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5" r:id="rId3"/>
    <p:sldId id="285" r:id="rId4"/>
    <p:sldId id="304" r:id="rId5"/>
    <p:sldId id="292" r:id="rId6"/>
    <p:sldId id="306" r:id="rId7"/>
    <p:sldId id="294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2" r:id="rId16"/>
    <p:sldId id="303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86" d="100"/>
          <a:sy n="86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dev/peps/pep-025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Assigment</a:t>
            </a:r>
            <a:r>
              <a:rPr lang="en-US" dirty="0" smtClean="0"/>
              <a:t> by reference as opposed to value(copy)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always assigned by reference in Python</a:t>
            </a:r>
          </a:p>
          <a:p>
            <a:r>
              <a:rPr lang="en-US" dirty="0" smtClean="0"/>
              <a:t>If you’ve seen pointers in C, this is equivalent to that concept</a:t>
            </a:r>
          </a:p>
          <a:p>
            <a:r>
              <a:rPr lang="en-US" dirty="0" smtClean="0"/>
              <a:t>You can make a true copy by doing a complete </a:t>
            </a:r>
            <a:r>
              <a:rPr lang="en-US" dirty="0" smtClean="0"/>
              <a:t>slice (a[:])</a:t>
            </a:r>
          </a:p>
          <a:p>
            <a:pPr marL="0" indent="0">
              <a:buNone/>
            </a:pPr>
            <a:r>
              <a:rPr lang="en-US" dirty="0" smtClean="0"/>
              <a:t>    a = [1 , 2, 3]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 =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 [2] = 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 arguments are also passed by reference</a:t>
            </a:r>
          </a:p>
          <a:p>
            <a:pPr lvl="1"/>
            <a:r>
              <a:rPr lang="en-US" dirty="0" smtClean="0"/>
              <a:t>Be very careful when doing this</a:t>
            </a:r>
          </a:p>
          <a:p>
            <a:pPr lvl="1"/>
            <a:r>
              <a:rPr lang="en-US" dirty="0" smtClean="0"/>
              <a:t>sneakyAppend.py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8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’ versus ‘</a:t>
            </a:r>
            <a:r>
              <a:rPr lang="en-US" dirty="0" smtClean="0">
                <a:solidFill>
                  <a:srgbClr val="FF0000"/>
                </a:solidFill>
              </a:rPr>
              <a:t>==</a:t>
            </a:r>
            <a:r>
              <a:rPr lang="en-US" dirty="0" smtClean="0"/>
              <a:t>‘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the identity testing operator ‘is’ if you want to ensure two variables hold references to the same object</a:t>
            </a:r>
          </a:p>
          <a:p>
            <a:r>
              <a:rPr lang="en-US" dirty="0" smtClean="0"/>
              <a:t>Use ‘==‘ operator if you want to ensure that the two variables have the same value, even if they are not the same object</a:t>
            </a:r>
          </a:p>
          <a:p>
            <a:r>
              <a:rPr lang="en-US" dirty="0"/>
              <a:t> </a:t>
            </a:r>
            <a:r>
              <a:rPr lang="en-US" dirty="0" smtClean="0"/>
              <a:t>a is b =&gt; a == b, but not necessarily the other way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in-built ‘sorted’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orted([‘a’, ‘b’, ‘A’])</a:t>
            </a:r>
            <a:endParaRPr lang="en-US" dirty="0" smtClean="0"/>
          </a:p>
          <a:p>
            <a:r>
              <a:rPr lang="en-US" dirty="0" smtClean="0"/>
              <a:t>You can use </a:t>
            </a:r>
            <a:r>
              <a:rPr lang="en-US" dirty="0" err="1" smtClean="0"/>
              <a:t>ls.sort</a:t>
            </a:r>
            <a:endParaRPr lang="en-US" dirty="0" smtClean="0"/>
          </a:p>
          <a:p>
            <a:r>
              <a:rPr lang="en-US" dirty="0" smtClean="0"/>
              <a:t>You can get fancy and use </a:t>
            </a:r>
            <a:r>
              <a:rPr lang="en-US" dirty="0" err="1" smtClean="0"/>
              <a:t>ls.sort</a:t>
            </a:r>
            <a:r>
              <a:rPr lang="en-US" dirty="0" smtClean="0"/>
              <a:t> with an argument </a:t>
            </a:r>
            <a:endParaRPr lang="en-US" dirty="0" smtClean="0"/>
          </a:p>
          <a:p>
            <a:pPr lvl="1"/>
            <a:r>
              <a:rPr lang="en-US" dirty="0" smtClean="0"/>
              <a:t>An argument which is a function – what????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writing a function that works as an argument to sort</a:t>
            </a:r>
          </a:p>
          <a:p>
            <a:pPr marL="274320" lvl="1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sortingFunc</a:t>
            </a:r>
            <a:r>
              <a:rPr lang="en-US" dirty="0" smtClean="0"/>
              <a:t>(x, y):</a:t>
            </a:r>
          </a:p>
          <a:p>
            <a:pPr marL="274320" lvl="1" indent="0">
              <a:buNone/>
            </a:pPr>
            <a:r>
              <a:rPr lang="en-US" dirty="0" smtClean="0"/>
              <a:t>	#return 0 when x and y are ‘equal’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# return -1 when x is ‘less’ than y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# return 1 </a:t>
            </a:r>
            <a:r>
              <a:rPr lang="en-US" dirty="0" smtClean="0"/>
              <a:t>otherwise</a:t>
            </a:r>
          </a:p>
          <a:p>
            <a:pPr marL="274320" lvl="1" indent="0">
              <a:buNone/>
            </a:pPr>
            <a:r>
              <a:rPr lang="en-US" dirty="0" smtClean="0"/>
              <a:t>Example – fancySort.py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772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using 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So it’s a list right???</a:t>
            </a:r>
            <a:endParaRPr lang="en-US" dirty="0"/>
          </a:p>
          <a:p>
            <a:pPr lvl="1"/>
            <a:r>
              <a:rPr lang="en-US" dirty="0" smtClean="0"/>
              <a:t>No because this is immutable</a:t>
            </a:r>
            <a:endParaRPr lang="en-US" dirty="0" smtClean="0"/>
          </a:p>
          <a:p>
            <a:r>
              <a:rPr lang="en-US" dirty="0" smtClean="0"/>
              <a:t>Similar to the list function there is a tuple function which makes a tuple out of a string or for that matter any </a:t>
            </a:r>
            <a:r>
              <a:rPr lang="en-US" dirty="0" smtClean="0"/>
              <a:t>list</a:t>
            </a:r>
          </a:p>
          <a:p>
            <a:pPr marL="274320" lvl="1" indent="0">
              <a:buNone/>
            </a:pPr>
            <a:r>
              <a:rPr lang="en-US" dirty="0" smtClean="0"/>
              <a:t>Tuple([‘a’,  ‘b’, ‘c’])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Tuples are very useful when you want to return more than 1 value from a function – minMax.py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ool </a:t>
            </a:r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Both split and join will work essentially with any symbol for concatenation or </a:t>
            </a:r>
            <a:r>
              <a:rPr lang="en-US" dirty="0" smtClean="0"/>
              <a:t>separation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not allow repeated elements</a:t>
            </a:r>
          </a:p>
          <a:p>
            <a:r>
              <a:rPr lang="en-US" dirty="0"/>
              <a:t>s</a:t>
            </a:r>
            <a:r>
              <a:rPr lang="en-US" dirty="0" smtClean="0"/>
              <a:t>et()</a:t>
            </a:r>
          </a:p>
          <a:p>
            <a:r>
              <a:rPr lang="en-US" dirty="0" smtClean="0"/>
              <a:t>Since sets are unordered collections, they do not support things like indexing</a:t>
            </a:r>
          </a:p>
          <a:p>
            <a:r>
              <a:rPr lang="en-US" dirty="0" smtClean="0"/>
              <a:t>However they do support things like union and </a:t>
            </a:r>
            <a:r>
              <a:rPr lang="en-US" dirty="0" smtClean="0"/>
              <a:t>intersection</a:t>
            </a:r>
          </a:p>
          <a:p>
            <a:pPr lvl="1"/>
            <a:r>
              <a:rPr lang="en-US" dirty="0" smtClean="0"/>
              <a:t>Intersection</a:t>
            </a:r>
          </a:p>
          <a:p>
            <a:pPr lvl="1"/>
            <a:r>
              <a:rPr lang="en-US" dirty="0" smtClean="0"/>
              <a:t>Union</a:t>
            </a:r>
          </a:p>
          <a:p>
            <a:pPr lvl="1"/>
            <a:r>
              <a:rPr lang="en-US" dirty="0" smtClean="0"/>
              <a:t>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xamples </a:t>
            </a:r>
            <a:r>
              <a:rPr lang="en-US" dirty="0" smtClean="0"/>
              <a:t>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Palindrome</a:t>
            </a:r>
            <a:endParaRPr lang="en-US" dirty="0"/>
          </a:p>
          <a:p>
            <a:r>
              <a:rPr lang="en-US" dirty="0" smtClean="0"/>
              <a:t>Encryption – simpleEncryption.py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3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r>
              <a:rPr lang="en-US" dirty="0" smtClean="0"/>
              <a:t>Strings are lists? Cool!</a:t>
            </a:r>
          </a:p>
          <a:p>
            <a:r>
              <a:rPr lang="en-US" dirty="0" smtClean="0"/>
              <a:t>Tuples</a:t>
            </a:r>
          </a:p>
          <a:p>
            <a:r>
              <a:rPr lang="en-US" dirty="0" smtClean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869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utilities to improve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everything!</a:t>
            </a:r>
          </a:p>
          <a:p>
            <a:r>
              <a:rPr lang="en-US" dirty="0" smtClean="0"/>
              <a:t>Beyond Compare</a:t>
            </a:r>
          </a:p>
          <a:p>
            <a:r>
              <a:rPr lang="en-US" dirty="0" smtClean="0"/>
              <a:t>Keyboard shortcuts</a:t>
            </a:r>
          </a:p>
          <a:p>
            <a:pPr lvl="1"/>
            <a:r>
              <a:rPr lang="en-US" dirty="0" smtClean="0"/>
              <a:t>Not essentially but oh so useful when you want to be in the zone</a:t>
            </a:r>
          </a:p>
          <a:p>
            <a:pPr lvl="1"/>
            <a:r>
              <a:rPr lang="en-US" dirty="0" smtClean="0"/>
              <a:t>CTRL + N</a:t>
            </a:r>
          </a:p>
          <a:p>
            <a:pPr lvl="1"/>
            <a:r>
              <a:rPr lang="en-US" dirty="0" smtClean="0"/>
              <a:t>Configure your IDLE to the up-down for history</a:t>
            </a:r>
          </a:p>
          <a:p>
            <a:pPr lvl="1"/>
            <a:r>
              <a:rPr lang="en-US" dirty="0" smtClean="0"/>
              <a:t>ALT + G – </a:t>
            </a:r>
            <a:r>
              <a:rPr lang="en-US" dirty="0" err="1" smtClean="0"/>
              <a:t>goto</a:t>
            </a:r>
            <a:r>
              <a:rPr lang="en-US" dirty="0" smtClean="0"/>
              <a:t> line number (v useful when things go wrong!)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docStrings</a:t>
            </a:r>
            <a:endParaRPr lang="en-US" dirty="0" smtClean="0"/>
          </a:p>
          <a:p>
            <a:r>
              <a:rPr lang="en-US" dirty="0" smtClean="0"/>
              <a:t>Lists</a:t>
            </a:r>
            <a:endParaRPr lang="en-US" dirty="0"/>
          </a:p>
          <a:p>
            <a:r>
              <a:rPr lang="en-US" dirty="0" smtClean="0"/>
              <a:t>Tuples</a:t>
            </a:r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http://www.python.org/dev/peps/pep-0257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= [1, ‘</a:t>
            </a:r>
            <a:r>
              <a:rPr lang="en-US" dirty="0" err="1" smtClean="0"/>
              <a:t>abc</a:t>
            </a:r>
            <a:r>
              <a:rPr lang="en-US" dirty="0" smtClean="0"/>
              <a:t>’, 5]</a:t>
            </a:r>
          </a:p>
          <a:p>
            <a:r>
              <a:rPr lang="en-US" dirty="0" smtClean="0"/>
              <a:t>Very similar to strings in terms of </a:t>
            </a:r>
            <a:r>
              <a:rPr lang="en-US" dirty="0" smtClean="0"/>
              <a:t>slicing</a:t>
            </a:r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* 3 will repeat the list 3 </a:t>
            </a:r>
            <a:r>
              <a:rPr lang="en-US" dirty="0" smtClean="0"/>
              <a:t>times</a:t>
            </a:r>
          </a:p>
          <a:p>
            <a:r>
              <a:rPr lang="en-US" dirty="0" smtClean="0"/>
              <a:t>‘+’, in operator work as expected</a:t>
            </a:r>
            <a:endParaRPr lang="en-US" dirty="0" smtClean="0"/>
          </a:p>
          <a:p>
            <a:r>
              <a:rPr lang="en-US" dirty="0" smtClean="0"/>
              <a:t>List functions</a:t>
            </a:r>
          </a:p>
          <a:p>
            <a:pPr lvl="1"/>
            <a:r>
              <a:rPr lang="en-US" dirty="0" err="1" smtClean="0"/>
              <a:t>List.append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list.extend</a:t>
            </a:r>
            <a:endParaRPr lang="en-US" dirty="0" smtClean="0"/>
          </a:p>
          <a:p>
            <a:pPr lvl="1"/>
            <a:r>
              <a:rPr lang="en-US" dirty="0" err="1" smtClean="0"/>
              <a:t>List.index</a:t>
            </a:r>
            <a:endParaRPr lang="en-US" dirty="0"/>
          </a:p>
          <a:p>
            <a:r>
              <a:rPr lang="en-US" dirty="0"/>
              <a:t>d</a:t>
            </a:r>
            <a:r>
              <a:rPr lang="en-US" smtClean="0"/>
              <a:t>el </a:t>
            </a:r>
            <a:r>
              <a:rPr lang="en-US" dirty="0" smtClean="0"/>
              <a:t>for </a:t>
            </a:r>
            <a:r>
              <a:rPr lang="en-US" smtClean="0"/>
              <a:t>deleting elements of a list</a:t>
            </a:r>
            <a:endParaRPr lang="en-US" dirty="0" smtClean="0"/>
          </a:p>
          <a:p>
            <a:r>
              <a:rPr lang="en-US" dirty="0" smtClean="0"/>
              <a:t>Iterating over the elements of a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…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always convert a string into a list of its characters</a:t>
            </a:r>
          </a:p>
          <a:p>
            <a:pPr lvl="1"/>
            <a:r>
              <a:rPr lang="en-US" dirty="0" smtClean="0"/>
              <a:t>List(‘</a:t>
            </a:r>
            <a:r>
              <a:rPr lang="en-US" dirty="0" err="1" smtClean="0"/>
              <a:t>abc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Lists to strings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join operation</a:t>
            </a:r>
          </a:p>
          <a:p>
            <a:pPr lvl="1"/>
            <a:r>
              <a:rPr lang="en-US" dirty="0" smtClean="0"/>
              <a:t>‘’.join[‘a’, ‘</a:t>
            </a:r>
            <a:r>
              <a:rPr lang="en-US" dirty="0" err="1" smtClean="0"/>
              <a:t>b’,’c</a:t>
            </a:r>
            <a:r>
              <a:rPr lang="en-US" dirty="0" smtClean="0"/>
              <a:t>’]</a:t>
            </a:r>
          </a:p>
          <a:p>
            <a:r>
              <a:rPr lang="en-US" dirty="0" smtClean="0"/>
              <a:t>Example – caseConversion.py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 work by side effect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ls.append</a:t>
            </a:r>
            <a:r>
              <a:rPr lang="en-US" dirty="0" smtClean="0"/>
              <a:t>() automatically changes the value of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The function append actually returns the value ‘None’, so if you were to do 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ls.append</a:t>
            </a:r>
            <a:r>
              <a:rPr lang="en-US" dirty="0" smtClean="0"/>
              <a:t>(5) or </a:t>
            </a:r>
            <a:r>
              <a:rPr lang="en-US" dirty="0" err="1" smtClean="0"/>
              <a:t>ls.extend</a:t>
            </a:r>
            <a:r>
              <a:rPr lang="en-US" dirty="0" smtClean="0"/>
              <a:t>([5, 6, ‘t’])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sized lists (arrays, anyone?)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initialize a fixed length list by doing something like </a:t>
            </a:r>
          </a:p>
          <a:p>
            <a:pPr lvl="1"/>
            <a:r>
              <a:rPr lang="en-US" dirty="0" smtClean="0"/>
              <a:t>[None] * 10</a:t>
            </a:r>
          </a:p>
          <a:p>
            <a:pPr lvl="1"/>
            <a:r>
              <a:rPr lang="en-US" dirty="0" smtClean="0"/>
              <a:t>[0] *5</a:t>
            </a:r>
          </a:p>
          <a:p>
            <a:r>
              <a:rPr lang="en-US" dirty="0" smtClean="0"/>
              <a:t>Fixed length lists behave very similar to the concept of arrays found in other programming languages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8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Range, 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basically produces a list</a:t>
            </a:r>
          </a:p>
          <a:p>
            <a:r>
              <a:rPr lang="en-US" dirty="0" smtClean="0"/>
              <a:t>Zip produces tuples</a:t>
            </a:r>
          </a:p>
          <a:p>
            <a:r>
              <a:rPr lang="en-US" dirty="0" smtClean="0"/>
              <a:t>Note that zip does not produce the </a:t>
            </a:r>
            <a:r>
              <a:rPr lang="en-US" dirty="0" err="1" smtClean="0"/>
              <a:t>cartesian</a:t>
            </a:r>
            <a:r>
              <a:rPr lang="en-US" dirty="0" smtClean="0"/>
              <a:t> product </a:t>
            </a:r>
            <a:r>
              <a:rPr lang="en-US" dirty="0" smtClean="0"/>
              <a:t>, it produces things in an ordered fashion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dirty="0"/>
              <a:t>zip([1,2,3],[5,6,7])</a:t>
            </a:r>
          </a:p>
          <a:p>
            <a:pPr marL="0" indent="0">
              <a:buNone/>
            </a:pPr>
            <a:r>
              <a:rPr lang="nl-NL" dirty="0"/>
              <a:t>[(1, 5), (2, 6), (3, 7)]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27518</TotalTime>
  <Words>647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CIT 590</vt:lpstr>
      <vt:lpstr>Random utilities to improve efficiency</vt:lpstr>
      <vt:lpstr>Agenda</vt:lpstr>
      <vt:lpstr>docStrings</vt:lpstr>
      <vt:lpstr>lists</vt:lpstr>
      <vt:lpstr>Strings … lists</vt:lpstr>
      <vt:lpstr>List functions work by side effect </vt:lpstr>
      <vt:lpstr>Fixed sized lists (arrays, anyone?)</vt:lpstr>
      <vt:lpstr>Range, zip</vt:lpstr>
      <vt:lpstr>Assigment by reference as opposed to value(copy)</vt:lpstr>
      <vt:lpstr>Identity and equality</vt:lpstr>
      <vt:lpstr>Sorted lists</vt:lpstr>
      <vt:lpstr>Tuples</vt:lpstr>
      <vt:lpstr>Cool string functions</vt:lpstr>
      <vt:lpstr>Sets</vt:lpstr>
      <vt:lpstr>Examples from the book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177</cp:revision>
  <dcterms:created xsi:type="dcterms:W3CDTF">2006-08-16T00:00:00Z</dcterms:created>
  <dcterms:modified xsi:type="dcterms:W3CDTF">2013-09-11T20:14:18Z</dcterms:modified>
</cp:coreProperties>
</file>