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9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5B4DF-C7F3-F44D-81DF-33B20938EA2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940C5-6BD0-EA4B-B8FD-CEB54115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17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</a:t>
            </a:r>
            <a:r>
              <a:rPr lang="en-US" baseline="0" dirty="0" smtClean="0"/>
              <a:t> 1 for lecture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940C5-6BD0-EA4B-B8FD-CEB54115D1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80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05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4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4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84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0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197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9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69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1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18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1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46C2D-BDF1-CD4D-84D0-134ADC67065F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A905-E461-514E-A00A-C9048036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1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456690" y="896349"/>
            <a:ext cx="6555107" cy="4612460"/>
            <a:chOff x="1456690" y="896349"/>
            <a:chExt cx="6555107" cy="4612460"/>
          </a:xfrm>
        </p:grpSpPr>
        <p:sp>
          <p:nvSpPr>
            <p:cNvPr id="4" name="Rectangle 3"/>
            <p:cNvSpPr/>
            <p:nvPr/>
          </p:nvSpPr>
          <p:spPr>
            <a:xfrm>
              <a:off x="1456690" y="896349"/>
              <a:ext cx="6555107" cy="4612460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792850" y="1456566"/>
              <a:ext cx="168079" cy="205414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7024990" y="4951600"/>
              <a:ext cx="168079" cy="205414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60929" y="1143256"/>
              <a:ext cx="578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14740" y="4626988"/>
              <a:ext cx="5385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9" name="Snip Same Side Corner Rectangle 8"/>
            <p:cNvSpPr/>
            <p:nvPr/>
          </p:nvSpPr>
          <p:spPr>
            <a:xfrm flipV="1">
              <a:off x="3286891" y="896349"/>
              <a:ext cx="3100136" cy="1848719"/>
            </a:xfrm>
            <a:prstGeom prst="snip2SameRect">
              <a:avLst>
                <a:gd name="adj1" fmla="val 39901"/>
                <a:gd name="adj2" fmla="val 0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nip Same Side Corner Rectangle 9"/>
            <p:cNvSpPr/>
            <p:nvPr/>
          </p:nvSpPr>
          <p:spPr>
            <a:xfrm>
              <a:off x="3626046" y="4089590"/>
              <a:ext cx="2424821" cy="1419219"/>
            </a:xfrm>
            <a:prstGeom prst="snip2SameRect">
              <a:avLst>
                <a:gd name="adj1" fmla="val 39901"/>
                <a:gd name="adj2" fmla="val 0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848876" y="1512588"/>
              <a:ext cx="5329551" cy="3569994"/>
            </a:xfrm>
            <a:custGeom>
              <a:avLst/>
              <a:gdLst>
                <a:gd name="connsiteX0" fmla="*/ 0 w 5329551"/>
                <a:gd name="connsiteY0" fmla="*/ 0 h 3569994"/>
                <a:gd name="connsiteX1" fmla="*/ 896425 w 5329551"/>
                <a:gd name="connsiteY1" fmla="*/ 1120436 h 3569994"/>
                <a:gd name="connsiteX2" fmla="*/ 2315764 w 5329551"/>
                <a:gd name="connsiteY2" fmla="*/ 1867393 h 3569994"/>
                <a:gd name="connsiteX3" fmla="*/ 4332720 w 5329551"/>
                <a:gd name="connsiteY3" fmla="*/ 2352915 h 3569994"/>
                <a:gd name="connsiteX4" fmla="*/ 5247820 w 5329551"/>
                <a:gd name="connsiteY4" fmla="*/ 3473351 h 3569994"/>
                <a:gd name="connsiteX5" fmla="*/ 5285171 w 5329551"/>
                <a:gd name="connsiteY5" fmla="*/ 3510699 h 3569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9551" h="3569994">
                  <a:moveTo>
                    <a:pt x="0" y="0"/>
                  </a:moveTo>
                  <a:cubicBezTo>
                    <a:pt x="255232" y="404602"/>
                    <a:pt x="510464" y="809204"/>
                    <a:pt x="896425" y="1120436"/>
                  </a:cubicBezTo>
                  <a:cubicBezTo>
                    <a:pt x="1282386" y="1431668"/>
                    <a:pt x="1743048" y="1661980"/>
                    <a:pt x="2315764" y="1867393"/>
                  </a:cubicBezTo>
                  <a:cubicBezTo>
                    <a:pt x="2888480" y="2072806"/>
                    <a:pt x="3844044" y="2085255"/>
                    <a:pt x="4332720" y="2352915"/>
                  </a:cubicBezTo>
                  <a:cubicBezTo>
                    <a:pt x="4821396" y="2620575"/>
                    <a:pt x="5089078" y="3280387"/>
                    <a:pt x="5247820" y="3473351"/>
                  </a:cubicBezTo>
                  <a:cubicBezTo>
                    <a:pt x="5406562" y="3666315"/>
                    <a:pt x="5285171" y="3510699"/>
                    <a:pt x="5285171" y="351069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7506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456690" y="896349"/>
            <a:ext cx="6555107" cy="4612460"/>
            <a:chOff x="1456690" y="896349"/>
            <a:chExt cx="6555107" cy="4612460"/>
          </a:xfrm>
        </p:grpSpPr>
        <p:sp>
          <p:nvSpPr>
            <p:cNvPr id="6" name="Rectangle 5"/>
            <p:cNvSpPr/>
            <p:nvPr/>
          </p:nvSpPr>
          <p:spPr>
            <a:xfrm>
              <a:off x="1456690" y="896349"/>
              <a:ext cx="6555107" cy="4612460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792850" y="1456566"/>
              <a:ext cx="168079" cy="205414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024990" y="4951600"/>
              <a:ext cx="168079" cy="205414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60929" y="1143256"/>
              <a:ext cx="578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14740" y="4626988"/>
              <a:ext cx="5385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1" name="Snip Same Side Corner Rectangle 10"/>
            <p:cNvSpPr/>
            <p:nvPr/>
          </p:nvSpPr>
          <p:spPr>
            <a:xfrm flipV="1">
              <a:off x="3286891" y="896349"/>
              <a:ext cx="3100136" cy="1848719"/>
            </a:xfrm>
            <a:prstGeom prst="snip2SameRect">
              <a:avLst>
                <a:gd name="adj1" fmla="val 39901"/>
                <a:gd name="adj2" fmla="val 0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nip Same Side Corner Rectangle 11"/>
            <p:cNvSpPr/>
            <p:nvPr/>
          </p:nvSpPr>
          <p:spPr>
            <a:xfrm>
              <a:off x="3626046" y="4089590"/>
              <a:ext cx="2424821" cy="1419219"/>
            </a:xfrm>
            <a:prstGeom prst="snip2SameRect">
              <a:avLst>
                <a:gd name="adj1" fmla="val 39901"/>
                <a:gd name="adj2" fmla="val 0"/>
              </a:avLst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848876" y="1512588"/>
              <a:ext cx="5329551" cy="3569994"/>
            </a:xfrm>
            <a:custGeom>
              <a:avLst/>
              <a:gdLst>
                <a:gd name="connsiteX0" fmla="*/ 0 w 5329551"/>
                <a:gd name="connsiteY0" fmla="*/ 0 h 3569994"/>
                <a:gd name="connsiteX1" fmla="*/ 896425 w 5329551"/>
                <a:gd name="connsiteY1" fmla="*/ 1120436 h 3569994"/>
                <a:gd name="connsiteX2" fmla="*/ 2315764 w 5329551"/>
                <a:gd name="connsiteY2" fmla="*/ 1867393 h 3569994"/>
                <a:gd name="connsiteX3" fmla="*/ 4332720 w 5329551"/>
                <a:gd name="connsiteY3" fmla="*/ 2352915 h 3569994"/>
                <a:gd name="connsiteX4" fmla="*/ 5247820 w 5329551"/>
                <a:gd name="connsiteY4" fmla="*/ 3473351 h 3569994"/>
                <a:gd name="connsiteX5" fmla="*/ 5285171 w 5329551"/>
                <a:gd name="connsiteY5" fmla="*/ 3510699 h 3569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9551" h="3569994">
                  <a:moveTo>
                    <a:pt x="0" y="0"/>
                  </a:moveTo>
                  <a:cubicBezTo>
                    <a:pt x="255232" y="404602"/>
                    <a:pt x="510464" y="809204"/>
                    <a:pt x="896425" y="1120436"/>
                  </a:cubicBezTo>
                  <a:cubicBezTo>
                    <a:pt x="1282386" y="1431668"/>
                    <a:pt x="1743048" y="1661980"/>
                    <a:pt x="2315764" y="1867393"/>
                  </a:cubicBezTo>
                  <a:cubicBezTo>
                    <a:pt x="2888480" y="2072806"/>
                    <a:pt x="3844044" y="2085255"/>
                    <a:pt x="4332720" y="2352915"/>
                  </a:cubicBezTo>
                  <a:cubicBezTo>
                    <a:pt x="4821396" y="2620575"/>
                    <a:pt x="5089078" y="3280387"/>
                    <a:pt x="5247820" y="3473351"/>
                  </a:cubicBezTo>
                  <a:cubicBezTo>
                    <a:pt x="5406562" y="3666315"/>
                    <a:pt x="5285171" y="3510699"/>
                    <a:pt x="5285171" y="3510699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185049" y="896349"/>
            <a:ext cx="1369319" cy="4634142"/>
            <a:chOff x="2185049" y="896349"/>
            <a:chExt cx="1369319" cy="4634142"/>
          </a:xfrm>
        </p:grpSpPr>
        <p:grpSp>
          <p:nvGrpSpPr>
            <p:cNvPr id="18" name="Group 17"/>
            <p:cNvGrpSpPr/>
            <p:nvPr/>
          </p:nvGrpSpPr>
          <p:grpSpPr>
            <a:xfrm>
              <a:off x="2185049" y="896349"/>
              <a:ext cx="693991" cy="4612460"/>
              <a:chOff x="2185049" y="896349"/>
              <a:chExt cx="693991" cy="461246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2860377" y="918031"/>
              <a:ext cx="693991" cy="4612460"/>
              <a:chOff x="2185049" y="896349"/>
              <a:chExt cx="693991" cy="461246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Group 22"/>
          <p:cNvGrpSpPr/>
          <p:nvPr/>
        </p:nvGrpSpPr>
        <p:grpSpPr>
          <a:xfrm>
            <a:off x="3532713" y="899357"/>
            <a:ext cx="1369319" cy="4634142"/>
            <a:chOff x="2185049" y="896349"/>
            <a:chExt cx="1369319" cy="4634142"/>
          </a:xfrm>
        </p:grpSpPr>
        <p:grpSp>
          <p:nvGrpSpPr>
            <p:cNvPr id="24" name="Group 23"/>
            <p:cNvGrpSpPr/>
            <p:nvPr/>
          </p:nvGrpSpPr>
          <p:grpSpPr>
            <a:xfrm>
              <a:off x="2185049" y="896349"/>
              <a:ext cx="693991" cy="4612460"/>
              <a:chOff x="2185049" y="896349"/>
              <a:chExt cx="693991" cy="461246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2860377" y="918031"/>
              <a:ext cx="693991" cy="4612460"/>
              <a:chOff x="2185049" y="896349"/>
              <a:chExt cx="693991" cy="461246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Group 29"/>
          <p:cNvGrpSpPr/>
          <p:nvPr/>
        </p:nvGrpSpPr>
        <p:grpSpPr>
          <a:xfrm>
            <a:off x="4880377" y="902365"/>
            <a:ext cx="1369319" cy="4634142"/>
            <a:chOff x="2185049" y="896349"/>
            <a:chExt cx="1369319" cy="4634142"/>
          </a:xfrm>
        </p:grpSpPr>
        <p:grpSp>
          <p:nvGrpSpPr>
            <p:cNvPr id="31" name="Group 30"/>
            <p:cNvGrpSpPr/>
            <p:nvPr/>
          </p:nvGrpSpPr>
          <p:grpSpPr>
            <a:xfrm>
              <a:off x="2185049" y="896349"/>
              <a:ext cx="693991" cy="4612460"/>
              <a:chOff x="2185049" y="896349"/>
              <a:chExt cx="693991" cy="4612460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2860377" y="918031"/>
              <a:ext cx="693991" cy="4612460"/>
              <a:chOff x="2185049" y="896349"/>
              <a:chExt cx="693991" cy="461246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/>
          <p:cNvGrpSpPr/>
          <p:nvPr/>
        </p:nvGrpSpPr>
        <p:grpSpPr>
          <a:xfrm>
            <a:off x="5555705" y="886699"/>
            <a:ext cx="1369319" cy="4634142"/>
            <a:chOff x="2185049" y="896349"/>
            <a:chExt cx="1369319" cy="4634142"/>
          </a:xfrm>
        </p:grpSpPr>
        <p:grpSp>
          <p:nvGrpSpPr>
            <p:cNvPr id="38" name="Group 37"/>
            <p:cNvGrpSpPr/>
            <p:nvPr/>
          </p:nvGrpSpPr>
          <p:grpSpPr>
            <a:xfrm>
              <a:off x="2185049" y="896349"/>
              <a:ext cx="693991" cy="4612460"/>
              <a:chOff x="2185049" y="896349"/>
              <a:chExt cx="693991" cy="4612460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/>
            <p:cNvGrpSpPr/>
            <p:nvPr/>
          </p:nvGrpSpPr>
          <p:grpSpPr>
            <a:xfrm>
              <a:off x="2860377" y="918031"/>
              <a:ext cx="693991" cy="4612460"/>
              <a:chOff x="2185049" y="896349"/>
              <a:chExt cx="693991" cy="4612460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4" name="Straight Connector 43"/>
          <p:cNvCxnSpPr/>
          <p:nvPr/>
        </p:nvCxnSpPr>
        <p:spPr>
          <a:xfrm>
            <a:off x="7435865" y="899357"/>
            <a:ext cx="18676" cy="46124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 rot="5400000">
            <a:off x="4037940" y="-969122"/>
            <a:ext cx="1369319" cy="6578397"/>
            <a:chOff x="2185049" y="896349"/>
            <a:chExt cx="1369319" cy="4634142"/>
          </a:xfrm>
        </p:grpSpPr>
        <p:grpSp>
          <p:nvGrpSpPr>
            <p:cNvPr id="46" name="Group 45"/>
            <p:cNvGrpSpPr/>
            <p:nvPr/>
          </p:nvGrpSpPr>
          <p:grpSpPr>
            <a:xfrm>
              <a:off x="2185049" y="896349"/>
              <a:ext cx="693991" cy="4612460"/>
              <a:chOff x="2185049" y="896349"/>
              <a:chExt cx="693991" cy="4612460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/>
            <p:cNvGrpSpPr/>
            <p:nvPr/>
          </p:nvGrpSpPr>
          <p:grpSpPr>
            <a:xfrm>
              <a:off x="2860377" y="918031"/>
              <a:ext cx="693991" cy="4612460"/>
              <a:chOff x="2185049" y="896349"/>
              <a:chExt cx="693991" cy="4612460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Group 51"/>
          <p:cNvGrpSpPr/>
          <p:nvPr/>
        </p:nvGrpSpPr>
        <p:grpSpPr>
          <a:xfrm rot="5400000">
            <a:off x="4059608" y="378414"/>
            <a:ext cx="1369319" cy="6578397"/>
            <a:chOff x="2185049" y="896349"/>
            <a:chExt cx="1369319" cy="4634142"/>
          </a:xfrm>
        </p:grpSpPr>
        <p:grpSp>
          <p:nvGrpSpPr>
            <p:cNvPr id="53" name="Group 52"/>
            <p:cNvGrpSpPr/>
            <p:nvPr/>
          </p:nvGrpSpPr>
          <p:grpSpPr>
            <a:xfrm>
              <a:off x="2185049" y="896349"/>
              <a:ext cx="693991" cy="4612460"/>
              <a:chOff x="2185049" y="896349"/>
              <a:chExt cx="693991" cy="4612460"/>
            </a:xfrm>
          </p:grpSpPr>
          <p:cxnSp>
            <p:nvCxnSpPr>
              <p:cNvPr id="57" name="Straight Connector 56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2860377" y="918031"/>
              <a:ext cx="693991" cy="4612460"/>
              <a:chOff x="2185049" y="896349"/>
              <a:chExt cx="693991" cy="4612460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/>
          <p:cNvGrpSpPr/>
          <p:nvPr/>
        </p:nvGrpSpPr>
        <p:grpSpPr>
          <a:xfrm rot="5400000">
            <a:off x="4025248" y="1053686"/>
            <a:ext cx="1369319" cy="6578397"/>
            <a:chOff x="2185049" y="896349"/>
            <a:chExt cx="1369319" cy="4634142"/>
          </a:xfrm>
        </p:grpSpPr>
        <p:grpSp>
          <p:nvGrpSpPr>
            <p:cNvPr id="60" name="Group 59"/>
            <p:cNvGrpSpPr/>
            <p:nvPr/>
          </p:nvGrpSpPr>
          <p:grpSpPr>
            <a:xfrm>
              <a:off x="2185049" y="896349"/>
              <a:ext cx="693991" cy="4612460"/>
              <a:chOff x="2185049" y="896349"/>
              <a:chExt cx="693991" cy="4612460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2860377" y="918031"/>
              <a:ext cx="693991" cy="4612460"/>
              <a:chOff x="2185049" y="896349"/>
              <a:chExt cx="693991" cy="4612460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2185049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2860364" y="896349"/>
                <a:ext cx="18676" cy="461246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9997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7029" y="1493914"/>
            <a:ext cx="3193514" cy="2651698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47029" y="1496923"/>
            <a:ext cx="3196506" cy="2651697"/>
            <a:chOff x="747029" y="1496923"/>
            <a:chExt cx="3196506" cy="2651697"/>
          </a:xfrm>
        </p:grpSpPr>
        <p:grpSp>
          <p:nvGrpSpPr>
            <p:cNvPr id="10" name="Group 9"/>
            <p:cNvGrpSpPr/>
            <p:nvPr/>
          </p:nvGrpSpPr>
          <p:grpSpPr>
            <a:xfrm>
              <a:off x="747029" y="2352916"/>
              <a:ext cx="3196506" cy="918034"/>
              <a:chOff x="747029" y="2352916"/>
              <a:chExt cx="3196506" cy="9180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747029" y="2352916"/>
                <a:ext cx="3193514" cy="186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750021" y="3252276"/>
                <a:ext cx="3193514" cy="186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>
              <a:off x="1736823" y="1496923"/>
              <a:ext cx="0" cy="26486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748319" y="1499931"/>
              <a:ext cx="0" cy="26486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1101856" y="1886067"/>
            <a:ext cx="2337432" cy="168065"/>
            <a:chOff x="1101856" y="1886067"/>
            <a:chExt cx="2337432" cy="168065"/>
          </a:xfrm>
        </p:grpSpPr>
        <p:sp>
          <p:nvSpPr>
            <p:cNvPr id="24" name="Oval 23"/>
            <p:cNvSpPr/>
            <p:nvPr/>
          </p:nvSpPr>
          <p:spPr>
            <a:xfrm>
              <a:off x="1101856" y="1886067"/>
              <a:ext cx="149404" cy="16806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289884" y="1886067"/>
              <a:ext cx="149404" cy="16806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064504" y="1535408"/>
            <a:ext cx="63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121804" y="1535408"/>
            <a:ext cx="63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1736823" y="1516734"/>
            <a:ext cx="1011496" cy="1732533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4696580" y="1124580"/>
            <a:ext cx="3670045" cy="2965009"/>
            <a:chOff x="4939368" y="1516734"/>
            <a:chExt cx="2692267" cy="1922281"/>
          </a:xfrm>
        </p:grpSpPr>
        <p:grpSp>
          <p:nvGrpSpPr>
            <p:cNvPr id="27" name="Group 26"/>
            <p:cNvGrpSpPr/>
            <p:nvPr/>
          </p:nvGrpSpPr>
          <p:grpSpPr>
            <a:xfrm>
              <a:off x="4955040" y="1886067"/>
              <a:ext cx="2337432" cy="168065"/>
              <a:chOff x="1101856" y="1886067"/>
              <a:chExt cx="2337432" cy="168065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1101856" y="1886067"/>
                <a:ext cx="149404" cy="16806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289884" y="1886067"/>
                <a:ext cx="149404" cy="16806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4939368" y="1516734"/>
              <a:ext cx="634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96668" y="1516734"/>
              <a:ext cx="634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</a:t>
              </a:r>
              <a:endParaRPr lang="en-US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958032" y="2542665"/>
              <a:ext cx="2337432" cy="168065"/>
              <a:chOff x="1101856" y="1886067"/>
              <a:chExt cx="2337432" cy="168065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1101856" y="1886067"/>
                <a:ext cx="149404" cy="16806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89884" y="1886067"/>
                <a:ext cx="149404" cy="16806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958032" y="3252277"/>
              <a:ext cx="2337432" cy="168065"/>
              <a:chOff x="1101856" y="1886067"/>
              <a:chExt cx="2337432" cy="168065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1101856" y="1886067"/>
                <a:ext cx="149404" cy="16806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3289884" y="1886067"/>
                <a:ext cx="149404" cy="16806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/>
            <p:cNvSpPr/>
            <p:nvPr/>
          </p:nvSpPr>
          <p:spPr>
            <a:xfrm>
              <a:off x="6044205" y="3270950"/>
              <a:ext cx="149404" cy="16806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026536" y="2029519"/>
              <a:ext cx="2992" cy="5377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029528" y="2704791"/>
              <a:ext cx="2992" cy="5377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7226589" y="2046688"/>
              <a:ext cx="2992" cy="5377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229581" y="2740634"/>
              <a:ext cx="2992" cy="5377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38" idx="3"/>
              <a:endCxn id="42" idx="7"/>
            </p:cNvCxnSpPr>
            <p:nvPr/>
          </p:nvCxnSpPr>
          <p:spPr>
            <a:xfrm flipH="1">
              <a:off x="6171729" y="2686117"/>
              <a:ext cx="996211" cy="6094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37" idx="5"/>
            </p:cNvCxnSpPr>
            <p:nvPr/>
          </p:nvCxnSpPr>
          <p:spPr>
            <a:xfrm>
              <a:off x="5085556" y="2686117"/>
              <a:ext cx="1061302" cy="6714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40" idx="6"/>
              <a:endCxn id="41" idx="2"/>
            </p:cNvCxnSpPr>
            <p:nvPr/>
          </p:nvCxnSpPr>
          <p:spPr>
            <a:xfrm>
              <a:off x="5107436" y="3336310"/>
              <a:ext cx="203862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8856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886227" y="1867393"/>
            <a:ext cx="373510" cy="4108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886227" y="3158905"/>
            <a:ext cx="373510" cy="4108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45913" y="3158905"/>
            <a:ext cx="373510" cy="4108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05587" y="3158905"/>
            <a:ext cx="373510" cy="4108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035631" y="2054132"/>
            <a:ext cx="1475366" cy="12885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035631" y="2054132"/>
            <a:ext cx="0" cy="12885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035631" y="3342633"/>
            <a:ext cx="14753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14027" y="3345641"/>
            <a:ext cx="14753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56690" y="1792699"/>
            <a:ext cx="1195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609090" y="3528237"/>
            <a:ext cx="1195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327237" y="3619333"/>
            <a:ext cx="1195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08584" y="3649125"/>
            <a:ext cx="1195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256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348909" y="871036"/>
            <a:ext cx="2016956" cy="1213806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523747" y="2604702"/>
            <a:ext cx="2016956" cy="1213806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348909" y="2604702"/>
            <a:ext cx="2016956" cy="1213806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48909" y="4363059"/>
            <a:ext cx="2016956" cy="1213806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07165" y="4363059"/>
            <a:ext cx="2016956" cy="1213806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07165" y="2604702"/>
            <a:ext cx="2016956" cy="1213806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523747" y="871036"/>
            <a:ext cx="2016956" cy="1213806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endCxn id="11" idx="7"/>
          </p:cNvCxnSpPr>
          <p:nvPr/>
        </p:nvCxnSpPr>
        <p:spPr>
          <a:xfrm flipH="1">
            <a:off x="2128745" y="1718001"/>
            <a:ext cx="1220164" cy="10644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4"/>
            <a:endCxn id="10" idx="0"/>
          </p:cNvCxnSpPr>
          <p:nvPr/>
        </p:nvCxnSpPr>
        <p:spPr>
          <a:xfrm>
            <a:off x="1415643" y="3818508"/>
            <a:ext cx="0" cy="5445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259738" y="3585394"/>
            <a:ext cx="1269935" cy="9897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8" idx="4"/>
            <a:endCxn id="9" idx="0"/>
          </p:cNvCxnSpPr>
          <p:nvPr/>
        </p:nvCxnSpPr>
        <p:spPr>
          <a:xfrm>
            <a:off x="4357387" y="3818508"/>
            <a:ext cx="0" cy="5445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0" idx="6"/>
            <a:endCxn id="9" idx="2"/>
          </p:cNvCxnSpPr>
          <p:nvPr/>
        </p:nvCxnSpPr>
        <p:spPr>
          <a:xfrm>
            <a:off x="2424121" y="4969962"/>
            <a:ext cx="9247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8" idx="6"/>
            <a:endCxn id="7" idx="2"/>
          </p:cNvCxnSpPr>
          <p:nvPr/>
        </p:nvCxnSpPr>
        <p:spPr>
          <a:xfrm>
            <a:off x="5365865" y="3211605"/>
            <a:ext cx="11578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5079741" y="1904741"/>
            <a:ext cx="748206" cy="2801089"/>
          </a:xfrm>
          <a:custGeom>
            <a:avLst/>
            <a:gdLst>
              <a:gd name="connsiteX0" fmla="*/ 0 w 748206"/>
              <a:gd name="connsiteY0" fmla="*/ 0 h 2801089"/>
              <a:gd name="connsiteX1" fmla="*/ 747020 w 748206"/>
              <a:gd name="connsiteY1" fmla="*/ 1251153 h 2801089"/>
              <a:gd name="connsiteX2" fmla="*/ 186755 w 748206"/>
              <a:gd name="connsiteY2" fmla="*/ 2801089 h 2801089"/>
              <a:gd name="connsiteX3" fmla="*/ 186755 w 748206"/>
              <a:gd name="connsiteY3" fmla="*/ 2801089 h 2801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206" h="2801089">
                <a:moveTo>
                  <a:pt x="0" y="0"/>
                </a:moveTo>
                <a:cubicBezTo>
                  <a:pt x="357947" y="392152"/>
                  <a:pt x="715894" y="784305"/>
                  <a:pt x="747020" y="1251153"/>
                </a:cubicBezTo>
                <a:cubicBezTo>
                  <a:pt x="778146" y="1718001"/>
                  <a:pt x="186755" y="2801089"/>
                  <a:pt x="186755" y="2801089"/>
                </a:cubicBezTo>
                <a:lnTo>
                  <a:pt x="186755" y="2801089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529673" y="1363197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Kostas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582353" y="3026939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Jim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529673" y="4785296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Frank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40609" y="3026939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Vijay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09670" y="4785296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Katy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744858" y="3026939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You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744858" y="1288501"/>
            <a:ext cx="155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846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21150" y="2352916"/>
            <a:ext cx="2929062" cy="1966780"/>
            <a:chOff x="1356619" y="1157784"/>
            <a:chExt cx="2929062" cy="1966780"/>
          </a:xfrm>
        </p:grpSpPr>
        <p:sp>
          <p:nvSpPr>
            <p:cNvPr id="4" name="Oval 3"/>
            <p:cNvSpPr/>
            <p:nvPr/>
          </p:nvSpPr>
          <p:spPr>
            <a:xfrm>
              <a:off x="1356619" y="1157784"/>
              <a:ext cx="392186" cy="41082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369304" y="2692055"/>
              <a:ext cx="392186" cy="41082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893495" y="2713738"/>
              <a:ext cx="392186" cy="41082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297089" y="2147502"/>
            <a:ext cx="52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97089" y="4108264"/>
            <a:ext cx="709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50212" y="4256518"/>
            <a:ext cx="730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3</a:t>
            </a:r>
            <a:endParaRPr lang="en-US" dirty="0"/>
          </a:p>
        </p:txBody>
      </p:sp>
      <p:cxnSp>
        <p:nvCxnSpPr>
          <p:cNvPr id="12" name="Straight Connector 11"/>
          <p:cNvCxnSpPr>
            <a:stCxn id="4" idx="4"/>
            <a:endCxn id="5" idx="0"/>
          </p:cNvCxnSpPr>
          <p:nvPr/>
        </p:nvCxnSpPr>
        <p:spPr>
          <a:xfrm>
            <a:off x="3017243" y="2763742"/>
            <a:ext cx="12685" cy="11234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6"/>
            <a:endCxn id="6" idx="2"/>
          </p:cNvCxnSpPr>
          <p:nvPr/>
        </p:nvCxnSpPr>
        <p:spPr>
          <a:xfrm>
            <a:off x="3226021" y="4092600"/>
            <a:ext cx="2132005" cy="216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" idx="5"/>
            <a:endCxn id="6" idx="1"/>
          </p:cNvCxnSpPr>
          <p:nvPr/>
        </p:nvCxnSpPr>
        <p:spPr>
          <a:xfrm>
            <a:off x="3155902" y="2703578"/>
            <a:ext cx="2259558" cy="1265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97089" y="3155894"/>
            <a:ext cx="536746" cy="37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92353" y="4132957"/>
            <a:ext cx="536746" cy="373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flipH="1">
            <a:off x="4204987" y="2975172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447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785498" y="2595676"/>
            <a:ext cx="3175138" cy="999055"/>
            <a:chOff x="1848576" y="1886067"/>
            <a:chExt cx="3175138" cy="999055"/>
          </a:xfrm>
        </p:grpSpPr>
        <p:grpSp>
          <p:nvGrpSpPr>
            <p:cNvPr id="12" name="Group 11"/>
            <p:cNvGrpSpPr/>
            <p:nvPr/>
          </p:nvGrpSpPr>
          <p:grpSpPr>
            <a:xfrm>
              <a:off x="1848576" y="1886067"/>
              <a:ext cx="672619" cy="989718"/>
              <a:chOff x="1848576" y="1886067"/>
              <a:chExt cx="672619" cy="989718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1848576" y="1886067"/>
                <a:ext cx="672619" cy="989718"/>
              </a:xfrm>
              <a:custGeom>
                <a:avLst/>
                <a:gdLst>
                  <a:gd name="connsiteX0" fmla="*/ 672619 w 672619"/>
                  <a:gd name="connsiteY0" fmla="*/ 0 h 989718"/>
                  <a:gd name="connsiteX1" fmla="*/ 300 w 672619"/>
                  <a:gd name="connsiteY1" fmla="*/ 504196 h 989718"/>
                  <a:gd name="connsiteX2" fmla="*/ 579241 w 672619"/>
                  <a:gd name="connsiteY2" fmla="*/ 989718 h 989718"/>
                  <a:gd name="connsiteX3" fmla="*/ 579241 w 672619"/>
                  <a:gd name="connsiteY3" fmla="*/ 989718 h 989718"/>
                  <a:gd name="connsiteX4" fmla="*/ 579241 w 672619"/>
                  <a:gd name="connsiteY4" fmla="*/ 989718 h 989718"/>
                  <a:gd name="connsiteX5" fmla="*/ 579241 w 672619"/>
                  <a:gd name="connsiteY5" fmla="*/ 989718 h 98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2619" h="989718">
                    <a:moveTo>
                      <a:pt x="672619" y="0"/>
                    </a:moveTo>
                    <a:cubicBezTo>
                      <a:pt x="344241" y="169621"/>
                      <a:pt x="15863" y="339243"/>
                      <a:pt x="300" y="504196"/>
                    </a:cubicBezTo>
                    <a:cubicBezTo>
                      <a:pt x="-15263" y="669149"/>
                      <a:pt x="579241" y="989718"/>
                      <a:pt x="579241" y="989718"/>
                    </a:cubicBezTo>
                    <a:lnTo>
                      <a:pt x="579241" y="989718"/>
                    </a:lnTo>
                    <a:lnTo>
                      <a:pt x="579241" y="989718"/>
                    </a:lnTo>
                    <a:lnTo>
                      <a:pt x="579241" y="989718"/>
                    </a:ln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>
                <a:endCxn id="6" idx="1"/>
              </p:cNvCxnSpPr>
              <p:nvPr/>
            </p:nvCxnSpPr>
            <p:spPr>
              <a:xfrm flipH="1">
                <a:off x="1848876" y="2390263"/>
                <a:ext cx="67231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 flipH="1">
              <a:off x="4373067" y="1895404"/>
              <a:ext cx="650647" cy="989718"/>
              <a:chOff x="1848576" y="1886067"/>
              <a:chExt cx="672619" cy="989718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1848576" y="1886067"/>
                <a:ext cx="672619" cy="989718"/>
              </a:xfrm>
              <a:custGeom>
                <a:avLst/>
                <a:gdLst>
                  <a:gd name="connsiteX0" fmla="*/ 672619 w 672619"/>
                  <a:gd name="connsiteY0" fmla="*/ 0 h 989718"/>
                  <a:gd name="connsiteX1" fmla="*/ 300 w 672619"/>
                  <a:gd name="connsiteY1" fmla="*/ 504196 h 989718"/>
                  <a:gd name="connsiteX2" fmla="*/ 579241 w 672619"/>
                  <a:gd name="connsiteY2" fmla="*/ 989718 h 989718"/>
                  <a:gd name="connsiteX3" fmla="*/ 579241 w 672619"/>
                  <a:gd name="connsiteY3" fmla="*/ 989718 h 989718"/>
                  <a:gd name="connsiteX4" fmla="*/ 579241 w 672619"/>
                  <a:gd name="connsiteY4" fmla="*/ 989718 h 989718"/>
                  <a:gd name="connsiteX5" fmla="*/ 579241 w 672619"/>
                  <a:gd name="connsiteY5" fmla="*/ 989718 h 989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2619" h="989718">
                    <a:moveTo>
                      <a:pt x="672619" y="0"/>
                    </a:moveTo>
                    <a:cubicBezTo>
                      <a:pt x="344241" y="169621"/>
                      <a:pt x="15863" y="339243"/>
                      <a:pt x="300" y="504196"/>
                    </a:cubicBezTo>
                    <a:cubicBezTo>
                      <a:pt x="-15263" y="669149"/>
                      <a:pt x="579241" y="989718"/>
                      <a:pt x="579241" y="989718"/>
                    </a:cubicBezTo>
                    <a:lnTo>
                      <a:pt x="579241" y="989718"/>
                    </a:lnTo>
                    <a:lnTo>
                      <a:pt x="579241" y="989718"/>
                    </a:lnTo>
                    <a:lnTo>
                      <a:pt x="579241" y="989718"/>
                    </a:ln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Connector 14"/>
              <p:cNvCxnSpPr>
                <a:endCxn id="14" idx="1"/>
              </p:cNvCxnSpPr>
              <p:nvPr/>
            </p:nvCxnSpPr>
            <p:spPr>
              <a:xfrm flipH="1">
                <a:off x="1848876" y="2390263"/>
                <a:ext cx="67231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8" name="Straight Connector 17"/>
          <p:cNvCxnSpPr/>
          <p:nvPr/>
        </p:nvCxnSpPr>
        <p:spPr>
          <a:xfrm flipH="1">
            <a:off x="3809805" y="2222197"/>
            <a:ext cx="18676" cy="1792697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783927" y="2222197"/>
            <a:ext cx="18676" cy="1792697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73063" y="3034513"/>
            <a:ext cx="824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960636" y="3034513"/>
            <a:ext cx="650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71263" y="3109209"/>
            <a:ext cx="504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811232" y="3020508"/>
            <a:ext cx="149404" cy="177402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242338" y="2984509"/>
            <a:ext cx="149404" cy="177402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785798" y="3034513"/>
            <a:ext cx="149404" cy="177402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6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184174" y="1665870"/>
            <a:ext cx="2570180" cy="3501672"/>
            <a:chOff x="1428676" y="1692065"/>
            <a:chExt cx="2570180" cy="3501672"/>
          </a:xfrm>
        </p:grpSpPr>
        <p:sp>
          <p:nvSpPr>
            <p:cNvPr id="4" name="Oval 3"/>
            <p:cNvSpPr/>
            <p:nvPr/>
          </p:nvSpPr>
          <p:spPr>
            <a:xfrm>
              <a:off x="1559405" y="2222197"/>
              <a:ext cx="130729" cy="1120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428676" y="3304662"/>
              <a:ext cx="130729" cy="1120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624769" y="4301020"/>
              <a:ext cx="130729" cy="1120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277712" y="2604701"/>
              <a:ext cx="130729" cy="1120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430112" y="3730532"/>
              <a:ext cx="130729" cy="1120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569320" y="4032945"/>
              <a:ext cx="130729" cy="1120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868127" y="2716745"/>
              <a:ext cx="130729" cy="1120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3438591" y="1692065"/>
              <a:ext cx="130729" cy="1120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862647" y="5081693"/>
              <a:ext cx="130729" cy="1120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reeform 14"/>
          <p:cNvSpPr/>
          <p:nvPr/>
        </p:nvSpPr>
        <p:spPr>
          <a:xfrm>
            <a:off x="2763977" y="1634027"/>
            <a:ext cx="1939651" cy="3189307"/>
          </a:xfrm>
          <a:custGeom>
            <a:avLst/>
            <a:gdLst>
              <a:gd name="connsiteX0" fmla="*/ 1008477 w 1939651"/>
              <a:gd name="connsiteY0" fmla="*/ 83974 h 3189307"/>
              <a:gd name="connsiteX1" fmla="*/ 1718147 w 1939651"/>
              <a:gd name="connsiteY1" fmla="*/ 961649 h 3189307"/>
              <a:gd name="connsiteX2" fmla="*/ 1923578 w 1939651"/>
              <a:gd name="connsiteY2" fmla="*/ 2082085 h 3189307"/>
              <a:gd name="connsiteX3" fmla="*/ 1363312 w 1939651"/>
              <a:gd name="connsiteY3" fmla="*/ 2903737 h 3189307"/>
              <a:gd name="connsiteX4" fmla="*/ 634967 w 1939651"/>
              <a:gd name="connsiteY4" fmla="*/ 3183846 h 3189307"/>
              <a:gd name="connsiteX5" fmla="*/ 224106 w 1939651"/>
              <a:gd name="connsiteY5" fmla="*/ 2698324 h 3189307"/>
              <a:gd name="connsiteX6" fmla="*/ 18675 w 1939651"/>
              <a:gd name="connsiteY6" fmla="*/ 1876671 h 3189307"/>
              <a:gd name="connsiteX7" fmla="*/ 0 w 1939651"/>
              <a:gd name="connsiteY7" fmla="*/ 1148388 h 3189307"/>
              <a:gd name="connsiteX8" fmla="*/ 168079 w 1939651"/>
              <a:gd name="connsiteY8" fmla="*/ 494801 h 3189307"/>
              <a:gd name="connsiteX9" fmla="*/ 616292 w 1939651"/>
              <a:gd name="connsiteY9" fmla="*/ 83974 h 3189307"/>
              <a:gd name="connsiteX10" fmla="*/ 1008477 w 1939651"/>
              <a:gd name="connsiteY10" fmla="*/ 83974 h 3189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9651" h="3189307">
                <a:moveTo>
                  <a:pt x="1008477" y="83974"/>
                </a:moveTo>
                <a:cubicBezTo>
                  <a:pt x="1192120" y="230253"/>
                  <a:pt x="1565630" y="628631"/>
                  <a:pt x="1718147" y="961649"/>
                </a:cubicBezTo>
                <a:cubicBezTo>
                  <a:pt x="1870664" y="1294668"/>
                  <a:pt x="1982717" y="1758404"/>
                  <a:pt x="1923578" y="2082085"/>
                </a:cubicBezTo>
                <a:cubicBezTo>
                  <a:pt x="1864439" y="2405766"/>
                  <a:pt x="1578080" y="2720110"/>
                  <a:pt x="1363312" y="2903737"/>
                </a:cubicBezTo>
                <a:cubicBezTo>
                  <a:pt x="1148544" y="3087364"/>
                  <a:pt x="824835" y="3218081"/>
                  <a:pt x="634967" y="3183846"/>
                </a:cubicBezTo>
                <a:cubicBezTo>
                  <a:pt x="445099" y="3149611"/>
                  <a:pt x="326821" y="2916186"/>
                  <a:pt x="224106" y="2698324"/>
                </a:cubicBezTo>
                <a:cubicBezTo>
                  <a:pt x="121391" y="2480462"/>
                  <a:pt x="56026" y="2134994"/>
                  <a:pt x="18675" y="1876671"/>
                </a:cubicBezTo>
                <a:cubicBezTo>
                  <a:pt x="-18676" y="1618348"/>
                  <a:pt x="-24901" y="1378700"/>
                  <a:pt x="0" y="1148388"/>
                </a:cubicBezTo>
                <a:cubicBezTo>
                  <a:pt x="24901" y="918076"/>
                  <a:pt x="65364" y="672203"/>
                  <a:pt x="168079" y="494801"/>
                </a:cubicBezTo>
                <a:cubicBezTo>
                  <a:pt x="270794" y="317399"/>
                  <a:pt x="482451" y="155557"/>
                  <a:pt x="616292" y="83974"/>
                </a:cubicBezTo>
                <a:cubicBezTo>
                  <a:pt x="750133" y="12391"/>
                  <a:pt x="824834" y="-62305"/>
                  <a:pt x="1008477" y="83974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31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341032" y="1262702"/>
            <a:ext cx="1692210" cy="4359345"/>
          </a:xfrm>
          <a:custGeom>
            <a:avLst/>
            <a:gdLst>
              <a:gd name="connsiteX0" fmla="*/ 551953 w 1692210"/>
              <a:gd name="connsiteY0" fmla="*/ 44473 h 4359345"/>
              <a:gd name="connsiteX1" fmla="*/ 533278 w 1692210"/>
              <a:gd name="connsiteY1" fmla="*/ 361930 h 4359345"/>
              <a:gd name="connsiteX2" fmla="*/ 682682 w 1692210"/>
              <a:gd name="connsiteY2" fmla="*/ 754082 h 4359345"/>
              <a:gd name="connsiteX3" fmla="*/ 925464 w 1692210"/>
              <a:gd name="connsiteY3" fmla="*/ 1295626 h 4359345"/>
              <a:gd name="connsiteX4" fmla="*/ 1000166 w 1692210"/>
              <a:gd name="connsiteY4" fmla="*/ 1837170 h 4359345"/>
              <a:gd name="connsiteX5" fmla="*/ 925464 w 1692210"/>
              <a:gd name="connsiteY5" fmla="*/ 2397388 h 4359345"/>
              <a:gd name="connsiteX6" fmla="*/ 570629 w 1692210"/>
              <a:gd name="connsiteY6" fmla="*/ 2994954 h 4359345"/>
              <a:gd name="connsiteX7" fmla="*/ 103741 w 1692210"/>
              <a:gd name="connsiteY7" fmla="*/ 3779259 h 4359345"/>
              <a:gd name="connsiteX8" fmla="*/ 10363 w 1692210"/>
              <a:gd name="connsiteY8" fmla="*/ 4134063 h 4359345"/>
              <a:gd name="connsiteX9" fmla="*/ 271821 w 1692210"/>
              <a:gd name="connsiteY9" fmla="*/ 4358150 h 4359345"/>
              <a:gd name="connsiteX10" fmla="*/ 607980 w 1692210"/>
              <a:gd name="connsiteY10" fmla="*/ 4208759 h 4359345"/>
              <a:gd name="connsiteX11" fmla="*/ 925464 w 1692210"/>
              <a:gd name="connsiteY11" fmla="*/ 3909976 h 4359345"/>
              <a:gd name="connsiteX12" fmla="*/ 1448378 w 1692210"/>
              <a:gd name="connsiteY12" fmla="*/ 2976280 h 4359345"/>
              <a:gd name="connsiteX13" fmla="*/ 1635133 w 1692210"/>
              <a:gd name="connsiteY13" fmla="*/ 2360040 h 4359345"/>
              <a:gd name="connsiteX14" fmla="*/ 1691160 w 1692210"/>
              <a:gd name="connsiteY14" fmla="*/ 1743800 h 4359345"/>
              <a:gd name="connsiteX15" fmla="*/ 1597782 w 1692210"/>
              <a:gd name="connsiteY15" fmla="*/ 1108887 h 4359345"/>
              <a:gd name="connsiteX16" fmla="*/ 1336325 w 1692210"/>
              <a:gd name="connsiteY16" fmla="*/ 436625 h 4359345"/>
              <a:gd name="connsiteX17" fmla="*/ 1000166 w 1692210"/>
              <a:gd name="connsiteY17" fmla="*/ 44473 h 4359345"/>
              <a:gd name="connsiteX18" fmla="*/ 551953 w 1692210"/>
              <a:gd name="connsiteY18" fmla="*/ 44473 h 435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92210" h="4359345">
                <a:moveTo>
                  <a:pt x="551953" y="44473"/>
                </a:moveTo>
                <a:cubicBezTo>
                  <a:pt x="474138" y="97383"/>
                  <a:pt x="511490" y="243662"/>
                  <a:pt x="533278" y="361930"/>
                </a:cubicBezTo>
                <a:cubicBezTo>
                  <a:pt x="555066" y="480198"/>
                  <a:pt x="617318" y="598466"/>
                  <a:pt x="682682" y="754082"/>
                </a:cubicBezTo>
                <a:cubicBezTo>
                  <a:pt x="748046" y="909698"/>
                  <a:pt x="872550" y="1115111"/>
                  <a:pt x="925464" y="1295626"/>
                </a:cubicBezTo>
                <a:cubicBezTo>
                  <a:pt x="978378" y="1476141"/>
                  <a:pt x="1000166" y="1653543"/>
                  <a:pt x="1000166" y="1837170"/>
                </a:cubicBezTo>
                <a:cubicBezTo>
                  <a:pt x="1000166" y="2020797"/>
                  <a:pt x="997053" y="2204424"/>
                  <a:pt x="925464" y="2397388"/>
                </a:cubicBezTo>
                <a:cubicBezTo>
                  <a:pt x="853875" y="2590352"/>
                  <a:pt x="570629" y="2994954"/>
                  <a:pt x="570629" y="2994954"/>
                </a:cubicBezTo>
                <a:cubicBezTo>
                  <a:pt x="433675" y="3225266"/>
                  <a:pt x="197119" y="3589408"/>
                  <a:pt x="103741" y="3779259"/>
                </a:cubicBezTo>
                <a:cubicBezTo>
                  <a:pt x="10363" y="3969110"/>
                  <a:pt x="-17650" y="4037581"/>
                  <a:pt x="10363" y="4134063"/>
                </a:cubicBezTo>
                <a:cubicBezTo>
                  <a:pt x="38376" y="4230545"/>
                  <a:pt x="172218" y="4345701"/>
                  <a:pt x="271821" y="4358150"/>
                </a:cubicBezTo>
                <a:cubicBezTo>
                  <a:pt x="371424" y="4370599"/>
                  <a:pt x="499039" y="4283455"/>
                  <a:pt x="607980" y="4208759"/>
                </a:cubicBezTo>
                <a:cubicBezTo>
                  <a:pt x="716921" y="4134063"/>
                  <a:pt x="785398" y="4115389"/>
                  <a:pt x="925464" y="3909976"/>
                </a:cubicBezTo>
                <a:cubicBezTo>
                  <a:pt x="1065530" y="3704563"/>
                  <a:pt x="1330100" y="3234603"/>
                  <a:pt x="1448378" y="2976280"/>
                </a:cubicBezTo>
                <a:cubicBezTo>
                  <a:pt x="1566656" y="2717957"/>
                  <a:pt x="1594669" y="2565453"/>
                  <a:pt x="1635133" y="2360040"/>
                </a:cubicBezTo>
                <a:cubicBezTo>
                  <a:pt x="1675597" y="2154627"/>
                  <a:pt x="1697385" y="1952325"/>
                  <a:pt x="1691160" y="1743800"/>
                </a:cubicBezTo>
                <a:cubicBezTo>
                  <a:pt x="1684935" y="1535275"/>
                  <a:pt x="1656921" y="1326749"/>
                  <a:pt x="1597782" y="1108887"/>
                </a:cubicBezTo>
                <a:cubicBezTo>
                  <a:pt x="1538643" y="891025"/>
                  <a:pt x="1435928" y="614027"/>
                  <a:pt x="1336325" y="436625"/>
                </a:cubicBezTo>
                <a:cubicBezTo>
                  <a:pt x="1236722" y="259223"/>
                  <a:pt x="1130895" y="109832"/>
                  <a:pt x="1000166" y="44473"/>
                </a:cubicBezTo>
                <a:cubicBezTo>
                  <a:pt x="869437" y="-20886"/>
                  <a:pt x="629768" y="-8437"/>
                  <a:pt x="551953" y="44473"/>
                </a:cubicBezTo>
                <a:close/>
              </a:path>
            </a:pathLst>
          </a:custGeom>
          <a:solidFill>
            <a:srgbClr val="8EB4E3">
              <a:alpha val="4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913381" y="3081197"/>
            <a:ext cx="40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277554" y="2308046"/>
            <a:ext cx="102713" cy="970422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277554" y="2578506"/>
            <a:ext cx="886385" cy="812006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7" idx="3"/>
          </p:cNvCxnSpPr>
          <p:nvPr/>
        </p:nvCxnSpPr>
        <p:spPr>
          <a:xfrm>
            <a:off x="3314903" y="3265863"/>
            <a:ext cx="870707" cy="438474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277554" y="3390511"/>
            <a:ext cx="168078" cy="996358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128877" y="1777914"/>
            <a:ext cx="1065212" cy="856614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249218" y="2802594"/>
            <a:ext cx="1374407" cy="1013787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193190" y="3760359"/>
            <a:ext cx="1206329" cy="302413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445632" y="4386869"/>
            <a:ext cx="1172513" cy="668629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820001" y="1578005"/>
            <a:ext cx="1120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748874" y="889223"/>
            <a:ext cx="1120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246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456672" y="1859100"/>
            <a:ext cx="5082759" cy="2436014"/>
            <a:chOff x="1456672" y="1859100"/>
            <a:chExt cx="5082759" cy="2436014"/>
          </a:xfrm>
        </p:grpSpPr>
        <p:sp>
          <p:nvSpPr>
            <p:cNvPr id="12" name="TextBox 11"/>
            <p:cNvSpPr txBox="1"/>
            <p:nvPr/>
          </p:nvSpPr>
          <p:spPr>
            <a:xfrm>
              <a:off x="3756756" y="3888379"/>
              <a:ext cx="728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r>
                <a:rPr lang="en-US" baseline="-25000" dirty="0"/>
                <a:t>6</a:t>
              </a:r>
              <a:endParaRPr lang="en-US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456672" y="1859100"/>
              <a:ext cx="4886647" cy="2029279"/>
              <a:chOff x="2166360" y="1859100"/>
              <a:chExt cx="4886647" cy="2029279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633248" y="2292068"/>
                <a:ext cx="4055587" cy="1596311"/>
                <a:chOff x="1307287" y="1736674"/>
                <a:chExt cx="4055587" cy="1596311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1307287" y="1745700"/>
                  <a:ext cx="261457" cy="24276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5101417" y="1745700"/>
                  <a:ext cx="261457" cy="24276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3140483" y="1736674"/>
                  <a:ext cx="261457" cy="24276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5101417" y="3090224"/>
                  <a:ext cx="261457" cy="24276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3140483" y="3090224"/>
                  <a:ext cx="261457" cy="242761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2166360" y="1886067"/>
                <a:ext cx="7283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</a:t>
                </a:r>
                <a:r>
                  <a:rPr lang="en-US" baseline="-25000" dirty="0" smtClean="0"/>
                  <a:t>1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310697" y="1859100"/>
                <a:ext cx="7283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</a:t>
                </a:r>
                <a:r>
                  <a:rPr lang="en-US" baseline="-25000" dirty="0"/>
                  <a:t>2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324662" y="1886067"/>
                <a:ext cx="7283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</a:t>
                </a:r>
                <a:r>
                  <a:rPr lang="en-US" baseline="-25000" dirty="0"/>
                  <a:t>3</a:t>
                </a:r>
                <a:endParaRPr lang="en-US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811086" y="3925782"/>
              <a:ext cx="728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</a:t>
              </a:r>
              <a:r>
                <a:rPr lang="en-US" baseline="-25000" dirty="0"/>
                <a:t>5</a:t>
              </a:r>
              <a:endParaRPr lang="en-US" dirty="0"/>
            </a:p>
          </p:txBody>
        </p:sp>
      </p:grpSp>
      <p:sp>
        <p:nvSpPr>
          <p:cNvPr id="17" name="Oval 16"/>
          <p:cNvSpPr/>
          <p:nvPr/>
        </p:nvSpPr>
        <p:spPr>
          <a:xfrm>
            <a:off x="7006296" y="2939016"/>
            <a:ext cx="261457" cy="2427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345455" y="2849848"/>
            <a:ext cx="728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635809" y="1535934"/>
            <a:ext cx="1606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 = N</a:t>
            </a:r>
            <a:r>
              <a:rPr lang="en-US" baseline="-25000" dirty="0" smtClean="0"/>
              <a:t>1</a:t>
            </a:r>
          </a:p>
          <a:p>
            <a:r>
              <a:rPr lang="en-US" dirty="0" smtClean="0"/>
              <a:t>G = N</a:t>
            </a:r>
            <a:r>
              <a:rPr lang="en-US" baseline="-25000" dirty="0" smtClean="0"/>
              <a:t>4</a:t>
            </a:r>
            <a:endParaRPr lang="en-US" dirty="0"/>
          </a:p>
        </p:txBody>
      </p:sp>
      <p:cxnSp>
        <p:nvCxnSpPr>
          <p:cNvPr id="26" name="Straight Connector 25"/>
          <p:cNvCxnSpPr>
            <a:stCxn id="4" idx="2"/>
          </p:cNvCxnSpPr>
          <p:nvPr/>
        </p:nvCxnSpPr>
        <p:spPr>
          <a:xfrm flipV="1">
            <a:off x="1923560" y="2413136"/>
            <a:ext cx="3980883" cy="93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8" idx="2"/>
          </p:cNvCxnSpPr>
          <p:nvPr/>
        </p:nvCxnSpPr>
        <p:spPr>
          <a:xfrm flipV="1">
            <a:off x="3756756" y="3766065"/>
            <a:ext cx="2091682" cy="9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868812" y="2413449"/>
            <a:ext cx="0" cy="1353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854413" y="2413138"/>
            <a:ext cx="0" cy="1353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5" idx="2"/>
            <a:endCxn id="17" idx="5"/>
          </p:cNvCxnSpPr>
          <p:nvPr/>
        </p:nvCxnSpPr>
        <p:spPr>
          <a:xfrm>
            <a:off x="5717690" y="2422475"/>
            <a:ext cx="1511774" cy="7237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7" idx="2"/>
            <a:endCxn id="17" idx="4"/>
          </p:cNvCxnSpPr>
          <p:nvPr/>
        </p:nvCxnSpPr>
        <p:spPr>
          <a:xfrm flipV="1">
            <a:off x="5717690" y="3181777"/>
            <a:ext cx="1419335" cy="5852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149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49</Words>
  <Application>Microsoft Macintosh PowerPoint</Application>
  <PresentationFormat>On-screen Show (4:3)</PresentationFormat>
  <Paragraphs>41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Monroe Kennedy</dc:creator>
  <cp:lastModifiedBy>Monroe Kennedy</cp:lastModifiedBy>
  <cp:revision>14</cp:revision>
  <dcterms:created xsi:type="dcterms:W3CDTF">2013-01-14T20:23:05Z</dcterms:created>
  <dcterms:modified xsi:type="dcterms:W3CDTF">2013-01-14T21:53:55Z</dcterms:modified>
</cp:coreProperties>
</file>