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528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33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19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2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39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50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4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8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22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771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076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0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A7747-CA66-A24C-A45E-F6DEB95B997E}" type="datetimeFigureOut">
              <a:rPr lang="en-US" smtClean="0"/>
              <a:t>3/15/13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3B9B1-D737-9C4D-BD76-22CEA97FF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3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687967" y="938993"/>
            <a:ext cx="7479232" cy="5235980"/>
            <a:chOff x="1656317" y="1399308"/>
            <a:chExt cx="4309253" cy="3430675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2055091" y="1431636"/>
              <a:ext cx="3486727" cy="15240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2055091" y="1431636"/>
              <a:ext cx="2747818" cy="311727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2045854" y="1399308"/>
              <a:ext cx="840510" cy="25030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4802909" y="2955636"/>
              <a:ext cx="738909" cy="159327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2886364" y="2955636"/>
              <a:ext cx="2655454" cy="94672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886364" y="3902364"/>
              <a:ext cx="1916545" cy="64654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541818" y="2847746"/>
              <a:ext cx="423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</a:t>
              </a:r>
              <a:r>
                <a:rPr lang="en-US" baseline="-25000" dirty="0" smtClean="0"/>
                <a:t>3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790080" y="4460651"/>
              <a:ext cx="423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</a:t>
              </a:r>
              <a:r>
                <a:rPr lang="en-US" baseline="-25000" dirty="0"/>
                <a:t>2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74488" y="3964181"/>
              <a:ext cx="423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</a:t>
              </a:r>
              <a:r>
                <a:rPr lang="en-US" baseline="-25000" dirty="0"/>
                <a:t>1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18523" y="1845653"/>
              <a:ext cx="423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</a:t>
              </a:r>
              <a:r>
                <a:rPr lang="en-US" baseline="-25000" dirty="0" smtClean="0"/>
                <a:t>3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545134" y="2891496"/>
              <a:ext cx="423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</a:t>
              </a:r>
              <a:r>
                <a:rPr lang="en-US" baseline="-25000" dirty="0"/>
                <a:t>2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85039" y="2606223"/>
              <a:ext cx="423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</a:t>
              </a:r>
              <a:r>
                <a:rPr lang="en-US" baseline="-25000" dirty="0"/>
                <a:t>1</a:t>
              </a:r>
              <a:endParaRPr lang="en-US" dirty="0"/>
            </a:p>
          </p:txBody>
        </p:sp>
        <p:sp>
          <p:nvSpPr>
            <p:cNvPr id="28" name="Right Brace 27"/>
            <p:cNvSpPr/>
            <p:nvPr/>
          </p:nvSpPr>
          <p:spPr>
            <a:xfrm rot="17456512">
              <a:off x="3664045" y="11746"/>
              <a:ext cx="480590" cy="3800150"/>
            </a:xfrm>
            <a:prstGeom prst="rightBrace">
              <a:avLst>
                <a:gd name="adj1" fmla="val 8333"/>
                <a:gd name="adj2" fmla="val 50382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ight Brace 28"/>
            <p:cNvSpPr/>
            <p:nvPr/>
          </p:nvSpPr>
          <p:spPr>
            <a:xfrm rot="18863155">
              <a:off x="3379061" y="923282"/>
              <a:ext cx="546526" cy="3763217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Brace 29"/>
            <p:cNvSpPr/>
            <p:nvPr/>
          </p:nvSpPr>
          <p:spPr>
            <a:xfrm rot="9643910">
              <a:off x="1878193" y="1476636"/>
              <a:ext cx="530961" cy="2608307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968886" y="1462082"/>
              <a:ext cx="482840" cy="383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λ</a:t>
              </a:r>
              <a:r>
                <a:rPr lang="en-US" baseline="-25000" dirty="0" smtClean="0"/>
                <a:t>3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88447" y="2313918"/>
              <a:ext cx="482840" cy="383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λ</a:t>
              </a:r>
              <a:r>
                <a:rPr lang="en-US" baseline="-25000" dirty="0"/>
                <a:t>2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656317" y="2752422"/>
              <a:ext cx="482840" cy="383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λ</a:t>
              </a:r>
              <a:r>
                <a:rPr lang="en-US" baseline="-25000" dirty="0"/>
                <a:t>1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213832" y="3732856"/>
              <a:ext cx="5208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baseline="-25000" dirty="0" smtClean="0"/>
                <a:t>23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413017" y="4153888"/>
              <a:ext cx="5208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baseline="-25000" dirty="0" smtClean="0"/>
                <a:t>12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52610" y="3312212"/>
              <a:ext cx="5208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baseline="-25000" dirty="0" smtClean="0"/>
                <a:t>13</a:t>
              </a:r>
              <a:endParaRPr lang="en-US" dirty="0"/>
            </a:p>
          </p:txBody>
        </p:sp>
      </p:grpSp>
      <p:sp>
        <p:nvSpPr>
          <p:cNvPr id="41" name="Freeform 40"/>
          <p:cNvSpPr/>
          <p:nvPr/>
        </p:nvSpPr>
        <p:spPr>
          <a:xfrm>
            <a:off x="1905092" y="2134580"/>
            <a:ext cx="582111" cy="246976"/>
          </a:xfrm>
          <a:custGeom>
            <a:avLst/>
            <a:gdLst>
              <a:gd name="connsiteX0" fmla="*/ 582111 w 582111"/>
              <a:gd name="connsiteY0" fmla="*/ 0 h 246976"/>
              <a:gd name="connsiteX1" fmla="*/ 493913 w 582111"/>
              <a:gd name="connsiteY1" fmla="*/ 141129 h 246976"/>
              <a:gd name="connsiteX2" fmla="*/ 458633 w 582111"/>
              <a:gd name="connsiteY2" fmla="*/ 176412 h 246976"/>
              <a:gd name="connsiteX3" fmla="*/ 405714 w 582111"/>
              <a:gd name="connsiteY3" fmla="*/ 194053 h 246976"/>
              <a:gd name="connsiteX4" fmla="*/ 317515 w 582111"/>
              <a:gd name="connsiteY4" fmla="*/ 211694 h 246976"/>
              <a:gd name="connsiteX5" fmla="*/ 211677 w 582111"/>
              <a:gd name="connsiteY5" fmla="*/ 246976 h 246976"/>
              <a:gd name="connsiteX6" fmla="*/ 0 w 582111"/>
              <a:gd name="connsiteY6" fmla="*/ 211694 h 246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111" h="246976">
                <a:moveTo>
                  <a:pt x="582111" y="0"/>
                </a:moveTo>
                <a:cubicBezTo>
                  <a:pt x="570972" y="18567"/>
                  <a:pt x="515632" y="113978"/>
                  <a:pt x="493913" y="141129"/>
                </a:cubicBezTo>
                <a:cubicBezTo>
                  <a:pt x="483524" y="154117"/>
                  <a:pt x="472894" y="167854"/>
                  <a:pt x="458633" y="176412"/>
                </a:cubicBezTo>
                <a:cubicBezTo>
                  <a:pt x="442689" y="185979"/>
                  <a:pt x="423753" y="189543"/>
                  <a:pt x="405714" y="194053"/>
                </a:cubicBezTo>
                <a:cubicBezTo>
                  <a:pt x="376627" y="201325"/>
                  <a:pt x="346440" y="203805"/>
                  <a:pt x="317515" y="211694"/>
                </a:cubicBezTo>
                <a:cubicBezTo>
                  <a:pt x="281638" y="221479"/>
                  <a:pt x="211677" y="246976"/>
                  <a:pt x="211677" y="246976"/>
                </a:cubicBezTo>
                <a:cubicBezTo>
                  <a:pt x="9358" y="228582"/>
                  <a:pt x="63562" y="275260"/>
                  <a:pt x="0" y="211694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2804719" y="1693551"/>
            <a:ext cx="335155" cy="705670"/>
          </a:xfrm>
          <a:custGeom>
            <a:avLst/>
            <a:gdLst>
              <a:gd name="connsiteX0" fmla="*/ 335155 w 335155"/>
              <a:gd name="connsiteY0" fmla="*/ 0 h 705670"/>
              <a:gd name="connsiteX1" fmla="*/ 317515 w 335155"/>
              <a:gd name="connsiteY1" fmla="*/ 335182 h 705670"/>
              <a:gd name="connsiteX2" fmla="*/ 299875 w 335155"/>
              <a:gd name="connsiteY2" fmla="*/ 388106 h 705670"/>
              <a:gd name="connsiteX3" fmla="*/ 282235 w 335155"/>
              <a:gd name="connsiteY3" fmla="*/ 493953 h 705670"/>
              <a:gd name="connsiteX4" fmla="*/ 176397 w 335155"/>
              <a:gd name="connsiteY4" fmla="*/ 546876 h 705670"/>
              <a:gd name="connsiteX5" fmla="*/ 141118 w 335155"/>
              <a:gd name="connsiteY5" fmla="*/ 599799 h 705670"/>
              <a:gd name="connsiteX6" fmla="*/ 105838 w 335155"/>
              <a:gd name="connsiteY6" fmla="*/ 635082 h 705670"/>
              <a:gd name="connsiteX7" fmla="*/ 88198 w 335155"/>
              <a:gd name="connsiteY7" fmla="*/ 688005 h 705670"/>
              <a:gd name="connsiteX8" fmla="*/ 0 w 335155"/>
              <a:gd name="connsiteY8" fmla="*/ 705646 h 70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155" h="705670">
                <a:moveTo>
                  <a:pt x="335155" y="0"/>
                </a:moveTo>
                <a:cubicBezTo>
                  <a:pt x="329275" y="111727"/>
                  <a:pt x="327644" y="223759"/>
                  <a:pt x="317515" y="335182"/>
                </a:cubicBezTo>
                <a:cubicBezTo>
                  <a:pt x="315832" y="353701"/>
                  <a:pt x="303909" y="369953"/>
                  <a:pt x="299875" y="388106"/>
                </a:cubicBezTo>
                <a:cubicBezTo>
                  <a:pt x="292116" y="423023"/>
                  <a:pt x="298230" y="461960"/>
                  <a:pt x="282235" y="493953"/>
                </a:cubicBezTo>
                <a:cubicBezTo>
                  <a:pt x="268557" y="521311"/>
                  <a:pt x="201444" y="538526"/>
                  <a:pt x="176397" y="546876"/>
                </a:cubicBezTo>
                <a:cubicBezTo>
                  <a:pt x="164637" y="564517"/>
                  <a:pt x="154362" y="583243"/>
                  <a:pt x="141118" y="599799"/>
                </a:cubicBezTo>
                <a:cubicBezTo>
                  <a:pt x="130729" y="612787"/>
                  <a:pt x="114395" y="620820"/>
                  <a:pt x="105838" y="635082"/>
                </a:cubicBezTo>
                <a:cubicBezTo>
                  <a:pt x="96271" y="651027"/>
                  <a:pt x="102718" y="676388"/>
                  <a:pt x="88198" y="688005"/>
                </a:cubicBezTo>
                <a:cubicBezTo>
                  <a:pt x="64366" y="707072"/>
                  <a:pt x="29167" y="705646"/>
                  <a:pt x="0" y="705646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1640496" y="1305446"/>
            <a:ext cx="546832" cy="388105"/>
          </a:xfrm>
          <a:custGeom>
            <a:avLst/>
            <a:gdLst>
              <a:gd name="connsiteX0" fmla="*/ 0 w 546832"/>
              <a:gd name="connsiteY0" fmla="*/ 388105 h 388105"/>
              <a:gd name="connsiteX1" fmla="*/ 158757 w 546832"/>
              <a:gd name="connsiteY1" fmla="*/ 352823 h 388105"/>
              <a:gd name="connsiteX2" fmla="*/ 194037 w 546832"/>
              <a:gd name="connsiteY2" fmla="*/ 317540 h 388105"/>
              <a:gd name="connsiteX3" fmla="*/ 352795 w 546832"/>
              <a:gd name="connsiteY3" fmla="*/ 246976 h 388105"/>
              <a:gd name="connsiteX4" fmla="*/ 405714 w 546832"/>
              <a:gd name="connsiteY4" fmla="*/ 141129 h 388105"/>
              <a:gd name="connsiteX5" fmla="*/ 458633 w 546832"/>
              <a:gd name="connsiteY5" fmla="*/ 105847 h 388105"/>
              <a:gd name="connsiteX6" fmla="*/ 476273 w 546832"/>
              <a:gd name="connsiteY6" fmla="*/ 52923 h 388105"/>
              <a:gd name="connsiteX7" fmla="*/ 529192 w 546832"/>
              <a:gd name="connsiteY7" fmla="*/ 17641 h 388105"/>
              <a:gd name="connsiteX8" fmla="*/ 546832 w 546832"/>
              <a:gd name="connsiteY8" fmla="*/ 0 h 38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6832" h="388105">
                <a:moveTo>
                  <a:pt x="0" y="388105"/>
                </a:moveTo>
                <a:cubicBezTo>
                  <a:pt x="9278" y="386249"/>
                  <a:pt x="142150" y="361127"/>
                  <a:pt x="158757" y="352823"/>
                </a:cubicBezTo>
                <a:cubicBezTo>
                  <a:pt x="173633" y="345385"/>
                  <a:pt x="179161" y="324978"/>
                  <a:pt x="194037" y="317540"/>
                </a:cubicBezTo>
                <a:cubicBezTo>
                  <a:pt x="445955" y="191570"/>
                  <a:pt x="197119" y="350766"/>
                  <a:pt x="352795" y="246976"/>
                </a:cubicBezTo>
                <a:cubicBezTo>
                  <a:pt x="367142" y="203931"/>
                  <a:pt x="371517" y="175329"/>
                  <a:pt x="405714" y="141129"/>
                </a:cubicBezTo>
                <a:cubicBezTo>
                  <a:pt x="420705" y="126137"/>
                  <a:pt x="440993" y="117608"/>
                  <a:pt x="458633" y="105847"/>
                </a:cubicBezTo>
                <a:cubicBezTo>
                  <a:pt x="464513" y="88206"/>
                  <a:pt x="464657" y="67444"/>
                  <a:pt x="476273" y="52923"/>
                </a:cubicBezTo>
                <a:cubicBezTo>
                  <a:pt x="489516" y="36367"/>
                  <a:pt x="512232" y="30362"/>
                  <a:pt x="529192" y="17641"/>
                </a:cubicBezTo>
                <a:cubicBezTo>
                  <a:pt x="535844" y="12651"/>
                  <a:pt x="540952" y="5880"/>
                  <a:pt x="546832" y="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2187328" y="2540327"/>
            <a:ext cx="61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baseline="-25000" dirty="0" smtClean="0"/>
              <a:t>12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3139874" y="1721332"/>
            <a:ext cx="61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baseline="-25000" dirty="0" smtClean="0"/>
              <a:t>23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726912" y="1620215"/>
            <a:ext cx="61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baseline="-25000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484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628321" y="1191764"/>
            <a:ext cx="2152048" cy="1877797"/>
            <a:chOff x="2628321" y="1191764"/>
            <a:chExt cx="2152048" cy="1877797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2628321" y="1199599"/>
              <a:ext cx="829068" cy="18699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639601" y="1228512"/>
              <a:ext cx="1170583" cy="164699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633241" y="1204502"/>
              <a:ext cx="1494458" cy="142403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644521" y="1198133"/>
              <a:ext cx="1783054" cy="11834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655801" y="1191764"/>
              <a:ext cx="1930531" cy="9604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649441" y="1203036"/>
              <a:ext cx="2130928" cy="7904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Connector 17"/>
          <p:cNvCxnSpPr/>
          <p:nvPr/>
        </p:nvCxnSpPr>
        <p:spPr>
          <a:xfrm flipH="1">
            <a:off x="3457389" y="2875509"/>
            <a:ext cx="352795" cy="1940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56" y="3204402"/>
            <a:ext cx="1810056" cy="570806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3386829" y="2998997"/>
            <a:ext cx="141118" cy="13484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715629" y="2798577"/>
            <a:ext cx="141118" cy="13484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427511" y="1043846"/>
            <a:ext cx="1552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112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693416" y="846775"/>
            <a:ext cx="5132448" cy="2275709"/>
            <a:chOff x="952546" y="846775"/>
            <a:chExt cx="5132448" cy="2275709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952546" y="846775"/>
              <a:ext cx="1675775" cy="22757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5227004" y="1093752"/>
              <a:ext cx="857990" cy="182831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ight Arrow 7"/>
            <p:cNvSpPr/>
            <p:nvPr/>
          </p:nvSpPr>
          <p:spPr>
            <a:xfrm>
              <a:off x="3139874" y="1605345"/>
              <a:ext cx="1411179" cy="74092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398459" y="3980529"/>
            <a:ext cx="6557064" cy="1417662"/>
            <a:chOff x="1398459" y="3610068"/>
            <a:chExt cx="6557064" cy="1417662"/>
          </a:xfrm>
        </p:grpSpPr>
        <p:sp>
          <p:nvSpPr>
            <p:cNvPr id="9" name="Right Arrow 8"/>
            <p:cNvSpPr/>
            <p:nvPr/>
          </p:nvSpPr>
          <p:spPr>
            <a:xfrm>
              <a:off x="3904025" y="4068737"/>
              <a:ext cx="1411179" cy="74092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411179" y="3616437"/>
              <a:ext cx="1322981" cy="11932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404819" y="3610068"/>
              <a:ext cx="0" cy="121723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398459" y="4820938"/>
              <a:ext cx="133570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332667" y="3810490"/>
              <a:ext cx="635030" cy="121724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332667" y="3810490"/>
              <a:ext cx="1622856" cy="40574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6967697" y="4216237"/>
              <a:ext cx="987826" cy="8114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/>
          <p:cNvCxnSpPr/>
          <p:nvPr/>
        </p:nvCxnSpPr>
        <p:spPr>
          <a:xfrm>
            <a:off x="0" y="3440026"/>
            <a:ext cx="91440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6754947" y="2860318"/>
            <a:ext cx="141833" cy="123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896957" y="1072192"/>
            <a:ext cx="141833" cy="123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298274" y="3036729"/>
            <a:ext cx="141833" cy="123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622499" y="807572"/>
            <a:ext cx="141833" cy="123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333902" y="3925154"/>
            <a:ext cx="141833" cy="123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338825" y="5112014"/>
            <a:ext cx="141833" cy="123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639246" y="5109562"/>
            <a:ext cx="141833" cy="123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262107" y="4110386"/>
            <a:ext cx="141833" cy="123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890787" y="5321246"/>
            <a:ext cx="141833" cy="123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884606" y="4524954"/>
            <a:ext cx="141833" cy="1234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7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17</Words>
  <Application>Microsoft Macintosh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Monroe Kennedy</dc:creator>
  <cp:lastModifiedBy>Monroe Kennedy</cp:lastModifiedBy>
  <cp:revision>6</cp:revision>
  <dcterms:created xsi:type="dcterms:W3CDTF">2013-03-15T17:38:33Z</dcterms:created>
  <dcterms:modified xsi:type="dcterms:W3CDTF">2013-03-15T23:35:49Z</dcterms:modified>
</cp:coreProperties>
</file>