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2832" autoAdjust="0"/>
  </p:normalViewPr>
  <p:slideViewPr>
    <p:cSldViewPr>
      <p:cViewPr>
        <p:scale>
          <a:sx n="100" d="100"/>
          <a:sy n="100" d="100"/>
        </p:scale>
        <p:origin x="-516" y="60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ca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ca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ca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ca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ca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ca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ca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ca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ca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ca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ca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ca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ca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ca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ca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ca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ca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ca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ca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a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ca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ca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37C5B8-D16E-492F-B427-D972B63C9024}" type="datetimeFigureOut">
              <a:rPr lang="ca-ES" smtClean="0"/>
              <a:pPr/>
              <a:t>03/02/2013</a:t>
            </a:fld>
            <a:endParaRPr lang="ca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a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32BE75-C7AC-4E4D-BA3D-73A68A2F62CB}" type="slidenum">
              <a:rPr lang="ca-ES" smtClean="0"/>
              <a:pPr/>
              <a:t>‹Nº›</a:t>
            </a:fld>
            <a:endParaRPr lang="ca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6 Conector recto de flecha"/>
          <p:cNvCxnSpPr/>
          <p:nvPr/>
        </p:nvCxnSpPr>
        <p:spPr>
          <a:xfrm flipV="1">
            <a:off x="3203848" y="1844824"/>
            <a:ext cx="0" cy="2520280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10 Conector recto de flecha"/>
          <p:cNvCxnSpPr/>
          <p:nvPr/>
        </p:nvCxnSpPr>
        <p:spPr>
          <a:xfrm rot="5400000" flipV="1">
            <a:off x="4463988" y="3104964"/>
            <a:ext cx="0" cy="2520280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11 Rectángulo"/>
          <p:cNvSpPr/>
          <p:nvPr/>
        </p:nvSpPr>
        <p:spPr>
          <a:xfrm rot="18900000">
            <a:off x="3707904" y="3573016"/>
            <a:ext cx="792088" cy="2160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a-ES"/>
          </a:p>
        </p:txBody>
      </p:sp>
      <p:sp>
        <p:nvSpPr>
          <p:cNvPr id="13" name="12 Rectángulo"/>
          <p:cNvSpPr/>
          <p:nvPr/>
        </p:nvSpPr>
        <p:spPr>
          <a:xfrm rot="5400000">
            <a:off x="4820409" y="2453273"/>
            <a:ext cx="792088" cy="2160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a-ES"/>
          </a:p>
        </p:txBody>
      </p:sp>
      <p:cxnSp>
        <p:nvCxnSpPr>
          <p:cNvPr id="15" name="14 Conector recto"/>
          <p:cNvCxnSpPr>
            <a:stCxn id="12" idx="3"/>
            <a:endCxn id="13" idx="2"/>
          </p:cNvCxnSpPr>
          <p:nvPr/>
        </p:nvCxnSpPr>
        <p:spPr>
          <a:xfrm flipV="1">
            <a:off x="4383993" y="2561285"/>
            <a:ext cx="724448" cy="83969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8 Conector recto de flecha"/>
          <p:cNvCxnSpPr/>
          <p:nvPr/>
        </p:nvCxnSpPr>
        <p:spPr>
          <a:xfrm flipV="1">
            <a:off x="5220072" y="1844824"/>
            <a:ext cx="792088" cy="576064"/>
          </a:xfrm>
          <a:prstGeom prst="straightConnector1">
            <a:avLst/>
          </a:prstGeom>
          <a:ln w="3175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13 CuadroTexto"/>
          <p:cNvSpPr txBox="1"/>
          <p:nvPr/>
        </p:nvSpPr>
        <p:spPr>
          <a:xfrm>
            <a:off x="5436096" y="1700808"/>
            <a:ext cx="36004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a-ES" sz="2000" b="1" dirty="0" smtClean="0"/>
              <a:t>V</a:t>
            </a:r>
            <a:endParaRPr lang="ca-ES" sz="2000" b="1" dirty="0"/>
          </a:p>
        </p:txBody>
      </p:sp>
      <p:cxnSp>
        <p:nvCxnSpPr>
          <p:cNvPr id="19" name="18 Conector recto"/>
          <p:cNvCxnSpPr/>
          <p:nvPr/>
        </p:nvCxnSpPr>
        <p:spPr>
          <a:xfrm>
            <a:off x="5220072" y="2420888"/>
            <a:ext cx="792088" cy="0"/>
          </a:xfrm>
          <a:prstGeom prst="line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19 Conector recto"/>
          <p:cNvCxnSpPr/>
          <p:nvPr/>
        </p:nvCxnSpPr>
        <p:spPr>
          <a:xfrm>
            <a:off x="4211960" y="3717032"/>
            <a:ext cx="1584176" cy="0"/>
          </a:xfrm>
          <a:prstGeom prst="line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21 Arco"/>
          <p:cNvSpPr/>
          <p:nvPr/>
        </p:nvSpPr>
        <p:spPr>
          <a:xfrm>
            <a:off x="3923928" y="3140968"/>
            <a:ext cx="864096" cy="1008112"/>
          </a:xfrm>
          <a:prstGeom prst="arc">
            <a:avLst>
              <a:gd name="adj1" fmla="val 17759961"/>
              <a:gd name="adj2" fmla="val 501327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ca-ES"/>
          </a:p>
        </p:txBody>
      </p:sp>
      <p:sp>
        <p:nvSpPr>
          <p:cNvPr id="23" name="22 CuadroTexto"/>
          <p:cNvSpPr txBox="1"/>
          <p:nvPr/>
        </p:nvSpPr>
        <p:spPr>
          <a:xfrm>
            <a:off x="4788024" y="3212976"/>
            <a:ext cx="28803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200" b="1" dirty="0" smtClean="0"/>
              <a:t>θ</a:t>
            </a:r>
            <a:endParaRPr lang="ca-ES" sz="2200" b="1" dirty="0"/>
          </a:p>
        </p:txBody>
      </p:sp>
      <p:sp>
        <p:nvSpPr>
          <p:cNvPr id="26" name="25 Arco"/>
          <p:cNvSpPr/>
          <p:nvPr/>
        </p:nvSpPr>
        <p:spPr>
          <a:xfrm>
            <a:off x="5292080" y="2060848"/>
            <a:ext cx="504056" cy="648072"/>
          </a:xfrm>
          <a:prstGeom prst="arc">
            <a:avLst>
              <a:gd name="adj1" fmla="val 17808309"/>
              <a:gd name="adj2" fmla="val 452296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ca-ES"/>
          </a:p>
        </p:txBody>
      </p:sp>
      <p:sp>
        <p:nvSpPr>
          <p:cNvPr id="27" name="26 CuadroTexto"/>
          <p:cNvSpPr txBox="1"/>
          <p:nvPr/>
        </p:nvSpPr>
        <p:spPr>
          <a:xfrm>
            <a:off x="5868144" y="1988840"/>
            <a:ext cx="36004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200" b="1" dirty="0" smtClean="0"/>
              <a:t>φ</a:t>
            </a:r>
            <a:endParaRPr lang="ca-ES" sz="2200" b="1" dirty="0"/>
          </a:p>
        </p:txBody>
      </p:sp>
      <p:sp>
        <p:nvSpPr>
          <p:cNvPr id="28" name="27 CuadroTexto"/>
          <p:cNvSpPr txBox="1"/>
          <p:nvPr/>
        </p:nvSpPr>
        <p:spPr>
          <a:xfrm>
            <a:off x="3635896" y="1772816"/>
            <a:ext cx="151216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a-ES" sz="2000" dirty="0" smtClean="0"/>
              <a:t>Front </a:t>
            </a:r>
            <a:r>
              <a:rPr lang="ca-ES" sz="2000" dirty="0" err="1" smtClean="0"/>
              <a:t>wheel</a:t>
            </a:r>
            <a:endParaRPr lang="ca-ES" sz="2000" dirty="0"/>
          </a:p>
        </p:txBody>
      </p:sp>
      <p:sp>
        <p:nvSpPr>
          <p:cNvPr id="29" name="28 CuadroTexto"/>
          <p:cNvSpPr txBox="1"/>
          <p:nvPr/>
        </p:nvSpPr>
        <p:spPr>
          <a:xfrm>
            <a:off x="4139952" y="3861048"/>
            <a:ext cx="151216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a-ES" sz="2000" dirty="0" err="1" smtClean="0"/>
              <a:t>Back</a:t>
            </a:r>
            <a:r>
              <a:rPr lang="ca-ES" sz="2000" dirty="0" smtClean="0"/>
              <a:t> </a:t>
            </a:r>
            <a:r>
              <a:rPr lang="ca-ES" sz="2000" dirty="0" err="1" smtClean="0"/>
              <a:t>wheel</a:t>
            </a:r>
            <a:endParaRPr lang="ca-ES" sz="2000" dirty="0"/>
          </a:p>
        </p:txBody>
      </p:sp>
      <p:sp>
        <p:nvSpPr>
          <p:cNvPr id="33" name="32 Abrir llave"/>
          <p:cNvSpPr/>
          <p:nvPr/>
        </p:nvSpPr>
        <p:spPr>
          <a:xfrm rot="2439100">
            <a:off x="4182881" y="2047623"/>
            <a:ext cx="322769" cy="1577755"/>
          </a:xfrm>
          <a:prstGeom prst="leftBrace">
            <a:avLst>
              <a:gd name="adj1" fmla="val 81621"/>
              <a:gd name="adj2" fmla="val 47199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ca-ES"/>
          </a:p>
        </p:txBody>
      </p:sp>
      <p:sp>
        <p:nvSpPr>
          <p:cNvPr id="34" name="33 CuadroTexto"/>
          <p:cNvSpPr txBox="1"/>
          <p:nvPr/>
        </p:nvSpPr>
        <p:spPr>
          <a:xfrm>
            <a:off x="3923928" y="2348880"/>
            <a:ext cx="36004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a-ES" sz="2000" b="1" dirty="0" smtClean="0"/>
              <a:t>L</a:t>
            </a:r>
            <a:endParaRPr lang="ca-ES" sz="2000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2" name="31 Conector recto de flecha"/>
          <p:cNvCxnSpPr/>
          <p:nvPr/>
        </p:nvCxnSpPr>
        <p:spPr>
          <a:xfrm>
            <a:off x="3347864" y="3212976"/>
            <a:ext cx="1368152" cy="0"/>
          </a:xfrm>
          <a:prstGeom prst="straightConnector1">
            <a:avLst/>
          </a:prstGeom>
          <a:ln w="28575">
            <a:solidFill>
              <a:srgbClr val="00206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33 Conector recto de flecha"/>
          <p:cNvCxnSpPr/>
          <p:nvPr/>
        </p:nvCxnSpPr>
        <p:spPr>
          <a:xfrm flipV="1">
            <a:off x="4716016" y="1988840"/>
            <a:ext cx="0" cy="1224136"/>
          </a:xfrm>
          <a:prstGeom prst="straightConnector1">
            <a:avLst/>
          </a:prstGeom>
          <a:ln w="28575">
            <a:solidFill>
              <a:srgbClr val="FFC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38 Conector recto de flecha"/>
          <p:cNvCxnSpPr/>
          <p:nvPr/>
        </p:nvCxnSpPr>
        <p:spPr>
          <a:xfrm flipV="1">
            <a:off x="3347864" y="1988840"/>
            <a:ext cx="1368152" cy="1224136"/>
          </a:xfrm>
          <a:prstGeom prst="straightConnector1">
            <a:avLst/>
          </a:prstGeom>
          <a:ln w="285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41 Arco"/>
          <p:cNvSpPr/>
          <p:nvPr/>
        </p:nvSpPr>
        <p:spPr>
          <a:xfrm>
            <a:off x="3275856" y="2636912"/>
            <a:ext cx="864096" cy="1008112"/>
          </a:xfrm>
          <a:prstGeom prst="arc">
            <a:avLst>
              <a:gd name="adj1" fmla="val 17849169"/>
              <a:gd name="adj2" fmla="val 456807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ca-ES"/>
          </a:p>
        </p:txBody>
      </p:sp>
      <p:sp>
        <p:nvSpPr>
          <p:cNvPr id="43" name="42 CuadroTexto"/>
          <p:cNvSpPr txBox="1"/>
          <p:nvPr/>
        </p:nvSpPr>
        <p:spPr>
          <a:xfrm>
            <a:off x="4211960" y="2636912"/>
            <a:ext cx="36004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200" b="1" dirty="0" smtClean="0"/>
              <a:t>φ</a:t>
            </a:r>
            <a:endParaRPr lang="ca-ES" sz="2200" b="1" dirty="0"/>
          </a:p>
        </p:txBody>
      </p:sp>
      <p:sp>
        <p:nvSpPr>
          <p:cNvPr id="44" name="43 CuadroTexto"/>
          <p:cNvSpPr txBox="1"/>
          <p:nvPr/>
        </p:nvSpPr>
        <p:spPr>
          <a:xfrm>
            <a:off x="3635896" y="2204864"/>
            <a:ext cx="36004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a-ES" sz="2000" b="1" dirty="0" smtClean="0"/>
              <a:t>V</a:t>
            </a:r>
            <a:endParaRPr lang="ca-ES" sz="2000" b="1" dirty="0"/>
          </a:p>
        </p:txBody>
      </p:sp>
      <p:sp>
        <p:nvSpPr>
          <p:cNvPr id="46" name="45 CuadroTexto"/>
          <p:cNvSpPr txBox="1"/>
          <p:nvPr/>
        </p:nvSpPr>
        <p:spPr>
          <a:xfrm>
            <a:off x="3995936" y="3284984"/>
            <a:ext cx="288032" cy="4462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a-ES" sz="2300" b="1" dirty="0" smtClean="0"/>
              <a:t>ẋ</a:t>
            </a:r>
            <a:endParaRPr lang="ca-ES" sz="2300" b="1" dirty="0"/>
          </a:p>
        </p:txBody>
      </p:sp>
      <p:sp>
        <p:nvSpPr>
          <p:cNvPr id="47" name="46 CuadroTexto"/>
          <p:cNvSpPr txBox="1"/>
          <p:nvPr/>
        </p:nvSpPr>
        <p:spPr>
          <a:xfrm>
            <a:off x="4788024" y="2420888"/>
            <a:ext cx="288032" cy="4462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a-ES" sz="2300" b="1" dirty="0" smtClean="0"/>
              <a:t>ẏ</a:t>
            </a:r>
            <a:endParaRPr lang="ca-ES" sz="2300" b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4 Conector recto"/>
          <p:cNvCxnSpPr/>
          <p:nvPr/>
        </p:nvCxnSpPr>
        <p:spPr>
          <a:xfrm>
            <a:off x="2699792" y="1628800"/>
            <a:ext cx="1872208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5 Elipse"/>
          <p:cNvSpPr/>
          <p:nvPr/>
        </p:nvSpPr>
        <p:spPr>
          <a:xfrm>
            <a:off x="4139952" y="3212976"/>
            <a:ext cx="648072" cy="648072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a-ES"/>
          </a:p>
        </p:txBody>
      </p:sp>
      <p:cxnSp>
        <p:nvCxnSpPr>
          <p:cNvPr id="8" name="7 Conector recto"/>
          <p:cNvCxnSpPr/>
          <p:nvPr/>
        </p:nvCxnSpPr>
        <p:spPr>
          <a:xfrm flipH="1" flipV="1">
            <a:off x="3707904" y="1628800"/>
            <a:ext cx="648072" cy="1584176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16 Conector recto"/>
          <p:cNvCxnSpPr/>
          <p:nvPr/>
        </p:nvCxnSpPr>
        <p:spPr>
          <a:xfrm flipH="1">
            <a:off x="4211960" y="1340768"/>
            <a:ext cx="216024" cy="26632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20 Conector recto"/>
          <p:cNvCxnSpPr/>
          <p:nvPr/>
        </p:nvCxnSpPr>
        <p:spPr>
          <a:xfrm flipH="1">
            <a:off x="3851920" y="1340768"/>
            <a:ext cx="216024" cy="26632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21 Conector recto"/>
          <p:cNvCxnSpPr/>
          <p:nvPr/>
        </p:nvCxnSpPr>
        <p:spPr>
          <a:xfrm flipH="1">
            <a:off x="3491880" y="1340768"/>
            <a:ext cx="216024" cy="26632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22 Conector recto"/>
          <p:cNvCxnSpPr/>
          <p:nvPr/>
        </p:nvCxnSpPr>
        <p:spPr>
          <a:xfrm flipH="1">
            <a:off x="3131840" y="1340768"/>
            <a:ext cx="216024" cy="26632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23 Conector recto"/>
          <p:cNvCxnSpPr/>
          <p:nvPr/>
        </p:nvCxnSpPr>
        <p:spPr>
          <a:xfrm flipH="1">
            <a:off x="2771800" y="1340768"/>
            <a:ext cx="216024" cy="26632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34 Conector recto de flecha"/>
          <p:cNvCxnSpPr/>
          <p:nvPr/>
        </p:nvCxnSpPr>
        <p:spPr>
          <a:xfrm>
            <a:off x="4464000" y="3528000"/>
            <a:ext cx="0" cy="900000"/>
          </a:xfrm>
          <a:prstGeom prst="straightConnector1">
            <a:avLst/>
          </a:prstGeom>
          <a:ln w="285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41 CuadroTexto"/>
          <p:cNvSpPr txBox="1"/>
          <p:nvPr/>
        </p:nvSpPr>
        <p:spPr>
          <a:xfrm>
            <a:off x="4211960" y="2132856"/>
            <a:ext cx="72008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a-ES" sz="2000" dirty="0" smtClean="0"/>
              <a:t>L</a:t>
            </a:r>
            <a:endParaRPr lang="ca-ES" sz="2000" dirty="0"/>
          </a:p>
        </p:txBody>
      </p:sp>
      <p:sp>
        <p:nvSpPr>
          <p:cNvPr id="43" name="42 CuadroTexto"/>
          <p:cNvSpPr txBox="1"/>
          <p:nvPr/>
        </p:nvSpPr>
        <p:spPr>
          <a:xfrm>
            <a:off x="4788024" y="3140968"/>
            <a:ext cx="72008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a-ES" sz="2000" dirty="0" smtClean="0"/>
              <a:t>m</a:t>
            </a:r>
            <a:endParaRPr lang="ca-ES" sz="2000" dirty="0"/>
          </a:p>
        </p:txBody>
      </p:sp>
      <p:cxnSp>
        <p:nvCxnSpPr>
          <p:cNvPr id="45" name="44 Conector recto"/>
          <p:cNvCxnSpPr/>
          <p:nvPr/>
        </p:nvCxnSpPr>
        <p:spPr>
          <a:xfrm>
            <a:off x="3707904" y="1628800"/>
            <a:ext cx="0" cy="1872208"/>
          </a:xfrm>
          <a:prstGeom prst="line">
            <a:avLst/>
          </a:prstGeom>
          <a:ln w="1270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46 Arco"/>
          <p:cNvSpPr/>
          <p:nvPr/>
        </p:nvSpPr>
        <p:spPr>
          <a:xfrm rot="7033074">
            <a:off x="3348208" y="1913555"/>
            <a:ext cx="792088" cy="720080"/>
          </a:xfrm>
          <a:prstGeom prst="arc">
            <a:avLst>
              <a:gd name="adj1" fmla="val 16653685"/>
              <a:gd name="adj2" fmla="val 20311248"/>
            </a:avLst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ca-ES"/>
          </a:p>
        </p:txBody>
      </p:sp>
      <p:sp>
        <p:nvSpPr>
          <p:cNvPr id="48" name="47 CuadroTexto"/>
          <p:cNvSpPr txBox="1"/>
          <p:nvPr/>
        </p:nvSpPr>
        <p:spPr>
          <a:xfrm>
            <a:off x="3779912" y="2636912"/>
            <a:ext cx="2880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000" dirty="0" smtClean="0"/>
              <a:t>θ</a:t>
            </a:r>
            <a:endParaRPr lang="ca-ES" sz="2000" dirty="0"/>
          </a:p>
        </p:txBody>
      </p:sp>
      <p:sp>
        <p:nvSpPr>
          <p:cNvPr id="57" name="56 Flecha curvada hacia arriba"/>
          <p:cNvSpPr/>
          <p:nvPr/>
        </p:nvSpPr>
        <p:spPr>
          <a:xfrm>
            <a:off x="3419872" y="1844824"/>
            <a:ext cx="648072" cy="288032"/>
          </a:xfrm>
          <a:prstGeom prst="curvedUpArrow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a-ES">
              <a:solidFill>
                <a:schemeClr val="tx1"/>
              </a:solidFill>
            </a:endParaRPr>
          </a:p>
        </p:txBody>
      </p:sp>
      <p:sp>
        <p:nvSpPr>
          <p:cNvPr id="58" name="57 CuadroTexto"/>
          <p:cNvSpPr txBox="1"/>
          <p:nvPr/>
        </p:nvSpPr>
        <p:spPr>
          <a:xfrm>
            <a:off x="3131840" y="1988840"/>
            <a:ext cx="36004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l-GR" sz="2400" dirty="0" smtClean="0"/>
              <a:t>τ</a:t>
            </a:r>
            <a:endParaRPr lang="ca-ES" sz="2400" dirty="0"/>
          </a:p>
        </p:txBody>
      </p:sp>
      <p:sp>
        <p:nvSpPr>
          <p:cNvPr id="59" name="58 CuadroTexto"/>
          <p:cNvSpPr txBox="1"/>
          <p:nvPr/>
        </p:nvSpPr>
        <p:spPr>
          <a:xfrm>
            <a:off x="4804792" y="4165848"/>
            <a:ext cx="72008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a-ES" sz="2000" dirty="0" err="1" smtClean="0"/>
              <a:t>m·g</a:t>
            </a:r>
            <a:endParaRPr lang="ca-ES" sz="2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17</Words>
  <Application>Microsoft Office PowerPoint</Application>
  <PresentationFormat>Presentación en pantalla (4:3)</PresentationFormat>
  <Paragraphs>15</Paragraphs>
  <Slides>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3</vt:i4>
      </vt:variant>
    </vt:vector>
  </HeadingPairs>
  <TitlesOfParts>
    <vt:vector size="4" baseType="lpstr">
      <vt:lpstr>Tema de Office</vt:lpstr>
      <vt:lpstr>Diapositiva 1</vt:lpstr>
      <vt:lpstr>Diapositiva 2</vt:lpstr>
      <vt:lpstr>Diapositiva 3</vt:lpstr>
    </vt:vector>
  </TitlesOfParts>
  <Company>Portatil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Alex Miranda</dc:creator>
  <cp:lastModifiedBy>Alex Miranda</cp:lastModifiedBy>
  <cp:revision>5</cp:revision>
  <dcterms:created xsi:type="dcterms:W3CDTF">2013-01-30T06:01:40Z</dcterms:created>
  <dcterms:modified xsi:type="dcterms:W3CDTF">2013-02-03T05:40:54Z</dcterms:modified>
</cp:coreProperties>
</file>

<file path=docProps/thumbnail.jpeg>
</file>