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08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3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36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72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4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53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98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43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294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71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76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0E231-1304-4E6D-8E6E-47347601BBA0}" type="datetimeFigureOut">
              <a:rPr kumimoji="1" lang="ja-JP" altLang="en-US" smtClean="0"/>
              <a:t>2013/1/21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F5A3-FC96-4F50-8FEB-3D0AABD54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77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stCxn id="4" idx="3"/>
            <a:endCxn id="6" idx="0"/>
          </p:cNvCxnSpPr>
          <p:nvPr/>
        </p:nvCxnSpPr>
        <p:spPr>
          <a:xfrm flipH="1">
            <a:off x="1534081" y="2273253"/>
            <a:ext cx="758372" cy="57968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5"/>
            <a:endCxn id="5" idx="0"/>
          </p:cNvCxnSpPr>
          <p:nvPr/>
        </p:nvCxnSpPr>
        <p:spPr>
          <a:xfrm>
            <a:off x="3107131" y="2273253"/>
            <a:ext cx="816797" cy="57968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6"/>
            <a:endCxn id="7" idx="2"/>
          </p:cNvCxnSpPr>
          <p:nvPr/>
        </p:nvCxnSpPr>
        <p:spPr>
          <a:xfrm>
            <a:off x="4427984" y="3356992"/>
            <a:ext cx="12961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6" idx="6"/>
            <a:endCxn id="5" idx="2"/>
          </p:cNvCxnSpPr>
          <p:nvPr/>
        </p:nvCxnSpPr>
        <p:spPr>
          <a:xfrm>
            <a:off x="2051720" y="3356992"/>
            <a:ext cx="136815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123728" y="1412776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dirty="0" smtClean="0"/>
              <a:t>Kostas</a:t>
            </a:r>
          </a:p>
        </p:txBody>
      </p:sp>
      <p:sp>
        <p:nvSpPr>
          <p:cNvPr id="5" name="Oval 4"/>
          <p:cNvSpPr/>
          <p:nvPr/>
        </p:nvSpPr>
        <p:spPr>
          <a:xfrm>
            <a:off x="3419872" y="2852936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dirty="0" smtClean="0"/>
              <a:t>Frank</a:t>
            </a:r>
          </a:p>
        </p:txBody>
      </p:sp>
      <p:sp>
        <p:nvSpPr>
          <p:cNvPr id="6" name="Oval 5"/>
          <p:cNvSpPr/>
          <p:nvPr/>
        </p:nvSpPr>
        <p:spPr>
          <a:xfrm>
            <a:off x="1016442" y="2852936"/>
            <a:ext cx="103527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dirty="0" smtClean="0"/>
              <a:t>Vijay</a:t>
            </a:r>
          </a:p>
        </p:txBody>
      </p:sp>
      <p:sp>
        <p:nvSpPr>
          <p:cNvPr id="7" name="Oval 6"/>
          <p:cNvSpPr/>
          <p:nvPr/>
        </p:nvSpPr>
        <p:spPr>
          <a:xfrm>
            <a:off x="5724128" y="2852936"/>
            <a:ext cx="1034171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dirty="0" smtClean="0"/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21711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>
            <a:stCxn id="4" idx="5"/>
            <a:endCxn id="7" idx="1"/>
          </p:cNvCxnSpPr>
          <p:nvPr/>
        </p:nvCxnSpPr>
        <p:spPr>
          <a:xfrm>
            <a:off x="2963115" y="2250190"/>
            <a:ext cx="2497690" cy="204652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6"/>
            <a:endCxn id="6" idx="2"/>
          </p:cNvCxnSpPr>
          <p:nvPr/>
        </p:nvCxnSpPr>
        <p:spPr>
          <a:xfrm>
            <a:off x="3131840" y="1893769"/>
            <a:ext cx="2144411" cy="2306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5" idx="0"/>
          </p:cNvCxnSpPr>
          <p:nvPr/>
        </p:nvCxnSpPr>
        <p:spPr>
          <a:xfrm flipH="1">
            <a:off x="2536743" y="2397825"/>
            <a:ext cx="19033" cy="175125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6"/>
            <a:endCxn id="7" idx="2"/>
          </p:cNvCxnSpPr>
          <p:nvPr/>
        </p:nvCxnSpPr>
        <p:spPr>
          <a:xfrm>
            <a:off x="3112807" y="4653136"/>
            <a:ext cx="217927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4"/>
            <a:endCxn id="7" idx="0"/>
          </p:cNvCxnSpPr>
          <p:nvPr/>
        </p:nvCxnSpPr>
        <p:spPr>
          <a:xfrm>
            <a:off x="5852315" y="2420888"/>
            <a:ext cx="15829" cy="172819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979712" y="1389713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1</a:t>
            </a:r>
          </a:p>
        </p:txBody>
      </p:sp>
      <p:sp>
        <p:nvSpPr>
          <p:cNvPr id="5" name="Oval 4"/>
          <p:cNvSpPr/>
          <p:nvPr/>
        </p:nvSpPr>
        <p:spPr>
          <a:xfrm>
            <a:off x="1960679" y="4149080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2</a:t>
            </a:r>
          </a:p>
        </p:txBody>
      </p:sp>
      <p:sp>
        <p:nvSpPr>
          <p:cNvPr id="6" name="Oval 5"/>
          <p:cNvSpPr/>
          <p:nvPr/>
        </p:nvSpPr>
        <p:spPr>
          <a:xfrm>
            <a:off x="5276251" y="1412776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3</a:t>
            </a:r>
          </a:p>
        </p:txBody>
      </p:sp>
      <p:sp>
        <p:nvSpPr>
          <p:cNvPr id="7" name="Oval 6"/>
          <p:cNvSpPr/>
          <p:nvPr/>
        </p:nvSpPr>
        <p:spPr>
          <a:xfrm>
            <a:off x="5292080" y="4149080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28256" y="139361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1</a:t>
            </a:r>
            <a:endParaRPr kumimoji="1" lang="ja-JP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188368" y="297778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8</a:t>
            </a:r>
            <a:endParaRPr kumimoji="1" lang="ja-JP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018739" y="47251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2</a:t>
            </a:r>
            <a:endParaRPr kumimoji="1" lang="ja-JP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79894" y="285293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4</a:t>
            </a:r>
            <a:endParaRPr kumimoji="1" lang="ja-JP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202443" y="2705594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3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stCxn id="9" idx="5"/>
            <a:endCxn id="12" idx="1"/>
          </p:cNvCxnSpPr>
          <p:nvPr/>
        </p:nvCxnSpPr>
        <p:spPr>
          <a:xfrm>
            <a:off x="3057926" y="2923137"/>
            <a:ext cx="1034727" cy="14278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6"/>
            <a:endCxn id="11" idx="2"/>
          </p:cNvCxnSpPr>
          <p:nvPr/>
        </p:nvCxnSpPr>
        <p:spPr>
          <a:xfrm>
            <a:off x="5076056" y="4707372"/>
            <a:ext cx="1296144" cy="177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9" idx="3"/>
            <a:endCxn id="10" idx="0"/>
          </p:cNvCxnSpPr>
          <p:nvPr/>
        </p:nvCxnSpPr>
        <p:spPr>
          <a:xfrm flipH="1">
            <a:off x="1168591" y="2923137"/>
            <a:ext cx="1074657" cy="128017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10" idx="6"/>
            <a:endCxn id="12" idx="2"/>
          </p:cNvCxnSpPr>
          <p:nvPr/>
        </p:nvCxnSpPr>
        <p:spPr>
          <a:xfrm>
            <a:off x="1744655" y="4707372"/>
            <a:ext cx="217927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074523" y="2062660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592527" y="4203316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1</a:t>
            </a:r>
          </a:p>
        </p:txBody>
      </p:sp>
      <p:sp>
        <p:nvSpPr>
          <p:cNvPr id="11" name="Oval 10"/>
          <p:cNvSpPr/>
          <p:nvPr/>
        </p:nvSpPr>
        <p:spPr>
          <a:xfrm>
            <a:off x="6372200" y="4221088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4</a:t>
            </a:r>
          </a:p>
        </p:txBody>
      </p:sp>
      <p:sp>
        <p:nvSpPr>
          <p:cNvPr id="12" name="Oval 11"/>
          <p:cNvSpPr/>
          <p:nvPr/>
        </p:nvSpPr>
        <p:spPr>
          <a:xfrm>
            <a:off x="3923928" y="4203316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</a:t>
            </a:r>
            <a:r>
              <a:rPr lang="es-ES" altLang="ja-JP" sz="4000" baseline="-25000" dirty="0" smtClean="0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91680" y="1546483"/>
            <a:ext cx="1757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e</a:t>
            </a:r>
            <a:r>
              <a:rPr kumimoji="1" lang="en-US" altLang="ja-JP" sz="2800" dirty="0" smtClean="0"/>
              <a:t>st_cost=2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38511" y="311382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1</a:t>
            </a:r>
            <a:endParaRPr kumimoji="1" lang="ja-JP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476160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4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626890" y="309505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1</a:t>
            </a:r>
            <a:endParaRPr kumimoji="1" lang="ja-JP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40424" y="41841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1</a:t>
            </a:r>
            <a:endParaRPr kumimoji="1" lang="ja-JP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606684" y="5157192"/>
            <a:ext cx="1757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e</a:t>
            </a:r>
            <a:r>
              <a:rPr kumimoji="1" lang="en-US" altLang="ja-JP" sz="2800" dirty="0" smtClean="0"/>
              <a:t>st_cost=1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7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12160" y="3935047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/>
              <a:t>g</a:t>
            </a:r>
            <a:endParaRPr lang="es-ES" altLang="ja-JP" sz="4000" baseline="-25000" dirty="0" smtClean="0"/>
          </a:p>
        </p:txBody>
      </p:sp>
      <p:sp>
        <p:nvSpPr>
          <p:cNvPr id="5" name="Oval 4"/>
          <p:cNvSpPr/>
          <p:nvPr/>
        </p:nvSpPr>
        <p:spPr>
          <a:xfrm>
            <a:off x="3203848" y="1772816"/>
            <a:ext cx="151216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N(x)</a:t>
            </a:r>
            <a:endParaRPr lang="es-ES" altLang="ja-JP" sz="4000" baseline="-25000" dirty="0" smtClean="0"/>
          </a:p>
        </p:txBody>
      </p:sp>
      <p:sp>
        <p:nvSpPr>
          <p:cNvPr id="6" name="Oval 5"/>
          <p:cNvSpPr/>
          <p:nvPr/>
        </p:nvSpPr>
        <p:spPr>
          <a:xfrm>
            <a:off x="1808117" y="3501008"/>
            <a:ext cx="115212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altLang="ja-JP" sz="4000" dirty="0" smtClean="0"/>
              <a:t>x</a:t>
            </a:r>
            <a:endParaRPr lang="es-ES" altLang="ja-JP" sz="4000" baseline="-25000" dirty="0" smtClean="0"/>
          </a:p>
        </p:txBody>
      </p:sp>
      <p:cxnSp>
        <p:nvCxnSpPr>
          <p:cNvPr id="8" name="Curved Connector 7"/>
          <p:cNvCxnSpPr>
            <a:stCxn id="6" idx="6"/>
            <a:endCxn id="4" idx="3"/>
          </p:cNvCxnSpPr>
          <p:nvPr/>
        </p:nvCxnSpPr>
        <p:spPr>
          <a:xfrm>
            <a:off x="2960245" y="4005064"/>
            <a:ext cx="3220640" cy="790460"/>
          </a:xfrm>
          <a:prstGeom prst="curvedConnector4">
            <a:avLst>
              <a:gd name="adj1" fmla="val 47381"/>
              <a:gd name="adj2" fmla="val 128920"/>
            </a:avLst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/>
          <p:cNvCxnSpPr>
            <a:stCxn id="5" idx="6"/>
            <a:endCxn id="4" idx="2"/>
          </p:cNvCxnSpPr>
          <p:nvPr/>
        </p:nvCxnSpPr>
        <p:spPr>
          <a:xfrm>
            <a:off x="4716016" y="2276872"/>
            <a:ext cx="1296144" cy="2162231"/>
          </a:xfrm>
          <a:prstGeom prst="curvedConnector3">
            <a:avLst>
              <a:gd name="adj1" fmla="val 50000"/>
            </a:avLst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7"/>
            <a:endCxn id="5" idx="3"/>
          </p:cNvCxnSpPr>
          <p:nvPr/>
        </p:nvCxnSpPr>
        <p:spPr>
          <a:xfrm flipV="1">
            <a:off x="2791520" y="2633293"/>
            <a:ext cx="633780" cy="101535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83810" y="2782094"/>
            <a:ext cx="1537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h(N(x), g)</a:t>
            </a:r>
            <a:endParaRPr kumimoji="1" lang="ja-JP" alt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3754855" y="4950135"/>
            <a:ext cx="1087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h(x, g)</a:t>
            </a:r>
            <a:endParaRPr kumimoji="1" lang="ja-JP" alt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1583634" y="2617748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d</a:t>
            </a:r>
            <a:r>
              <a:rPr lang="en-US" altLang="ja-JP" sz="2800" dirty="0" smtClean="0"/>
              <a:t>(x, N(x))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254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39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Takashi</dc:creator>
  <cp:lastModifiedBy>Takashi</cp:lastModifiedBy>
  <cp:revision>6</cp:revision>
  <dcterms:created xsi:type="dcterms:W3CDTF">2013-01-21T13:52:40Z</dcterms:created>
  <dcterms:modified xsi:type="dcterms:W3CDTF">2013-01-21T15:04:56Z</dcterms:modified>
</cp:coreProperties>
</file>