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8" d="100"/>
          <a:sy n="68" d="100"/>
        </p:scale>
        <p:origin x="-9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B85B4DF-C7F3-F44D-81DF-33B20938EA23}" type="datetimeFigureOut">
              <a:rPr lang="en-US" smtClean="0"/>
              <a:t>1/14/13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4940C5-6BD0-EA4B-B8FD-CEB54115D1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96174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Figure</a:t>
            </a:r>
            <a:r>
              <a:rPr lang="en-US" baseline="0" dirty="0" smtClean="0"/>
              <a:t> 1 for lecture 1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74940C5-6BD0-EA4B-B8FD-CEB54115D14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68089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65058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6423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4428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78468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06029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11972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90994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8691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7139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83181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44122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746C2D-BDF1-CD4D-84D0-134ADC67065F}" type="datetimeFigureOut">
              <a:rPr lang="en-US" smtClean="0"/>
              <a:t>1/14/13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A9A905-E461-514E-A00A-C9048036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9101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1456690" y="896349"/>
            <a:ext cx="6555107" cy="4612460"/>
            <a:chOff x="1456690" y="896349"/>
            <a:chExt cx="6555107" cy="4612460"/>
          </a:xfrm>
        </p:grpSpPr>
        <p:sp>
          <p:nvSpPr>
            <p:cNvPr id="4" name="Rectangle 3"/>
            <p:cNvSpPr/>
            <p:nvPr/>
          </p:nvSpPr>
          <p:spPr>
            <a:xfrm>
              <a:off x="1456690" y="896349"/>
              <a:ext cx="6555107" cy="4612460"/>
            </a:xfrm>
            <a:prstGeom prst="rect">
              <a:avLst/>
            </a:prstGeom>
            <a:solidFill>
              <a:srgbClr val="FFFFFF"/>
            </a:solidFill>
            <a:ln w="38100" cmpd="sng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Oval 4"/>
            <p:cNvSpPr/>
            <p:nvPr/>
          </p:nvSpPr>
          <p:spPr>
            <a:xfrm>
              <a:off x="1792850" y="1456566"/>
              <a:ext cx="168079" cy="205414"/>
            </a:xfrm>
            <a:prstGeom prst="ellipse">
              <a:avLst/>
            </a:prstGeom>
            <a:solidFill>
              <a:schemeClr val="tx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/>
            <p:cNvSpPr/>
            <p:nvPr/>
          </p:nvSpPr>
          <p:spPr>
            <a:xfrm>
              <a:off x="7024990" y="4951600"/>
              <a:ext cx="168079" cy="205414"/>
            </a:xfrm>
            <a:prstGeom prst="ellipse">
              <a:avLst/>
            </a:prstGeom>
            <a:solidFill>
              <a:schemeClr val="tx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1960929" y="1143256"/>
              <a:ext cx="57894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A</a:t>
              </a:r>
              <a:endParaRPr lang="en-US" dirty="0"/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7214740" y="4626988"/>
              <a:ext cx="53859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B</a:t>
              </a:r>
              <a:endParaRPr lang="en-US" dirty="0"/>
            </a:p>
          </p:txBody>
        </p:sp>
        <p:sp>
          <p:nvSpPr>
            <p:cNvPr id="9" name="Snip Same Side Corner Rectangle 8"/>
            <p:cNvSpPr/>
            <p:nvPr/>
          </p:nvSpPr>
          <p:spPr>
            <a:xfrm flipV="1">
              <a:off x="3286891" y="896349"/>
              <a:ext cx="3100136" cy="1848719"/>
            </a:xfrm>
            <a:prstGeom prst="snip2SameRect">
              <a:avLst>
                <a:gd name="adj1" fmla="val 39901"/>
                <a:gd name="adj2" fmla="val 0"/>
              </a:avLst>
            </a:prstGeom>
            <a:solidFill>
              <a:srgbClr val="000000"/>
            </a:solidFill>
            <a:ln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Snip Same Side Corner Rectangle 9"/>
            <p:cNvSpPr/>
            <p:nvPr/>
          </p:nvSpPr>
          <p:spPr>
            <a:xfrm>
              <a:off x="3626046" y="4089590"/>
              <a:ext cx="2424821" cy="1419219"/>
            </a:xfrm>
            <a:prstGeom prst="snip2SameRect">
              <a:avLst>
                <a:gd name="adj1" fmla="val 39901"/>
                <a:gd name="adj2" fmla="val 0"/>
              </a:avLst>
            </a:prstGeom>
            <a:solidFill>
              <a:srgbClr val="000000"/>
            </a:solidFill>
            <a:ln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Freeform 10"/>
            <p:cNvSpPr/>
            <p:nvPr/>
          </p:nvSpPr>
          <p:spPr>
            <a:xfrm>
              <a:off x="1848876" y="1512588"/>
              <a:ext cx="5329551" cy="3569994"/>
            </a:xfrm>
            <a:custGeom>
              <a:avLst/>
              <a:gdLst>
                <a:gd name="connsiteX0" fmla="*/ 0 w 5329551"/>
                <a:gd name="connsiteY0" fmla="*/ 0 h 3569994"/>
                <a:gd name="connsiteX1" fmla="*/ 896425 w 5329551"/>
                <a:gd name="connsiteY1" fmla="*/ 1120436 h 3569994"/>
                <a:gd name="connsiteX2" fmla="*/ 2315764 w 5329551"/>
                <a:gd name="connsiteY2" fmla="*/ 1867393 h 3569994"/>
                <a:gd name="connsiteX3" fmla="*/ 4332720 w 5329551"/>
                <a:gd name="connsiteY3" fmla="*/ 2352915 h 3569994"/>
                <a:gd name="connsiteX4" fmla="*/ 5247820 w 5329551"/>
                <a:gd name="connsiteY4" fmla="*/ 3473351 h 3569994"/>
                <a:gd name="connsiteX5" fmla="*/ 5285171 w 5329551"/>
                <a:gd name="connsiteY5" fmla="*/ 3510699 h 35699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329551" h="3569994">
                  <a:moveTo>
                    <a:pt x="0" y="0"/>
                  </a:moveTo>
                  <a:cubicBezTo>
                    <a:pt x="255232" y="404602"/>
                    <a:pt x="510464" y="809204"/>
                    <a:pt x="896425" y="1120436"/>
                  </a:cubicBezTo>
                  <a:cubicBezTo>
                    <a:pt x="1282386" y="1431668"/>
                    <a:pt x="1743048" y="1661980"/>
                    <a:pt x="2315764" y="1867393"/>
                  </a:cubicBezTo>
                  <a:cubicBezTo>
                    <a:pt x="2888480" y="2072806"/>
                    <a:pt x="3844044" y="2085255"/>
                    <a:pt x="4332720" y="2352915"/>
                  </a:cubicBezTo>
                  <a:cubicBezTo>
                    <a:pt x="4821396" y="2620575"/>
                    <a:pt x="5089078" y="3280387"/>
                    <a:pt x="5247820" y="3473351"/>
                  </a:cubicBezTo>
                  <a:cubicBezTo>
                    <a:pt x="5406562" y="3666315"/>
                    <a:pt x="5285171" y="3510699"/>
                    <a:pt x="5285171" y="3510699"/>
                  </a:cubicBezTo>
                </a:path>
              </a:pathLst>
            </a:cu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2475063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/>
        </p:nvGrpSpPr>
        <p:grpSpPr>
          <a:xfrm>
            <a:off x="1456690" y="896349"/>
            <a:ext cx="6555107" cy="4612460"/>
            <a:chOff x="1456690" y="896349"/>
            <a:chExt cx="6555107" cy="4612460"/>
          </a:xfrm>
        </p:grpSpPr>
        <p:sp>
          <p:nvSpPr>
            <p:cNvPr id="6" name="Rectangle 5"/>
            <p:cNvSpPr/>
            <p:nvPr/>
          </p:nvSpPr>
          <p:spPr>
            <a:xfrm>
              <a:off x="1456690" y="896349"/>
              <a:ext cx="6555107" cy="4612460"/>
            </a:xfrm>
            <a:prstGeom prst="rect">
              <a:avLst/>
            </a:prstGeom>
            <a:solidFill>
              <a:srgbClr val="FFFFFF"/>
            </a:solidFill>
            <a:ln w="38100" cmpd="sng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/>
            <p:cNvSpPr/>
            <p:nvPr/>
          </p:nvSpPr>
          <p:spPr>
            <a:xfrm>
              <a:off x="1792850" y="1456566"/>
              <a:ext cx="168079" cy="205414"/>
            </a:xfrm>
            <a:prstGeom prst="ellipse">
              <a:avLst/>
            </a:prstGeom>
            <a:solidFill>
              <a:schemeClr val="tx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7"/>
            <p:cNvSpPr/>
            <p:nvPr/>
          </p:nvSpPr>
          <p:spPr>
            <a:xfrm>
              <a:off x="7024990" y="4951600"/>
              <a:ext cx="168079" cy="205414"/>
            </a:xfrm>
            <a:prstGeom prst="ellipse">
              <a:avLst/>
            </a:prstGeom>
            <a:solidFill>
              <a:schemeClr val="tx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TextBox 8"/>
            <p:cNvSpPr txBox="1"/>
            <p:nvPr/>
          </p:nvSpPr>
          <p:spPr>
            <a:xfrm>
              <a:off x="1960929" y="1143256"/>
              <a:ext cx="57894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A</a:t>
              </a:r>
              <a:endParaRPr lang="en-US" dirty="0"/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7214740" y="4626988"/>
              <a:ext cx="53859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B</a:t>
              </a:r>
              <a:endParaRPr lang="en-US" dirty="0"/>
            </a:p>
          </p:txBody>
        </p:sp>
        <p:sp>
          <p:nvSpPr>
            <p:cNvPr id="11" name="Snip Same Side Corner Rectangle 10"/>
            <p:cNvSpPr/>
            <p:nvPr/>
          </p:nvSpPr>
          <p:spPr>
            <a:xfrm flipV="1">
              <a:off x="3286891" y="896349"/>
              <a:ext cx="3100136" cy="1848719"/>
            </a:xfrm>
            <a:prstGeom prst="snip2SameRect">
              <a:avLst>
                <a:gd name="adj1" fmla="val 39901"/>
                <a:gd name="adj2" fmla="val 0"/>
              </a:avLst>
            </a:prstGeom>
            <a:solidFill>
              <a:srgbClr val="000000"/>
            </a:solidFill>
            <a:ln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Snip Same Side Corner Rectangle 11"/>
            <p:cNvSpPr/>
            <p:nvPr/>
          </p:nvSpPr>
          <p:spPr>
            <a:xfrm>
              <a:off x="3626046" y="4089590"/>
              <a:ext cx="2424821" cy="1419219"/>
            </a:xfrm>
            <a:prstGeom prst="snip2SameRect">
              <a:avLst>
                <a:gd name="adj1" fmla="val 39901"/>
                <a:gd name="adj2" fmla="val 0"/>
              </a:avLst>
            </a:prstGeom>
            <a:solidFill>
              <a:srgbClr val="000000"/>
            </a:solidFill>
            <a:ln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Freeform 12"/>
            <p:cNvSpPr/>
            <p:nvPr/>
          </p:nvSpPr>
          <p:spPr>
            <a:xfrm>
              <a:off x="1848876" y="1512588"/>
              <a:ext cx="5329551" cy="3569994"/>
            </a:xfrm>
            <a:custGeom>
              <a:avLst/>
              <a:gdLst>
                <a:gd name="connsiteX0" fmla="*/ 0 w 5329551"/>
                <a:gd name="connsiteY0" fmla="*/ 0 h 3569994"/>
                <a:gd name="connsiteX1" fmla="*/ 896425 w 5329551"/>
                <a:gd name="connsiteY1" fmla="*/ 1120436 h 3569994"/>
                <a:gd name="connsiteX2" fmla="*/ 2315764 w 5329551"/>
                <a:gd name="connsiteY2" fmla="*/ 1867393 h 3569994"/>
                <a:gd name="connsiteX3" fmla="*/ 4332720 w 5329551"/>
                <a:gd name="connsiteY3" fmla="*/ 2352915 h 3569994"/>
                <a:gd name="connsiteX4" fmla="*/ 5247820 w 5329551"/>
                <a:gd name="connsiteY4" fmla="*/ 3473351 h 3569994"/>
                <a:gd name="connsiteX5" fmla="*/ 5285171 w 5329551"/>
                <a:gd name="connsiteY5" fmla="*/ 3510699 h 35699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329551" h="3569994">
                  <a:moveTo>
                    <a:pt x="0" y="0"/>
                  </a:moveTo>
                  <a:cubicBezTo>
                    <a:pt x="255232" y="404602"/>
                    <a:pt x="510464" y="809204"/>
                    <a:pt x="896425" y="1120436"/>
                  </a:cubicBezTo>
                  <a:cubicBezTo>
                    <a:pt x="1282386" y="1431668"/>
                    <a:pt x="1743048" y="1661980"/>
                    <a:pt x="2315764" y="1867393"/>
                  </a:cubicBezTo>
                  <a:cubicBezTo>
                    <a:pt x="2888480" y="2072806"/>
                    <a:pt x="3844044" y="2085255"/>
                    <a:pt x="4332720" y="2352915"/>
                  </a:cubicBezTo>
                  <a:cubicBezTo>
                    <a:pt x="4821396" y="2620575"/>
                    <a:pt x="5089078" y="3280387"/>
                    <a:pt x="5247820" y="3473351"/>
                  </a:cubicBezTo>
                  <a:cubicBezTo>
                    <a:pt x="5406562" y="3666315"/>
                    <a:pt x="5285171" y="3510699"/>
                    <a:pt x="5285171" y="3510699"/>
                  </a:cubicBezTo>
                </a:path>
              </a:pathLst>
            </a:cu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2" name="Group 21"/>
          <p:cNvGrpSpPr/>
          <p:nvPr/>
        </p:nvGrpSpPr>
        <p:grpSpPr>
          <a:xfrm>
            <a:off x="2185049" y="896349"/>
            <a:ext cx="1369319" cy="4634142"/>
            <a:chOff x="2185049" y="896349"/>
            <a:chExt cx="1369319" cy="4634142"/>
          </a:xfrm>
        </p:grpSpPr>
        <p:grpSp>
          <p:nvGrpSpPr>
            <p:cNvPr id="18" name="Group 17"/>
            <p:cNvGrpSpPr/>
            <p:nvPr/>
          </p:nvGrpSpPr>
          <p:grpSpPr>
            <a:xfrm>
              <a:off x="2185049" y="896349"/>
              <a:ext cx="693991" cy="4612460"/>
              <a:chOff x="2185049" y="896349"/>
              <a:chExt cx="693991" cy="4612460"/>
            </a:xfrm>
          </p:grpSpPr>
          <p:cxnSp>
            <p:nvCxnSpPr>
              <p:cNvPr id="15" name="Straight Connector 14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Straight Connector 15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9" name="Group 18"/>
            <p:cNvGrpSpPr/>
            <p:nvPr/>
          </p:nvGrpSpPr>
          <p:grpSpPr>
            <a:xfrm>
              <a:off x="2860377" y="918031"/>
              <a:ext cx="693991" cy="4612460"/>
              <a:chOff x="2185049" y="896349"/>
              <a:chExt cx="693991" cy="4612460"/>
            </a:xfrm>
          </p:grpSpPr>
          <p:cxnSp>
            <p:nvCxnSpPr>
              <p:cNvPr id="20" name="Straight Connector 19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Straight Connector 20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3" name="Group 22"/>
          <p:cNvGrpSpPr/>
          <p:nvPr/>
        </p:nvGrpSpPr>
        <p:grpSpPr>
          <a:xfrm>
            <a:off x="3532713" y="899357"/>
            <a:ext cx="1369319" cy="4634142"/>
            <a:chOff x="2185049" y="896349"/>
            <a:chExt cx="1369319" cy="4634142"/>
          </a:xfrm>
        </p:grpSpPr>
        <p:grpSp>
          <p:nvGrpSpPr>
            <p:cNvPr id="24" name="Group 23"/>
            <p:cNvGrpSpPr/>
            <p:nvPr/>
          </p:nvGrpSpPr>
          <p:grpSpPr>
            <a:xfrm>
              <a:off x="2185049" y="896349"/>
              <a:ext cx="693991" cy="4612460"/>
              <a:chOff x="2185049" y="896349"/>
              <a:chExt cx="693991" cy="4612460"/>
            </a:xfrm>
          </p:grpSpPr>
          <p:cxnSp>
            <p:nvCxnSpPr>
              <p:cNvPr id="28" name="Straight Connector 27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5" name="Group 24"/>
            <p:cNvGrpSpPr/>
            <p:nvPr/>
          </p:nvGrpSpPr>
          <p:grpSpPr>
            <a:xfrm>
              <a:off x="2860377" y="918031"/>
              <a:ext cx="693991" cy="4612460"/>
              <a:chOff x="2185049" y="896349"/>
              <a:chExt cx="693991" cy="4612460"/>
            </a:xfrm>
          </p:grpSpPr>
          <p:cxnSp>
            <p:nvCxnSpPr>
              <p:cNvPr id="26" name="Straight Connector 25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30" name="Group 29"/>
          <p:cNvGrpSpPr/>
          <p:nvPr/>
        </p:nvGrpSpPr>
        <p:grpSpPr>
          <a:xfrm>
            <a:off x="4880377" y="902365"/>
            <a:ext cx="1369319" cy="4634142"/>
            <a:chOff x="2185049" y="896349"/>
            <a:chExt cx="1369319" cy="4634142"/>
          </a:xfrm>
        </p:grpSpPr>
        <p:grpSp>
          <p:nvGrpSpPr>
            <p:cNvPr id="31" name="Group 30"/>
            <p:cNvGrpSpPr/>
            <p:nvPr/>
          </p:nvGrpSpPr>
          <p:grpSpPr>
            <a:xfrm>
              <a:off x="2185049" y="896349"/>
              <a:ext cx="693991" cy="4612460"/>
              <a:chOff x="2185049" y="896349"/>
              <a:chExt cx="693991" cy="4612460"/>
            </a:xfrm>
          </p:grpSpPr>
          <p:cxnSp>
            <p:nvCxnSpPr>
              <p:cNvPr id="35" name="Straight Connector 34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2" name="Group 31"/>
            <p:cNvGrpSpPr/>
            <p:nvPr/>
          </p:nvGrpSpPr>
          <p:grpSpPr>
            <a:xfrm>
              <a:off x="2860377" y="918031"/>
              <a:ext cx="693991" cy="4612460"/>
              <a:chOff x="2185049" y="896349"/>
              <a:chExt cx="693991" cy="4612460"/>
            </a:xfrm>
          </p:grpSpPr>
          <p:cxnSp>
            <p:nvCxnSpPr>
              <p:cNvPr id="33" name="Straight Connector 32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37" name="Group 36"/>
          <p:cNvGrpSpPr/>
          <p:nvPr/>
        </p:nvGrpSpPr>
        <p:grpSpPr>
          <a:xfrm>
            <a:off x="5555705" y="886699"/>
            <a:ext cx="1369319" cy="4634142"/>
            <a:chOff x="2185049" y="896349"/>
            <a:chExt cx="1369319" cy="4634142"/>
          </a:xfrm>
        </p:grpSpPr>
        <p:grpSp>
          <p:nvGrpSpPr>
            <p:cNvPr id="38" name="Group 37"/>
            <p:cNvGrpSpPr/>
            <p:nvPr/>
          </p:nvGrpSpPr>
          <p:grpSpPr>
            <a:xfrm>
              <a:off x="2185049" y="896349"/>
              <a:ext cx="693991" cy="4612460"/>
              <a:chOff x="2185049" y="896349"/>
              <a:chExt cx="693991" cy="4612460"/>
            </a:xfrm>
          </p:grpSpPr>
          <p:cxnSp>
            <p:nvCxnSpPr>
              <p:cNvPr id="42" name="Straight Connector 41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Straight Connector 42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9" name="Group 38"/>
            <p:cNvGrpSpPr/>
            <p:nvPr/>
          </p:nvGrpSpPr>
          <p:grpSpPr>
            <a:xfrm>
              <a:off x="2860377" y="918031"/>
              <a:ext cx="693991" cy="4612460"/>
              <a:chOff x="2185049" y="896349"/>
              <a:chExt cx="693991" cy="4612460"/>
            </a:xfrm>
          </p:grpSpPr>
          <p:cxnSp>
            <p:nvCxnSpPr>
              <p:cNvPr id="40" name="Straight Connector 39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" name="Straight Connector 40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cxnSp>
        <p:nvCxnSpPr>
          <p:cNvPr id="44" name="Straight Connector 43"/>
          <p:cNvCxnSpPr/>
          <p:nvPr/>
        </p:nvCxnSpPr>
        <p:spPr>
          <a:xfrm>
            <a:off x="7435865" y="899357"/>
            <a:ext cx="18676" cy="461246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45" name="Group 44"/>
          <p:cNvGrpSpPr/>
          <p:nvPr/>
        </p:nvGrpSpPr>
        <p:grpSpPr>
          <a:xfrm rot="5400000">
            <a:off x="4037940" y="-969122"/>
            <a:ext cx="1369319" cy="6578397"/>
            <a:chOff x="2185049" y="896349"/>
            <a:chExt cx="1369319" cy="4634142"/>
          </a:xfrm>
        </p:grpSpPr>
        <p:grpSp>
          <p:nvGrpSpPr>
            <p:cNvPr id="46" name="Group 45"/>
            <p:cNvGrpSpPr/>
            <p:nvPr/>
          </p:nvGrpSpPr>
          <p:grpSpPr>
            <a:xfrm>
              <a:off x="2185049" y="896349"/>
              <a:ext cx="693991" cy="4612460"/>
              <a:chOff x="2185049" y="896349"/>
              <a:chExt cx="693991" cy="4612460"/>
            </a:xfrm>
          </p:grpSpPr>
          <p:cxnSp>
            <p:nvCxnSpPr>
              <p:cNvPr id="50" name="Straight Connector 49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7" name="Group 46"/>
            <p:cNvGrpSpPr/>
            <p:nvPr/>
          </p:nvGrpSpPr>
          <p:grpSpPr>
            <a:xfrm>
              <a:off x="2860377" y="918031"/>
              <a:ext cx="693991" cy="4612460"/>
              <a:chOff x="2185049" y="896349"/>
              <a:chExt cx="693991" cy="4612460"/>
            </a:xfrm>
          </p:grpSpPr>
          <p:cxnSp>
            <p:nvCxnSpPr>
              <p:cNvPr id="48" name="Straight Connector 47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Straight Connector 48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52" name="Group 51"/>
          <p:cNvGrpSpPr/>
          <p:nvPr/>
        </p:nvGrpSpPr>
        <p:grpSpPr>
          <a:xfrm rot="5400000">
            <a:off x="4059608" y="378414"/>
            <a:ext cx="1369319" cy="6578397"/>
            <a:chOff x="2185049" y="896349"/>
            <a:chExt cx="1369319" cy="4634142"/>
          </a:xfrm>
        </p:grpSpPr>
        <p:grpSp>
          <p:nvGrpSpPr>
            <p:cNvPr id="53" name="Group 52"/>
            <p:cNvGrpSpPr/>
            <p:nvPr/>
          </p:nvGrpSpPr>
          <p:grpSpPr>
            <a:xfrm>
              <a:off x="2185049" y="896349"/>
              <a:ext cx="693991" cy="4612460"/>
              <a:chOff x="2185049" y="896349"/>
              <a:chExt cx="693991" cy="4612460"/>
            </a:xfrm>
          </p:grpSpPr>
          <p:cxnSp>
            <p:nvCxnSpPr>
              <p:cNvPr id="57" name="Straight Connector 56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" name="Straight Connector 57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54" name="Group 53"/>
            <p:cNvGrpSpPr/>
            <p:nvPr/>
          </p:nvGrpSpPr>
          <p:grpSpPr>
            <a:xfrm>
              <a:off x="2860377" y="918031"/>
              <a:ext cx="693991" cy="4612460"/>
              <a:chOff x="2185049" y="896349"/>
              <a:chExt cx="693991" cy="4612460"/>
            </a:xfrm>
          </p:grpSpPr>
          <p:cxnSp>
            <p:nvCxnSpPr>
              <p:cNvPr id="55" name="Straight Connector 54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" name="Straight Connector 55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59" name="Group 58"/>
          <p:cNvGrpSpPr/>
          <p:nvPr/>
        </p:nvGrpSpPr>
        <p:grpSpPr>
          <a:xfrm rot="5400000">
            <a:off x="4025248" y="1053686"/>
            <a:ext cx="1369319" cy="6578397"/>
            <a:chOff x="2185049" y="896349"/>
            <a:chExt cx="1369319" cy="4634142"/>
          </a:xfrm>
        </p:grpSpPr>
        <p:grpSp>
          <p:nvGrpSpPr>
            <p:cNvPr id="60" name="Group 59"/>
            <p:cNvGrpSpPr/>
            <p:nvPr/>
          </p:nvGrpSpPr>
          <p:grpSpPr>
            <a:xfrm>
              <a:off x="2185049" y="896349"/>
              <a:ext cx="693991" cy="4612460"/>
              <a:chOff x="2185049" y="896349"/>
              <a:chExt cx="693991" cy="4612460"/>
            </a:xfrm>
          </p:grpSpPr>
          <p:cxnSp>
            <p:nvCxnSpPr>
              <p:cNvPr id="64" name="Straight Connector 63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5" name="Straight Connector 64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1" name="Group 60"/>
            <p:cNvGrpSpPr/>
            <p:nvPr/>
          </p:nvGrpSpPr>
          <p:grpSpPr>
            <a:xfrm>
              <a:off x="2860377" y="918031"/>
              <a:ext cx="693991" cy="4612460"/>
              <a:chOff x="2185049" y="896349"/>
              <a:chExt cx="693991" cy="4612460"/>
            </a:xfrm>
          </p:grpSpPr>
          <p:cxnSp>
            <p:nvCxnSpPr>
              <p:cNvPr id="62" name="Straight Connector 61"/>
              <p:cNvCxnSpPr/>
              <p:nvPr/>
            </p:nvCxnSpPr>
            <p:spPr>
              <a:xfrm>
                <a:off x="2185049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3" name="Straight Connector 62"/>
              <p:cNvCxnSpPr/>
              <p:nvPr/>
            </p:nvCxnSpPr>
            <p:spPr>
              <a:xfrm>
                <a:off x="2860364" y="896349"/>
                <a:ext cx="18676" cy="4612460"/>
              </a:xfrm>
              <a:prstGeom prst="line">
                <a:avLst/>
              </a:prstGeom>
              <a:ln>
                <a:solidFill>
                  <a:srgbClr val="FF0000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13999735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47029" y="1493914"/>
            <a:ext cx="3193514" cy="2651698"/>
          </a:xfrm>
          <a:prstGeom prst="rect">
            <a:avLst/>
          </a:prstGeom>
          <a:noFill/>
          <a:ln w="38100" cmpd="sng"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" name="Group 16"/>
          <p:cNvGrpSpPr/>
          <p:nvPr/>
        </p:nvGrpSpPr>
        <p:grpSpPr>
          <a:xfrm>
            <a:off x="747029" y="1496923"/>
            <a:ext cx="3196506" cy="2651697"/>
            <a:chOff x="747029" y="1496923"/>
            <a:chExt cx="3196506" cy="2651697"/>
          </a:xfrm>
        </p:grpSpPr>
        <p:grpSp>
          <p:nvGrpSpPr>
            <p:cNvPr id="10" name="Group 9"/>
            <p:cNvGrpSpPr/>
            <p:nvPr/>
          </p:nvGrpSpPr>
          <p:grpSpPr>
            <a:xfrm>
              <a:off x="747029" y="2352916"/>
              <a:ext cx="3196506" cy="918034"/>
              <a:chOff x="747029" y="2352916"/>
              <a:chExt cx="3196506" cy="918034"/>
            </a:xfrm>
          </p:grpSpPr>
          <p:cxnSp>
            <p:nvCxnSpPr>
              <p:cNvPr id="7" name="Straight Connector 6"/>
              <p:cNvCxnSpPr/>
              <p:nvPr/>
            </p:nvCxnSpPr>
            <p:spPr>
              <a:xfrm>
                <a:off x="747029" y="2352916"/>
                <a:ext cx="3193514" cy="18674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" name="Straight Connector 7"/>
              <p:cNvCxnSpPr/>
              <p:nvPr/>
            </p:nvCxnSpPr>
            <p:spPr>
              <a:xfrm>
                <a:off x="750021" y="3252276"/>
                <a:ext cx="3193514" cy="18674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15" name="Straight Connector 14"/>
            <p:cNvCxnSpPr/>
            <p:nvPr/>
          </p:nvCxnSpPr>
          <p:spPr>
            <a:xfrm>
              <a:off x="1736823" y="1496923"/>
              <a:ext cx="0" cy="2648689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>
              <a:off x="2748319" y="1499931"/>
              <a:ext cx="0" cy="2648689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6" name="Group 25"/>
          <p:cNvGrpSpPr/>
          <p:nvPr/>
        </p:nvGrpSpPr>
        <p:grpSpPr>
          <a:xfrm>
            <a:off x="1101856" y="1886067"/>
            <a:ext cx="2337432" cy="168065"/>
            <a:chOff x="1101856" y="1886067"/>
            <a:chExt cx="2337432" cy="168065"/>
          </a:xfrm>
        </p:grpSpPr>
        <p:sp>
          <p:nvSpPr>
            <p:cNvPr id="24" name="Oval 23"/>
            <p:cNvSpPr/>
            <p:nvPr/>
          </p:nvSpPr>
          <p:spPr>
            <a:xfrm>
              <a:off x="1101856" y="1886067"/>
              <a:ext cx="149404" cy="168065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Oval 24"/>
            <p:cNvSpPr/>
            <p:nvPr/>
          </p:nvSpPr>
          <p:spPr>
            <a:xfrm>
              <a:off x="3289884" y="1886067"/>
              <a:ext cx="149404" cy="168065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1064504" y="1535408"/>
            <a:ext cx="63496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</a:t>
            </a:r>
            <a:endParaRPr lang="en-US" dirty="0"/>
          </a:p>
        </p:txBody>
      </p:sp>
      <p:sp>
        <p:nvSpPr>
          <p:cNvPr id="31" name="TextBox 30"/>
          <p:cNvSpPr txBox="1"/>
          <p:nvPr/>
        </p:nvSpPr>
        <p:spPr>
          <a:xfrm>
            <a:off x="3121804" y="1535408"/>
            <a:ext cx="63496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g</a:t>
            </a:r>
            <a:endParaRPr lang="en-US" dirty="0"/>
          </a:p>
        </p:txBody>
      </p:sp>
      <p:sp>
        <p:nvSpPr>
          <p:cNvPr id="34" name="Rectangle 33"/>
          <p:cNvSpPr/>
          <p:nvPr/>
        </p:nvSpPr>
        <p:spPr>
          <a:xfrm>
            <a:off x="1736823" y="1516734"/>
            <a:ext cx="1011496" cy="1732533"/>
          </a:xfrm>
          <a:prstGeom prst="rect">
            <a:avLst/>
          </a:prstGeom>
          <a:solidFill>
            <a:schemeClr val="tx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3" name="Group 62"/>
          <p:cNvGrpSpPr/>
          <p:nvPr/>
        </p:nvGrpSpPr>
        <p:grpSpPr>
          <a:xfrm>
            <a:off x="4696580" y="1124580"/>
            <a:ext cx="3670045" cy="2965009"/>
            <a:chOff x="4939368" y="1516734"/>
            <a:chExt cx="2692267" cy="1922281"/>
          </a:xfrm>
        </p:grpSpPr>
        <p:grpSp>
          <p:nvGrpSpPr>
            <p:cNvPr id="27" name="Group 26"/>
            <p:cNvGrpSpPr/>
            <p:nvPr/>
          </p:nvGrpSpPr>
          <p:grpSpPr>
            <a:xfrm>
              <a:off x="4955040" y="1886067"/>
              <a:ext cx="2337432" cy="168065"/>
              <a:chOff x="1101856" y="1886067"/>
              <a:chExt cx="2337432" cy="168065"/>
            </a:xfrm>
          </p:grpSpPr>
          <p:sp>
            <p:nvSpPr>
              <p:cNvPr id="28" name="Oval 27"/>
              <p:cNvSpPr/>
              <p:nvPr/>
            </p:nvSpPr>
            <p:spPr>
              <a:xfrm>
                <a:off x="1101856" y="1886067"/>
                <a:ext cx="149404" cy="168065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9" name="Oval 28"/>
              <p:cNvSpPr/>
              <p:nvPr/>
            </p:nvSpPr>
            <p:spPr>
              <a:xfrm>
                <a:off x="3289884" y="1886067"/>
                <a:ext cx="149404" cy="168065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32" name="TextBox 31"/>
            <p:cNvSpPr txBox="1"/>
            <p:nvPr/>
          </p:nvSpPr>
          <p:spPr>
            <a:xfrm>
              <a:off x="4939368" y="1516734"/>
              <a:ext cx="63496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s</a:t>
              </a:r>
              <a:endParaRPr lang="en-US" dirty="0"/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6996668" y="1516734"/>
              <a:ext cx="63496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g</a:t>
              </a:r>
              <a:endParaRPr lang="en-US" dirty="0"/>
            </a:p>
          </p:txBody>
        </p:sp>
        <p:grpSp>
          <p:nvGrpSpPr>
            <p:cNvPr id="36" name="Group 35"/>
            <p:cNvGrpSpPr/>
            <p:nvPr/>
          </p:nvGrpSpPr>
          <p:grpSpPr>
            <a:xfrm>
              <a:off x="4958032" y="2542665"/>
              <a:ext cx="2337432" cy="168065"/>
              <a:chOff x="1101856" y="1886067"/>
              <a:chExt cx="2337432" cy="168065"/>
            </a:xfrm>
          </p:grpSpPr>
          <p:sp>
            <p:nvSpPr>
              <p:cNvPr id="37" name="Oval 36"/>
              <p:cNvSpPr/>
              <p:nvPr/>
            </p:nvSpPr>
            <p:spPr>
              <a:xfrm>
                <a:off x="1101856" y="1886067"/>
                <a:ext cx="149404" cy="168065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Oval 37"/>
              <p:cNvSpPr/>
              <p:nvPr/>
            </p:nvSpPr>
            <p:spPr>
              <a:xfrm>
                <a:off x="3289884" y="1886067"/>
                <a:ext cx="149404" cy="168065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9" name="Group 38"/>
            <p:cNvGrpSpPr/>
            <p:nvPr/>
          </p:nvGrpSpPr>
          <p:grpSpPr>
            <a:xfrm>
              <a:off x="4958032" y="3252277"/>
              <a:ext cx="2337432" cy="168065"/>
              <a:chOff x="1101856" y="1886067"/>
              <a:chExt cx="2337432" cy="168065"/>
            </a:xfrm>
          </p:grpSpPr>
          <p:sp>
            <p:nvSpPr>
              <p:cNvPr id="40" name="Oval 39"/>
              <p:cNvSpPr/>
              <p:nvPr/>
            </p:nvSpPr>
            <p:spPr>
              <a:xfrm>
                <a:off x="1101856" y="1886067"/>
                <a:ext cx="149404" cy="168065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Oval 40"/>
              <p:cNvSpPr/>
              <p:nvPr/>
            </p:nvSpPr>
            <p:spPr>
              <a:xfrm>
                <a:off x="3289884" y="1886067"/>
                <a:ext cx="149404" cy="168065"/>
              </a:xfrm>
              <a:prstGeom prst="ellipse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2" name="Oval 41"/>
            <p:cNvSpPr/>
            <p:nvPr/>
          </p:nvSpPr>
          <p:spPr>
            <a:xfrm>
              <a:off x="6044205" y="3270950"/>
              <a:ext cx="149404" cy="168065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44" name="Straight Connector 43"/>
            <p:cNvCxnSpPr/>
            <p:nvPr/>
          </p:nvCxnSpPr>
          <p:spPr>
            <a:xfrm>
              <a:off x="5026536" y="2029519"/>
              <a:ext cx="2992" cy="537759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>
              <a:off x="5029528" y="2704791"/>
              <a:ext cx="2992" cy="537759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>
              <a:off x="7226589" y="2046688"/>
              <a:ext cx="2992" cy="537759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>
              <a:off x="7229581" y="2740634"/>
              <a:ext cx="2992" cy="537759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>
              <a:stCxn id="38" idx="3"/>
              <a:endCxn id="42" idx="7"/>
            </p:cNvCxnSpPr>
            <p:nvPr/>
          </p:nvCxnSpPr>
          <p:spPr>
            <a:xfrm flipH="1">
              <a:off x="6171729" y="2686117"/>
              <a:ext cx="996211" cy="609446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/>
            <p:cNvCxnSpPr>
              <a:stCxn id="37" idx="5"/>
            </p:cNvCxnSpPr>
            <p:nvPr/>
          </p:nvCxnSpPr>
          <p:spPr>
            <a:xfrm>
              <a:off x="5085556" y="2686117"/>
              <a:ext cx="1061302" cy="671489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/>
            <p:cNvCxnSpPr>
              <a:stCxn id="40" idx="6"/>
              <a:endCxn id="41" idx="2"/>
            </p:cNvCxnSpPr>
            <p:nvPr/>
          </p:nvCxnSpPr>
          <p:spPr>
            <a:xfrm>
              <a:off x="5107436" y="3336310"/>
              <a:ext cx="2038624" cy="0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7688563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1886227" y="1867393"/>
            <a:ext cx="373510" cy="410826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/>
          <p:cNvSpPr/>
          <p:nvPr/>
        </p:nvSpPr>
        <p:spPr>
          <a:xfrm>
            <a:off x="1886227" y="3158905"/>
            <a:ext cx="373510" cy="410826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345913" y="3158905"/>
            <a:ext cx="373510" cy="410826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4805587" y="3158905"/>
            <a:ext cx="373510" cy="410826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2035631" y="2054132"/>
            <a:ext cx="1475366" cy="128850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>
            <a:off x="2035631" y="2054132"/>
            <a:ext cx="0" cy="128850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2035631" y="3342633"/>
            <a:ext cx="1475366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3514027" y="3345641"/>
            <a:ext cx="1475366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1456690" y="1792699"/>
            <a:ext cx="11952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1609090" y="3528237"/>
            <a:ext cx="11952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/>
              <a:t>2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3327237" y="3619333"/>
            <a:ext cx="11952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19" name="TextBox 18"/>
          <p:cNvSpPr txBox="1"/>
          <p:nvPr/>
        </p:nvSpPr>
        <p:spPr>
          <a:xfrm>
            <a:off x="4808584" y="3649125"/>
            <a:ext cx="11952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/>
              <a:t>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62568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val 4"/>
          <p:cNvSpPr/>
          <p:nvPr/>
        </p:nvSpPr>
        <p:spPr>
          <a:xfrm>
            <a:off x="3348909" y="871036"/>
            <a:ext cx="2016956" cy="1213806"/>
          </a:xfrm>
          <a:prstGeom prst="ellipse">
            <a:avLst/>
          </a:prstGeom>
          <a:noFill/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6523747" y="2604702"/>
            <a:ext cx="2016956" cy="1213806"/>
          </a:xfrm>
          <a:prstGeom prst="ellipse">
            <a:avLst/>
          </a:prstGeom>
          <a:noFill/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3348909" y="2604702"/>
            <a:ext cx="2016956" cy="1213806"/>
          </a:xfrm>
          <a:prstGeom prst="ellipse">
            <a:avLst/>
          </a:prstGeom>
          <a:noFill/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3348909" y="4363059"/>
            <a:ext cx="2016956" cy="1213806"/>
          </a:xfrm>
          <a:prstGeom prst="ellipse">
            <a:avLst/>
          </a:prstGeom>
          <a:noFill/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407165" y="4363059"/>
            <a:ext cx="2016956" cy="1213806"/>
          </a:xfrm>
          <a:prstGeom prst="ellipse">
            <a:avLst/>
          </a:prstGeom>
          <a:noFill/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407165" y="2604702"/>
            <a:ext cx="2016956" cy="1213806"/>
          </a:xfrm>
          <a:prstGeom prst="ellipse">
            <a:avLst/>
          </a:prstGeom>
          <a:noFill/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6523747" y="871036"/>
            <a:ext cx="2016956" cy="1213806"/>
          </a:xfrm>
          <a:prstGeom prst="ellipse">
            <a:avLst/>
          </a:prstGeom>
          <a:noFill/>
          <a:ln w="28575" cmpd="sng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" name="Straight Connector 13"/>
          <p:cNvCxnSpPr>
            <a:endCxn id="11" idx="7"/>
          </p:cNvCxnSpPr>
          <p:nvPr/>
        </p:nvCxnSpPr>
        <p:spPr>
          <a:xfrm flipH="1">
            <a:off x="2128745" y="1718001"/>
            <a:ext cx="1220164" cy="106445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>
            <a:stCxn id="11" idx="4"/>
            <a:endCxn id="10" idx="0"/>
          </p:cNvCxnSpPr>
          <p:nvPr/>
        </p:nvCxnSpPr>
        <p:spPr>
          <a:xfrm>
            <a:off x="1415643" y="3818508"/>
            <a:ext cx="0" cy="54455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flipV="1">
            <a:off x="2259738" y="3585394"/>
            <a:ext cx="1269935" cy="98971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>
            <a:stCxn id="8" idx="4"/>
            <a:endCxn id="9" idx="0"/>
          </p:cNvCxnSpPr>
          <p:nvPr/>
        </p:nvCxnSpPr>
        <p:spPr>
          <a:xfrm>
            <a:off x="4357387" y="3818508"/>
            <a:ext cx="0" cy="54455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stCxn id="10" idx="6"/>
            <a:endCxn id="9" idx="2"/>
          </p:cNvCxnSpPr>
          <p:nvPr/>
        </p:nvCxnSpPr>
        <p:spPr>
          <a:xfrm>
            <a:off x="2424121" y="4969962"/>
            <a:ext cx="924788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>
            <a:stCxn id="8" idx="6"/>
            <a:endCxn id="7" idx="2"/>
          </p:cNvCxnSpPr>
          <p:nvPr/>
        </p:nvCxnSpPr>
        <p:spPr>
          <a:xfrm>
            <a:off x="5365865" y="3211605"/>
            <a:ext cx="1157882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Freeform 26"/>
          <p:cNvSpPr/>
          <p:nvPr/>
        </p:nvSpPr>
        <p:spPr>
          <a:xfrm>
            <a:off x="5079741" y="1904741"/>
            <a:ext cx="748206" cy="2801089"/>
          </a:xfrm>
          <a:custGeom>
            <a:avLst/>
            <a:gdLst>
              <a:gd name="connsiteX0" fmla="*/ 0 w 748206"/>
              <a:gd name="connsiteY0" fmla="*/ 0 h 2801089"/>
              <a:gd name="connsiteX1" fmla="*/ 747020 w 748206"/>
              <a:gd name="connsiteY1" fmla="*/ 1251153 h 2801089"/>
              <a:gd name="connsiteX2" fmla="*/ 186755 w 748206"/>
              <a:gd name="connsiteY2" fmla="*/ 2801089 h 2801089"/>
              <a:gd name="connsiteX3" fmla="*/ 186755 w 748206"/>
              <a:gd name="connsiteY3" fmla="*/ 2801089 h 28010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48206" h="2801089">
                <a:moveTo>
                  <a:pt x="0" y="0"/>
                </a:moveTo>
                <a:cubicBezTo>
                  <a:pt x="357947" y="392152"/>
                  <a:pt x="715894" y="784305"/>
                  <a:pt x="747020" y="1251153"/>
                </a:cubicBezTo>
                <a:cubicBezTo>
                  <a:pt x="778146" y="1718001"/>
                  <a:pt x="186755" y="2801089"/>
                  <a:pt x="186755" y="2801089"/>
                </a:cubicBezTo>
                <a:lnTo>
                  <a:pt x="186755" y="2801089"/>
                </a:ln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TextBox 27"/>
          <p:cNvSpPr txBox="1"/>
          <p:nvPr/>
        </p:nvSpPr>
        <p:spPr>
          <a:xfrm>
            <a:off x="3529673" y="1363197"/>
            <a:ext cx="15500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Kostas</a:t>
            </a:r>
            <a:endParaRPr lang="en-US" dirty="0"/>
          </a:p>
        </p:txBody>
      </p:sp>
      <p:sp>
        <p:nvSpPr>
          <p:cNvPr id="29" name="TextBox 28"/>
          <p:cNvSpPr txBox="1"/>
          <p:nvPr/>
        </p:nvSpPr>
        <p:spPr>
          <a:xfrm>
            <a:off x="3582353" y="3026939"/>
            <a:ext cx="15500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Jim</a:t>
            </a:r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3529673" y="4785296"/>
            <a:ext cx="15500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Frank</a:t>
            </a:r>
            <a:endParaRPr lang="en-US" dirty="0"/>
          </a:p>
        </p:txBody>
      </p:sp>
      <p:sp>
        <p:nvSpPr>
          <p:cNvPr id="31" name="TextBox 30"/>
          <p:cNvSpPr txBox="1"/>
          <p:nvPr/>
        </p:nvSpPr>
        <p:spPr>
          <a:xfrm>
            <a:off x="640609" y="3026939"/>
            <a:ext cx="15500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Vijay</a:t>
            </a:r>
            <a:endParaRPr lang="en-US" dirty="0"/>
          </a:p>
        </p:txBody>
      </p:sp>
      <p:sp>
        <p:nvSpPr>
          <p:cNvPr id="32" name="TextBox 31"/>
          <p:cNvSpPr txBox="1"/>
          <p:nvPr/>
        </p:nvSpPr>
        <p:spPr>
          <a:xfrm>
            <a:off x="709670" y="4785296"/>
            <a:ext cx="15500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Katy</a:t>
            </a:r>
            <a:endParaRPr lang="en-US" dirty="0"/>
          </a:p>
        </p:txBody>
      </p:sp>
      <p:sp>
        <p:nvSpPr>
          <p:cNvPr id="33" name="TextBox 32"/>
          <p:cNvSpPr txBox="1"/>
          <p:nvPr/>
        </p:nvSpPr>
        <p:spPr>
          <a:xfrm>
            <a:off x="6744858" y="3026939"/>
            <a:ext cx="15500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You</a:t>
            </a:r>
            <a:endParaRPr lang="en-US" dirty="0"/>
          </a:p>
        </p:txBody>
      </p:sp>
      <p:sp>
        <p:nvSpPr>
          <p:cNvPr id="34" name="TextBox 33"/>
          <p:cNvSpPr txBox="1"/>
          <p:nvPr/>
        </p:nvSpPr>
        <p:spPr>
          <a:xfrm>
            <a:off x="6744858" y="1288501"/>
            <a:ext cx="15500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Ben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684615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2821150" y="2352916"/>
            <a:ext cx="2929062" cy="1966780"/>
            <a:chOff x="1356619" y="1157784"/>
            <a:chExt cx="2929062" cy="1966780"/>
          </a:xfrm>
        </p:grpSpPr>
        <p:sp>
          <p:nvSpPr>
            <p:cNvPr id="4" name="Oval 3"/>
            <p:cNvSpPr/>
            <p:nvPr/>
          </p:nvSpPr>
          <p:spPr>
            <a:xfrm>
              <a:off x="1356619" y="1157784"/>
              <a:ext cx="392186" cy="410826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Oval 4"/>
            <p:cNvSpPr/>
            <p:nvPr/>
          </p:nvSpPr>
          <p:spPr>
            <a:xfrm>
              <a:off x="1369304" y="2692055"/>
              <a:ext cx="392186" cy="410826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/>
            <p:cNvSpPr/>
            <p:nvPr/>
          </p:nvSpPr>
          <p:spPr>
            <a:xfrm>
              <a:off x="3893495" y="2713738"/>
              <a:ext cx="392186" cy="410826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" name="TextBox 7"/>
          <p:cNvSpPr txBox="1"/>
          <p:nvPr/>
        </p:nvSpPr>
        <p:spPr>
          <a:xfrm>
            <a:off x="2297089" y="2147502"/>
            <a:ext cx="5240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297089" y="4108264"/>
            <a:ext cx="7096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5750212" y="4256518"/>
            <a:ext cx="73019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3</a:t>
            </a:r>
            <a:endParaRPr lang="en-US" dirty="0"/>
          </a:p>
        </p:txBody>
      </p:sp>
      <p:cxnSp>
        <p:nvCxnSpPr>
          <p:cNvPr id="12" name="Straight Connector 11"/>
          <p:cNvCxnSpPr>
            <a:stCxn id="4" idx="4"/>
            <a:endCxn id="5" idx="0"/>
          </p:cNvCxnSpPr>
          <p:nvPr/>
        </p:nvCxnSpPr>
        <p:spPr>
          <a:xfrm>
            <a:off x="3017243" y="2763742"/>
            <a:ext cx="12685" cy="1123445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5" idx="6"/>
            <a:endCxn id="6" idx="2"/>
          </p:cNvCxnSpPr>
          <p:nvPr/>
        </p:nvCxnSpPr>
        <p:spPr>
          <a:xfrm>
            <a:off x="3226021" y="4092600"/>
            <a:ext cx="2132005" cy="2168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>
            <a:stCxn id="4" idx="5"/>
            <a:endCxn id="6" idx="1"/>
          </p:cNvCxnSpPr>
          <p:nvPr/>
        </p:nvCxnSpPr>
        <p:spPr>
          <a:xfrm>
            <a:off x="3155902" y="2703578"/>
            <a:ext cx="2259558" cy="126545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2297089" y="3155894"/>
            <a:ext cx="536746" cy="3734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2.0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3892353" y="4132957"/>
            <a:ext cx="536746" cy="3734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0.2</a:t>
            </a:r>
            <a:endParaRPr lang="en-US" dirty="0"/>
          </a:p>
        </p:txBody>
      </p:sp>
      <p:sp>
        <p:nvSpPr>
          <p:cNvPr id="19" name="TextBox 18"/>
          <p:cNvSpPr txBox="1"/>
          <p:nvPr/>
        </p:nvSpPr>
        <p:spPr>
          <a:xfrm flipH="1">
            <a:off x="4204987" y="2975172"/>
            <a:ext cx="152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</a:t>
            </a:r>
            <a:r>
              <a:rPr lang="en-US" dirty="0" smtClean="0"/>
              <a:t>.0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144788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2785498" y="2595676"/>
            <a:ext cx="3175138" cy="999055"/>
            <a:chOff x="1848576" y="1886067"/>
            <a:chExt cx="3175138" cy="999055"/>
          </a:xfrm>
        </p:grpSpPr>
        <p:grpSp>
          <p:nvGrpSpPr>
            <p:cNvPr id="12" name="Group 11"/>
            <p:cNvGrpSpPr/>
            <p:nvPr/>
          </p:nvGrpSpPr>
          <p:grpSpPr>
            <a:xfrm>
              <a:off x="1848576" y="1886067"/>
              <a:ext cx="672619" cy="989718"/>
              <a:chOff x="1848576" y="1886067"/>
              <a:chExt cx="672619" cy="989718"/>
            </a:xfrm>
          </p:grpSpPr>
          <p:sp>
            <p:nvSpPr>
              <p:cNvPr id="6" name="Freeform 5"/>
              <p:cNvSpPr/>
              <p:nvPr/>
            </p:nvSpPr>
            <p:spPr>
              <a:xfrm>
                <a:off x="1848576" y="1886067"/>
                <a:ext cx="672619" cy="989718"/>
              </a:xfrm>
              <a:custGeom>
                <a:avLst/>
                <a:gdLst>
                  <a:gd name="connsiteX0" fmla="*/ 672619 w 672619"/>
                  <a:gd name="connsiteY0" fmla="*/ 0 h 989718"/>
                  <a:gd name="connsiteX1" fmla="*/ 300 w 672619"/>
                  <a:gd name="connsiteY1" fmla="*/ 504196 h 989718"/>
                  <a:gd name="connsiteX2" fmla="*/ 579241 w 672619"/>
                  <a:gd name="connsiteY2" fmla="*/ 989718 h 989718"/>
                  <a:gd name="connsiteX3" fmla="*/ 579241 w 672619"/>
                  <a:gd name="connsiteY3" fmla="*/ 989718 h 989718"/>
                  <a:gd name="connsiteX4" fmla="*/ 579241 w 672619"/>
                  <a:gd name="connsiteY4" fmla="*/ 989718 h 989718"/>
                  <a:gd name="connsiteX5" fmla="*/ 579241 w 672619"/>
                  <a:gd name="connsiteY5" fmla="*/ 989718 h 9897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2619" h="989718">
                    <a:moveTo>
                      <a:pt x="672619" y="0"/>
                    </a:moveTo>
                    <a:cubicBezTo>
                      <a:pt x="344241" y="169621"/>
                      <a:pt x="15863" y="339243"/>
                      <a:pt x="300" y="504196"/>
                    </a:cubicBezTo>
                    <a:cubicBezTo>
                      <a:pt x="-15263" y="669149"/>
                      <a:pt x="579241" y="989718"/>
                      <a:pt x="579241" y="989718"/>
                    </a:cubicBezTo>
                    <a:lnTo>
                      <a:pt x="579241" y="989718"/>
                    </a:lnTo>
                    <a:lnTo>
                      <a:pt x="579241" y="989718"/>
                    </a:lnTo>
                    <a:lnTo>
                      <a:pt x="579241" y="989718"/>
                    </a:lnTo>
                  </a:path>
                </a:pathLst>
              </a:cu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0" name="Straight Connector 9"/>
              <p:cNvCxnSpPr>
                <a:endCxn id="6" idx="1"/>
              </p:cNvCxnSpPr>
              <p:nvPr/>
            </p:nvCxnSpPr>
            <p:spPr>
              <a:xfrm flipH="1">
                <a:off x="1848876" y="2390263"/>
                <a:ext cx="672319" cy="0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3" name="Group 12"/>
            <p:cNvGrpSpPr/>
            <p:nvPr/>
          </p:nvGrpSpPr>
          <p:grpSpPr>
            <a:xfrm flipH="1">
              <a:off x="4373067" y="1895404"/>
              <a:ext cx="650647" cy="989718"/>
              <a:chOff x="1848576" y="1886067"/>
              <a:chExt cx="672619" cy="989718"/>
            </a:xfrm>
          </p:grpSpPr>
          <p:sp>
            <p:nvSpPr>
              <p:cNvPr id="14" name="Freeform 13"/>
              <p:cNvSpPr/>
              <p:nvPr/>
            </p:nvSpPr>
            <p:spPr>
              <a:xfrm>
                <a:off x="1848576" y="1886067"/>
                <a:ext cx="672619" cy="989718"/>
              </a:xfrm>
              <a:custGeom>
                <a:avLst/>
                <a:gdLst>
                  <a:gd name="connsiteX0" fmla="*/ 672619 w 672619"/>
                  <a:gd name="connsiteY0" fmla="*/ 0 h 989718"/>
                  <a:gd name="connsiteX1" fmla="*/ 300 w 672619"/>
                  <a:gd name="connsiteY1" fmla="*/ 504196 h 989718"/>
                  <a:gd name="connsiteX2" fmla="*/ 579241 w 672619"/>
                  <a:gd name="connsiteY2" fmla="*/ 989718 h 989718"/>
                  <a:gd name="connsiteX3" fmla="*/ 579241 w 672619"/>
                  <a:gd name="connsiteY3" fmla="*/ 989718 h 989718"/>
                  <a:gd name="connsiteX4" fmla="*/ 579241 w 672619"/>
                  <a:gd name="connsiteY4" fmla="*/ 989718 h 989718"/>
                  <a:gd name="connsiteX5" fmla="*/ 579241 w 672619"/>
                  <a:gd name="connsiteY5" fmla="*/ 989718 h 9897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72619" h="989718">
                    <a:moveTo>
                      <a:pt x="672619" y="0"/>
                    </a:moveTo>
                    <a:cubicBezTo>
                      <a:pt x="344241" y="169621"/>
                      <a:pt x="15863" y="339243"/>
                      <a:pt x="300" y="504196"/>
                    </a:cubicBezTo>
                    <a:cubicBezTo>
                      <a:pt x="-15263" y="669149"/>
                      <a:pt x="579241" y="989718"/>
                      <a:pt x="579241" y="989718"/>
                    </a:cubicBezTo>
                    <a:lnTo>
                      <a:pt x="579241" y="989718"/>
                    </a:lnTo>
                    <a:lnTo>
                      <a:pt x="579241" y="989718"/>
                    </a:lnTo>
                    <a:lnTo>
                      <a:pt x="579241" y="989718"/>
                    </a:lnTo>
                  </a:path>
                </a:pathLst>
              </a:cu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5" name="Straight Connector 14"/>
              <p:cNvCxnSpPr>
                <a:endCxn id="14" idx="1"/>
              </p:cNvCxnSpPr>
              <p:nvPr/>
            </p:nvCxnSpPr>
            <p:spPr>
              <a:xfrm flipH="1">
                <a:off x="1848876" y="2390263"/>
                <a:ext cx="672319" cy="0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cxnSp>
        <p:nvCxnSpPr>
          <p:cNvPr id="18" name="Straight Connector 17"/>
          <p:cNvCxnSpPr/>
          <p:nvPr/>
        </p:nvCxnSpPr>
        <p:spPr>
          <a:xfrm flipH="1">
            <a:off x="3809805" y="2222197"/>
            <a:ext cx="18676" cy="1792697"/>
          </a:xfrm>
          <a:prstGeom prst="line">
            <a:avLst/>
          </a:prstGeom>
          <a:ln>
            <a:solidFill>
              <a:srgbClr val="000000"/>
            </a:solidFill>
            <a:prstDash val="sys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4783927" y="2222197"/>
            <a:ext cx="18676" cy="1792697"/>
          </a:xfrm>
          <a:prstGeom prst="line">
            <a:avLst/>
          </a:prstGeom>
          <a:ln>
            <a:solidFill>
              <a:srgbClr val="000000"/>
            </a:solidFill>
            <a:prstDash val="sys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2373063" y="3034513"/>
            <a:ext cx="8248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</a:t>
            </a:r>
            <a:endParaRPr lang="en-US" dirty="0"/>
          </a:p>
        </p:txBody>
      </p:sp>
      <p:sp>
        <p:nvSpPr>
          <p:cNvPr id="21" name="TextBox 20"/>
          <p:cNvSpPr txBox="1"/>
          <p:nvPr/>
        </p:nvSpPr>
        <p:spPr>
          <a:xfrm>
            <a:off x="5960636" y="3034513"/>
            <a:ext cx="65049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g</a:t>
            </a:r>
            <a:endParaRPr lang="en-US" dirty="0"/>
          </a:p>
        </p:txBody>
      </p:sp>
      <p:sp>
        <p:nvSpPr>
          <p:cNvPr id="22" name="TextBox 21"/>
          <p:cNvSpPr txBox="1"/>
          <p:nvPr/>
        </p:nvSpPr>
        <p:spPr>
          <a:xfrm>
            <a:off x="4071263" y="3109209"/>
            <a:ext cx="50423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i</a:t>
            </a:r>
            <a:endParaRPr lang="en-US" dirty="0"/>
          </a:p>
        </p:txBody>
      </p:sp>
      <p:sp>
        <p:nvSpPr>
          <p:cNvPr id="23" name="Oval 22"/>
          <p:cNvSpPr/>
          <p:nvPr/>
        </p:nvSpPr>
        <p:spPr>
          <a:xfrm>
            <a:off x="5811232" y="3020508"/>
            <a:ext cx="149404" cy="177402"/>
          </a:xfrm>
          <a:prstGeom prst="ellipse">
            <a:avLst/>
          </a:prstGeom>
          <a:solidFill>
            <a:schemeClr val="tx1"/>
          </a:solidFill>
          <a:ln>
            <a:solidFill>
              <a:srgbClr val="00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4242338" y="2984509"/>
            <a:ext cx="149404" cy="177402"/>
          </a:xfrm>
          <a:prstGeom prst="ellipse">
            <a:avLst/>
          </a:prstGeom>
          <a:solidFill>
            <a:schemeClr val="tx1"/>
          </a:solidFill>
          <a:ln>
            <a:solidFill>
              <a:srgbClr val="00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/>
          <p:cNvSpPr/>
          <p:nvPr/>
        </p:nvSpPr>
        <p:spPr>
          <a:xfrm>
            <a:off x="2785798" y="3034513"/>
            <a:ext cx="149404" cy="177402"/>
          </a:xfrm>
          <a:prstGeom prst="ellipse">
            <a:avLst/>
          </a:prstGeom>
          <a:solidFill>
            <a:schemeClr val="tx1"/>
          </a:solidFill>
          <a:ln>
            <a:solidFill>
              <a:srgbClr val="00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37694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3184174" y="1665870"/>
            <a:ext cx="2570180" cy="3501672"/>
            <a:chOff x="1428676" y="1692065"/>
            <a:chExt cx="2570180" cy="3501672"/>
          </a:xfrm>
        </p:grpSpPr>
        <p:sp>
          <p:nvSpPr>
            <p:cNvPr id="4" name="Oval 3"/>
            <p:cNvSpPr/>
            <p:nvPr/>
          </p:nvSpPr>
          <p:spPr>
            <a:xfrm>
              <a:off x="1559405" y="2222197"/>
              <a:ext cx="130729" cy="112044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Oval 4"/>
            <p:cNvSpPr/>
            <p:nvPr/>
          </p:nvSpPr>
          <p:spPr>
            <a:xfrm>
              <a:off x="1428676" y="3304662"/>
              <a:ext cx="130729" cy="112044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/>
            <p:cNvSpPr/>
            <p:nvPr/>
          </p:nvSpPr>
          <p:spPr>
            <a:xfrm>
              <a:off x="1624769" y="4301020"/>
              <a:ext cx="130729" cy="112044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/>
            <p:cNvSpPr/>
            <p:nvPr/>
          </p:nvSpPr>
          <p:spPr>
            <a:xfrm>
              <a:off x="2277712" y="2604701"/>
              <a:ext cx="130729" cy="112044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7"/>
            <p:cNvSpPr/>
            <p:nvPr/>
          </p:nvSpPr>
          <p:spPr>
            <a:xfrm>
              <a:off x="2430112" y="3730532"/>
              <a:ext cx="130729" cy="112044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Oval 8"/>
            <p:cNvSpPr/>
            <p:nvPr/>
          </p:nvSpPr>
          <p:spPr>
            <a:xfrm>
              <a:off x="3569320" y="4032945"/>
              <a:ext cx="130729" cy="112044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Oval 9"/>
            <p:cNvSpPr/>
            <p:nvPr/>
          </p:nvSpPr>
          <p:spPr>
            <a:xfrm>
              <a:off x="3868127" y="2716745"/>
              <a:ext cx="130729" cy="112044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Oval 10"/>
            <p:cNvSpPr/>
            <p:nvPr/>
          </p:nvSpPr>
          <p:spPr>
            <a:xfrm>
              <a:off x="3438591" y="1692065"/>
              <a:ext cx="130729" cy="112044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Oval 12"/>
            <p:cNvSpPr/>
            <p:nvPr/>
          </p:nvSpPr>
          <p:spPr>
            <a:xfrm>
              <a:off x="2862647" y="5081693"/>
              <a:ext cx="130729" cy="112044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5" name="Freeform 14"/>
          <p:cNvSpPr/>
          <p:nvPr/>
        </p:nvSpPr>
        <p:spPr>
          <a:xfrm>
            <a:off x="2763977" y="1634027"/>
            <a:ext cx="1939651" cy="3189307"/>
          </a:xfrm>
          <a:custGeom>
            <a:avLst/>
            <a:gdLst>
              <a:gd name="connsiteX0" fmla="*/ 1008477 w 1939651"/>
              <a:gd name="connsiteY0" fmla="*/ 83974 h 3189307"/>
              <a:gd name="connsiteX1" fmla="*/ 1718147 w 1939651"/>
              <a:gd name="connsiteY1" fmla="*/ 961649 h 3189307"/>
              <a:gd name="connsiteX2" fmla="*/ 1923578 w 1939651"/>
              <a:gd name="connsiteY2" fmla="*/ 2082085 h 3189307"/>
              <a:gd name="connsiteX3" fmla="*/ 1363312 w 1939651"/>
              <a:gd name="connsiteY3" fmla="*/ 2903737 h 3189307"/>
              <a:gd name="connsiteX4" fmla="*/ 634967 w 1939651"/>
              <a:gd name="connsiteY4" fmla="*/ 3183846 h 3189307"/>
              <a:gd name="connsiteX5" fmla="*/ 224106 w 1939651"/>
              <a:gd name="connsiteY5" fmla="*/ 2698324 h 3189307"/>
              <a:gd name="connsiteX6" fmla="*/ 18675 w 1939651"/>
              <a:gd name="connsiteY6" fmla="*/ 1876671 h 3189307"/>
              <a:gd name="connsiteX7" fmla="*/ 0 w 1939651"/>
              <a:gd name="connsiteY7" fmla="*/ 1148388 h 3189307"/>
              <a:gd name="connsiteX8" fmla="*/ 168079 w 1939651"/>
              <a:gd name="connsiteY8" fmla="*/ 494801 h 3189307"/>
              <a:gd name="connsiteX9" fmla="*/ 616292 w 1939651"/>
              <a:gd name="connsiteY9" fmla="*/ 83974 h 3189307"/>
              <a:gd name="connsiteX10" fmla="*/ 1008477 w 1939651"/>
              <a:gd name="connsiteY10" fmla="*/ 83974 h 31893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939651" h="3189307">
                <a:moveTo>
                  <a:pt x="1008477" y="83974"/>
                </a:moveTo>
                <a:cubicBezTo>
                  <a:pt x="1192120" y="230253"/>
                  <a:pt x="1565630" y="628631"/>
                  <a:pt x="1718147" y="961649"/>
                </a:cubicBezTo>
                <a:cubicBezTo>
                  <a:pt x="1870664" y="1294668"/>
                  <a:pt x="1982717" y="1758404"/>
                  <a:pt x="1923578" y="2082085"/>
                </a:cubicBezTo>
                <a:cubicBezTo>
                  <a:pt x="1864439" y="2405766"/>
                  <a:pt x="1578080" y="2720110"/>
                  <a:pt x="1363312" y="2903737"/>
                </a:cubicBezTo>
                <a:cubicBezTo>
                  <a:pt x="1148544" y="3087364"/>
                  <a:pt x="824835" y="3218081"/>
                  <a:pt x="634967" y="3183846"/>
                </a:cubicBezTo>
                <a:cubicBezTo>
                  <a:pt x="445099" y="3149611"/>
                  <a:pt x="326821" y="2916186"/>
                  <a:pt x="224106" y="2698324"/>
                </a:cubicBezTo>
                <a:cubicBezTo>
                  <a:pt x="121391" y="2480462"/>
                  <a:pt x="56026" y="2134994"/>
                  <a:pt x="18675" y="1876671"/>
                </a:cubicBezTo>
                <a:cubicBezTo>
                  <a:pt x="-18676" y="1618348"/>
                  <a:pt x="-24901" y="1378700"/>
                  <a:pt x="0" y="1148388"/>
                </a:cubicBezTo>
                <a:cubicBezTo>
                  <a:pt x="24901" y="918076"/>
                  <a:pt x="65364" y="672203"/>
                  <a:pt x="168079" y="494801"/>
                </a:cubicBezTo>
                <a:cubicBezTo>
                  <a:pt x="270794" y="317399"/>
                  <a:pt x="482451" y="155557"/>
                  <a:pt x="616292" y="83974"/>
                </a:cubicBezTo>
                <a:cubicBezTo>
                  <a:pt x="750133" y="12391"/>
                  <a:pt x="824834" y="-62305"/>
                  <a:pt x="1008477" y="83974"/>
                </a:cubicBezTo>
                <a:close/>
              </a:path>
            </a:pathLst>
          </a:custGeom>
          <a:solidFill>
            <a:schemeClr val="tx2">
              <a:lumMod val="40000"/>
              <a:lumOff val="60000"/>
              <a:alpha val="31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Freeform 15"/>
          <p:cNvSpPr/>
          <p:nvPr/>
        </p:nvSpPr>
        <p:spPr>
          <a:xfrm>
            <a:off x="4341032" y="1262702"/>
            <a:ext cx="1692210" cy="4359345"/>
          </a:xfrm>
          <a:custGeom>
            <a:avLst/>
            <a:gdLst>
              <a:gd name="connsiteX0" fmla="*/ 551953 w 1692210"/>
              <a:gd name="connsiteY0" fmla="*/ 44473 h 4359345"/>
              <a:gd name="connsiteX1" fmla="*/ 533278 w 1692210"/>
              <a:gd name="connsiteY1" fmla="*/ 361930 h 4359345"/>
              <a:gd name="connsiteX2" fmla="*/ 682682 w 1692210"/>
              <a:gd name="connsiteY2" fmla="*/ 754082 h 4359345"/>
              <a:gd name="connsiteX3" fmla="*/ 925464 w 1692210"/>
              <a:gd name="connsiteY3" fmla="*/ 1295626 h 4359345"/>
              <a:gd name="connsiteX4" fmla="*/ 1000166 w 1692210"/>
              <a:gd name="connsiteY4" fmla="*/ 1837170 h 4359345"/>
              <a:gd name="connsiteX5" fmla="*/ 925464 w 1692210"/>
              <a:gd name="connsiteY5" fmla="*/ 2397388 h 4359345"/>
              <a:gd name="connsiteX6" fmla="*/ 570629 w 1692210"/>
              <a:gd name="connsiteY6" fmla="*/ 2994954 h 4359345"/>
              <a:gd name="connsiteX7" fmla="*/ 103741 w 1692210"/>
              <a:gd name="connsiteY7" fmla="*/ 3779259 h 4359345"/>
              <a:gd name="connsiteX8" fmla="*/ 10363 w 1692210"/>
              <a:gd name="connsiteY8" fmla="*/ 4134063 h 4359345"/>
              <a:gd name="connsiteX9" fmla="*/ 271821 w 1692210"/>
              <a:gd name="connsiteY9" fmla="*/ 4358150 h 4359345"/>
              <a:gd name="connsiteX10" fmla="*/ 607980 w 1692210"/>
              <a:gd name="connsiteY10" fmla="*/ 4208759 h 4359345"/>
              <a:gd name="connsiteX11" fmla="*/ 925464 w 1692210"/>
              <a:gd name="connsiteY11" fmla="*/ 3909976 h 4359345"/>
              <a:gd name="connsiteX12" fmla="*/ 1448378 w 1692210"/>
              <a:gd name="connsiteY12" fmla="*/ 2976280 h 4359345"/>
              <a:gd name="connsiteX13" fmla="*/ 1635133 w 1692210"/>
              <a:gd name="connsiteY13" fmla="*/ 2360040 h 4359345"/>
              <a:gd name="connsiteX14" fmla="*/ 1691160 w 1692210"/>
              <a:gd name="connsiteY14" fmla="*/ 1743800 h 4359345"/>
              <a:gd name="connsiteX15" fmla="*/ 1597782 w 1692210"/>
              <a:gd name="connsiteY15" fmla="*/ 1108887 h 4359345"/>
              <a:gd name="connsiteX16" fmla="*/ 1336325 w 1692210"/>
              <a:gd name="connsiteY16" fmla="*/ 436625 h 4359345"/>
              <a:gd name="connsiteX17" fmla="*/ 1000166 w 1692210"/>
              <a:gd name="connsiteY17" fmla="*/ 44473 h 4359345"/>
              <a:gd name="connsiteX18" fmla="*/ 551953 w 1692210"/>
              <a:gd name="connsiteY18" fmla="*/ 44473 h 43593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692210" h="4359345">
                <a:moveTo>
                  <a:pt x="551953" y="44473"/>
                </a:moveTo>
                <a:cubicBezTo>
                  <a:pt x="474138" y="97383"/>
                  <a:pt x="511490" y="243662"/>
                  <a:pt x="533278" y="361930"/>
                </a:cubicBezTo>
                <a:cubicBezTo>
                  <a:pt x="555066" y="480198"/>
                  <a:pt x="617318" y="598466"/>
                  <a:pt x="682682" y="754082"/>
                </a:cubicBezTo>
                <a:cubicBezTo>
                  <a:pt x="748046" y="909698"/>
                  <a:pt x="872550" y="1115111"/>
                  <a:pt x="925464" y="1295626"/>
                </a:cubicBezTo>
                <a:cubicBezTo>
                  <a:pt x="978378" y="1476141"/>
                  <a:pt x="1000166" y="1653543"/>
                  <a:pt x="1000166" y="1837170"/>
                </a:cubicBezTo>
                <a:cubicBezTo>
                  <a:pt x="1000166" y="2020797"/>
                  <a:pt x="997053" y="2204424"/>
                  <a:pt x="925464" y="2397388"/>
                </a:cubicBezTo>
                <a:cubicBezTo>
                  <a:pt x="853875" y="2590352"/>
                  <a:pt x="570629" y="2994954"/>
                  <a:pt x="570629" y="2994954"/>
                </a:cubicBezTo>
                <a:cubicBezTo>
                  <a:pt x="433675" y="3225266"/>
                  <a:pt x="197119" y="3589408"/>
                  <a:pt x="103741" y="3779259"/>
                </a:cubicBezTo>
                <a:cubicBezTo>
                  <a:pt x="10363" y="3969110"/>
                  <a:pt x="-17650" y="4037581"/>
                  <a:pt x="10363" y="4134063"/>
                </a:cubicBezTo>
                <a:cubicBezTo>
                  <a:pt x="38376" y="4230545"/>
                  <a:pt x="172218" y="4345701"/>
                  <a:pt x="271821" y="4358150"/>
                </a:cubicBezTo>
                <a:cubicBezTo>
                  <a:pt x="371424" y="4370599"/>
                  <a:pt x="499039" y="4283455"/>
                  <a:pt x="607980" y="4208759"/>
                </a:cubicBezTo>
                <a:cubicBezTo>
                  <a:pt x="716921" y="4134063"/>
                  <a:pt x="785398" y="4115389"/>
                  <a:pt x="925464" y="3909976"/>
                </a:cubicBezTo>
                <a:cubicBezTo>
                  <a:pt x="1065530" y="3704563"/>
                  <a:pt x="1330100" y="3234603"/>
                  <a:pt x="1448378" y="2976280"/>
                </a:cubicBezTo>
                <a:cubicBezTo>
                  <a:pt x="1566656" y="2717957"/>
                  <a:pt x="1594669" y="2565453"/>
                  <a:pt x="1635133" y="2360040"/>
                </a:cubicBezTo>
                <a:cubicBezTo>
                  <a:pt x="1675597" y="2154627"/>
                  <a:pt x="1697385" y="1952325"/>
                  <a:pt x="1691160" y="1743800"/>
                </a:cubicBezTo>
                <a:cubicBezTo>
                  <a:pt x="1684935" y="1535275"/>
                  <a:pt x="1656921" y="1326749"/>
                  <a:pt x="1597782" y="1108887"/>
                </a:cubicBezTo>
                <a:cubicBezTo>
                  <a:pt x="1538643" y="891025"/>
                  <a:pt x="1435928" y="614027"/>
                  <a:pt x="1336325" y="436625"/>
                </a:cubicBezTo>
                <a:cubicBezTo>
                  <a:pt x="1236722" y="259223"/>
                  <a:pt x="1130895" y="109832"/>
                  <a:pt x="1000166" y="44473"/>
                </a:cubicBezTo>
                <a:cubicBezTo>
                  <a:pt x="869437" y="-20886"/>
                  <a:pt x="629768" y="-8437"/>
                  <a:pt x="551953" y="44473"/>
                </a:cubicBezTo>
                <a:close/>
              </a:path>
            </a:pathLst>
          </a:custGeom>
          <a:solidFill>
            <a:srgbClr val="8EB4E3">
              <a:alpha val="40000"/>
            </a:srgb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2913381" y="3081197"/>
            <a:ext cx="40152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</a:t>
            </a:r>
            <a:endParaRPr lang="en-US" dirty="0"/>
          </a:p>
        </p:txBody>
      </p:sp>
      <p:cxnSp>
        <p:nvCxnSpPr>
          <p:cNvPr id="19" name="Straight Connector 18"/>
          <p:cNvCxnSpPr/>
          <p:nvPr/>
        </p:nvCxnSpPr>
        <p:spPr>
          <a:xfrm flipV="1">
            <a:off x="3277554" y="2308046"/>
            <a:ext cx="102713" cy="970422"/>
          </a:xfrm>
          <a:prstGeom prst="line">
            <a:avLst/>
          </a:prstGeom>
          <a:ln>
            <a:prstDash val="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V="1">
            <a:off x="3277554" y="2578506"/>
            <a:ext cx="886385" cy="812006"/>
          </a:xfrm>
          <a:prstGeom prst="line">
            <a:avLst/>
          </a:prstGeom>
          <a:ln>
            <a:prstDash val="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stCxn id="17" idx="3"/>
          </p:cNvCxnSpPr>
          <p:nvPr/>
        </p:nvCxnSpPr>
        <p:spPr>
          <a:xfrm>
            <a:off x="3314903" y="3265863"/>
            <a:ext cx="870707" cy="438474"/>
          </a:xfrm>
          <a:prstGeom prst="line">
            <a:avLst/>
          </a:prstGeom>
          <a:ln>
            <a:prstDash val="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3277554" y="3390511"/>
            <a:ext cx="168078" cy="996358"/>
          </a:xfrm>
          <a:prstGeom prst="line">
            <a:avLst/>
          </a:prstGeom>
          <a:ln>
            <a:prstDash val="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 flipV="1">
            <a:off x="4128877" y="1777914"/>
            <a:ext cx="1065212" cy="856614"/>
          </a:xfrm>
          <a:prstGeom prst="line">
            <a:avLst/>
          </a:prstGeom>
          <a:ln>
            <a:prstDash val="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 flipV="1">
            <a:off x="4249218" y="2802594"/>
            <a:ext cx="1374407" cy="1013787"/>
          </a:xfrm>
          <a:prstGeom prst="line">
            <a:avLst/>
          </a:prstGeom>
          <a:ln>
            <a:prstDash val="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>
            <a:off x="4193190" y="3760359"/>
            <a:ext cx="1206329" cy="302413"/>
          </a:xfrm>
          <a:prstGeom prst="line">
            <a:avLst/>
          </a:prstGeom>
          <a:ln>
            <a:prstDash val="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/>
          <p:nvPr/>
        </p:nvCxnSpPr>
        <p:spPr>
          <a:xfrm>
            <a:off x="3445632" y="4386869"/>
            <a:ext cx="1172513" cy="668629"/>
          </a:xfrm>
          <a:prstGeom prst="line">
            <a:avLst/>
          </a:prstGeom>
          <a:ln>
            <a:prstDash val="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2820001" y="1578005"/>
            <a:ext cx="11205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</a:t>
            </a:r>
            <a:endParaRPr lang="en-US" dirty="0"/>
          </a:p>
        </p:txBody>
      </p:sp>
      <p:sp>
        <p:nvSpPr>
          <p:cNvPr id="41" name="TextBox 40"/>
          <p:cNvSpPr txBox="1"/>
          <p:nvPr/>
        </p:nvSpPr>
        <p:spPr>
          <a:xfrm>
            <a:off x="4748874" y="889223"/>
            <a:ext cx="11205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424657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1456672" y="1859100"/>
            <a:ext cx="5082759" cy="2436014"/>
            <a:chOff x="1456672" y="1859100"/>
            <a:chExt cx="5082759" cy="2436014"/>
          </a:xfrm>
        </p:grpSpPr>
        <p:sp>
          <p:nvSpPr>
            <p:cNvPr id="12" name="TextBox 11"/>
            <p:cNvSpPr txBox="1"/>
            <p:nvPr/>
          </p:nvSpPr>
          <p:spPr>
            <a:xfrm>
              <a:off x="3756756" y="3888379"/>
              <a:ext cx="728345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N</a:t>
              </a:r>
              <a:r>
                <a:rPr lang="en-US" baseline="-25000" dirty="0"/>
                <a:t>6</a:t>
              </a:r>
              <a:endParaRPr lang="en-US" dirty="0"/>
            </a:p>
          </p:txBody>
        </p:sp>
        <p:grpSp>
          <p:nvGrpSpPr>
            <p:cNvPr id="15" name="Group 14"/>
            <p:cNvGrpSpPr/>
            <p:nvPr/>
          </p:nvGrpSpPr>
          <p:grpSpPr>
            <a:xfrm>
              <a:off x="1456672" y="1859100"/>
              <a:ext cx="4886647" cy="2029279"/>
              <a:chOff x="2166360" y="1859100"/>
              <a:chExt cx="4886647" cy="2029279"/>
            </a:xfrm>
          </p:grpSpPr>
          <p:grpSp>
            <p:nvGrpSpPr>
              <p:cNvPr id="9" name="Group 8"/>
              <p:cNvGrpSpPr/>
              <p:nvPr/>
            </p:nvGrpSpPr>
            <p:grpSpPr>
              <a:xfrm>
                <a:off x="2633248" y="2292068"/>
                <a:ext cx="4055587" cy="1596311"/>
                <a:chOff x="1307287" y="1736674"/>
                <a:chExt cx="4055587" cy="1596311"/>
              </a:xfrm>
            </p:grpSpPr>
            <p:sp>
              <p:nvSpPr>
                <p:cNvPr id="4" name="Oval 3"/>
                <p:cNvSpPr/>
                <p:nvPr/>
              </p:nvSpPr>
              <p:spPr>
                <a:xfrm>
                  <a:off x="1307287" y="1745700"/>
                  <a:ext cx="261457" cy="242761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" name="Oval 4"/>
                <p:cNvSpPr/>
                <p:nvPr/>
              </p:nvSpPr>
              <p:spPr>
                <a:xfrm>
                  <a:off x="5101417" y="1745700"/>
                  <a:ext cx="261457" cy="242761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" name="Oval 5"/>
                <p:cNvSpPr/>
                <p:nvPr/>
              </p:nvSpPr>
              <p:spPr>
                <a:xfrm>
                  <a:off x="3140483" y="1736674"/>
                  <a:ext cx="261457" cy="242761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" name="Oval 6"/>
                <p:cNvSpPr/>
                <p:nvPr/>
              </p:nvSpPr>
              <p:spPr>
                <a:xfrm>
                  <a:off x="5101417" y="3090224"/>
                  <a:ext cx="261457" cy="242761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" name="Oval 7"/>
                <p:cNvSpPr/>
                <p:nvPr/>
              </p:nvSpPr>
              <p:spPr>
                <a:xfrm>
                  <a:off x="3140483" y="3090224"/>
                  <a:ext cx="261457" cy="242761"/>
                </a:xfrm>
                <a:prstGeom prst="ellipse">
                  <a:avLst/>
                </a:prstGeom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" name="TextBox 9"/>
              <p:cNvSpPr txBox="1"/>
              <p:nvPr/>
            </p:nvSpPr>
            <p:spPr>
              <a:xfrm>
                <a:off x="2166360" y="1886067"/>
                <a:ext cx="728345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dirty="0" smtClean="0"/>
                  <a:t>N</a:t>
                </a:r>
                <a:r>
                  <a:rPr lang="en-US" baseline="-25000" dirty="0" smtClean="0"/>
                  <a:t>1</a:t>
                </a:r>
                <a:endParaRPr lang="en-US" dirty="0"/>
              </a:p>
            </p:txBody>
          </p:sp>
          <p:sp>
            <p:nvSpPr>
              <p:cNvPr id="11" name="TextBox 10"/>
              <p:cNvSpPr txBox="1"/>
              <p:nvPr/>
            </p:nvSpPr>
            <p:spPr>
              <a:xfrm>
                <a:off x="4310697" y="1859100"/>
                <a:ext cx="728345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dirty="0" smtClean="0"/>
                  <a:t>N</a:t>
                </a:r>
                <a:r>
                  <a:rPr lang="en-US" baseline="-25000" dirty="0"/>
                  <a:t>2</a:t>
                </a:r>
                <a:endParaRPr lang="en-US" dirty="0"/>
              </a:p>
            </p:txBody>
          </p:sp>
          <p:sp>
            <p:nvSpPr>
              <p:cNvPr id="13" name="TextBox 12"/>
              <p:cNvSpPr txBox="1"/>
              <p:nvPr/>
            </p:nvSpPr>
            <p:spPr>
              <a:xfrm>
                <a:off x="6324662" y="1886067"/>
                <a:ext cx="728345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dirty="0" smtClean="0"/>
                  <a:t>N</a:t>
                </a:r>
                <a:r>
                  <a:rPr lang="en-US" baseline="-25000" dirty="0"/>
                  <a:t>3</a:t>
                </a:r>
                <a:endParaRPr lang="en-US" dirty="0"/>
              </a:p>
            </p:txBody>
          </p:sp>
        </p:grpSp>
        <p:sp>
          <p:nvSpPr>
            <p:cNvPr id="14" name="TextBox 13"/>
            <p:cNvSpPr txBox="1"/>
            <p:nvPr/>
          </p:nvSpPr>
          <p:spPr>
            <a:xfrm>
              <a:off x="5811086" y="3925782"/>
              <a:ext cx="728345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N</a:t>
              </a:r>
              <a:r>
                <a:rPr lang="en-US" baseline="-25000" dirty="0"/>
                <a:t>5</a:t>
              </a:r>
              <a:endParaRPr lang="en-US" dirty="0"/>
            </a:p>
          </p:txBody>
        </p:sp>
      </p:grpSp>
      <p:sp>
        <p:nvSpPr>
          <p:cNvPr id="17" name="Oval 16"/>
          <p:cNvSpPr/>
          <p:nvPr/>
        </p:nvSpPr>
        <p:spPr>
          <a:xfrm>
            <a:off x="7006296" y="2939016"/>
            <a:ext cx="261457" cy="242761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7345455" y="2849848"/>
            <a:ext cx="72834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19" name="TextBox 18"/>
          <p:cNvSpPr txBox="1"/>
          <p:nvPr/>
        </p:nvSpPr>
        <p:spPr>
          <a:xfrm>
            <a:off x="6635809" y="1535934"/>
            <a:ext cx="160609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 = N</a:t>
            </a:r>
            <a:r>
              <a:rPr lang="en-US" baseline="-25000" dirty="0" smtClean="0"/>
              <a:t>1</a:t>
            </a:r>
          </a:p>
          <a:p>
            <a:r>
              <a:rPr lang="en-US" dirty="0" smtClean="0"/>
              <a:t>G = N</a:t>
            </a:r>
            <a:r>
              <a:rPr lang="en-US" baseline="-25000" dirty="0" smtClean="0"/>
              <a:t>4</a:t>
            </a:r>
            <a:endParaRPr lang="en-US" dirty="0"/>
          </a:p>
        </p:txBody>
      </p:sp>
      <p:cxnSp>
        <p:nvCxnSpPr>
          <p:cNvPr id="26" name="Straight Connector 25"/>
          <p:cNvCxnSpPr>
            <a:stCxn id="4" idx="2"/>
          </p:cNvCxnSpPr>
          <p:nvPr/>
        </p:nvCxnSpPr>
        <p:spPr>
          <a:xfrm flipV="1">
            <a:off x="1923560" y="2413136"/>
            <a:ext cx="3980883" cy="933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>
            <a:stCxn id="8" idx="2"/>
          </p:cNvCxnSpPr>
          <p:nvPr/>
        </p:nvCxnSpPr>
        <p:spPr>
          <a:xfrm flipV="1">
            <a:off x="3756756" y="3766065"/>
            <a:ext cx="2091682" cy="93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>
            <a:off x="3868812" y="2413449"/>
            <a:ext cx="0" cy="135355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>
            <a:off x="5854413" y="2413138"/>
            <a:ext cx="0" cy="135355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/>
          <p:cNvCxnSpPr>
            <a:stCxn id="5" idx="2"/>
            <a:endCxn id="17" idx="5"/>
          </p:cNvCxnSpPr>
          <p:nvPr/>
        </p:nvCxnSpPr>
        <p:spPr>
          <a:xfrm>
            <a:off x="5717690" y="2422475"/>
            <a:ext cx="1511774" cy="72375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/>
          <p:cNvCxnSpPr>
            <a:stCxn id="7" idx="2"/>
            <a:endCxn id="17" idx="4"/>
          </p:cNvCxnSpPr>
          <p:nvPr/>
        </p:nvCxnSpPr>
        <p:spPr>
          <a:xfrm flipV="1">
            <a:off x="5717690" y="3181777"/>
            <a:ext cx="1419335" cy="585222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321497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49</Words>
  <Application>Microsoft Macintosh PowerPoint</Application>
  <PresentationFormat>On-screen Show (4:3)</PresentationFormat>
  <Paragraphs>41</Paragraphs>
  <Slides>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Monroe Kennedy</dc:creator>
  <cp:lastModifiedBy>Monroe Kennedy</cp:lastModifiedBy>
  <cp:revision>14</cp:revision>
  <dcterms:created xsi:type="dcterms:W3CDTF">2013-01-14T20:23:05Z</dcterms:created>
  <dcterms:modified xsi:type="dcterms:W3CDTF">2013-01-14T21:53:55Z</dcterms:modified>
</cp:coreProperties>
</file>

<file path=docProps/thumbnail.jpeg>
</file>