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1.xml" ContentType="application/vnd.openxmlformats-officedocument.presentationml.slideLayout+xml"/>
  <Override PartName="/ppt/slides/slide4.xml" ContentType="application/vnd.openxmlformats-officedocument.presentationml.slide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Default Extension="bin" ContentType="application/vnd.openxmlformats-officedocument.presentationml.printerSettings"/>
  <Default Extension="rels" ContentType="application/vnd.openxmlformats-package.relationship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>
        <p:scale>
          <a:sx n="100" d="100"/>
          <a:sy n="100" d="100"/>
        </p:scale>
        <p:origin x="-568" y="-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D4607A-3B64-3E4B-89A5-7115687B0A94}" type="datetimeFigureOut">
              <a:rPr lang="en-US" smtClean="0"/>
              <a:pPr/>
              <a:t>1/18/13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07BFF9-DB75-6643-B9B1-B90441FDA08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/>
        </p:nvCxnSpPr>
        <p:spPr>
          <a:xfrm flipV="1">
            <a:off x="2710481" y="1517976"/>
            <a:ext cx="3965046" cy="1549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rot="5400000">
            <a:off x="5180785" y="3012718"/>
            <a:ext cx="298948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flipV="1">
            <a:off x="2709687" y="4492764"/>
            <a:ext cx="3965046" cy="1549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5400000">
            <a:off x="1216533" y="3027414"/>
            <a:ext cx="298948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Freeform 11"/>
          <p:cNvSpPr/>
          <p:nvPr/>
        </p:nvSpPr>
        <p:spPr>
          <a:xfrm>
            <a:off x="3422950" y="1505068"/>
            <a:ext cx="2633038" cy="1073942"/>
          </a:xfrm>
          <a:custGeom>
            <a:avLst/>
            <a:gdLst>
              <a:gd name="connsiteX0" fmla="*/ 46465 w 2633038"/>
              <a:gd name="connsiteY0" fmla="*/ 43887 h 1073942"/>
              <a:gd name="connsiteX1" fmla="*/ 46465 w 2633038"/>
              <a:gd name="connsiteY1" fmla="*/ 121335 h 1073942"/>
              <a:gd name="connsiteX2" fmla="*/ 325257 w 2633038"/>
              <a:gd name="connsiteY2" fmla="*/ 508574 h 1073942"/>
              <a:gd name="connsiteX3" fmla="*/ 356234 w 2633038"/>
              <a:gd name="connsiteY3" fmla="*/ 849344 h 1073942"/>
              <a:gd name="connsiteX4" fmla="*/ 1254565 w 2633038"/>
              <a:gd name="connsiteY4" fmla="*/ 1050708 h 1073942"/>
              <a:gd name="connsiteX5" fmla="*/ 1889592 w 2633038"/>
              <a:gd name="connsiteY5" fmla="*/ 709938 h 1073942"/>
              <a:gd name="connsiteX6" fmla="*/ 2245827 w 2633038"/>
              <a:gd name="connsiteY6" fmla="*/ 880323 h 1073942"/>
              <a:gd name="connsiteX7" fmla="*/ 2633038 w 2633038"/>
              <a:gd name="connsiteY7" fmla="*/ 28398 h 10739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633038" h="1073942">
                <a:moveTo>
                  <a:pt x="46465" y="43887"/>
                </a:moveTo>
                <a:cubicBezTo>
                  <a:pt x="23232" y="43887"/>
                  <a:pt x="0" y="43887"/>
                  <a:pt x="46465" y="121335"/>
                </a:cubicBezTo>
                <a:cubicBezTo>
                  <a:pt x="92930" y="198783"/>
                  <a:pt x="273629" y="387239"/>
                  <a:pt x="325257" y="508574"/>
                </a:cubicBezTo>
                <a:cubicBezTo>
                  <a:pt x="376885" y="629909"/>
                  <a:pt x="201349" y="758988"/>
                  <a:pt x="356234" y="849344"/>
                </a:cubicBezTo>
                <a:cubicBezTo>
                  <a:pt x="511119" y="939700"/>
                  <a:pt x="999005" y="1073942"/>
                  <a:pt x="1254565" y="1050708"/>
                </a:cubicBezTo>
                <a:cubicBezTo>
                  <a:pt x="1510125" y="1027474"/>
                  <a:pt x="1724382" y="738336"/>
                  <a:pt x="1889592" y="709938"/>
                </a:cubicBezTo>
                <a:cubicBezTo>
                  <a:pt x="2054802" y="681541"/>
                  <a:pt x="2121919" y="993913"/>
                  <a:pt x="2245827" y="880323"/>
                </a:cubicBezTo>
                <a:cubicBezTo>
                  <a:pt x="2369735" y="766733"/>
                  <a:pt x="2439432" y="0"/>
                  <a:pt x="2633038" y="28398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Freeform 12"/>
          <p:cNvSpPr/>
          <p:nvPr/>
        </p:nvSpPr>
        <p:spPr>
          <a:xfrm>
            <a:off x="3639788" y="3776870"/>
            <a:ext cx="2152896" cy="699611"/>
          </a:xfrm>
          <a:custGeom>
            <a:avLst/>
            <a:gdLst>
              <a:gd name="connsiteX0" fmla="*/ 0 w 2152896"/>
              <a:gd name="connsiteY0" fmla="*/ 699611 h 699611"/>
              <a:gd name="connsiteX1" fmla="*/ 511119 w 2152896"/>
              <a:gd name="connsiteY1" fmla="*/ 203945 h 699611"/>
              <a:gd name="connsiteX2" fmla="*/ 1068704 w 2152896"/>
              <a:gd name="connsiteY2" fmla="*/ 219435 h 699611"/>
              <a:gd name="connsiteX3" fmla="*/ 1595312 w 2152896"/>
              <a:gd name="connsiteY3" fmla="*/ 80029 h 699611"/>
              <a:gd name="connsiteX4" fmla="*/ 2152896 w 2152896"/>
              <a:gd name="connsiteY4" fmla="*/ 699611 h 6996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52896" h="699611">
                <a:moveTo>
                  <a:pt x="0" y="699611"/>
                </a:moveTo>
                <a:cubicBezTo>
                  <a:pt x="166501" y="491792"/>
                  <a:pt x="333002" y="283974"/>
                  <a:pt x="511119" y="203945"/>
                </a:cubicBezTo>
                <a:cubicBezTo>
                  <a:pt x="689236" y="123916"/>
                  <a:pt x="888005" y="240088"/>
                  <a:pt x="1068704" y="219435"/>
                </a:cubicBezTo>
                <a:cubicBezTo>
                  <a:pt x="1249403" y="198782"/>
                  <a:pt x="1414613" y="0"/>
                  <a:pt x="1595312" y="80029"/>
                </a:cubicBezTo>
                <a:cubicBezTo>
                  <a:pt x="1776011" y="160058"/>
                  <a:pt x="1967035" y="629908"/>
                  <a:pt x="2152896" y="699611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9" name="Straight Connector 18"/>
          <p:cNvCxnSpPr/>
          <p:nvPr/>
        </p:nvCxnSpPr>
        <p:spPr>
          <a:xfrm rot="16200000" flipH="1">
            <a:off x="2784024" y="2187900"/>
            <a:ext cx="766732" cy="154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3175134" y="2579010"/>
            <a:ext cx="3144158" cy="119786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rot="5400000">
            <a:off x="6124382" y="3971780"/>
            <a:ext cx="38982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2841417" y="1627611"/>
            <a:ext cx="3182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6316951" y="3967328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cxnSp>
        <p:nvCxnSpPr>
          <p:cNvPr id="27" name="Straight Connector 26"/>
          <p:cNvCxnSpPr/>
          <p:nvPr/>
        </p:nvCxnSpPr>
        <p:spPr>
          <a:xfrm>
            <a:off x="2709687" y="1950473"/>
            <a:ext cx="396663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2712070" y="2407032"/>
            <a:ext cx="396663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2712070" y="2925927"/>
            <a:ext cx="396663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2709590" y="3419107"/>
            <a:ext cx="396663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2707110" y="3912287"/>
            <a:ext cx="3966634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 rot="16200000" flipH="1">
            <a:off x="1914009" y="3014008"/>
            <a:ext cx="3017882" cy="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 rot="16200000" flipH="1">
            <a:off x="2608489" y="3042488"/>
            <a:ext cx="3017882" cy="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 rot="16200000" flipH="1">
            <a:off x="3271993" y="3024498"/>
            <a:ext cx="3017882" cy="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 rot="16200000" flipH="1">
            <a:off x="3920009" y="3037488"/>
            <a:ext cx="3017882" cy="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/>
          <p:nvPr/>
        </p:nvCxnSpPr>
        <p:spPr>
          <a:xfrm rot="16200000" flipH="1">
            <a:off x="4537049" y="3019498"/>
            <a:ext cx="3017882" cy="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Right Brace 38"/>
          <p:cNvSpPr/>
          <p:nvPr/>
        </p:nvSpPr>
        <p:spPr>
          <a:xfrm>
            <a:off x="6716804" y="1528547"/>
            <a:ext cx="179296" cy="421926"/>
          </a:xfrm>
          <a:prstGeom prst="rightBrac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39"/>
          <p:cNvSpPr txBox="1"/>
          <p:nvPr/>
        </p:nvSpPr>
        <p:spPr>
          <a:xfrm>
            <a:off x="6887060" y="1533547"/>
            <a:ext cx="2376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8" name="Straight Connector 37"/>
          <p:cNvCxnSpPr>
            <a:stCxn id="22" idx="0"/>
            <a:endCxn id="20" idx="4"/>
          </p:cNvCxnSpPr>
          <p:nvPr/>
        </p:nvCxnSpPr>
        <p:spPr>
          <a:xfrm rot="16200000" flipH="1">
            <a:off x="4774248" y="3176735"/>
            <a:ext cx="2295207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>
            <a:stCxn id="20" idx="6"/>
            <a:endCxn id="18" idx="2"/>
          </p:cNvCxnSpPr>
          <p:nvPr/>
        </p:nvCxnSpPr>
        <p:spPr>
          <a:xfrm flipH="1" flipV="1">
            <a:off x="3404979" y="4171939"/>
            <a:ext cx="2633036" cy="2073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>
            <a:stCxn id="18" idx="4"/>
            <a:endCxn id="16" idx="0"/>
          </p:cNvCxnSpPr>
          <p:nvPr/>
        </p:nvCxnSpPr>
        <p:spPr>
          <a:xfrm rot="5400000" flipH="1" flipV="1">
            <a:off x="2385149" y="3165126"/>
            <a:ext cx="2274468" cy="248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/>
          <p:cNvCxnSpPr>
            <a:stCxn id="21" idx="7"/>
            <a:endCxn id="19" idx="3"/>
          </p:cNvCxnSpPr>
          <p:nvPr/>
        </p:nvCxnSpPr>
        <p:spPr>
          <a:xfrm rot="16200000" flipH="1" flipV="1">
            <a:off x="4722547" y="2983592"/>
            <a:ext cx="1223972" cy="133891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/>
          <p:cNvCxnSpPr>
            <a:stCxn id="19" idx="5"/>
            <a:endCxn id="17" idx="1"/>
          </p:cNvCxnSpPr>
          <p:nvPr/>
        </p:nvCxnSpPr>
        <p:spPr>
          <a:xfrm rot="5400000" flipH="1">
            <a:off x="3522192" y="2957876"/>
            <a:ext cx="1223972" cy="139035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" name="Straight Connector 3"/>
          <p:cNvCxnSpPr/>
          <p:nvPr/>
        </p:nvCxnSpPr>
        <p:spPr>
          <a:xfrm rot="5400000">
            <a:off x="1378366" y="3206338"/>
            <a:ext cx="3051443" cy="1548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2896343" y="1688361"/>
            <a:ext cx="3562345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rot="5400000">
            <a:off x="4932967" y="3214082"/>
            <a:ext cx="3051443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10800000" flipV="1">
            <a:off x="2911834" y="4739804"/>
            <a:ext cx="3546061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 rot="5400000">
            <a:off x="3815351" y="3227072"/>
            <a:ext cx="3051443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 rot="5400000">
            <a:off x="2589319" y="3224572"/>
            <a:ext cx="3051443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rot="10800000">
            <a:off x="2896343" y="2664209"/>
            <a:ext cx="356314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rot="10800000">
            <a:off x="2909351" y="3637579"/>
            <a:ext cx="356314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Oval 15"/>
          <p:cNvSpPr/>
          <p:nvPr/>
        </p:nvSpPr>
        <p:spPr>
          <a:xfrm>
            <a:off x="3407459" y="2029132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3404979" y="3002502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3404979" y="4040278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4631050" y="4040278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5805688" y="4061017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/>
          <p:cNvSpPr/>
          <p:nvPr/>
        </p:nvSpPr>
        <p:spPr>
          <a:xfrm>
            <a:off x="5805688" y="3002502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/>
          <p:cNvSpPr/>
          <p:nvPr/>
        </p:nvSpPr>
        <p:spPr>
          <a:xfrm>
            <a:off x="5805688" y="2029132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4114246" y="1702144"/>
            <a:ext cx="1226032" cy="1935435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Straight Connector 12"/>
          <p:cNvCxnSpPr>
            <a:stCxn id="21" idx="6"/>
            <a:endCxn id="20" idx="2"/>
          </p:cNvCxnSpPr>
          <p:nvPr/>
        </p:nvCxnSpPr>
        <p:spPr>
          <a:xfrm flipH="1" flipV="1">
            <a:off x="4548115" y="5145310"/>
            <a:ext cx="1406965" cy="2073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8" name="Straight Connector 57"/>
          <p:cNvCxnSpPr>
            <a:stCxn id="17" idx="2"/>
            <a:endCxn id="22" idx="6"/>
          </p:cNvCxnSpPr>
          <p:nvPr/>
        </p:nvCxnSpPr>
        <p:spPr>
          <a:xfrm rot="10800000" flipH="1" flipV="1">
            <a:off x="3327836" y="4082134"/>
            <a:ext cx="2627244" cy="254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/>
          <p:cNvCxnSpPr>
            <a:stCxn id="21" idx="3"/>
            <a:endCxn id="64" idx="7"/>
          </p:cNvCxnSpPr>
          <p:nvPr/>
        </p:nvCxnSpPr>
        <p:spPr>
          <a:xfrm rot="5400000" flipH="1" flipV="1">
            <a:off x="5941171" y="4352553"/>
            <a:ext cx="722200" cy="10909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/>
          <p:cNvCxnSpPr>
            <a:stCxn id="64" idx="5"/>
            <a:endCxn id="22" idx="1"/>
          </p:cNvCxnSpPr>
          <p:nvPr/>
        </p:nvCxnSpPr>
        <p:spPr>
          <a:xfrm rot="5400000" flipH="1">
            <a:off x="5947917" y="3823296"/>
            <a:ext cx="708707" cy="10909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>
            <a:stCxn id="26" idx="0"/>
            <a:endCxn id="27" idx="4"/>
          </p:cNvCxnSpPr>
          <p:nvPr/>
        </p:nvCxnSpPr>
        <p:spPr>
          <a:xfrm rot="16200000" flipH="1">
            <a:off x="2260994" y="1514144"/>
            <a:ext cx="130109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stCxn id="22" idx="0"/>
            <a:endCxn id="21" idx="4"/>
          </p:cNvCxnSpPr>
          <p:nvPr/>
        </p:nvCxnSpPr>
        <p:spPr>
          <a:xfrm rot="16200000" flipH="1">
            <a:off x="5177998" y="4636791"/>
            <a:ext cx="1321837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>
            <a:stCxn id="20" idx="4"/>
            <a:endCxn id="18" idx="0"/>
          </p:cNvCxnSpPr>
          <p:nvPr/>
        </p:nvCxnSpPr>
        <p:spPr>
          <a:xfrm rot="5400000" flipH="1">
            <a:off x="4006983" y="4619675"/>
            <a:ext cx="1313798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Oval 16"/>
          <p:cNvSpPr/>
          <p:nvPr/>
        </p:nvSpPr>
        <p:spPr>
          <a:xfrm>
            <a:off x="3327836" y="3950473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547321" y="3963173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4548115" y="5013649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/>
          <p:cNvSpPr/>
          <p:nvPr/>
        </p:nvSpPr>
        <p:spPr>
          <a:xfrm>
            <a:off x="5722753" y="5034388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/>
          <p:cNvSpPr/>
          <p:nvPr/>
        </p:nvSpPr>
        <p:spPr>
          <a:xfrm>
            <a:off x="5722753" y="3975873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4" name="Straight Connector 23"/>
          <p:cNvCxnSpPr>
            <a:stCxn id="29" idx="6"/>
            <a:endCxn id="27" idx="2"/>
          </p:cNvCxnSpPr>
          <p:nvPr/>
        </p:nvCxnSpPr>
        <p:spPr>
          <a:xfrm flipH="1" flipV="1">
            <a:off x="2795379" y="2033032"/>
            <a:ext cx="2633036" cy="2073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>
            <a:stCxn id="28" idx="5"/>
            <a:endCxn id="26" idx="1"/>
          </p:cNvCxnSpPr>
          <p:nvPr/>
        </p:nvCxnSpPr>
        <p:spPr>
          <a:xfrm rot="5400000" flipH="1">
            <a:off x="2912592" y="818969"/>
            <a:ext cx="1223972" cy="139035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Oval 25"/>
          <p:cNvSpPr/>
          <p:nvPr/>
        </p:nvSpPr>
        <p:spPr>
          <a:xfrm>
            <a:off x="2795379" y="863595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Oval 26"/>
          <p:cNvSpPr/>
          <p:nvPr/>
        </p:nvSpPr>
        <p:spPr>
          <a:xfrm>
            <a:off x="2795379" y="1901371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021450" y="1901371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196088" y="1922110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/>
          <p:cNvSpPr txBox="1"/>
          <p:nvPr/>
        </p:nvSpPr>
        <p:spPr>
          <a:xfrm>
            <a:off x="2906546" y="494263"/>
            <a:ext cx="4154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37" name="TextBox 36"/>
          <p:cNvSpPr txBox="1"/>
          <p:nvPr/>
        </p:nvSpPr>
        <p:spPr>
          <a:xfrm>
            <a:off x="4012004" y="1532039"/>
            <a:ext cx="4154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3</a:t>
            </a:r>
            <a:endParaRPr lang="en-US" dirty="0" smtClean="0"/>
          </a:p>
        </p:txBody>
      </p:sp>
      <p:sp>
        <p:nvSpPr>
          <p:cNvPr id="38" name="TextBox 37"/>
          <p:cNvSpPr txBox="1"/>
          <p:nvPr/>
        </p:nvSpPr>
        <p:spPr>
          <a:xfrm>
            <a:off x="5012917" y="1532039"/>
            <a:ext cx="4154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/>
              <a:t>4</a:t>
            </a:r>
            <a:endParaRPr lang="en-US" dirty="0" smtClean="0"/>
          </a:p>
        </p:txBody>
      </p:sp>
      <p:sp>
        <p:nvSpPr>
          <p:cNvPr id="39" name="TextBox 38"/>
          <p:cNvSpPr txBox="1"/>
          <p:nvPr/>
        </p:nvSpPr>
        <p:spPr>
          <a:xfrm>
            <a:off x="2912338" y="1552778"/>
            <a:ext cx="4154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/>
              <a:t>2</a:t>
            </a:r>
            <a:endParaRPr lang="en-US" dirty="0" smtClean="0"/>
          </a:p>
        </p:txBody>
      </p:sp>
      <p:sp>
        <p:nvSpPr>
          <p:cNvPr id="40" name="TextBox 39"/>
          <p:cNvSpPr txBox="1"/>
          <p:nvPr/>
        </p:nvSpPr>
        <p:spPr>
          <a:xfrm>
            <a:off x="1768275" y="1368112"/>
            <a:ext cx="11440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e</a:t>
            </a:r>
            <a:r>
              <a:rPr lang="en-US" baseline="-25000" dirty="0" smtClean="0"/>
              <a:t>1</a:t>
            </a:r>
            <a:r>
              <a:rPr lang="en-US" dirty="0" smtClean="0"/>
              <a:t>=(N</a:t>
            </a:r>
            <a:r>
              <a:rPr lang="en-US" baseline="-25000" dirty="0" smtClean="0"/>
              <a:t>1</a:t>
            </a:r>
            <a:r>
              <a:rPr lang="en-US" dirty="0" smtClean="0"/>
              <a:t>,N</a:t>
            </a:r>
            <a:r>
              <a:rPr lang="en-US" baseline="-25000" dirty="0" smtClean="0"/>
              <a:t>2</a:t>
            </a:r>
            <a:r>
              <a:rPr lang="en-US" dirty="0" smtClean="0"/>
              <a:t>)</a:t>
            </a:r>
            <a:endParaRPr lang="en-US" dirty="0"/>
          </a:p>
        </p:txBody>
      </p:sp>
      <p:cxnSp>
        <p:nvCxnSpPr>
          <p:cNvPr id="41" name="Straight Connector 40"/>
          <p:cNvCxnSpPr>
            <a:stCxn id="44" idx="0"/>
            <a:endCxn id="45" idx="4"/>
          </p:cNvCxnSpPr>
          <p:nvPr/>
        </p:nvCxnSpPr>
        <p:spPr>
          <a:xfrm rot="16200000" flipH="1">
            <a:off x="6115871" y="1349423"/>
            <a:ext cx="130109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/>
          <p:cNvCxnSpPr>
            <a:stCxn id="46" idx="6"/>
            <a:endCxn id="45" idx="2"/>
          </p:cNvCxnSpPr>
          <p:nvPr/>
        </p:nvCxnSpPr>
        <p:spPr>
          <a:xfrm flipH="1">
            <a:off x="6650256" y="1868311"/>
            <a:ext cx="145839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>
            <a:stCxn id="46" idx="5"/>
            <a:endCxn id="44" idx="1"/>
          </p:cNvCxnSpPr>
          <p:nvPr/>
        </p:nvCxnSpPr>
        <p:spPr>
          <a:xfrm rot="5400000" flipH="1">
            <a:off x="6767469" y="654248"/>
            <a:ext cx="1223972" cy="139035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4" name="Oval 43"/>
          <p:cNvSpPr/>
          <p:nvPr/>
        </p:nvSpPr>
        <p:spPr>
          <a:xfrm>
            <a:off x="6650256" y="698874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Oval 44"/>
          <p:cNvSpPr/>
          <p:nvPr/>
        </p:nvSpPr>
        <p:spPr>
          <a:xfrm>
            <a:off x="6650256" y="1736650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/>
          <p:cNvSpPr/>
          <p:nvPr/>
        </p:nvSpPr>
        <p:spPr>
          <a:xfrm>
            <a:off x="7876327" y="1736650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/>
          <p:cNvSpPr txBox="1"/>
          <p:nvPr/>
        </p:nvSpPr>
        <p:spPr>
          <a:xfrm>
            <a:off x="6308954" y="1165017"/>
            <a:ext cx="4769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2.0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7104974" y="1901371"/>
            <a:ext cx="4769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0.2</a:t>
            </a:r>
            <a:endParaRPr lang="en-US" dirty="0"/>
          </a:p>
        </p:txBody>
      </p:sp>
      <p:sp>
        <p:nvSpPr>
          <p:cNvPr id="52" name="TextBox 51"/>
          <p:cNvSpPr txBox="1"/>
          <p:nvPr/>
        </p:nvSpPr>
        <p:spPr>
          <a:xfrm>
            <a:off x="7343437" y="942251"/>
            <a:ext cx="5475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-1.0</a:t>
            </a:r>
            <a:endParaRPr lang="en-US" dirty="0"/>
          </a:p>
        </p:txBody>
      </p:sp>
      <p:sp>
        <p:nvSpPr>
          <p:cNvPr id="64" name="Oval 63"/>
          <p:cNvSpPr/>
          <p:nvPr/>
        </p:nvSpPr>
        <p:spPr>
          <a:xfrm>
            <a:off x="6649462" y="4498384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TextBox 68"/>
          <p:cNvSpPr txBox="1"/>
          <p:nvPr/>
        </p:nvSpPr>
        <p:spPr>
          <a:xfrm>
            <a:off x="3322044" y="3606541"/>
            <a:ext cx="4154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70" name="TextBox 69"/>
          <p:cNvSpPr txBox="1"/>
          <p:nvPr/>
        </p:nvSpPr>
        <p:spPr>
          <a:xfrm>
            <a:off x="5628457" y="3607004"/>
            <a:ext cx="4154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3</a:t>
            </a:r>
            <a:endParaRPr lang="en-US" dirty="0" smtClean="0"/>
          </a:p>
        </p:txBody>
      </p:sp>
      <p:sp>
        <p:nvSpPr>
          <p:cNvPr id="71" name="TextBox 70"/>
          <p:cNvSpPr txBox="1"/>
          <p:nvPr/>
        </p:nvSpPr>
        <p:spPr>
          <a:xfrm>
            <a:off x="6915239" y="4392374"/>
            <a:ext cx="4154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/>
              <a:t>4</a:t>
            </a:r>
            <a:endParaRPr lang="en-US" dirty="0" smtClean="0"/>
          </a:p>
        </p:txBody>
      </p:sp>
      <p:sp>
        <p:nvSpPr>
          <p:cNvPr id="72" name="TextBox 71"/>
          <p:cNvSpPr txBox="1"/>
          <p:nvPr/>
        </p:nvSpPr>
        <p:spPr>
          <a:xfrm>
            <a:off x="4457652" y="5276971"/>
            <a:ext cx="411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6</a:t>
            </a:r>
            <a:endParaRPr lang="en-US" dirty="0" smtClean="0"/>
          </a:p>
        </p:txBody>
      </p:sp>
      <p:sp>
        <p:nvSpPr>
          <p:cNvPr id="73" name="TextBox 72"/>
          <p:cNvSpPr txBox="1"/>
          <p:nvPr/>
        </p:nvSpPr>
        <p:spPr>
          <a:xfrm>
            <a:off x="5632289" y="5276971"/>
            <a:ext cx="411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 smtClean="0"/>
              <a:t>5</a:t>
            </a:r>
            <a:endParaRPr lang="en-US" dirty="0" smtClean="0"/>
          </a:p>
        </p:txBody>
      </p:sp>
      <p:sp>
        <p:nvSpPr>
          <p:cNvPr id="74" name="TextBox 73"/>
          <p:cNvSpPr txBox="1"/>
          <p:nvPr/>
        </p:nvSpPr>
        <p:spPr>
          <a:xfrm>
            <a:off x="4478302" y="3607334"/>
            <a:ext cx="4154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r>
              <a:rPr lang="en-US" baseline="-25000" dirty="0"/>
              <a:t>2</a:t>
            </a:r>
            <a:endParaRPr lang="en-US" dirty="0"/>
          </a:p>
        </p:txBody>
      </p:sp>
      <p:sp>
        <p:nvSpPr>
          <p:cNvPr id="75" name="TextBox 74"/>
          <p:cNvSpPr txBox="1"/>
          <p:nvPr/>
        </p:nvSpPr>
        <p:spPr>
          <a:xfrm>
            <a:off x="3952117" y="3701534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76" name="TextBox 75"/>
          <p:cNvSpPr txBox="1"/>
          <p:nvPr/>
        </p:nvSpPr>
        <p:spPr>
          <a:xfrm>
            <a:off x="5045258" y="3738203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</a:t>
            </a:r>
            <a:endParaRPr lang="en-US" dirty="0"/>
          </a:p>
        </p:txBody>
      </p:sp>
      <p:sp>
        <p:nvSpPr>
          <p:cNvPr id="77" name="TextBox 76"/>
          <p:cNvSpPr txBox="1"/>
          <p:nvPr/>
        </p:nvSpPr>
        <p:spPr>
          <a:xfrm>
            <a:off x="5046828" y="5166049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78" name="TextBox 77"/>
          <p:cNvSpPr txBox="1"/>
          <p:nvPr/>
        </p:nvSpPr>
        <p:spPr>
          <a:xfrm>
            <a:off x="4327472" y="4392374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79" name="TextBox 78"/>
          <p:cNvSpPr txBox="1"/>
          <p:nvPr/>
        </p:nvSpPr>
        <p:spPr>
          <a:xfrm>
            <a:off x="5481459" y="4392374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80" name="TextBox 79"/>
          <p:cNvSpPr txBox="1"/>
          <p:nvPr/>
        </p:nvSpPr>
        <p:spPr>
          <a:xfrm>
            <a:off x="6308954" y="3976666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81" name="TextBox 80"/>
          <p:cNvSpPr txBox="1"/>
          <p:nvPr/>
        </p:nvSpPr>
        <p:spPr>
          <a:xfrm>
            <a:off x="6348596" y="4849722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3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8" name="Straight Connector 37"/>
          <p:cNvCxnSpPr/>
          <p:nvPr/>
        </p:nvCxnSpPr>
        <p:spPr>
          <a:xfrm>
            <a:off x="1689100" y="5181600"/>
            <a:ext cx="16526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/>
          <p:nvPr/>
        </p:nvCxnSpPr>
        <p:spPr>
          <a:xfrm>
            <a:off x="3263900" y="5147746"/>
            <a:ext cx="165268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Oval 1"/>
          <p:cNvSpPr/>
          <p:nvPr/>
        </p:nvSpPr>
        <p:spPr>
          <a:xfrm>
            <a:off x="3435350" y="2006600"/>
            <a:ext cx="1231900" cy="673100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3816518" y="2120900"/>
            <a:ext cx="4956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Jim</a:t>
            </a: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3587750" y="1092200"/>
            <a:ext cx="1231900" cy="673100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3816518" y="1206500"/>
            <a:ext cx="787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Kostas</a:t>
            </a:r>
            <a:endParaRPr lang="en-US" dirty="0"/>
          </a:p>
        </p:txBody>
      </p:sp>
      <p:sp>
        <p:nvSpPr>
          <p:cNvPr id="6" name="Oval 5"/>
          <p:cNvSpPr/>
          <p:nvPr/>
        </p:nvSpPr>
        <p:spPr>
          <a:xfrm>
            <a:off x="1917700" y="1428750"/>
            <a:ext cx="1231900" cy="673100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2235368" y="1543050"/>
            <a:ext cx="6346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Vijay</a:t>
            </a:r>
            <a:endParaRPr lang="en-US" dirty="0"/>
          </a:p>
        </p:txBody>
      </p:sp>
      <p:sp>
        <p:nvSpPr>
          <p:cNvPr id="8" name="Oval 7"/>
          <p:cNvSpPr/>
          <p:nvPr/>
        </p:nvSpPr>
        <p:spPr>
          <a:xfrm>
            <a:off x="2070100" y="2679700"/>
            <a:ext cx="1231900" cy="673100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387768" y="2794000"/>
            <a:ext cx="59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Katy</a:t>
            </a:r>
            <a:endParaRPr lang="en-US" dirty="0"/>
          </a:p>
        </p:txBody>
      </p:sp>
      <p:sp>
        <p:nvSpPr>
          <p:cNvPr id="10" name="Oval 9"/>
          <p:cNvSpPr/>
          <p:nvPr/>
        </p:nvSpPr>
        <p:spPr>
          <a:xfrm>
            <a:off x="4464554" y="2794000"/>
            <a:ext cx="1231900" cy="673100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4756822" y="2908300"/>
            <a:ext cx="7032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Frank</a:t>
            </a:r>
            <a:endParaRPr lang="en-US" dirty="0"/>
          </a:p>
        </p:txBody>
      </p:sp>
      <p:sp>
        <p:nvSpPr>
          <p:cNvPr id="12" name="Oval 11"/>
          <p:cNvSpPr/>
          <p:nvPr/>
        </p:nvSpPr>
        <p:spPr>
          <a:xfrm>
            <a:off x="6388100" y="755650"/>
            <a:ext cx="1231900" cy="673100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6769268" y="869950"/>
            <a:ext cx="5463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Ben</a:t>
            </a:r>
            <a:endParaRPr lang="en-US" dirty="0"/>
          </a:p>
        </p:txBody>
      </p:sp>
      <p:sp>
        <p:nvSpPr>
          <p:cNvPr id="14" name="Oval 13"/>
          <p:cNvSpPr/>
          <p:nvPr/>
        </p:nvSpPr>
        <p:spPr>
          <a:xfrm>
            <a:off x="5924550" y="1912382"/>
            <a:ext cx="1231900" cy="673100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6305718" y="2026682"/>
            <a:ext cx="5229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You</a:t>
            </a:r>
            <a:endParaRPr lang="en-US" dirty="0"/>
          </a:p>
        </p:txBody>
      </p:sp>
      <p:sp>
        <p:nvSpPr>
          <p:cNvPr id="21" name="Freeform 20"/>
          <p:cNvSpPr/>
          <p:nvPr/>
        </p:nvSpPr>
        <p:spPr>
          <a:xfrm>
            <a:off x="4800600" y="1447800"/>
            <a:ext cx="757767" cy="1422400"/>
          </a:xfrm>
          <a:custGeom>
            <a:avLst/>
            <a:gdLst>
              <a:gd name="connsiteX0" fmla="*/ 0 w 757767"/>
              <a:gd name="connsiteY0" fmla="*/ 0 h 1422400"/>
              <a:gd name="connsiteX1" fmla="*/ 647700 w 757767"/>
              <a:gd name="connsiteY1" fmla="*/ 736600 h 1422400"/>
              <a:gd name="connsiteX2" fmla="*/ 660400 w 757767"/>
              <a:gd name="connsiteY2" fmla="*/ 1422400 h 1422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757767" h="1422400">
                <a:moveTo>
                  <a:pt x="0" y="0"/>
                </a:moveTo>
                <a:cubicBezTo>
                  <a:pt x="268816" y="249766"/>
                  <a:pt x="537633" y="499533"/>
                  <a:pt x="647700" y="736600"/>
                </a:cubicBezTo>
                <a:cubicBezTo>
                  <a:pt x="757767" y="973667"/>
                  <a:pt x="660400" y="1422400"/>
                  <a:pt x="660400" y="1422400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 22"/>
          <p:cNvSpPr/>
          <p:nvPr/>
        </p:nvSpPr>
        <p:spPr>
          <a:xfrm>
            <a:off x="3098800" y="1435100"/>
            <a:ext cx="495300" cy="190500"/>
          </a:xfrm>
          <a:custGeom>
            <a:avLst/>
            <a:gdLst>
              <a:gd name="connsiteX0" fmla="*/ 495300 w 495300"/>
              <a:gd name="connsiteY0" fmla="*/ 0 h 190500"/>
              <a:gd name="connsiteX1" fmla="*/ 228600 w 495300"/>
              <a:gd name="connsiteY1" fmla="*/ 38100 h 190500"/>
              <a:gd name="connsiteX2" fmla="*/ 0 w 495300"/>
              <a:gd name="connsiteY2" fmla="*/ 190500 h 190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495300" h="190500">
                <a:moveTo>
                  <a:pt x="495300" y="0"/>
                </a:moveTo>
                <a:cubicBezTo>
                  <a:pt x="403225" y="3175"/>
                  <a:pt x="311150" y="6350"/>
                  <a:pt x="228600" y="38100"/>
                </a:cubicBezTo>
                <a:cubicBezTo>
                  <a:pt x="146050" y="69850"/>
                  <a:pt x="0" y="190500"/>
                  <a:pt x="0" y="190500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 23"/>
          <p:cNvSpPr/>
          <p:nvPr/>
        </p:nvSpPr>
        <p:spPr>
          <a:xfrm>
            <a:off x="2480733" y="2108200"/>
            <a:ext cx="148167" cy="571500"/>
          </a:xfrm>
          <a:custGeom>
            <a:avLst/>
            <a:gdLst>
              <a:gd name="connsiteX0" fmla="*/ 97367 w 148167"/>
              <a:gd name="connsiteY0" fmla="*/ 0 h 571500"/>
              <a:gd name="connsiteX1" fmla="*/ 8467 w 148167"/>
              <a:gd name="connsiteY1" fmla="*/ 228600 h 571500"/>
              <a:gd name="connsiteX2" fmla="*/ 148167 w 148167"/>
              <a:gd name="connsiteY2" fmla="*/ 571500 h 571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48167" h="571500">
                <a:moveTo>
                  <a:pt x="97367" y="0"/>
                </a:moveTo>
                <a:cubicBezTo>
                  <a:pt x="48683" y="66675"/>
                  <a:pt x="0" y="133350"/>
                  <a:pt x="8467" y="228600"/>
                </a:cubicBezTo>
                <a:cubicBezTo>
                  <a:pt x="16934" y="323850"/>
                  <a:pt x="148167" y="571500"/>
                  <a:pt x="148167" y="571500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 24"/>
          <p:cNvSpPr/>
          <p:nvPr/>
        </p:nvSpPr>
        <p:spPr>
          <a:xfrm>
            <a:off x="3276600" y="3098800"/>
            <a:ext cx="1206500" cy="194733"/>
          </a:xfrm>
          <a:custGeom>
            <a:avLst/>
            <a:gdLst>
              <a:gd name="connsiteX0" fmla="*/ 0 w 1206500"/>
              <a:gd name="connsiteY0" fmla="*/ 0 h 194733"/>
              <a:gd name="connsiteX1" fmla="*/ 660400 w 1206500"/>
              <a:gd name="connsiteY1" fmla="*/ 177800 h 194733"/>
              <a:gd name="connsiteX2" fmla="*/ 1206500 w 1206500"/>
              <a:gd name="connsiteY2" fmla="*/ 101600 h 1947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206500" h="194733">
                <a:moveTo>
                  <a:pt x="0" y="0"/>
                </a:moveTo>
                <a:cubicBezTo>
                  <a:pt x="229658" y="80433"/>
                  <a:pt x="459317" y="160867"/>
                  <a:pt x="660400" y="177800"/>
                </a:cubicBezTo>
                <a:cubicBezTo>
                  <a:pt x="861483" y="194733"/>
                  <a:pt x="1206500" y="101600"/>
                  <a:pt x="1206500" y="101600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4660900" y="2222500"/>
            <a:ext cx="1244600" cy="63500"/>
          </a:xfrm>
          <a:custGeom>
            <a:avLst/>
            <a:gdLst>
              <a:gd name="connsiteX0" fmla="*/ 1244600 w 1244600"/>
              <a:gd name="connsiteY0" fmla="*/ 0 h 63500"/>
              <a:gd name="connsiteX1" fmla="*/ 0 w 1244600"/>
              <a:gd name="connsiteY1" fmla="*/ 63500 h 63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244600" h="63500">
                <a:moveTo>
                  <a:pt x="1244600" y="0"/>
                </a:moveTo>
                <a:lnTo>
                  <a:pt x="0" y="63500"/>
                </a:ln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Freeform 26"/>
          <p:cNvSpPr/>
          <p:nvPr/>
        </p:nvSpPr>
        <p:spPr>
          <a:xfrm>
            <a:off x="3225800" y="2590800"/>
            <a:ext cx="381000" cy="254000"/>
          </a:xfrm>
          <a:custGeom>
            <a:avLst/>
            <a:gdLst>
              <a:gd name="connsiteX0" fmla="*/ 0 w 381000"/>
              <a:gd name="connsiteY0" fmla="*/ 254000 h 254000"/>
              <a:gd name="connsiteX1" fmla="*/ 381000 w 381000"/>
              <a:gd name="connsiteY1" fmla="*/ 0 h 254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81000" h="254000">
                <a:moveTo>
                  <a:pt x="0" y="254000"/>
                </a:moveTo>
                <a:lnTo>
                  <a:pt x="381000" y="0"/>
                </a:ln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 29"/>
          <p:cNvSpPr/>
          <p:nvPr/>
        </p:nvSpPr>
        <p:spPr>
          <a:xfrm>
            <a:off x="4483100" y="2578100"/>
            <a:ext cx="215900" cy="279400"/>
          </a:xfrm>
          <a:custGeom>
            <a:avLst/>
            <a:gdLst>
              <a:gd name="connsiteX0" fmla="*/ 215900 w 215900"/>
              <a:gd name="connsiteY0" fmla="*/ 279400 h 279400"/>
              <a:gd name="connsiteX1" fmla="*/ 0 w 215900"/>
              <a:gd name="connsiteY1" fmla="*/ 0 h 279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15900" h="279400">
                <a:moveTo>
                  <a:pt x="215900" y="279400"/>
                </a:moveTo>
                <a:cubicBezTo>
                  <a:pt x="127000" y="167216"/>
                  <a:pt x="38100" y="55033"/>
                  <a:pt x="0" y="0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/>
          <p:cNvSpPr txBox="1"/>
          <p:nvPr/>
        </p:nvSpPr>
        <p:spPr>
          <a:xfrm>
            <a:off x="6044588" y="2970367"/>
            <a:ext cx="222372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Note: Crossing edges</a:t>
            </a:r>
            <a:br>
              <a:rPr lang="en-US" dirty="0" smtClean="0"/>
            </a:br>
            <a:r>
              <a:rPr lang="en-US" dirty="0" smtClean="0"/>
              <a:t>do not connect nodes</a:t>
            </a:r>
          </a:p>
        </p:txBody>
      </p:sp>
      <p:sp>
        <p:nvSpPr>
          <p:cNvPr id="28" name="Freeform 27"/>
          <p:cNvSpPr/>
          <p:nvPr/>
        </p:nvSpPr>
        <p:spPr>
          <a:xfrm>
            <a:off x="1651000" y="4813300"/>
            <a:ext cx="342900" cy="685800"/>
          </a:xfrm>
          <a:custGeom>
            <a:avLst/>
            <a:gdLst>
              <a:gd name="connsiteX0" fmla="*/ 342900 w 342900"/>
              <a:gd name="connsiteY0" fmla="*/ 0 h 685800"/>
              <a:gd name="connsiteX1" fmla="*/ 0 w 342900"/>
              <a:gd name="connsiteY1" fmla="*/ 381000 h 685800"/>
              <a:gd name="connsiteX2" fmla="*/ 342900 w 342900"/>
              <a:gd name="connsiteY2" fmla="*/ 685800 h 685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42900" h="685800">
                <a:moveTo>
                  <a:pt x="342900" y="0"/>
                </a:moveTo>
                <a:cubicBezTo>
                  <a:pt x="171450" y="133350"/>
                  <a:pt x="0" y="266700"/>
                  <a:pt x="0" y="381000"/>
                </a:cubicBezTo>
                <a:cubicBezTo>
                  <a:pt x="0" y="495300"/>
                  <a:pt x="279400" y="632883"/>
                  <a:pt x="342900" y="685800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Freeform 28"/>
          <p:cNvSpPr/>
          <p:nvPr/>
        </p:nvSpPr>
        <p:spPr>
          <a:xfrm rot="10800000">
            <a:off x="3092450" y="4813300"/>
            <a:ext cx="342900" cy="685800"/>
          </a:xfrm>
          <a:custGeom>
            <a:avLst/>
            <a:gdLst>
              <a:gd name="connsiteX0" fmla="*/ 342900 w 342900"/>
              <a:gd name="connsiteY0" fmla="*/ 0 h 685800"/>
              <a:gd name="connsiteX1" fmla="*/ 0 w 342900"/>
              <a:gd name="connsiteY1" fmla="*/ 381000 h 685800"/>
              <a:gd name="connsiteX2" fmla="*/ 342900 w 342900"/>
              <a:gd name="connsiteY2" fmla="*/ 685800 h 685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342900" h="685800">
                <a:moveTo>
                  <a:pt x="342900" y="0"/>
                </a:moveTo>
                <a:cubicBezTo>
                  <a:pt x="171450" y="133350"/>
                  <a:pt x="0" y="266700"/>
                  <a:pt x="0" y="381000"/>
                </a:cubicBezTo>
                <a:cubicBezTo>
                  <a:pt x="0" y="495300"/>
                  <a:pt x="279400" y="632883"/>
                  <a:pt x="342900" y="685800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2480733" y="5080000"/>
            <a:ext cx="148167" cy="152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/>
          <p:cNvSpPr txBox="1"/>
          <p:nvPr/>
        </p:nvSpPr>
        <p:spPr>
          <a:xfrm>
            <a:off x="2438113" y="5212834"/>
            <a:ext cx="2376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</a:t>
            </a:r>
            <a:endParaRPr lang="en-US" dirty="0" smtClean="0"/>
          </a:p>
        </p:txBody>
      </p:sp>
      <p:sp>
        <p:nvSpPr>
          <p:cNvPr id="34" name="TextBox 33"/>
          <p:cNvSpPr txBox="1"/>
          <p:nvPr/>
        </p:nvSpPr>
        <p:spPr>
          <a:xfrm>
            <a:off x="3498850" y="4964668"/>
            <a:ext cx="2933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g</a:t>
            </a:r>
            <a:endParaRPr lang="en-US" dirty="0"/>
          </a:p>
        </p:txBody>
      </p:sp>
      <p:sp>
        <p:nvSpPr>
          <p:cNvPr id="35" name="Oval 34"/>
          <p:cNvSpPr/>
          <p:nvPr/>
        </p:nvSpPr>
        <p:spPr>
          <a:xfrm>
            <a:off x="3344333" y="5080000"/>
            <a:ext cx="148167" cy="152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Oval 35"/>
          <p:cNvSpPr/>
          <p:nvPr/>
        </p:nvSpPr>
        <p:spPr>
          <a:xfrm>
            <a:off x="1604433" y="5080000"/>
            <a:ext cx="148167" cy="152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39"/>
          <p:cNvSpPr txBox="1"/>
          <p:nvPr/>
        </p:nvSpPr>
        <p:spPr>
          <a:xfrm>
            <a:off x="1312552" y="4963080"/>
            <a:ext cx="2749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Connector 27"/>
          <p:cNvCxnSpPr>
            <a:stCxn id="21" idx="1"/>
            <a:endCxn id="16" idx="5"/>
          </p:cNvCxnSpPr>
          <p:nvPr/>
        </p:nvCxnSpPr>
        <p:spPr>
          <a:xfrm rot="16200000" flipH="1">
            <a:off x="3616240" y="2007921"/>
            <a:ext cx="799947" cy="60956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>
            <a:stCxn id="17" idx="7"/>
            <a:endCxn id="16" idx="3"/>
          </p:cNvCxnSpPr>
          <p:nvPr/>
        </p:nvCxnSpPr>
        <p:spPr>
          <a:xfrm rot="16200000" flipH="1" flipV="1">
            <a:off x="4274379" y="1795066"/>
            <a:ext cx="799947" cy="103527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>
            <a:stCxn id="17" idx="2"/>
            <a:endCxn id="22" idx="7"/>
          </p:cNvCxnSpPr>
          <p:nvPr/>
        </p:nvCxnSpPr>
        <p:spPr>
          <a:xfrm rot="10800000" flipH="1">
            <a:off x="4993686" y="1517747"/>
            <a:ext cx="953990" cy="48808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>
            <a:stCxn id="23" idx="7"/>
            <a:endCxn id="19" idx="3"/>
          </p:cNvCxnSpPr>
          <p:nvPr/>
        </p:nvCxnSpPr>
        <p:spPr>
          <a:xfrm rot="16200000" flipH="1" flipV="1">
            <a:off x="5158714" y="2279313"/>
            <a:ext cx="541796" cy="103612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>
            <a:stCxn id="24" idx="5"/>
            <a:endCxn id="19" idx="1"/>
          </p:cNvCxnSpPr>
          <p:nvPr/>
        </p:nvCxnSpPr>
        <p:spPr>
          <a:xfrm rot="5400000" flipH="1">
            <a:off x="5064476" y="2729152"/>
            <a:ext cx="766508" cy="1072365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>
            <a:stCxn id="19" idx="5"/>
            <a:endCxn id="16" idx="1"/>
          </p:cNvCxnSpPr>
          <p:nvPr/>
        </p:nvCxnSpPr>
        <p:spPr>
          <a:xfrm rot="5400000" flipH="1">
            <a:off x="4345374" y="2337824"/>
            <a:ext cx="541796" cy="91910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>
            <a:stCxn id="18" idx="5"/>
            <a:endCxn id="20" idx="1"/>
          </p:cNvCxnSpPr>
          <p:nvPr/>
        </p:nvCxnSpPr>
        <p:spPr>
          <a:xfrm rot="5400000" flipH="1">
            <a:off x="3741375" y="3099963"/>
            <a:ext cx="745769" cy="87812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>
            <a:stCxn id="20" idx="3"/>
            <a:endCxn id="16" idx="0"/>
          </p:cNvCxnSpPr>
          <p:nvPr/>
        </p:nvCxnSpPr>
        <p:spPr>
          <a:xfrm rot="5400000" flipH="1" flipV="1">
            <a:off x="3524817" y="2638297"/>
            <a:ext cx="864420" cy="56366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>
            <a:stCxn id="2" idx="3"/>
            <a:endCxn id="3" idx="7"/>
          </p:cNvCxnSpPr>
          <p:nvPr/>
        </p:nvCxnSpPr>
        <p:spPr>
          <a:xfrm rot="5400000" flipH="1" flipV="1">
            <a:off x="1054965" y="4035314"/>
            <a:ext cx="799947" cy="103527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>
            <a:stCxn id="2" idx="2"/>
            <a:endCxn id="5" idx="6"/>
          </p:cNvCxnSpPr>
          <p:nvPr/>
        </p:nvCxnSpPr>
        <p:spPr>
          <a:xfrm rot="10800000" flipH="1">
            <a:off x="903279" y="4859826"/>
            <a:ext cx="1452606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stCxn id="4" idx="5"/>
            <a:endCxn id="2" idx="1"/>
          </p:cNvCxnSpPr>
          <p:nvPr/>
        </p:nvCxnSpPr>
        <p:spPr>
          <a:xfrm rot="5400000" flipH="1">
            <a:off x="1049399" y="4654633"/>
            <a:ext cx="811081" cy="103527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Oval 1"/>
          <p:cNvSpPr/>
          <p:nvPr/>
        </p:nvSpPr>
        <p:spPr>
          <a:xfrm>
            <a:off x="903279" y="4728165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Oval 2"/>
          <p:cNvSpPr/>
          <p:nvPr/>
        </p:nvSpPr>
        <p:spPr>
          <a:xfrm>
            <a:off x="1774273" y="4114414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Oval 3"/>
          <p:cNvSpPr/>
          <p:nvPr/>
        </p:nvSpPr>
        <p:spPr>
          <a:xfrm>
            <a:off x="1774273" y="5353050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2123558" y="4728165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617747" y="4452123"/>
            <a:ext cx="799664" cy="875527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4122693" y="2487917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4993686" y="1874166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4355020" y="3687151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4877523" y="2843517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3641173" y="3127578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/>
          <p:cNvSpPr/>
          <p:nvPr/>
        </p:nvSpPr>
        <p:spPr>
          <a:xfrm>
            <a:off x="3677409" y="1874166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/>
          <p:cNvSpPr/>
          <p:nvPr/>
        </p:nvSpPr>
        <p:spPr>
          <a:xfrm>
            <a:off x="5749373" y="1479183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/>
          <p:cNvSpPr/>
          <p:nvPr/>
        </p:nvSpPr>
        <p:spPr>
          <a:xfrm>
            <a:off x="5749373" y="2487917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5785609" y="3423829"/>
            <a:ext cx="232327" cy="263322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/>
          <p:cNvSpPr txBox="1"/>
          <p:nvPr/>
        </p:nvSpPr>
        <p:spPr>
          <a:xfrm>
            <a:off x="587643" y="4152977"/>
            <a:ext cx="3156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</a:t>
            </a:r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2212133" y="3919504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</a:t>
            </a:r>
          </a:p>
        </p:txBody>
      </p:sp>
      <p:sp>
        <p:nvSpPr>
          <p:cNvPr id="48" name="Freeform 47"/>
          <p:cNvSpPr/>
          <p:nvPr/>
        </p:nvSpPr>
        <p:spPr>
          <a:xfrm>
            <a:off x="3037417" y="1562100"/>
            <a:ext cx="2508250" cy="2247900"/>
          </a:xfrm>
          <a:custGeom>
            <a:avLst/>
            <a:gdLst>
              <a:gd name="connsiteX0" fmla="*/ 315383 w 2508250"/>
              <a:gd name="connsiteY0" fmla="*/ 393700 h 2247900"/>
              <a:gd name="connsiteX1" fmla="*/ 582083 w 2508250"/>
              <a:gd name="connsiteY1" fmla="*/ 25400 h 2247900"/>
              <a:gd name="connsiteX2" fmla="*/ 1496483 w 2508250"/>
              <a:gd name="connsiteY2" fmla="*/ 241300 h 2247900"/>
              <a:gd name="connsiteX3" fmla="*/ 1902883 w 2508250"/>
              <a:gd name="connsiteY3" fmla="*/ 114300 h 2247900"/>
              <a:gd name="connsiteX4" fmla="*/ 2436283 w 2508250"/>
              <a:gd name="connsiteY4" fmla="*/ 317500 h 2247900"/>
              <a:gd name="connsiteX5" fmla="*/ 2334683 w 2508250"/>
              <a:gd name="connsiteY5" fmla="*/ 1092200 h 2247900"/>
              <a:gd name="connsiteX6" fmla="*/ 2106083 w 2508250"/>
              <a:gd name="connsiteY6" fmla="*/ 1968500 h 2247900"/>
              <a:gd name="connsiteX7" fmla="*/ 1407583 w 2508250"/>
              <a:gd name="connsiteY7" fmla="*/ 1828800 h 2247900"/>
              <a:gd name="connsiteX8" fmla="*/ 759883 w 2508250"/>
              <a:gd name="connsiteY8" fmla="*/ 2197100 h 2247900"/>
              <a:gd name="connsiteX9" fmla="*/ 74083 w 2508250"/>
              <a:gd name="connsiteY9" fmla="*/ 1524000 h 2247900"/>
              <a:gd name="connsiteX10" fmla="*/ 315383 w 2508250"/>
              <a:gd name="connsiteY10" fmla="*/ 393700 h 2247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508250" h="2247900">
                <a:moveTo>
                  <a:pt x="315383" y="393700"/>
                </a:moveTo>
                <a:cubicBezTo>
                  <a:pt x="400050" y="143933"/>
                  <a:pt x="385233" y="50800"/>
                  <a:pt x="582083" y="25400"/>
                </a:cubicBezTo>
                <a:cubicBezTo>
                  <a:pt x="778933" y="0"/>
                  <a:pt x="1276350" y="226483"/>
                  <a:pt x="1496483" y="241300"/>
                </a:cubicBezTo>
                <a:cubicBezTo>
                  <a:pt x="1716616" y="256117"/>
                  <a:pt x="1746250" y="101600"/>
                  <a:pt x="1902883" y="114300"/>
                </a:cubicBezTo>
                <a:cubicBezTo>
                  <a:pt x="2059516" y="127000"/>
                  <a:pt x="2364316" y="154517"/>
                  <a:pt x="2436283" y="317500"/>
                </a:cubicBezTo>
                <a:cubicBezTo>
                  <a:pt x="2508250" y="480483"/>
                  <a:pt x="2389716" y="817033"/>
                  <a:pt x="2334683" y="1092200"/>
                </a:cubicBezTo>
                <a:cubicBezTo>
                  <a:pt x="2279650" y="1367367"/>
                  <a:pt x="2260600" y="1845733"/>
                  <a:pt x="2106083" y="1968500"/>
                </a:cubicBezTo>
                <a:cubicBezTo>
                  <a:pt x="1951566" y="2091267"/>
                  <a:pt x="1631950" y="1790700"/>
                  <a:pt x="1407583" y="1828800"/>
                </a:cubicBezTo>
                <a:cubicBezTo>
                  <a:pt x="1183216" y="1866900"/>
                  <a:pt x="982133" y="2247900"/>
                  <a:pt x="759883" y="2197100"/>
                </a:cubicBezTo>
                <a:cubicBezTo>
                  <a:pt x="537633" y="2146300"/>
                  <a:pt x="148166" y="1824567"/>
                  <a:pt x="74083" y="1524000"/>
                </a:cubicBezTo>
                <a:cubicBezTo>
                  <a:pt x="0" y="1223433"/>
                  <a:pt x="230716" y="643467"/>
                  <a:pt x="315383" y="393700"/>
                </a:cubicBezTo>
                <a:close/>
              </a:path>
            </a:pathLst>
          </a:cu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Freeform 48"/>
          <p:cNvSpPr/>
          <p:nvPr/>
        </p:nvSpPr>
        <p:spPr>
          <a:xfrm>
            <a:off x="1456267" y="3797300"/>
            <a:ext cx="1221316" cy="2076450"/>
          </a:xfrm>
          <a:custGeom>
            <a:avLst/>
            <a:gdLst>
              <a:gd name="connsiteX0" fmla="*/ 270933 w 1221316"/>
              <a:gd name="connsiteY0" fmla="*/ 812800 h 2076450"/>
              <a:gd name="connsiteX1" fmla="*/ 436033 w 1221316"/>
              <a:gd name="connsiteY1" fmla="*/ 1092200 h 2076450"/>
              <a:gd name="connsiteX2" fmla="*/ 67733 w 1221316"/>
              <a:gd name="connsiteY2" fmla="*/ 1562100 h 2076450"/>
              <a:gd name="connsiteX3" fmla="*/ 194733 w 1221316"/>
              <a:gd name="connsiteY3" fmla="*/ 2057400 h 2076450"/>
              <a:gd name="connsiteX4" fmla="*/ 1083733 w 1221316"/>
              <a:gd name="connsiteY4" fmla="*/ 1676400 h 2076450"/>
              <a:gd name="connsiteX5" fmla="*/ 1020233 w 1221316"/>
              <a:gd name="connsiteY5" fmla="*/ 736600 h 2076450"/>
              <a:gd name="connsiteX6" fmla="*/ 397933 w 1221316"/>
              <a:gd name="connsiteY6" fmla="*/ 50800 h 2076450"/>
              <a:gd name="connsiteX7" fmla="*/ 16933 w 1221316"/>
              <a:gd name="connsiteY7" fmla="*/ 431800 h 2076450"/>
              <a:gd name="connsiteX8" fmla="*/ 270933 w 1221316"/>
              <a:gd name="connsiteY8" fmla="*/ 812800 h 2076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221316" h="2076450">
                <a:moveTo>
                  <a:pt x="270933" y="812800"/>
                </a:moveTo>
                <a:cubicBezTo>
                  <a:pt x="340783" y="922867"/>
                  <a:pt x="469900" y="967317"/>
                  <a:pt x="436033" y="1092200"/>
                </a:cubicBezTo>
                <a:cubicBezTo>
                  <a:pt x="402166" y="1217083"/>
                  <a:pt x="107950" y="1401233"/>
                  <a:pt x="67733" y="1562100"/>
                </a:cubicBezTo>
                <a:cubicBezTo>
                  <a:pt x="27516" y="1722967"/>
                  <a:pt x="25400" y="2038350"/>
                  <a:pt x="194733" y="2057400"/>
                </a:cubicBezTo>
                <a:cubicBezTo>
                  <a:pt x="364066" y="2076450"/>
                  <a:pt x="946150" y="1896533"/>
                  <a:pt x="1083733" y="1676400"/>
                </a:cubicBezTo>
                <a:cubicBezTo>
                  <a:pt x="1221316" y="1456267"/>
                  <a:pt x="1134533" y="1007533"/>
                  <a:pt x="1020233" y="736600"/>
                </a:cubicBezTo>
                <a:cubicBezTo>
                  <a:pt x="905933" y="465667"/>
                  <a:pt x="565150" y="101600"/>
                  <a:pt x="397933" y="50800"/>
                </a:cubicBezTo>
                <a:cubicBezTo>
                  <a:pt x="230716" y="0"/>
                  <a:pt x="33866" y="302683"/>
                  <a:pt x="16933" y="431800"/>
                </a:cubicBezTo>
                <a:cubicBezTo>
                  <a:pt x="0" y="560917"/>
                  <a:pt x="201083" y="702733"/>
                  <a:pt x="270933" y="812800"/>
                </a:cubicBezTo>
                <a:close/>
              </a:path>
            </a:pathLst>
          </a:cu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 50"/>
          <p:cNvSpPr/>
          <p:nvPr/>
        </p:nvSpPr>
        <p:spPr>
          <a:xfrm>
            <a:off x="3941233" y="1217083"/>
            <a:ext cx="2360084" cy="3090334"/>
          </a:xfrm>
          <a:custGeom>
            <a:avLst/>
            <a:gdLst>
              <a:gd name="connsiteX0" fmla="*/ 46567 w 2360084"/>
              <a:gd name="connsiteY0" fmla="*/ 2707217 h 3090334"/>
              <a:gd name="connsiteX1" fmla="*/ 503767 w 2360084"/>
              <a:gd name="connsiteY1" fmla="*/ 2313517 h 3090334"/>
              <a:gd name="connsiteX2" fmla="*/ 859367 w 2360084"/>
              <a:gd name="connsiteY2" fmla="*/ 2491317 h 3090334"/>
              <a:gd name="connsiteX3" fmla="*/ 1418167 w 2360084"/>
              <a:gd name="connsiteY3" fmla="*/ 2478617 h 3090334"/>
              <a:gd name="connsiteX4" fmla="*/ 1646767 w 2360084"/>
              <a:gd name="connsiteY4" fmla="*/ 1843617 h 3090334"/>
              <a:gd name="connsiteX5" fmla="*/ 1710267 w 2360084"/>
              <a:gd name="connsiteY5" fmla="*/ 1005417 h 3090334"/>
              <a:gd name="connsiteX6" fmla="*/ 1532467 w 2360084"/>
              <a:gd name="connsiteY6" fmla="*/ 281517 h 3090334"/>
              <a:gd name="connsiteX7" fmla="*/ 1786467 w 2360084"/>
              <a:gd name="connsiteY7" fmla="*/ 2117 h 3090334"/>
              <a:gd name="connsiteX8" fmla="*/ 2269067 w 2360084"/>
              <a:gd name="connsiteY8" fmla="*/ 294217 h 3090334"/>
              <a:gd name="connsiteX9" fmla="*/ 2332567 w 2360084"/>
              <a:gd name="connsiteY9" fmla="*/ 687917 h 3090334"/>
              <a:gd name="connsiteX10" fmla="*/ 2205567 w 2360084"/>
              <a:gd name="connsiteY10" fmla="*/ 1602317 h 3090334"/>
              <a:gd name="connsiteX11" fmla="*/ 2281767 w 2360084"/>
              <a:gd name="connsiteY11" fmla="*/ 2389717 h 3090334"/>
              <a:gd name="connsiteX12" fmla="*/ 1862667 w 2360084"/>
              <a:gd name="connsiteY12" fmla="*/ 2796117 h 3090334"/>
              <a:gd name="connsiteX13" fmla="*/ 783167 w 2360084"/>
              <a:gd name="connsiteY13" fmla="*/ 3075517 h 3090334"/>
              <a:gd name="connsiteX14" fmla="*/ 46567 w 2360084"/>
              <a:gd name="connsiteY14" fmla="*/ 2707217 h 30903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2360084" h="3090334">
                <a:moveTo>
                  <a:pt x="46567" y="2707217"/>
                </a:moveTo>
                <a:cubicBezTo>
                  <a:pt x="0" y="2580217"/>
                  <a:pt x="368300" y="2349500"/>
                  <a:pt x="503767" y="2313517"/>
                </a:cubicBezTo>
                <a:cubicBezTo>
                  <a:pt x="639234" y="2277534"/>
                  <a:pt x="706967" y="2463800"/>
                  <a:pt x="859367" y="2491317"/>
                </a:cubicBezTo>
                <a:cubicBezTo>
                  <a:pt x="1011767" y="2518834"/>
                  <a:pt x="1286934" y="2586567"/>
                  <a:pt x="1418167" y="2478617"/>
                </a:cubicBezTo>
                <a:cubicBezTo>
                  <a:pt x="1549400" y="2370667"/>
                  <a:pt x="1598084" y="2089150"/>
                  <a:pt x="1646767" y="1843617"/>
                </a:cubicBezTo>
                <a:cubicBezTo>
                  <a:pt x="1695450" y="1598084"/>
                  <a:pt x="1729317" y="1265767"/>
                  <a:pt x="1710267" y="1005417"/>
                </a:cubicBezTo>
                <a:cubicBezTo>
                  <a:pt x="1691217" y="745067"/>
                  <a:pt x="1519767" y="448734"/>
                  <a:pt x="1532467" y="281517"/>
                </a:cubicBezTo>
                <a:cubicBezTo>
                  <a:pt x="1545167" y="114300"/>
                  <a:pt x="1663700" y="0"/>
                  <a:pt x="1786467" y="2117"/>
                </a:cubicBezTo>
                <a:cubicBezTo>
                  <a:pt x="1909234" y="4234"/>
                  <a:pt x="2178050" y="179917"/>
                  <a:pt x="2269067" y="294217"/>
                </a:cubicBezTo>
                <a:cubicBezTo>
                  <a:pt x="2360084" y="408517"/>
                  <a:pt x="2343150" y="469901"/>
                  <a:pt x="2332567" y="687917"/>
                </a:cubicBezTo>
                <a:cubicBezTo>
                  <a:pt x="2321984" y="905933"/>
                  <a:pt x="2214034" y="1318684"/>
                  <a:pt x="2205567" y="1602317"/>
                </a:cubicBezTo>
                <a:cubicBezTo>
                  <a:pt x="2197100" y="1885950"/>
                  <a:pt x="2338917" y="2190750"/>
                  <a:pt x="2281767" y="2389717"/>
                </a:cubicBezTo>
                <a:cubicBezTo>
                  <a:pt x="2224617" y="2588684"/>
                  <a:pt x="2112434" y="2681817"/>
                  <a:pt x="1862667" y="2796117"/>
                </a:cubicBezTo>
                <a:cubicBezTo>
                  <a:pt x="1612900" y="2910417"/>
                  <a:pt x="1081617" y="3090334"/>
                  <a:pt x="783167" y="3075517"/>
                </a:cubicBezTo>
                <a:cubicBezTo>
                  <a:pt x="484717" y="3060700"/>
                  <a:pt x="93134" y="2834217"/>
                  <a:pt x="46567" y="2707217"/>
                </a:cubicBezTo>
                <a:close/>
              </a:path>
            </a:pathLst>
          </a:cu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TextBox 51"/>
          <p:cNvSpPr txBox="1"/>
          <p:nvPr/>
        </p:nvSpPr>
        <p:spPr>
          <a:xfrm>
            <a:off x="6301317" y="1479183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3037417" y="1479183"/>
            <a:ext cx="3156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V</a:t>
            </a:r>
            <a:endParaRPr lang="en-US" dirty="0"/>
          </a:p>
        </p:txBody>
      </p:sp>
      <p:sp>
        <p:nvSpPr>
          <p:cNvPr id="54" name="TextBox 53"/>
          <p:cNvSpPr txBox="1"/>
          <p:nvPr/>
        </p:nvSpPr>
        <p:spPr>
          <a:xfrm>
            <a:off x="4685586" y="2162888"/>
            <a:ext cx="2822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5141189" y="1390283"/>
            <a:ext cx="4283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w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3971304" y="1153583"/>
            <a:ext cx="12420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cost = c+w</a:t>
            </a:r>
            <a:r>
              <a:rPr lang="en-US" baseline="-25000" dirty="0" smtClean="0"/>
              <a:t>1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312</TotalTime>
  <Words>61</Words>
  <Application>Microsoft Macintosh PowerPoint</Application>
  <PresentationFormat>On-screen Show (4:3)</PresentationFormat>
  <Paragraphs>42</Paragraphs>
  <Slides>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Slide 1</vt:lpstr>
      <vt:lpstr>Slide 2</vt:lpstr>
      <vt:lpstr>Slide 3</vt:lpstr>
      <vt:lpstr>Slide 4</vt:lpstr>
      <vt:lpstr>Slide 5</vt:lpstr>
    </vt:vector>
  </TitlesOfParts>
  <Company>Drexel University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 Whitzer</dc:creator>
  <cp:lastModifiedBy>Michael Whitzer</cp:lastModifiedBy>
  <cp:revision>2</cp:revision>
  <dcterms:created xsi:type="dcterms:W3CDTF">2013-01-18T14:47:24Z</dcterms:created>
  <dcterms:modified xsi:type="dcterms:W3CDTF">2013-01-18T15:59:43Z</dcterms:modified>
</cp:coreProperties>
</file>

<file path=docProps/thumbnail.jpeg>
</file>