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5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4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7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7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8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3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9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6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95862-6279-483C-80F5-5E389F5AF60A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B8DFC-9EEA-49D6-84C3-DBFECEBD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rburkemath.blogspot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spikedmath.com/comics/445-three-logicians-walk-into-a-b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5334000" cy="445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53340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Spikedmath.com (some of their jokes are NSFW)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-rALAaAdZSt4/TdMyRoVMRVI/AAAAAAAABSI/0uoh0Z1grJQ/s683/596diner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"/>
            <a:ext cx="5181600" cy="623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53200" y="838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http://mrburkemath.blogspot.com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4</cp:revision>
  <dcterms:created xsi:type="dcterms:W3CDTF">2013-09-19T13:32:07Z</dcterms:created>
  <dcterms:modified xsi:type="dcterms:W3CDTF">2013-09-19T15:28:13Z</dcterms:modified>
</cp:coreProperties>
</file>