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4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8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5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8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3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0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9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9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8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21D22-ED69-4485-BD2D-04DEA5A44490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4448-5DFC-4EF0-B223-29F819DC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3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Syllabus = permutations and combinations + logic</a:t>
            </a:r>
          </a:p>
          <a:p>
            <a:r>
              <a:rPr lang="en-US" dirty="0" smtClean="0"/>
              <a:t>Read chapters 1 and 3 in the book, except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Bijection</a:t>
            </a:r>
            <a:r>
              <a:rPr lang="en-US" dirty="0" smtClean="0"/>
              <a:t> principle (notes + handout)</a:t>
            </a:r>
          </a:p>
          <a:p>
            <a:pPr lvl="1"/>
            <a:r>
              <a:rPr lang="en-US" dirty="0" smtClean="0"/>
              <a:t>For Boolean algebra (go through the formulas, recitation questions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Proof techniques (go through the proof handout)</a:t>
            </a:r>
            <a:endParaRPr lang="en-US" dirty="0"/>
          </a:p>
          <a:p>
            <a:r>
              <a:rPr lang="en-US" dirty="0" smtClean="0"/>
              <a:t>Revise homework + recitation</a:t>
            </a:r>
          </a:p>
          <a:p>
            <a:r>
              <a:rPr lang="en-US" dirty="0" smtClean="0"/>
              <a:t>We will provide you a formula sheet  with things like the binomial theorem, n choose k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No calculators, cell phones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allowed. Feel free to leave answers in the n choose k form</a:t>
            </a:r>
          </a:p>
          <a:p>
            <a:r>
              <a:rPr lang="en-US" dirty="0" smtClean="0"/>
              <a:t>Please </a:t>
            </a:r>
            <a:r>
              <a:rPr lang="en-US" dirty="0" err="1" smtClean="0"/>
              <a:t>please</a:t>
            </a:r>
            <a:r>
              <a:rPr lang="en-US" dirty="0" smtClean="0"/>
              <a:t> write some steps in each question unless the question explicitly says true or false</a:t>
            </a:r>
          </a:p>
          <a:p>
            <a:r>
              <a:rPr lang="en-US" dirty="0" smtClean="0"/>
              <a:t>We’ll give you enough space for each answer and will have a decent amount of scratch paper if you need it</a:t>
            </a:r>
          </a:p>
          <a:p>
            <a:r>
              <a:rPr lang="en-US" dirty="0"/>
              <a:t>B</a:t>
            </a:r>
            <a:r>
              <a:rPr lang="en-US" dirty="0" smtClean="0"/>
              <a:t>ut proof by chaos and proof by illegibility will be frowned upon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79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4</cp:revision>
  <dcterms:created xsi:type="dcterms:W3CDTF">2013-09-26T12:28:52Z</dcterms:created>
  <dcterms:modified xsi:type="dcterms:W3CDTF">2013-09-26T14:08:16Z</dcterms:modified>
</cp:coreProperties>
</file>