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4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5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0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9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0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6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7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5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6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3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9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9D56B-9B24-463B-A702-F67007CBA1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449F1-8DE5-4894-B7C7-8311F4E19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9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zekiel.vancouver.wsu.edu/~cs317/archive/projects/grep/grep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Regular Express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"/>
            <a:ext cx="5715000" cy="578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15200" y="4038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Courtesy </a:t>
            </a:r>
            <a:r>
              <a:rPr lang="en-US" dirty="0" err="1" smtClean="0"/>
              <a:t>xkcd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3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assignment number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1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Programming in a theory course … is this </a:t>
            </a:r>
            <a:r>
              <a:rPr lang="en-US" sz="2400" dirty="0" err="1" smtClean="0"/>
              <a:t>gonna</a:t>
            </a:r>
            <a:r>
              <a:rPr lang="en-US" sz="2400" dirty="0" smtClean="0"/>
              <a:t> work out?</a:t>
            </a:r>
            <a:endParaRPr lang="en-US" sz="2400" dirty="0"/>
          </a:p>
        </p:txBody>
      </p:sp>
      <p:pic>
        <p:nvPicPr>
          <p:cNvPr id="3074" name="Picture 2" descr="http://ecx.images-amazon.com/images/I/71QHb5UfklL._SL15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756299"/>
            <a:ext cx="7334155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00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points about HW3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 is a direct copy of </a:t>
            </a:r>
            <a:r>
              <a:rPr lang="en-US" dirty="0" smtClean="0">
                <a:hlinkClick r:id="rId2"/>
              </a:rPr>
              <a:t>http://ezekiel.vancouver.wsu.edu/~cs317/archive/projects/grep/grep.pdf</a:t>
            </a:r>
            <a:endParaRPr lang="en-US" dirty="0" smtClean="0"/>
          </a:p>
          <a:p>
            <a:r>
              <a:rPr lang="en-US" dirty="0" smtClean="0"/>
              <a:t>But we have fewer things we are asking you to implement</a:t>
            </a:r>
          </a:p>
          <a:p>
            <a:r>
              <a:rPr lang="en-US" dirty="0" smtClean="0"/>
              <a:t>Assumes knowledge of Postfix notation</a:t>
            </a:r>
          </a:p>
          <a:p>
            <a:r>
              <a:rPr lang="en-US" dirty="0" smtClean="0"/>
              <a:t>2 weeks to do the program</a:t>
            </a:r>
          </a:p>
          <a:p>
            <a:r>
              <a:rPr lang="en-US" dirty="0" smtClean="0"/>
              <a:t>TAs will have a special session (extra office hours/tutorial) on how to tackle this on next Wednesday</a:t>
            </a:r>
          </a:p>
          <a:p>
            <a:pPr lvl="1"/>
            <a:r>
              <a:rPr lang="en-US" dirty="0" smtClean="0"/>
              <a:t>Please read the specs and the code structure before attending the session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200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Postfix notation (Reverse Polish)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the operator at the end</a:t>
            </a:r>
          </a:p>
          <a:p>
            <a:r>
              <a:rPr lang="en-US" dirty="0"/>
              <a:t>5 + ((1 + </a:t>
            </a:r>
            <a:r>
              <a:rPr lang="en-US" dirty="0" smtClean="0"/>
              <a:t>2</a:t>
            </a:r>
            <a:r>
              <a:rPr lang="en-US" dirty="0"/>
              <a:t>) * 4) − </a:t>
            </a:r>
            <a:r>
              <a:rPr lang="en-US" dirty="0" smtClean="0"/>
              <a:t>3 is what we call infix, with the operator in the middle</a:t>
            </a:r>
          </a:p>
          <a:p>
            <a:r>
              <a:rPr lang="en-US" dirty="0" smtClean="0"/>
              <a:t>5 1 2 + 4 * + 3 -  </a:t>
            </a:r>
            <a:endParaRPr lang="en-US" dirty="0"/>
          </a:p>
          <a:p>
            <a:r>
              <a:rPr lang="en-US" dirty="0" smtClean="0"/>
              <a:t>Why postfix? – the operator order is no longer ambiguous. You are always operating on the most recent two operands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787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Postfix for regular expression (regex)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will use ‘|’ for the union and ‘&amp;’ for the concatenation</a:t>
            </a:r>
          </a:p>
          <a:p>
            <a:pPr marL="0" indent="0">
              <a:buNone/>
            </a:pPr>
            <a:r>
              <a:rPr lang="en-US" dirty="0" smtClean="0"/>
              <a:t>Also remember that * is a unary operation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b|*a&amp;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2362200" cy="669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16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deliverable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program should be able to make an NFA that recognizes postfix regular expressions</a:t>
            </a:r>
          </a:p>
          <a:p>
            <a:r>
              <a:rPr lang="en-US" dirty="0" smtClean="0"/>
              <a:t>We are fine with you limiting yourself to the command line results that are posted in HW3 (check out the main function)</a:t>
            </a:r>
          </a:p>
          <a:p>
            <a:r>
              <a:rPr lang="en-US" dirty="0" smtClean="0"/>
              <a:t>Highly encouraged to have fun with the regex finder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581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http://asset.zcache.com/assets/graphics/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age15.spreadshirt.net/image-server/v1/products/8556254/views/1,width%3D378,height%3D378,appearanceId%3D2/To-be-or-not-to-be---Regex-way-T-skjor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2" y="990600"/>
            <a:ext cx="5424487" cy="5424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72200" y="18288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Google regex t-shirts</a:t>
            </a:r>
          </a:p>
          <a:p>
            <a:r>
              <a:rPr lang="en-US" dirty="0" smtClean="0"/>
              <a:t>for fun (</a:t>
            </a:r>
            <a:r>
              <a:rPr lang="en-US" dirty="0" err="1" smtClean="0"/>
              <a:t>funsies</a:t>
            </a:r>
            <a:r>
              <a:rPr lang="en-US" smtClean="0"/>
              <a:t>?)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2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241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Programming assignment number 1</vt:lpstr>
      <vt:lpstr>Few points about HW3</vt:lpstr>
      <vt:lpstr>Postfix notation (Reverse Polish)</vt:lpstr>
      <vt:lpstr>Postfix for regular expression (regex)</vt:lpstr>
      <vt:lpstr>Final deliverable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</dc:creator>
  <cp:lastModifiedBy>Arvind</cp:lastModifiedBy>
  <cp:revision>7</cp:revision>
  <dcterms:created xsi:type="dcterms:W3CDTF">2014-02-04T16:07:25Z</dcterms:created>
  <dcterms:modified xsi:type="dcterms:W3CDTF">2014-02-04T16:37:42Z</dcterms:modified>
</cp:coreProperties>
</file>