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9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6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7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3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7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2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4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22176-E974-4C5A-AB11-9A61690D5760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F66D-570E-4E68-A071-884776AF0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check the equivalence of two regular expressions using JFLAP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of the questions in the previous HW involved converting an NFA to a regular expression by pulling out state number 1 first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then doing the NFA to regex by pulling out state number 2 first</a:t>
            </a:r>
          </a:p>
        </p:txBody>
      </p:sp>
    </p:spTree>
    <p:extLst>
      <p:ext uri="{BB962C8B-B14F-4D97-AF65-F5344CB8AC3E}">
        <p14:creationId xmlns:p14="http://schemas.microsoft.com/office/powerpoint/2010/main" val="40944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8762999" cy="5791200"/>
          </a:xfrm>
        </p:spPr>
      </p:pic>
    </p:spTree>
    <p:extLst>
      <p:ext uri="{BB962C8B-B14F-4D97-AF65-F5344CB8AC3E}">
        <p14:creationId xmlns:p14="http://schemas.microsoft.com/office/powerpoint/2010/main" val="2745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895350"/>
            <a:ext cx="780097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2286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minimize DFA option in JFLAP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1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1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991599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95800" y="21336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DFA is the same as the one we started with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42672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other regular expression we got. By ripping out the second state of the NFA first (part 2 of the HW question)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6800" y="35052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NFA made by JFLAP with lots of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81600" y="4191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NFA to DFA conversion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219200" y="381000"/>
            <a:ext cx="38100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57800" y="16002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then minimize this DFA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9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7753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29200" y="42672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minimized DFA is the same DFA too.</a:t>
            </a:r>
          </a:p>
          <a:p>
            <a:endParaRPr lang="en-US" dirty="0"/>
          </a:p>
          <a:p>
            <a:r>
              <a:rPr lang="en-US" dirty="0" smtClean="0"/>
              <a:t>The 2 regular expressions are equivalent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"/>
            <a:ext cx="8892778" cy="6096000"/>
          </a:xfrm>
        </p:spPr>
      </p:pic>
      <p:sp>
        <p:nvSpPr>
          <p:cNvPr id="5" name="TextBox 4"/>
          <p:cNvSpPr txBox="1"/>
          <p:nvPr/>
        </p:nvSpPr>
        <p:spPr>
          <a:xfrm>
            <a:off x="4419600" y="51816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answer after ripping the first state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381000"/>
            <a:ext cx="8808501" cy="6477000"/>
          </a:xfrm>
        </p:spPr>
      </p:pic>
      <p:sp>
        <p:nvSpPr>
          <p:cNvPr id="5" name="TextBox 4"/>
          <p:cNvSpPr txBox="1"/>
          <p:nvPr/>
        </p:nvSpPr>
        <p:spPr>
          <a:xfrm>
            <a:off x="3276600" y="5715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answer after ripping the second state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this particular case, we know both those regular expressions came from the same NFA but 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we check if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*a(a U bb*a)*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the same regular expression 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(b U </a:t>
            </a:r>
            <a:r>
              <a:rPr lang="en-US" dirty="0" err="1" smtClean="0"/>
              <a:t>aa</a:t>
            </a:r>
            <a:r>
              <a:rPr lang="en-US" dirty="0" smtClean="0"/>
              <a:t>*b)*</a:t>
            </a:r>
            <a:r>
              <a:rPr lang="en-US" dirty="0" err="1" smtClean="0"/>
              <a:t>aa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3352800" cy="5101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4648200" y="4419600"/>
            <a:ext cx="1828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97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001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219200" y="4114800"/>
            <a:ext cx="1066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24200" y="48768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of the regular expressions. The union replaced by + so we can use JFLAP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9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38" y="990600"/>
            <a:ext cx="7529561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0" y="44196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slightly annoying thing is that JFLAP is super sensitive about any extra whitespace. So be careful when entering the regex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Upon converting to NFA JFLAP makes a ton of states!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29691"/>
            <a:ext cx="11734800" cy="536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0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855527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3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237</Words>
  <Application>Microsoft Office PowerPoint</Application>
  <PresentationFormat>On-screen Show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How to check the equivalence of two regular expressions using JFLAP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10</cp:revision>
  <dcterms:created xsi:type="dcterms:W3CDTF">2014-02-26T01:59:06Z</dcterms:created>
  <dcterms:modified xsi:type="dcterms:W3CDTF">2014-02-26T03:02:37Z</dcterms:modified>
</cp:coreProperties>
</file>