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380" r:id="rId3"/>
    <p:sldId id="379" r:id="rId4"/>
    <p:sldId id="376" r:id="rId5"/>
    <p:sldId id="375" r:id="rId6"/>
    <p:sldId id="378" r:id="rId7"/>
    <p:sldId id="368" r:id="rId8"/>
    <p:sldId id="287" r:id="rId9"/>
    <p:sldId id="289" r:id="rId10"/>
    <p:sldId id="290" r:id="rId11"/>
    <p:sldId id="322" r:id="rId12"/>
    <p:sldId id="291" r:id="rId13"/>
    <p:sldId id="292" r:id="rId14"/>
    <p:sldId id="364" r:id="rId15"/>
    <p:sldId id="370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  <p:sldId id="337" r:id="rId29"/>
    <p:sldId id="338" r:id="rId30"/>
    <p:sldId id="339" r:id="rId31"/>
    <p:sldId id="340" r:id="rId32"/>
    <p:sldId id="341" r:id="rId33"/>
    <p:sldId id="342" r:id="rId34"/>
    <p:sldId id="343" r:id="rId35"/>
    <p:sldId id="344" r:id="rId36"/>
    <p:sldId id="345" r:id="rId37"/>
    <p:sldId id="346" r:id="rId38"/>
    <p:sldId id="347" r:id="rId39"/>
    <p:sldId id="348" r:id="rId40"/>
    <p:sldId id="349" r:id="rId41"/>
    <p:sldId id="350" r:id="rId42"/>
    <p:sldId id="351" r:id="rId43"/>
    <p:sldId id="352" r:id="rId44"/>
    <p:sldId id="353" r:id="rId45"/>
    <p:sldId id="354" r:id="rId46"/>
    <p:sldId id="371" r:id="rId47"/>
    <p:sldId id="372" r:id="rId48"/>
    <p:sldId id="373" r:id="rId49"/>
    <p:sldId id="374" r:id="rId50"/>
    <p:sldId id="381" r:id="rId51"/>
    <p:sldId id="382" r:id="rId52"/>
  </p:sldIdLst>
  <p:sldSz cx="9144000" cy="6858000" type="screen4x3"/>
  <p:notesSz cx="6831013" cy="9396413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defRPr sz="3200" kern="1200">
        <a:solidFill>
          <a:schemeClr val="accent2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defRPr sz="3200" kern="1200">
        <a:solidFill>
          <a:schemeClr val="accent2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defRPr sz="3200" kern="1200">
        <a:solidFill>
          <a:schemeClr val="accent2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defRPr sz="3200" kern="1200">
        <a:solidFill>
          <a:schemeClr val="accent2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defRPr sz="3200" kern="1200">
        <a:solidFill>
          <a:schemeClr val="accent2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accent2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accent2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accent2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accent2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01" autoAdjust="0"/>
    <p:restoredTop sz="90929"/>
  </p:normalViewPr>
  <p:slideViewPr>
    <p:cSldViewPr>
      <p:cViewPr>
        <p:scale>
          <a:sx n="74" d="100"/>
          <a:sy n="74" d="100"/>
        </p:scale>
        <p:origin x="-972" y="-7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346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959"/>
        <p:guide pos="215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2.wmf"/><Relationship Id="rId7" Type="http://schemas.openxmlformats.org/officeDocument/2006/relationships/image" Target="../media/image29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28.wmf"/><Relationship Id="rId5" Type="http://schemas.openxmlformats.org/officeDocument/2006/relationships/image" Target="../media/image7.wmf"/><Relationship Id="rId4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22.wmf"/><Relationship Id="rId4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25.wmf"/><Relationship Id="rId4" Type="http://schemas.openxmlformats.org/officeDocument/2006/relationships/image" Target="../media/image35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7.wmf"/><Relationship Id="rId7" Type="http://schemas.openxmlformats.org/officeDocument/2006/relationships/image" Target="../media/image40.wmf"/><Relationship Id="rId2" Type="http://schemas.openxmlformats.org/officeDocument/2006/relationships/image" Target="../media/image36.wmf"/><Relationship Id="rId1" Type="http://schemas.openxmlformats.org/officeDocument/2006/relationships/image" Target="../media/image13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7.wmf"/><Relationship Id="rId7" Type="http://schemas.openxmlformats.org/officeDocument/2006/relationships/image" Target="../media/image40.wmf"/><Relationship Id="rId2" Type="http://schemas.openxmlformats.org/officeDocument/2006/relationships/image" Target="../media/image36.wmf"/><Relationship Id="rId1" Type="http://schemas.openxmlformats.org/officeDocument/2006/relationships/image" Target="../media/image13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10" Type="http://schemas.openxmlformats.org/officeDocument/2006/relationships/image" Target="../media/image42.wmf"/><Relationship Id="rId4" Type="http://schemas.openxmlformats.org/officeDocument/2006/relationships/image" Target="../media/image37.wmf"/><Relationship Id="rId9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36.wmf"/><Relationship Id="rId1" Type="http://schemas.openxmlformats.org/officeDocument/2006/relationships/image" Target="../media/image13.wmf"/><Relationship Id="rId6" Type="http://schemas.openxmlformats.org/officeDocument/2006/relationships/image" Target="../media/image41.wmf"/><Relationship Id="rId5" Type="http://schemas.openxmlformats.org/officeDocument/2006/relationships/image" Target="../media/image42.wmf"/><Relationship Id="rId4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3.wmf"/><Relationship Id="rId7" Type="http://schemas.openxmlformats.org/officeDocument/2006/relationships/image" Target="../media/image46.wmf"/><Relationship Id="rId12" Type="http://schemas.openxmlformats.org/officeDocument/2006/relationships/image" Target="../media/image25.wmf"/><Relationship Id="rId2" Type="http://schemas.openxmlformats.org/officeDocument/2006/relationships/image" Target="../media/image10.wmf"/><Relationship Id="rId1" Type="http://schemas.openxmlformats.org/officeDocument/2006/relationships/image" Target="../media/image7.wmf"/><Relationship Id="rId6" Type="http://schemas.openxmlformats.org/officeDocument/2006/relationships/image" Target="../media/image45.wmf"/><Relationship Id="rId11" Type="http://schemas.openxmlformats.org/officeDocument/2006/relationships/image" Target="../media/image50.wmf"/><Relationship Id="rId5" Type="http://schemas.openxmlformats.org/officeDocument/2006/relationships/image" Target="../media/image16.wmf"/><Relationship Id="rId10" Type="http://schemas.openxmlformats.org/officeDocument/2006/relationships/image" Target="../media/image49.wmf"/><Relationship Id="rId4" Type="http://schemas.openxmlformats.org/officeDocument/2006/relationships/image" Target="../media/image44.wmf"/><Relationship Id="rId9" Type="http://schemas.openxmlformats.org/officeDocument/2006/relationships/image" Target="../media/image48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13.wmf"/><Relationship Id="rId7" Type="http://schemas.openxmlformats.org/officeDocument/2006/relationships/image" Target="../media/image38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37.wmf"/><Relationship Id="rId11" Type="http://schemas.openxmlformats.org/officeDocument/2006/relationships/image" Target="../media/image55.wmf"/><Relationship Id="rId5" Type="http://schemas.openxmlformats.org/officeDocument/2006/relationships/image" Target="../media/image7.wmf"/><Relationship Id="rId10" Type="http://schemas.openxmlformats.org/officeDocument/2006/relationships/image" Target="../media/image50.wmf"/><Relationship Id="rId4" Type="http://schemas.openxmlformats.org/officeDocument/2006/relationships/image" Target="../media/image36.wmf"/><Relationship Id="rId9" Type="http://schemas.openxmlformats.org/officeDocument/2006/relationships/image" Target="../media/image54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image" Target="../media/image48.wmf"/><Relationship Id="rId3" Type="http://schemas.openxmlformats.org/officeDocument/2006/relationships/image" Target="../media/image7.wmf"/><Relationship Id="rId7" Type="http://schemas.openxmlformats.org/officeDocument/2006/relationships/image" Target="../media/image43.wmf"/><Relationship Id="rId12" Type="http://schemas.openxmlformats.org/officeDocument/2006/relationships/image" Target="../media/image47.wmf"/><Relationship Id="rId2" Type="http://schemas.openxmlformats.org/officeDocument/2006/relationships/image" Target="../media/image36.wmf"/><Relationship Id="rId1" Type="http://schemas.openxmlformats.org/officeDocument/2006/relationships/image" Target="../media/image13.wmf"/><Relationship Id="rId6" Type="http://schemas.openxmlformats.org/officeDocument/2006/relationships/image" Target="../media/image10.wmf"/><Relationship Id="rId11" Type="http://schemas.openxmlformats.org/officeDocument/2006/relationships/image" Target="../media/image46.wmf"/><Relationship Id="rId5" Type="http://schemas.openxmlformats.org/officeDocument/2006/relationships/image" Target="../media/image38.wmf"/><Relationship Id="rId15" Type="http://schemas.openxmlformats.org/officeDocument/2006/relationships/image" Target="../media/image50.wmf"/><Relationship Id="rId10" Type="http://schemas.openxmlformats.org/officeDocument/2006/relationships/image" Target="../media/image45.wmf"/><Relationship Id="rId4" Type="http://schemas.openxmlformats.org/officeDocument/2006/relationships/image" Target="../media/image37.wmf"/><Relationship Id="rId9" Type="http://schemas.openxmlformats.org/officeDocument/2006/relationships/image" Target="../media/image16.wmf"/><Relationship Id="rId14" Type="http://schemas.openxmlformats.org/officeDocument/2006/relationships/image" Target="../media/image49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image" Target="../media/image36.wmf"/><Relationship Id="rId3" Type="http://schemas.openxmlformats.org/officeDocument/2006/relationships/image" Target="../media/image10.wmf"/><Relationship Id="rId7" Type="http://schemas.openxmlformats.org/officeDocument/2006/relationships/image" Target="../media/image45.wmf"/><Relationship Id="rId12" Type="http://schemas.openxmlformats.org/officeDocument/2006/relationships/image" Target="../media/image50.wmf"/><Relationship Id="rId2" Type="http://schemas.openxmlformats.org/officeDocument/2006/relationships/image" Target="../media/image7.wmf"/><Relationship Id="rId1" Type="http://schemas.openxmlformats.org/officeDocument/2006/relationships/image" Target="../media/image13.wmf"/><Relationship Id="rId6" Type="http://schemas.openxmlformats.org/officeDocument/2006/relationships/image" Target="../media/image16.wmf"/><Relationship Id="rId11" Type="http://schemas.openxmlformats.org/officeDocument/2006/relationships/image" Target="../media/image49.wmf"/><Relationship Id="rId5" Type="http://schemas.openxmlformats.org/officeDocument/2006/relationships/image" Target="../media/image44.wmf"/><Relationship Id="rId15" Type="http://schemas.openxmlformats.org/officeDocument/2006/relationships/image" Target="../media/image38.wmf"/><Relationship Id="rId10" Type="http://schemas.openxmlformats.org/officeDocument/2006/relationships/image" Target="../media/image48.wmf"/><Relationship Id="rId4" Type="http://schemas.openxmlformats.org/officeDocument/2006/relationships/image" Target="../media/image43.wmf"/><Relationship Id="rId9" Type="http://schemas.openxmlformats.org/officeDocument/2006/relationships/image" Target="../media/image47.wmf"/><Relationship Id="rId14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15.wmf"/><Relationship Id="rId7" Type="http://schemas.openxmlformats.org/officeDocument/2006/relationships/image" Target="../media/image10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6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image" Target="../media/image36.wmf"/><Relationship Id="rId3" Type="http://schemas.openxmlformats.org/officeDocument/2006/relationships/image" Target="../media/image43.wmf"/><Relationship Id="rId7" Type="http://schemas.openxmlformats.org/officeDocument/2006/relationships/image" Target="../media/image46.wmf"/><Relationship Id="rId12" Type="http://schemas.openxmlformats.org/officeDocument/2006/relationships/image" Target="../media/image13.wmf"/><Relationship Id="rId2" Type="http://schemas.openxmlformats.org/officeDocument/2006/relationships/image" Target="../media/image10.wmf"/><Relationship Id="rId1" Type="http://schemas.openxmlformats.org/officeDocument/2006/relationships/image" Target="../media/image7.wmf"/><Relationship Id="rId6" Type="http://schemas.openxmlformats.org/officeDocument/2006/relationships/image" Target="../media/image45.wmf"/><Relationship Id="rId11" Type="http://schemas.openxmlformats.org/officeDocument/2006/relationships/image" Target="../media/image50.wmf"/><Relationship Id="rId5" Type="http://schemas.openxmlformats.org/officeDocument/2006/relationships/image" Target="../media/image16.wmf"/><Relationship Id="rId15" Type="http://schemas.openxmlformats.org/officeDocument/2006/relationships/image" Target="../media/image38.wmf"/><Relationship Id="rId10" Type="http://schemas.openxmlformats.org/officeDocument/2006/relationships/image" Target="../media/image49.wmf"/><Relationship Id="rId4" Type="http://schemas.openxmlformats.org/officeDocument/2006/relationships/image" Target="../media/image44.wmf"/><Relationship Id="rId9" Type="http://schemas.openxmlformats.org/officeDocument/2006/relationships/image" Target="../media/image48.wmf"/><Relationship Id="rId14" Type="http://schemas.openxmlformats.org/officeDocument/2006/relationships/image" Target="../media/image37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image" Target="../media/image37.wmf"/><Relationship Id="rId3" Type="http://schemas.openxmlformats.org/officeDocument/2006/relationships/image" Target="../media/image43.wmf"/><Relationship Id="rId7" Type="http://schemas.openxmlformats.org/officeDocument/2006/relationships/image" Target="../media/image46.wmf"/><Relationship Id="rId12" Type="http://schemas.openxmlformats.org/officeDocument/2006/relationships/image" Target="../media/image13.wmf"/><Relationship Id="rId2" Type="http://schemas.openxmlformats.org/officeDocument/2006/relationships/image" Target="../media/image10.wmf"/><Relationship Id="rId1" Type="http://schemas.openxmlformats.org/officeDocument/2006/relationships/image" Target="../media/image7.wmf"/><Relationship Id="rId6" Type="http://schemas.openxmlformats.org/officeDocument/2006/relationships/image" Target="../media/image45.wmf"/><Relationship Id="rId11" Type="http://schemas.openxmlformats.org/officeDocument/2006/relationships/image" Target="../media/image50.wmf"/><Relationship Id="rId5" Type="http://schemas.openxmlformats.org/officeDocument/2006/relationships/image" Target="../media/image16.wmf"/><Relationship Id="rId10" Type="http://schemas.openxmlformats.org/officeDocument/2006/relationships/image" Target="../media/image49.wmf"/><Relationship Id="rId4" Type="http://schemas.openxmlformats.org/officeDocument/2006/relationships/image" Target="../media/image44.wmf"/><Relationship Id="rId9" Type="http://schemas.openxmlformats.org/officeDocument/2006/relationships/image" Target="../media/image48.wmf"/><Relationship Id="rId14" Type="http://schemas.openxmlformats.org/officeDocument/2006/relationships/image" Target="../media/image38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image" Target="../media/image37.wmf"/><Relationship Id="rId3" Type="http://schemas.openxmlformats.org/officeDocument/2006/relationships/image" Target="../media/image43.wmf"/><Relationship Id="rId7" Type="http://schemas.openxmlformats.org/officeDocument/2006/relationships/image" Target="../media/image46.wmf"/><Relationship Id="rId12" Type="http://schemas.openxmlformats.org/officeDocument/2006/relationships/image" Target="../media/image13.wmf"/><Relationship Id="rId2" Type="http://schemas.openxmlformats.org/officeDocument/2006/relationships/image" Target="../media/image10.wmf"/><Relationship Id="rId1" Type="http://schemas.openxmlformats.org/officeDocument/2006/relationships/image" Target="../media/image7.wmf"/><Relationship Id="rId6" Type="http://schemas.openxmlformats.org/officeDocument/2006/relationships/image" Target="../media/image45.wmf"/><Relationship Id="rId11" Type="http://schemas.openxmlformats.org/officeDocument/2006/relationships/image" Target="../media/image50.wmf"/><Relationship Id="rId5" Type="http://schemas.openxmlformats.org/officeDocument/2006/relationships/image" Target="../media/image16.wmf"/><Relationship Id="rId10" Type="http://schemas.openxmlformats.org/officeDocument/2006/relationships/image" Target="../media/image49.wmf"/><Relationship Id="rId4" Type="http://schemas.openxmlformats.org/officeDocument/2006/relationships/image" Target="../media/image44.wmf"/><Relationship Id="rId9" Type="http://schemas.openxmlformats.org/officeDocument/2006/relationships/image" Target="../media/image48.wmf"/><Relationship Id="rId14" Type="http://schemas.openxmlformats.org/officeDocument/2006/relationships/image" Target="../media/image38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image" Target="../media/image37.wmf"/><Relationship Id="rId3" Type="http://schemas.openxmlformats.org/officeDocument/2006/relationships/image" Target="../media/image43.wmf"/><Relationship Id="rId7" Type="http://schemas.openxmlformats.org/officeDocument/2006/relationships/image" Target="../media/image46.wmf"/><Relationship Id="rId12" Type="http://schemas.openxmlformats.org/officeDocument/2006/relationships/image" Target="../media/image13.wmf"/><Relationship Id="rId2" Type="http://schemas.openxmlformats.org/officeDocument/2006/relationships/image" Target="../media/image10.wmf"/><Relationship Id="rId1" Type="http://schemas.openxmlformats.org/officeDocument/2006/relationships/image" Target="../media/image7.wmf"/><Relationship Id="rId6" Type="http://schemas.openxmlformats.org/officeDocument/2006/relationships/image" Target="../media/image45.wmf"/><Relationship Id="rId11" Type="http://schemas.openxmlformats.org/officeDocument/2006/relationships/image" Target="../media/image50.wmf"/><Relationship Id="rId5" Type="http://schemas.openxmlformats.org/officeDocument/2006/relationships/image" Target="../media/image16.wmf"/><Relationship Id="rId10" Type="http://schemas.openxmlformats.org/officeDocument/2006/relationships/image" Target="../media/image49.wmf"/><Relationship Id="rId4" Type="http://schemas.openxmlformats.org/officeDocument/2006/relationships/image" Target="../media/image44.wmf"/><Relationship Id="rId9" Type="http://schemas.openxmlformats.org/officeDocument/2006/relationships/image" Target="../media/image48.wmf"/><Relationship Id="rId14" Type="http://schemas.openxmlformats.org/officeDocument/2006/relationships/image" Target="../media/image38.wmf"/></Relationships>
</file>

<file path=ppt/drawings/_rels/vmlDrawing2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image" Target="../media/image37.wmf"/><Relationship Id="rId3" Type="http://schemas.openxmlformats.org/officeDocument/2006/relationships/image" Target="../media/image43.wmf"/><Relationship Id="rId7" Type="http://schemas.openxmlformats.org/officeDocument/2006/relationships/image" Target="../media/image46.wmf"/><Relationship Id="rId12" Type="http://schemas.openxmlformats.org/officeDocument/2006/relationships/image" Target="../media/image13.wmf"/><Relationship Id="rId2" Type="http://schemas.openxmlformats.org/officeDocument/2006/relationships/image" Target="../media/image10.wmf"/><Relationship Id="rId1" Type="http://schemas.openxmlformats.org/officeDocument/2006/relationships/image" Target="../media/image7.wmf"/><Relationship Id="rId6" Type="http://schemas.openxmlformats.org/officeDocument/2006/relationships/image" Target="../media/image45.wmf"/><Relationship Id="rId11" Type="http://schemas.openxmlformats.org/officeDocument/2006/relationships/image" Target="../media/image50.wmf"/><Relationship Id="rId5" Type="http://schemas.openxmlformats.org/officeDocument/2006/relationships/image" Target="../media/image16.wmf"/><Relationship Id="rId10" Type="http://schemas.openxmlformats.org/officeDocument/2006/relationships/image" Target="../media/image49.wmf"/><Relationship Id="rId4" Type="http://schemas.openxmlformats.org/officeDocument/2006/relationships/image" Target="../media/image44.wmf"/><Relationship Id="rId9" Type="http://schemas.openxmlformats.org/officeDocument/2006/relationships/image" Target="../media/image48.wmf"/><Relationship Id="rId14" Type="http://schemas.openxmlformats.org/officeDocument/2006/relationships/image" Target="../media/image38.wmf"/></Relationships>
</file>

<file path=ppt/drawings/_rels/vmlDrawing2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image" Target="../media/image37.wmf"/><Relationship Id="rId3" Type="http://schemas.openxmlformats.org/officeDocument/2006/relationships/image" Target="../media/image43.wmf"/><Relationship Id="rId7" Type="http://schemas.openxmlformats.org/officeDocument/2006/relationships/image" Target="../media/image46.wmf"/><Relationship Id="rId12" Type="http://schemas.openxmlformats.org/officeDocument/2006/relationships/image" Target="../media/image13.wmf"/><Relationship Id="rId2" Type="http://schemas.openxmlformats.org/officeDocument/2006/relationships/image" Target="../media/image10.wmf"/><Relationship Id="rId1" Type="http://schemas.openxmlformats.org/officeDocument/2006/relationships/image" Target="../media/image7.wmf"/><Relationship Id="rId6" Type="http://schemas.openxmlformats.org/officeDocument/2006/relationships/image" Target="../media/image45.wmf"/><Relationship Id="rId11" Type="http://schemas.openxmlformats.org/officeDocument/2006/relationships/image" Target="../media/image50.wmf"/><Relationship Id="rId5" Type="http://schemas.openxmlformats.org/officeDocument/2006/relationships/image" Target="../media/image16.wmf"/><Relationship Id="rId15" Type="http://schemas.openxmlformats.org/officeDocument/2006/relationships/image" Target="../media/image36.wmf"/><Relationship Id="rId10" Type="http://schemas.openxmlformats.org/officeDocument/2006/relationships/image" Target="../media/image49.wmf"/><Relationship Id="rId4" Type="http://schemas.openxmlformats.org/officeDocument/2006/relationships/image" Target="../media/image44.wmf"/><Relationship Id="rId9" Type="http://schemas.openxmlformats.org/officeDocument/2006/relationships/image" Target="../media/image48.wmf"/><Relationship Id="rId14" Type="http://schemas.openxmlformats.org/officeDocument/2006/relationships/image" Target="../media/image38.w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image" Target="../media/image37.wmf"/><Relationship Id="rId3" Type="http://schemas.openxmlformats.org/officeDocument/2006/relationships/image" Target="../media/image43.wmf"/><Relationship Id="rId7" Type="http://schemas.openxmlformats.org/officeDocument/2006/relationships/image" Target="../media/image46.wmf"/><Relationship Id="rId12" Type="http://schemas.openxmlformats.org/officeDocument/2006/relationships/image" Target="../media/image13.wmf"/><Relationship Id="rId2" Type="http://schemas.openxmlformats.org/officeDocument/2006/relationships/image" Target="../media/image10.wmf"/><Relationship Id="rId1" Type="http://schemas.openxmlformats.org/officeDocument/2006/relationships/image" Target="../media/image7.wmf"/><Relationship Id="rId6" Type="http://schemas.openxmlformats.org/officeDocument/2006/relationships/image" Target="../media/image45.wmf"/><Relationship Id="rId11" Type="http://schemas.openxmlformats.org/officeDocument/2006/relationships/image" Target="../media/image50.wmf"/><Relationship Id="rId5" Type="http://schemas.openxmlformats.org/officeDocument/2006/relationships/image" Target="../media/image16.wmf"/><Relationship Id="rId15" Type="http://schemas.openxmlformats.org/officeDocument/2006/relationships/image" Target="../media/image36.wmf"/><Relationship Id="rId10" Type="http://schemas.openxmlformats.org/officeDocument/2006/relationships/image" Target="../media/image49.wmf"/><Relationship Id="rId4" Type="http://schemas.openxmlformats.org/officeDocument/2006/relationships/image" Target="../media/image44.wmf"/><Relationship Id="rId9" Type="http://schemas.openxmlformats.org/officeDocument/2006/relationships/image" Target="../media/image48.wmf"/><Relationship Id="rId14" Type="http://schemas.openxmlformats.org/officeDocument/2006/relationships/image" Target="../media/image38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image" Target="../media/image37.wmf"/><Relationship Id="rId3" Type="http://schemas.openxmlformats.org/officeDocument/2006/relationships/image" Target="../media/image43.wmf"/><Relationship Id="rId7" Type="http://schemas.openxmlformats.org/officeDocument/2006/relationships/image" Target="../media/image46.wmf"/><Relationship Id="rId12" Type="http://schemas.openxmlformats.org/officeDocument/2006/relationships/image" Target="../media/image13.wmf"/><Relationship Id="rId2" Type="http://schemas.openxmlformats.org/officeDocument/2006/relationships/image" Target="../media/image10.wmf"/><Relationship Id="rId1" Type="http://schemas.openxmlformats.org/officeDocument/2006/relationships/image" Target="../media/image7.wmf"/><Relationship Id="rId6" Type="http://schemas.openxmlformats.org/officeDocument/2006/relationships/image" Target="../media/image45.wmf"/><Relationship Id="rId11" Type="http://schemas.openxmlformats.org/officeDocument/2006/relationships/image" Target="../media/image50.wmf"/><Relationship Id="rId5" Type="http://schemas.openxmlformats.org/officeDocument/2006/relationships/image" Target="../media/image16.wmf"/><Relationship Id="rId15" Type="http://schemas.openxmlformats.org/officeDocument/2006/relationships/image" Target="../media/image36.wmf"/><Relationship Id="rId10" Type="http://schemas.openxmlformats.org/officeDocument/2006/relationships/image" Target="../media/image49.wmf"/><Relationship Id="rId4" Type="http://schemas.openxmlformats.org/officeDocument/2006/relationships/image" Target="../media/image44.wmf"/><Relationship Id="rId9" Type="http://schemas.openxmlformats.org/officeDocument/2006/relationships/image" Target="../media/image48.wmf"/><Relationship Id="rId14" Type="http://schemas.openxmlformats.org/officeDocument/2006/relationships/image" Target="../media/image38.wmf"/></Relationships>
</file>

<file path=ppt/drawings/_rels/vmlDrawing2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image" Target="../media/image37.wmf"/><Relationship Id="rId3" Type="http://schemas.openxmlformats.org/officeDocument/2006/relationships/image" Target="../media/image43.wmf"/><Relationship Id="rId7" Type="http://schemas.openxmlformats.org/officeDocument/2006/relationships/image" Target="../media/image46.wmf"/><Relationship Id="rId12" Type="http://schemas.openxmlformats.org/officeDocument/2006/relationships/image" Target="../media/image13.wmf"/><Relationship Id="rId2" Type="http://schemas.openxmlformats.org/officeDocument/2006/relationships/image" Target="../media/image10.wmf"/><Relationship Id="rId1" Type="http://schemas.openxmlformats.org/officeDocument/2006/relationships/image" Target="../media/image7.wmf"/><Relationship Id="rId6" Type="http://schemas.openxmlformats.org/officeDocument/2006/relationships/image" Target="../media/image45.wmf"/><Relationship Id="rId11" Type="http://schemas.openxmlformats.org/officeDocument/2006/relationships/image" Target="../media/image50.wmf"/><Relationship Id="rId5" Type="http://schemas.openxmlformats.org/officeDocument/2006/relationships/image" Target="../media/image16.wmf"/><Relationship Id="rId15" Type="http://schemas.openxmlformats.org/officeDocument/2006/relationships/image" Target="../media/image36.wmf"/><Relationship Id="rId10" Type="http://schemas.openxmlformats.org/officeDocument/2006/relationships/image" Target="../media/image49.wmf"/><Relationship Id="rId4" Type="http://schemas.openxmlformats.org/officeDocument/2006/relationships/image" Target="../media/image44.wmf"/><Relationship Id="rId9" Type="http://schemas.openxmlformats.org/officeDocument/2006/relationships/image" Target="../media/image48.wmf"/><Relationship Id="rId14" Type="http://schemas.openxmlformats.org/officeDocument/2006/relationships/image" Target="../media/image38.wmf"/></Relationships>
</file>

<file path=ppt/drawings/_rels/vmlDrawing2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image" Target="../media/image37.wmf"/><Relationship Id="rId3" Type="http://schemas.openxmlformats.org/officeDocument/2006/relationships/image" Target="../media/image43.wmf"/><Relationship Id="rId7" Type="http://schemas.openxmlformats.org/officeDocument/2006/relationships/image" Target="../media/image46.wmf"/><Relationship Id="rId12" Type="http://schemas.openxmlformats.org/officeDocument/2006/relationships/image" Target="../media/image13.wmf"/><Relationship Id="rId2" Type="http://schemas.openxmlformats.org/officeDocument/2006/relationships/image" Target="../media/image10.wmf"/><Relationship Id="rId1" Type="http://schemas.openxmlformats.org/officeDocument/2006/relationships/image" Target="../media/image7.wmf"/><Relationship Id="rId6" Type="http://schemas.openxmlformats.org/officeDocument/2006/relationships/image" Target="../media/image45.wmf"/><Relationship Id="rId11" Type="http://schemas.openxmlformats.org/officeDocument/2006/relationships/image" Target="../media/image50.wmf"/><Relationship Id="rId5" Type="http://schemas.openxmlformats.org/officeDocument/2006/relationships/image" Target="../media/image16.wmf"/><Relationship Id="rId15" Type="http://schemas.openxmlformats.org/officeDocument/2006/relationships/image" Target="../media/image36.wmf"/><Relationship Id="rId10" Type="http://schemas.openxmlformats.org/officeDocument/2006/relationships/image" Target="../media/image49.wmf"/><Relationship Id="rId4" Type="http://schemas.openxmlformats.org/officeDocument/2006/relationships/image" Target="../media/image44.wmf"/><Relationship Id="rId9" Type="http://schemas.openxmlformats.org/officeDocument/2006/relationships/image" Target="../media/image48.wmf"/><Relationship Id="rId14" Type="http://schemas.openxmlformats.org/officeDocument/2006/relationships/image" Target="../media/image3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15.wmf"/><Relationship Id="rId7" Type="http://schemas.openxmlformats.org/officeDocument/2006/relationships/image" Target="../media/image10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6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image" Target="../media/image37.wmf"/><Relationship Id="rId3" Type="http://schemas.openxmlformats.org/officeDocument/2006/relationships/image" Target="../media/image43.wmf"/><Relationship Id="rId7" Type="http://schemas.openxmlformats.org/officeDocument/2006/relationships/image" Target="../media/image46.wmf"/><Relationship Id="rId12" Type="http://schemas.openxmlformats.org/officeDocument/2006/relationships/image" Target="../media/image13.wmf"/><Relationship Id="rId2" Type="http://schemas.openxmlformats.org/officeDocument/2006/relationships/image" Target="../media/image10.wmf"/><Relationship Id="rId1" Type="http://schemas.openxmlformats.org/officeDocument/2006/relationships/image" Target="../media/image7.wmf"/><Relationship Id="rId6" Type="http://schemas.openxmlformats.org/officeDocument/2006/relationships/image" Target="../media/image45.wmf"/><Relationship Id="rId11" Type="http://schemas.openxmlformats.org/officeDocument/2006/relationships/image" Target="../media/image50.wmf"/><Relationship Id="rId5" Type="http://schemas.openxmlformats.org/officeDocument/2006/relationships/image" Target="../media/image16.wmf"/><Relationship Id="rId15" Type="http://schemas.openxmlformats.org/officeDocument/2006/relationships/image" Target="../media/image36.wmf"/><Relationship Id="rId10" Type="http://schemas.openxmlformats.org/officeDocument/2006/relationships/image" Target="../media/image49.wmf"/><Relationship Id="rId4" Type="http://schemas.openxmlformats.org/officeDocument/2006/relationships/image" Target="../media/image44.wmf"/><Relationship Id="rId9" Type="http://schemas.openxmlformats.org/officeDocument/2006/relationships/image" Target="../media/image48.wmf"/><Relationship Id="rId14" Type="http://schemas.openxmlformats.org/officeDocument/2006/relationships/image" Target="../media/image38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3.wmf"/><Relationship Id="rId1" Type="http://schemas.openxmlformats.org/officeDocument/2006/relationships/image" Target="../media/image56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58.wmf"/><Relationship Id="rId2" Type="http://schemas.openxmlformats.org/officeDocument/2006/relationships/image" Target="../media/image7.wmf"/><Relationship Id="rId1" Type="http://schemas.openxmlformats.org/officeDocument/2006/relationships/image" Target="../media/image13.wmf"/><Relationship Id="rId6" Type="http://schemas.openxmlformats.org/officeDocument/2006/relationships/image" Target="../media/image29.wmf"/><Relationship Id="rId5" Type="http://schemas.openxmlformats.org/officeDocument/2006/relationships/image" Target="../media/image41.wmf"/><Relationship Id="rId4" Type="http://schemas.openxmlformats.org/officeDocument/2006/relationships/image" Target="../media/image39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3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image" Target="../media/image43.wmf"/><Relationship Id="rId7" Type="http://schemas.openxmlformats.org/officeDocument/2006/relationships/image" Target="../media/image16.wmf"/><Relationship Id="rId12" Type="http://schemas.openxmlformats.org/officeDocument/2006/relationships/image" Target="../media/image56.wmf"/><Relationship Id="rId2" Type="http://schemas.openxmlformats.org/officeDocument/2006/relationships/image" Target="../media/image10.wmf"/><Relationship Id="rId1" Type="http://schemas.openxmlformats.org/officeDocument/2006/relationships/image" Target="../media/image7.wmf"/><Relationship Id="rId6" Type="http://schemas.openxmlformats.org/officeDocument/2006/relationships/image" Target="../media/image60.wmf"/><Relationship Id="rId11" Type="http://schemas.openxmlformats.org/officeDocument/2006/relationships/image" Target="../media/image47.wmf"/><Relationship Id="rId5" Type="http://schemas.openxmlformats.org/officeDocument/2006/relationships/image" Target="../media/image59.wmf"/><Relationship Id="rId10" Type="http://schemas.openxmlformats.org/officeDocument/2006/relationships/image" Target="../media/image49.wmf"/><Relationship Id="rId4" Type="http://schemas.openxmlformats.org/officeDocument/2006/relationships/image" Target="../media/image44.wmf"/><Relationship Id="rId9" Type="http://schemas.openxmlformats.org/officeDocument/2006/relationships/image" Target="../media/image46.wmf"/></Relationships>
</file>

<file path=ppt/drawings/_rels/vmlDrawing3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image" Target="../media/image37.wmf"/><Relationship Id="rId3" Type="http://schemas.openxmlformats.org/officeDocument/2006/relationships/image" Target="../media/image43.wmf"/><Relationship Id="rId7" Type="http://schemas.openxmlformats.org/officeDocument/2006/relationships/image" Target="../media/image16.wmf"/><Relationship Id="rId12" Type="http://schemas.openxmlformats.org/officeDocument/2006/relationships/image" Target="../media/image13.wmf"/><Relationship Id="rId2" Type="http://schemas.openxmlformats.org/officeDocument/2006/relationships/image" Target="../media/image10.wmf"/><Relationship Id="rId1" Type="http://schemas.openxmlformats.org/officeDocument/2006/relationships/image" Target="../media/image7.wmf"/><Relationship Id="rId6" Type="http://schemas.openxmlformats.org/officeDocument/2006/relationships/image" Target="../media/image60.wmf"/><Relationship Id="rId11" Type="http://schemas.openxmlformats.org/officeDocument/2006/relationships/image" Target="../media/image47.wmf"/><Relationship Id="rId5" Type="http://schemas.openxmlformats.org/officeDocument/2006/relationships/image" Target="../media/image59.wmf"/><Relationship Id="rId10" Type="http://schemas.openxmlformats.org/officeDocument/2006/relationships/image" Target="../media/image49.wmf"/><Relationship Id="rId4" Type="http://schemas.openxmlformats.org/officeDocument/2006/relationships/image" Target="../media/image44.wmf"/><Relationship Id="rId9" Type="http://schemas.openxmlformats.org/officeDocument/2006/relationships/image" Target="../media/image46.wmf"/><Relationship Id="rId14" Type="http://schemas.openxmlformats.org/officeDocument/2006/relationships/image" Target="../media/image3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15.wmf"/><Relationship Id="rId7" Type="http://schemas.openxmlformats.org/officeDocument/2006/relationships/image" Target="../media/image10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6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0325" y="0"/>
            <a:ext cx="296068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068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0325" y="8926513"/>
            <a:ext cx="296068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FB8A9135-DCB6-4E31-B199-DE68D7FADB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4770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25" y="0"/>
            <a:ext cx="296068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54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6680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4050"/>
            <a:ext cx="5008563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068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25" y="8926513"/>
            <a:ext cx="296068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399E28D1-DBE0-43C9-8106-5332CA7D7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91214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Fall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Costas Busch - RPI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D90F2-76A9-462A-9FB8-BB2178AF21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000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Fall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Costas Busch - RPI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63C46-3542-4142-8C59-450A27C7CD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9949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52400"/>
            <a:ext cx="22098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4770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Fall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Costas Busch - RPI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705F2-F606-4496-86E6-44E7EE2C8D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0940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Fall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Costas Busch - RPI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468D2-CF72-4C21-B85D-23E010AF16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647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Fall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Costas Busch - RPI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1490B-F501-42DD-A566-EA77A5FB24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1857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Fall 2006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Costas Busch - RPI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F3AC1-E6D3-4369-A440-C16E71FB4D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4073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Fall 2006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Costas Busch - RPI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F351F-736B-4225-AE76-2840C9B301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0492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Fall 2006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Costas Busch - RPI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B77E4-5D00-404F-8743-A415007701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9517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Fall 2006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Costas Busch - RPI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38033-8A90-4CD6-805F-CD8E4F05FE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0637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Fall 2006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Costas Busch - RPI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C050C-F85C-4317-B940-5D66BAB376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9550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Fall 2006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Costas Busch - RPI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60685-4458-479C-9176-2D900DE142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9795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smtClean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en-US"/>
              <a:t>Fall 2006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smtClean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en-US"/>
              <a:t>Costas Busch - RPI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2A652F85-4C17-4842-8705-529F1BC714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accent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accent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accent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accent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accent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accent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30.bin"/><Relationship Id="rId3" Type="http://schemas.openxmlformats.org/officeDocument/2006/relationships/oleObject" Target="../embeddings/oleObject20.bin"/><Relationship Id="rId21" Type="http://schemas.openxmlformats.org/officeDocument/2006/relationships/image" Target="../media/image10.wmf"/><Relationship Id="rId7" Type="http://schemas.openxmlformats.org/officeDocument/2006/relationships/oleObject" Target="../embeddings/oleObject23.bin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9.bin"/><Relationship Id="rId20" Type="http://schemas.openxmlformats.org/officeDocument/2006/relationships/oleObject" Target="../embeddings/oleObject3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15.wmf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28.bin"/><Relationship Id="rId23" Type="http://schemas.openxmlformats.org/officeDocument/2006/relationships/image" Target="../media/image11.wmf"/><Relationship Id="rId10" Type="http://schemas.openxmlformats.org/officeDocument/2006/relationships/oleObject" Target="../embeddings/oleObject25.bin"/><Relationship Id="rId19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27.bin"/><Relationship Id="rId22" Type="http://schemas.openxmlformats.org/officeDocument/2006/relationships/oleObject" Target="../embeddings/oleObject3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43.bin"/><Relationship Id="rId3" Type="http://schemas.openxmlformats.org/officeDocument/2006/relationships/oleObject" Target="../embeddings/oleObject33.bin"/><Relationship Id="rId21" Type="http://schemas.openxmlformats.org/officeDocument/2006/relationships/image" Target="../media/image10.wmf"/><Relationship Id="rId7" Type="http://schemas.openxmlformats.org/officeDocument/2006/relationships/oleObject" Target="../embeddings/oleObject36.bin"/><Relationship Id="rId12" Type="http://schemas.openxmlformats.org/officeDocument/2006/relationships/oleObject" Target="../embeddings/oleObject39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2.bin"/><Relationship Id="rId20" Type="http://schemas.openxmlformats.org/officeDocument/2006/relationships/oleObject" Target="../embeddings/oleObject44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15.wmf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41.bin"/><Relationship Id="rId23" Type="http://schemas.openxmlformats.org/officeDocument/2006/relationships/image" Target="../media/image11.wmf"/><Relationship Id="rId10" Type="http://schemas.openxmlformats.org/officeDocument/2006/relationships/oleObject" Target="../embeddings/oleObject38.bin"/><Relationship Id="rId19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40.bin"/><Relationship Id="rId22" Type="http://schemas.openxmlformats.org/officeDocument/2006/relationships/oleObject" Target="../embeddings/oleObject4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57.bin"/><Relationship Id="rId26" Type="http://schemas.openxmlformats.org/officeDocument/2006/relationships/oleObject" Target="../embeddings/oleObject65.bin"/><Relationship Id="rId3" Type="http://schemas.openxmlformats.org/officeDocument/2006/relationships/oleObject" Target="../embeddings/oleObject46.bin"/><Relationship Id="rId21" Type="http://schemas.openxmlformats.org/officeDocument/2006/relationships/oleObject" Target="../embeddings/oleObject60.bin"/><Relationship Id="rId34" Type="http://schemas.openxmlformats.org/officeDocument/2006/relationships/oleObject" Target="../embeddings/oleObject73.bin"/><Relationship Id="rId7" Type="http://schemas.openxmlformats.org/officeDocument/2006/relationships/oleObject" Target="../embeddings/oleObject49.bin"/><Relationship Id="rId12" Type="http://schemas.openxmlformats.org/officeDocument/2006/relationships/oleObject" Target="../embeddings/oleObject52.bin"/><Relationship Id="rId17" Type="http://schemas.openxmlformats.org/officeDocument/2006/relationships/oleObject" Target="../embeddings/oleObject56.bin"/><Relationship Id="rId25" Type="http://schemas.openxmlformats.org/officeDocument/2006/relationships/oleObject" Target="../embeddings/oleObject64.bin"/><Relationship Id="rId33" Type="http://schemas.openxmlformats.org/officeDocument/2006/relationships/oleObject" Target="../embeddings/oleObject72.bin"/><Relationship Id="rId38" Type="http://schemas.openxmlformats.org/officeDocument/2006/relationships/oleObject" Target="../embeddings/oleObject77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5.bin"/><Relationship Id="rId20" Type="http://schemas.openxmlformats.org/officeDocument/2006/relationships/oleObject" Target="../embeddings/oleObject59.bin"/><Relationship Id="rId29" Type="http://schemas.openxmlformats.org/officeDocument/2006/relationships/oleObject" Target="../embeddings/oleObject68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8.bin"/><Relationship Id="rId11" Type="http://schemas.openxmlformats.org/officeDocument/2006/relationships/image" Target="../media/image15.wmf"/><Relationship Id="rId24" Type="http://schemas.openxmlformats.org/officeDocument/2006/relationships/oleObject" Target="../embeddings/oleObject63.bin"/><Relationship Id="rId32" Type="http://schemas.openxmlformats.org/officeDocument/2006/relationships/oleObject" Target="../embeddings/oleObject71.bin"/><Relationship Id="rId37" Type="http://schemas.openxmlformats.org/officeDocument/2006/relationships/oleObject" Target="../embeddings/oleObject76.bin"/><Relationship Id="rId5" Type="http://schemas.openxmlformats.org/officeDocument/2006/relationships/oleObject" Target="../embeddings/oleObject47.bin"/><Relationship Id="rId15" Type="http://schemas.openxmlformats.org/officeDocument/2006/relationships/oleObject" Target="../embeddings/oleObject54.bin"/><Relationship Id="rId23" Type="http://schemas.openxmlformats.org/officeDocument/2006/relationships/oleObject" Target="../embeddings/oleObject62.bin"/><Relationship Id="rId28" Type="http://schemas.openxmlformats.org/officeDocument/2006/relationships/oleObject" Target="../embeddings/oleObject67.bin"/><Relationship Id="rId36" Type="http://schemas.openxmlformats.org/officeDocument/2006/relationships/oleObject" Target="../embeddings/oleObject75.bin"/><Relationship Id="rId10" Type="http://schemas.openxmlformats.org/officeDocument/2006/relationships/oleObject" Target="../embeddings/oleObject51.bin"/><Relationship Id="rId19" Type="http://schemas.openxmlformats.org/officeDocument/2006/relationships/oleObject" Target="../embeddings/oleObject58.bin"/><Relationship Id="rId31" Type="http://schemas.openxmlformats.org/officeDocument/2006/relationships/oleObject" Target="../embeddings/oleObject70.bin"/><Relationship Id="rId4" Type="http://schemas.openxmlformats.org/officeDocument/2006/relationships/image" Target="../media/image13.wmf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53.bin"/><Relationship Id="rId22" Type="http://schemas.openxmlformats.org/officeDocument/2006/relationships/oleObject" Target="../embeddings/oleObject61.bin"/><Relationship Id="rId27" Type="http://schemas.openxmlformats.org/officeDocument/2006/relationships/oleObject" Target="../embeddings/oleObject66.bin"/><Relationship Id="rId30" Type="http://schemas.openxmlformats.org/officeDocument/2006/relationships/oleObject" Target="../embeddings/oleObject69.bin"/><Relationship Id="rId35" Type="http://schemas.openxmlformats.org/officeDocument/2006/relationships/oleObject" Target="../embeddings/oleObject74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78.bin"/><Relationship Id="rId7" Type="http://schemas.openxmlformats.org/officeDocument/2006/relationships/oleObject" Target="../embeddings/oleObject8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79.bin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81.bin"/><Relationship Id="rId7" Type="http://schemas.openxmlformats.org/officeDocument/2006/relationships/oleObject" Target="../embeddings/oleObject8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82.bin"/><Relationship Id="rId4" Type="http://schemas.openxmlformats.org/officeDocument/2006/relationships/image" Target="../media/image17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89.bin"/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6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88.bin"/><Relationship Id="rId5" Type="http://schemas.openxmlformats.org/officeDocument/2006/relationships/oleObject" Target="../embeddings/oleObject85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8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5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96.bin"/><Relationship Id="rId18" Type="http://schemas.openxmlformats.org/officeDocument/2006/relationships/image" Target="../media/image29.wmf"/><Relationship Id="rId3" Type="http://schemas.openxmlformats.org/officeDocument/2006/relationships/oleObject" Target="../embeddings/oleObject91.bin"/><Relationship Id="rId21" Type="http://schemas.openxmlformats.org/officeDocument/2006/relationships/image" Target="../media/image30.wmf"/><Relationship Id="rId7" Type="http://schemas.openxmlformats.org/officeDocument/2006/relationships/oleObject" Target="../embeddings/oleObject93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99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8.bin"/><Relationship Id="rId20" Type="http://schemas.openxmlformats.org/officeDocument/2006/relationships/oleObject" Target="../embeddings/oleObject101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95.bin"/><Relationship Id="rId5" Type="http://schemas.openxmlformats.org/officeDocument/2006/relationships/oleObject" Target="../embeddings/oleObject92.bin"/><Relationship Id="rId15" Type="http://schemas.openxmlformats.org/officeDocument/2006/relationships/image" Target="../media/image28.wmf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100.bin"/><Relationship Id="rId4" Type="http://schemas.openxmlformats.org/officeDocument/2006/relationships/image" Target="../media/image26.wmf"/><Relationship Id="rId9" Type="http://schemas.openxmlformats.org/officeDocument/2006/relationships/oleObject" Target="../embeddings/oleObject94.bin"/><Relationship Id="rId14" Type="http://schemas.openxmlformats.org/officeDocument/2006/relationships/oleObject" Target="../embeddings/oleObject97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102.bin"/><Relationship Id="rId7" Type="http://schemas.openxmlformats.org/officeDocument/2006/relationships/oleObject" Target="../embeddings/oleObject104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106.bin"/><Relationship Id="rId5" Type="http://schemas.openxmlformats.org/officeDocument/2006/relationships/oleObject" Target="../embeddings/oleObject103.bin"/><Relationship Id="rId10" Type="http://schemas.openxmlformats.org/officeDocument/2006/relationships/image" Target="../media/image27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105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107.bin"/><Relationship Id="rId7" Type="http://schemas.openxmlformats.org/officeDocument/2006/relationships/oleObject" Target="../embeddings/oleObject10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108.bin"/><Relationship Id="rId10" Type="http://schemas.openxmlformats.org/officeDocument/2006/relationships/image" Target="../media/image35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110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116.bin"/><Relationship Id="rId18" Type="http://schemas.openxmlformats.org/officeDocument/2006/relationships/oleObject" Target="../embeddings/oleObject120.bin"/><Relationship Id="rId3" Type="http://schemas.openxmlformats.org/officeDocument/2006/relationships/oleObject" Target="../embeddings/oleObject111.bin"/><Relationship Id="rId21" Type="http://schemas.openxmlformats.org/officeDocument/2006/relationships/oleObject" Target="../embeddings/oleObject122.bin"/><Relationship Id="rId7" Type="http://schemas.openxmlformats.org/officeDocument/2006/relationships/oleObject" Target="../embeddings/oleObject113.bin"/><Relationship Id="rId12" Type="http://schemas.openxmlformats.org/officeDocument/2006/relationships/image" Target="../media/image38.wmf"/><Relationship Id="rId17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19.bin"/><Relationship Id="rId20" Type="http://schemas.openxmlformats.org/officeDocument/2006/relationships/oleObject" Target="../embeddings/oleObject121.bin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115.bin"/><Relationship Id="rId5" Type="http://schemas.openxmlformats.org/officeDocument/2006/relationships/oleObject" Target="../embeddings/oleObject112.bin"/><Relationship Id="rId15" Type="http://schemas.openxmlformats.org/officeDocument/2006/relationships/oleObject" Target="../embeddings/oleObject118.bin"/><Relationship Id="rId23" Type="http://schemas.openxmlformats.org/officeDocument/2006/relationships/oleObject" Target="../embeddings/oleObject123.bin"/><Relationship Id="rId10" Type="http://schemas.openxmlformats.org/officeDocument/2006/relationships/image" Target="../media/image37.wmf"/><Relationship Id="rId19" Type="http://schemas.openxmlformats.org/officeDocument/2006/relationships/image" Target="../media/image40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14.bin"/><Relationship Id="rId14" Type="http://schemas.openxmlformats.org/officeDocument/2006/relationships/oleObject" Target="../embeddings/oleObject117.bin"/><Relationship Id="rId22" Type="http://schemas.openxmlformats.org/officeDocument/2006/relationships/image" Target="../media/image41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129.bin"/><Relationship Id="rId18" Type="http://schemas.openxmlformats.org/officeDocument/2006/relationships/oleObject" Target="../embeddings/oleObject133.bin"/><Relationship Id="rId26" Type="http://schemas.openxmlformats.org/officeDocument/2006/relationships/oleObject" Target="../embeddings/oleObject139.bin"/><Relationship Id="rId3" Type="http://schemas.openxmlformats.org/officeDocument/2006/relationships/oleObject" Target="../embeddings/oleObject124.bin"/><Relationship Id="rId21" Type="http://schemas.openxmlformats.org/officeDocument/2006/relationships/oleObject" Target="../embeddings/oleObject135.bin"/><Relationship Id="rId34" Type="http://schemas.openxmlformats.org/officeDocument/2006/relationships/oleObject" Target="../embeddings/oleObject145.bin"/><Relationship Id="rId7" Type="http://schemas.openxmlformats.org/officeDocument/2006/relationships/oleObject" Target="../embeddings/oleObject126.bin"/><Relationship Id="rId12" Type="http://schemas.openxmlformats.org/officeDocument/2006/relationships/image" Target="../media/image38.wmf"/><Relationship Id="rId17" Type="http://schemas.openxmlformats.org/officeDocument/2006/relationships/image" Target="../media/image39.wmf"/><Relationship Id="rId25" Type="http://schemas.openxmlformats.org/officeDocument/2006/relationships/oleObject" Target="../embeddings/oleObject138.bin"/><Relationship Id="rId33" Type="http://schemas.openxmlformats.org/officeDocument/2006/relationships/oleObject" Target="../embeddings/oleObject144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32.bin"/><Relationship Id="rId20" Type="http://schemas.openxmlformats.org/officeDocument/2006/relationships/oleObject" Target="../embeddings/oleObject134.bin"/><Relationship Id="rId29" Type="http://schemas.openxmlformats.org/officeDocument/2006/relationships/oleObject" Target="../embeddings/oleObject141.bin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128.bin"/><Relationship Id="rId24" Type="http://schemas.openxmlformats.org/officeDocument/2006/relationships/oleObject" Target="../embeddings/oleObject137.bin"/><Relationship Id="rId32" Type="http://schemas.openxmlformats.org/officeDocument/2006/relationships/image" Target="../media/image42.wmf"/><Relationship Id="rId5" Type="http://schemas.openxmlformats.org/officeDocument/2006/relationships/oleObject" Target="../embeddings/oleObject125.bin"/><Relationship Id="rId15" Type="http://schemas.openxmlformats.org/officeDocument/2006/relationships/oleObject" Target="../embeddings/oleObject131.bin"/><Relationship Id="rId23" Type="http://schemas.openxmlformats.org/officeDocument/2006/relationships/oleObject" Target="../embeddings/oleObject136.bin"/><Relationship Id="rId28" Type="http://schemas.openxmlformats.org/officeDocument/2006/relationships/oleObject" Target="../embeddings/oleObject140.bin"/><Relationship Id="rId10" Type="http://schemas.openxmlformats.org/officeDocument/2006/relationships/image" Target="../media/image37.wmf"/><Relationship Id="rId19" Type="http://schemas.openxmlformats.org/officeDocument/2006/relationships/image" Target="../media/image40.wmf"/><Relationship Id="rId31" Type="http://schemas.openxmlformats.org/officeDocument/2006/relationships/oleObject" Target="../embeddings/oleObject143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27.bin"/><Relationship Id="rId14" Type="http://schemas.openxmlformats.org/officeDocument/2006/relationships/oleObject" Target="../embeddings/oleObject130.bin"/><Relationship Id="rId22" Type="http://schemas.openxmlformats.org/officeDocument/2006/relationships/image" Target="../media/image41.wmf"/><Relationship Id="rId27" Type="http://schemas.openxmlformats.org/officeDocument/2006/relationships/image" Target="../media/image29.wmf"/><Relationship Id="rId30" Type="http://schemas.openxmlformats.org/officeDocument/2006/relationships/oleObject" Target="../embeddings/oleObject142.bin"/><Relationship Id="rId35" Type="http://schemas.openxmlformats.org/officeDocument/2006/relationships/oleObject" Target="../embeddings/oleObject146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153.bin"/><Relationship Id="rId18" Type="http://schemas.openxmlformats.org/officeDocument/2006/relationships/oleObject" Target="../embeddings/oleObject156.bin"/><Relationship Id="rId3" Type="http://schemas.openxmlformats.org/officeDocument/2006/relationships/oleObject" Target="../embeddings/oleObject147.bin"/><Relationship Id="rId7" Type="http://schemas.openxmlformats.org/officeDocument/2006/relationships/oleObject" Target="../embeddings/oleObject149.bin"/><Relationship Id="rId12" Type="http://schemas.openxmlformats.org/officeDocument/2006/relationships/oleObject" Target="../embeddings/oleObject152.bin"/><Relationship Id="rId17" Type="http://schemas.openxmlformats.org/officeDocument/2006/relationships/oleObject" Target="../embeddings/oleObject15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1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151.bin"/><Relationship Id="rId5" Type="http://schemas.openxmlformats.org/officeDocument/2006/relationships/oleObject" Target="../embeddings/oleObject148.bin"/><Relationship Id="rId15" Type="http://schemas.openxmlformats.org/officeDocument/2006/relationships/oleObject" Target="../embeddings/oleObject154.bin"/><Relationship Id="rId10" Type="http://schemas.openxmlformats.org/officeDocument/2006/relationships/image" Target="../media/image37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50.bin"/><Relationship Id="rId14" Type="http://schemas.openxmlformats.org/officeDocument/2006/relationships/image" Target="../media/image42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162.bin"/><Relationship Id="rId18" Type="http://schemas.openxmlformats.org/officeDocument/2006/relationships/image" Target="../media/image47.wmf"/><Relationship Id="rId26" Type="http://schemas.openxmlformats.org/officeDocument/2006/relationships/oleObject" Target="../embeddings/oleObject169.bin"/><Relationship Id="rId3" Type="http://schemas.openxmlformats.org/officeDocument/2006/relationships/oleObject" Target="../embeddings/oleObject157.bin"/><Relationship Id="rId21" Type="http://schemas.openxmlformats.org/officeDocument/2006/relationships/oleObject" Target="../embeddings/oleObject166.bin"/><Relationship Id="rId7" Type="http://schemas.openxmlformats.org/officeDocument/2006/relationships/oleObject" Target="../embeddings/oleObject159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64.bin"/><Relationship Id="rId25" Type="http://schemas.openxmlformats.org/officeDocument/2006/relationships/oleObject" Target="../embeddings/oleObject16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61.bin"/><Relationship Id="rId24" Type="http://schemas.openxmlformats.org/officeDocument/2006/relationships/image" Target="../media/image50.wmf"/><Relationship Id="rId5" Type="http://schemas.openxmlformats.org/officeDocument/2006/relationships/oleObject" Target="../embeddings/oleObject158.bin"/><Relationship Id="rId15" Type="http://schemas.openxmlformats.org/officeDocument/2006/relationships/oleObject" Target="../embeddings/oleObject163.bin"/><Relationship Id="rId23" Type="http://schemas.openxmlformats.org/officeDocument/2006/relationships/oleObject" Target="../embeddings/oleObject167.bin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165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160.bin"/><Relationship Id="rId14" Type="http://schemas.openxmlformats.org/officeDocument/2006/relationships/image" Target="../media/image45.wmf"/><Relationship Id="rId22" Type="http://schemas.openxmlformats.org/officeDocument/2006/relationships/image" Target="../media/image49.wmf"/><Relationship Id="rId27" Type="http://schemas.openxmlformats.org/officeDocument/2006/relationships/image" Target="../media/image25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75.bin"/><Relationship Id="rId18" Type="http://schemas.openxmlformats.org/officeDocument/2006/relationships/oleObject" Target="../embeddings/oleObject178.bin"/><Relationship Id="rId26" Type="http://schemas.openxmlformats.org/officeDocument/2006/relationships/oleObject" Target="../embeddings/oleObject184.bin"/><Relationship Id="rId3" Type="http://schemas.openxmlformats.org/officeDocument/2006/relationships/oleObject" Target="../embeddings/oleObject170.bin"/><Relationship Id="rId21" Type="http://schemas.openxmlformats.org/officeDocument/2006/relationships/image" Target="../media/image53.wmf"/><Relationship Id="rId34" Type="http://schemas.openxmlformats.org/officeDocument/2006/relationships/image" Target="../media/image55.wmf"/><Relationship Id="rId7" Type="http://schemas.openxmlformats.org/officeDocument/2006/relationships/oleObject" Target="../embeddings/oleObject172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177.bin"/><Relationship Id="rId25" Type="http://schemas.openxmlformats.org/officeDocument/2006/relationships/oleObject" Target="../embeddings/oleObject183.bin"/><Relationship Id="rId33" Type="http://schemas.openxmlformats.org/officeDocument/2006/relationships/oleObject" Target="../embeddings/oleObject19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8.wmf"/><Relationship Id="rId20" Type="http://schemas.openxmlformats.org/officeDocument/2006/relationships/oleObject" Target="../embeddings/oleObject180.bin"/><Relationship Id="rId29" Type="http://schemas.openxmlformats.org/officeDocument/2006/relationships/oleObject" Target="../embeddings/oleObject186.bin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174.bin"/><Relationship Id="rId24" Type="http://schemas.openxmlformats.org/officeDocument/2006/relationships/oleObject" Target="../embeddings/oleObject182.bin"/><Relationship Id="rId32" Type="http://schemas.openxmlformats.org/officeDocument/2006/relationships/oleObject" Target="../embeddings/oleObject189.bin"/><Relationship Id="rId5" Type="http://schemas.openxmlformats.org/officeDocument/2006/relationships/oleObject" Target="../embeddings/oleObject171.bin"/><Relationship Id="rId15" Type="http://schemas.openxmlformats.org/officeDocument/2006/relationships/oleObject" Target="../embeddings/oleObject176.bin"/><Relationship Id="rId23" Type="http://schemas.openxmlformats.org/officeDocument/2006/relationships/image" Target="../media/image54.wmf"/><Relationship Id="rId28" Type="http://schemas.openxmlformats.org/officeDocument/2006/relationships/oleObject" Target="../embeddings/oleObject185.bin"/><Relationship Id="rId10" Type="http://schemas.openxmlformats.org/officeDocument/2006/relationships/image" Target="../media/image36.wmf"/><Relationship Id="rId19" Type="http://schemas.openxmlformats.org/officeDocument/2006/relationships/oleObject" Target="../embeddings/oleObject179.bin"/><Relationship Id="rId31" Type="http://schemas.openxmlformats.org/officeDocument/2006/relationships/oleObject" Target="../embeddings/oleObject188.bin"/><Relationship Id="rId4" Type="http://schemas.openxmlformats.org/officeDocument/2006/relationships/image" Target="../media/image51.wmf"/><Relationship Id="rId9" Type="http://schemas.openxmlformats.org/officeDocument/2006/relationships/oleObject" Target="../embeddings/oleObject173.bin"/><Relationship Id="rId14" Type="http://schemas.openxmlformats.org/officeDocument/2006/relationships/image" Target="../media/image37.wmf"/><Relationship Id="rId22" Type="http://schemas.openxmlformats.org/officeDocument/2006/relationships/oleObject" Target="../embeddings/oleObject181.bin"/><Relationship Id="rId27" Type="http://schemas.openxmlformats.org/officeDocument/2006/relationships/image" Target="../media/image50.wmf"/><Relationship Id="rId30" Type="http://schemas.openxmlformats.org/officeDocument/2006/relationships/oleObject" Target="../embeddings/oleObject187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196.bin"/><Relationship Id="rId18" Type="http://schemas.openxmlformats.org/officeDocument/2006/relationships/image" Target="../media/image43.wmf"/><Relationship Id="rId26" Type="http://schemas.openxmlformats.org/officeDocument/2006/relationships/image" Target="../media/image46.wmf"/><Relationship Id="rId3" Type="http://schemas.openxmlformats.org/officeDocument/2006/relationships/oleObject" Target="../embeddings/oleObject191.bin"/><Relationship Id="rId21" Type="http://schemas.openxmlformats.org/officeDocument/2006/relationships/oleObject" Target="../embeddings/oleObject201.bin"/><Relationship Id="rId34" Type="http://schemas.openxmlformats.org/officeDocument/2006/relationships/image" Target="../media/image50.wmf"/><Relationship Id="rId7" Type="http://schemas.openxmlformats.org/officeDocument/2006/relationships/oleObject" Target="../embeddings/oleObject193.bin"/><Relationship Id="rId12" Type="http://schemas.openxmlformats.org/officeDocument/2006/relationships/image" Target="../media/image38.wmf"/><Relationship Id="rId17" Type="http://schemas.openxmlformats.org/officeDocument/2006/relationships/oleObject" Target="../embeddings/oleObject199.bin"/><Relationship Id="rId25" Type="http://schemas.openxmlformats.org/officeDocument/2006/relationships/oleObject" Target="../embeddings/oleObject203.bin"/><Relationship Id="rId33" Type="http://schemas.openxmlformats.org/officeDocument/2006/relationships/oleObject" Target="../embeddings/oleObject20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wmf"/><Relationship Id="rId20" Type="http://schemas.openxmlformats.org/officeDocument/2006/relationships/image" Target="../media/image44.wmf"/><Relationship Id="rId29" Type="http://schemas.openxmlformats.org/officeDocument/2006/relationships/oleObject" Target="../embeddings/oleObject205.bin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195.bin"/><Relationship Id="rId24" Type="http://schemas.openxmlformats.org/officeDocument/2006/relationships/image" Target="../media/image45.wmf"/><Relationship Id="rId32" Type="http://schemas.openxmlformats.org/officeDocument/2006/relationships/image" Target="../media/image49.wmf"/><Relationship Id="rId37" Type="http://schemas.openxmlformats.org/officeDocument/2006/relationships/oleObject" Target="../embeddings/oleObject210.bin"/><Relationship Id="rId5" Type="http://schemas.openxmlformats.org/officeDocument/2006/relationships/oleObject" Target="../embeddings/oleObject192.bin"/><Relationship Id="rId15" Type="http://schemas.openxmlformats.org/officeDocument/2006/relationships/oleObject" Target="../embeddings/oleObject198.bin"/><Relationship Id="rId23" Type="http://schemas.openxmlformats.org/officeDocument/2006/relationships/oleObject" Target="../embeddings/oleObject202.bin"/><Relationship Id="rId28" Type="http://schemas.openxmlformats.org/officeDocument/2006/relationships/image" Target="../media/image47.wmf"/><Relationship Id="rId36" Type="http://schemas.openxmlformats.org/officeDocument/2006/relationships/oleObject" Target="../embeddings/oleObject209.bin"/><Relationship Id="rId10" Type="http://schemas.openxmlformats.org/officeDocument/2006/relationships/image" Target="../media/image37.wmf"/><Relationship Id="rId19" Type="http://schemas.openxmlformats.org/officeDocument/2006/relationships/oleObject" Target="../embeddings/oleObject200.bin"/><Relationship Id="rId31" Type="http://schemas.openxmlformats.org/officeDocument/2006/relationships/oleObject" Target="../embeddings/oleObject206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94.bin"/><Relationship Id="rId14" Type="http://schemas.openxmlformats.org/officeDocument/2006/relationships/oleObject" Target="../embeddings/oleObject197.bin"/><Relationship Id="rId22" Type="http://schemas.openxmlformats.org/officeDocument/2006/relationships/image" Target="../media/image16.wmf"/><Relationship Id="rId27" Type="http://schemas.openxmlformats.org/officeDocument/2006/relationships/oleObject" Target="../embeddings/oleObject204.bin"/><Relationship Id="rId30" Type="http://schemas.openxmlformats.org/officeDocument/2006/relationships/image" Target="../media/image48.wmf"/><Relationship Id="rId35" Type="http://schemas.openxmlformats.org/officeDocument/2006/relationships/oleObject" Target="../embeddings/oleObject208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4.bin"/><Relationship Id="rId13" Type="http://schemas.openxmlformats.org/officeDocument/2006/relationships/oleObject" Target="../embeddings/oleObject217.bin"/><Relationship Id="rId18" Type="http://schemas.openxmlformats.org/officeDocument/2006/relationships/image" Target="../media/image45.wmf"/><Relationship Id="rId26" Type="http://schemas.openxmlformats.org/officeDocument/2006/relationships/image" Target="../media/image49.wmf"/><Relationship Id="rId3" Type="http://schemas.openxmlformats.org/officeDocument/2006/relationships/oleObject" Target="../embeddings/oleObject211.bin"/><Relationship Id="rId21" Type="http://schemas.openxmlformats.org/officeDocument/2006/relationships/oleObject" Target="../embeddings/oleObject221.bin"/><Relationship Id="rId34" Type="http://schemas.openxmlformats.org/officeDocument/2006/relationships/oleObject" Target="../embeddings/oleObject228.bin"/><Relationship Id="rId7" Type="http://schemas.openxmlformats.org/officeDocument/2006/relationships/oleObject" Target="../embeddings/oleObject213.bin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219.bin"/><Relationship Id="rId25" Type="http://schemas.openxmlformats.org/officeDocument/2006/relationships/oleObject" Target="../embeddings/oleObject223.bin"/><Relationship Id="rId33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.wmf"/><Relationship Id="rId20" Type="http://schemas.openxmlformats.org/officeDocument/2006/relationships/image" Target="../media/image46.wmf"/><Relationship Id="rId29" Type="http://schemas.openxmlformats.org/officeDocument/2006/relationships/oleObject" Target="../embeddings/oleObject225.bin"/><Relationship Id="rId1" Type="http://schemas.openxmlformats.org/officeDocument/2006/relationships/vmlDrawing" Target="../drawings/vmlDrawing19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216.bin"/><Relationship Id="rId24" Type="http://schemas.openxmlformats.org/officeDocument/2006/relationships/image" Target="../media/image48.wmf"/><Relationship Id="rId32" Type="http://schemas.openxmlformats.org/officeDocument/2006/relationships/oleObject" Target="../embeddings/oleObject227.bin"/><Relationship Id="rId37" Type="http://schemas.openxmlformats.org/officeDocument/2006/relationships/oleObject" Target="../embeddings/oleObject230.bin"/><Relationship Id="rId5" Type="http://schemas.openxmlformats.org/officeDocument/2006/relationships/oleObject" Target="../embeddings/oleObject212.bin"/><Relationship Id="rId15" Type="http://schemas.openxmlformats.org/officeDocument/2006/relationships/oleObject" Target="../embeddings/oleObject218.bin"/><Relationship Id="rId23" Type="http://schemas.openxmlformats.org/officeDocument/2006/relationships/oleObject" Target="../embeddings/oleObject222.bin"/><Relationship Id="rId28" Type="http://schemas.openxmlformats.org/officeDocument/2006/relationships/image" Target="../media/image50.wmf"/><Relationship Id="rId36" Type="http://schemas.openxmlformats.org/officeDocument/2006/relationships/oleObject" Target="../embeddings/oleObject229.bin"/><Relationship Id="rId10" Type="http://schemas.openxmlformats.org/officeDocument/2006/relationships/image" Target="../media/image10.wmf"/><Relationship Id="rId19" Type="http://schemas.openxmlformats.org/officeDocument/2006/relationships/oleObject" Target="../embeddings/oleObject220.bin"/><Relationship Id="rId31" Type="http://schemas.openxmlformats.org/officeDocument/2006/relationships/image" Target="../media/image3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215.bin"/><Relationship Id="rId14" Type="http://schemas.openxmlformats.org/officeDocument/2006/relationships/image" Target="../media/image44.wmf"/><Relationship Id="rId22" Type="http://schemas.openxmlformats.org/officeDocument/2006/relationships/image" Target="../media/image47.wmf"/><Relationship Id="rId27" Type="http://schemas.openxmlformats.org/officeDocument/2006/relationships/oleObject" Target="../embeddings/oleObject224.bin"/><Relationship Id="rId30" Type="http://schemas.openxmlformats.org/officeDocument/2006/relationships/oleObject" Target="../embeddings/oleObject226.bin"/><Relationship Id="rId35" Type="http://schemas.openxmlformats.org/officeDocument/2006/relationships/image" Target="../media/image3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236.bin"/><Relationship Id="rId18" Type="http://schemas.openxmlformats.org/officeDocument/2006/relationships/image" Target="../media/image47.wmf"/><Relationship Id="rId26" Type="http://schemas.openxmlformats.org/officeDocument/2006/relationships/oleObject" Target="../embeddings/oleObject243.bin"/><Relationship Id="rId3" Type="http://schemas.openxmlformats.org/officeDocument/2006/relationships/oleObject" Target="../embeddings/oleObject231.bin"/><Relationship Id="rId21" Type="http://schemas.openxmlformats.org/officeDocument/2006/relationships/oleObject" Target="../embeddings/oleObject240.bin"/><Relationship Id="rId34" Type="http://schemas.openxmlformats.org/officeDocument/2006/relationships/image" Target="../media/image38.wmf"/><Relationship Id="rId7" Type="http://schemas.openxmlformats.org/officeDocument/2006/relationships/oleObject" Target="../embeddings/oleObject233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238.bin"/><Relationship Id="rId25" Type="http://schemas.openxmlformats.org/officeDocument/2006/relationships/oleObject" Target="../embeddings/oleObject242.bin"/><Relationship Id="rId33" Type="http://schemas.openxmlformats.org/officeDocument/2006/relationships/oleObject" Target="../embeddings/oleObject24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29" Type="http://schemas.openxmlformats.org/officeDocument/2006/relationships/image" Target="../media/image36.wmf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235.bin"/><Relationship Id="rId24" Type="http://schemas.openxmlformats.org/officeDocument/2006/relationships/image" Target="../media/image50.wmf"/><Relationship Id="rId32" Type="http://schemas.openxmlformats.org/officeDocument/2006/relationships/image" Target="../media/image37.wmf"/><Relationship Id="rId37" Type="http://schemas.openxmlformats.org/officeDocument/2006/relationships/oleObject" Target="../embeddings/oleObject250.bin"/><Relationship Id="rId5" Type="http://schemas.openxmlformats.org/officeDocument/2006/relationships/oleObject" Target="../embeddings/oleObject232.bin"/><Relationship Id="rId15" Type="http://schemas.openxmlformats.org/officeDocument/2006/relationships/oleObject" Target="../embeddings/oleObject237.bin"/><Relationship Id="rId23" Type="http://schemas.openxmlformats.org/officeDocument/2006/relationships/oleObject" Target="../embeddings/oleObject241.bin"/><Relationship Id="rId28" Type="http://schemas.openxmlformats.org/officeDocument/2006/relationships/oleObject" Target="../embeddings/oleObject244.bin"/><Relationship Id="rId36" Type="http://schemas.openxmlformats.org/officeDocument/2006/relationships/oleObject" Target="../embeddings/oleObject249.bin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239.bin"/><Relationship Id="rId31" Type="http://schemas.openxmlformats.org/officeDocument/2006/relationships/oleObject" Target="../embeddings/oleObject246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234.bin"/><Relationship Id="rId14" Type="http://schemas.openxmlformats.org/officeDocument/2006/relationships/image" Target="../media/image45.wmf"/><Relationship Id="rId22" Type="http://schemas.openxmlformats.org/officeDocument/2006/relationships/image" Target="../media/image49.wmf"/><Relationship Id="rId27" Type="http://schemas.openxmlformats.org/officeDocument/2006/relationships/image" Target="../media/image13.wmf"/><Relationship Id="rId30" Type="http://schemas.openxmlformats.org/officeDocument/2006/relationships/oleObject" Target="../embeddings/oleObject245.bin"/><Relationship Id="rId35" Type="http://schemas.openxmlformats.org/officeDocument/2006/relationships/oleObject" Target="../embeddings/oleObject248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256.bin"/><Relationship Id="rId18" Type="http://schemas.openxmlformats.org/officeDocument/2006/relationships/image" Target="../media/image47.wmf"/><Relationship Id="rId26" Type="http://schemas.openxmlformats.org/officeDocument/2006/relationships/oleObject" Target="../embeddings/oleObject263.bin"/><Relationship Id="rId3" Type="http://schemas.openxmlformats.org/officeDocument/2006/relationships/oleObject" Target="../embeddings/oleObject251.bin"/><Relationship Id="rId21" Type="http://schemas.openxmlformats.org/officeDocument/2006/relationships/oleObject" Target="../embeddings/oleObject260.bin"/><Relationship Id="rId34" Type="http://schemas.openxmlformats.org/officeDocument/2006/relationships/oleObject" Target="../embeddings/oleObject268.bin"/><Relationship Id="rId7" Type="http://schemas.openxmlformats.org/officeDocument/2006/relationships/oleObject" Target="../embeddings/oleObject253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258.bin"/><Relationship Id="rId25" Type="http://schemas.openxmlformats.org/officeDocument/2006/relationships/oleObject" Target="../embeddings/oleObject262.bin"/><Relationship Id="rId33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29" Type="http://schemas.openxmlformats.org/officeDocument/2006/relationships/oleObject" Target="../embeddings/oleObject265.bin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255.bin"/><Relationship Id="rId24" Type="http://schemas.openxmlformats.org/officeDocument/2006/relationships/image" Target="../media/image50.wmf"/><Relationship Id="rId32" Type="http://schemas.openxmlformats.org/officeDocument/2006/relationships/oleObject" Target="../embeddings/oleObject267.bin"/><Relationship Id="rId5" Type="http://schemas.openxmlformats.org/officeDocument/2006/relationships/oleObject" Target="../embeddings/oleObject252.bin"/><Relationship Id="rId15" Type="http://schemas.openxmlformats.org/officeDocument/2006/relationships/oleObject" Target="../embeddings/oleObject257.bin"/><Relationship Id="rId23" Type="http://schemas.openxmlformats.org/officeDocument/2006/relationships/oleObject" Target="../embeddings/oleObject261.bin"/><Relationship Id="rId28" Type="http://schemas.openxmlformats.org/officeDocument/2006/relationships/oleObject" Target="../embeddings/oleObject264.bin"/><Relationship Id="rId36" Type="http://schemas.openxmlformats.org/officeDocument/2006/relationships/oleObject" Target="../embeddings/oleObject270.bin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259.bin"/><Relationship Id="rId31" Type="http://schemas.openxmlformats.org/officeDocument/2006/relationships/image" Target="../media/image37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254.bin"/><Relationship Id="rId14" Type="http://schemas.openxmlformats.org/officeDocument/2006/relationships/image" Target="../media/image45.wmf"/><Relationship Id="rId22" Type="http://schemas.openxmlformats.org/officeDocument/2006/relationships/image" Target="../media/image49.wmf"/><Relationship Id="rId27" Type="http://schemas.openxmlformats.org/officeDocument/2006/relationships/image" Target="../media/image13.wmf"/><Relationship Id="rId30" Type="http://schemas.openxmlformats.org/officeDocument/2006/relationships/oleObject" Target="../embeddings/oleObject266.bin"/><Relationship Id="rId35" Type="http://schemas.openxmlformats.org/officeDocument/2006/relationships/oleObject" Target="../embeddings/oleObject269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276.bin"/><Relationship Id="rId18" Type="http://schemas.openxmlformats.org/officeDocument/2006/relationships/image" Target="../media/image47.wmf"/><Relationship Id="rId26" Type="http://schemas.openxmlformats.org/officeDocument/2006/relationships/oleObject" Target="../embeddings/oleObject283.bin"/><Relationship Id="rId3" Type="http://schemas.openxmlformats.org/officeDocument/2006/relationships/oleObject" Target="../embeddings/oleObject271.bin"/><Relationship Id="rId21" Type="http://schemas.openxmlformats.org/officeDocument/2006/relationships/oleObject" Target="../embeddings/oleObject280.bin"/><Relationship Id="rId34" Type="http://schemas.openxmlformats.org/officeDocument/2006/relationships/oleObject" Target="../embeddings/oleObject288.bin"/><Relationship Id="rId7" Type="http://schemas.openxmlformats.org/officeDocument/2006/relationships/oleObject" Target="../embeddings/oleObject273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278.bin"/><Relationship Id="rId25" Type="http://schemas.openxmlformats.org/officeDocument/2006/relationships/oleObject" Target="../embeddings/oleObject282.bin"/><Relationship Id="rId33" Type="http://schemas.openxmlformats.org/officeDocument/2006/relationships/oleObject" Target="../embeddings/oleObject28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29" Type="http://schemas.openxmlformats.org/officeDocument/2006/relationships/oleObject" Target="../embeddings/oleObject285.bin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275.bin"/><Relationship Id="rId24" Type="http://schemas.openxmlformats.org/officeDocument/2006/relationships/image" Target="../media/image50.wmf"/><Relationship Id="rId32" Type="http://schemas.openxmlformats.org/officeDocument/2006/relationships/image" Target="../media/image38.wmf"/><Relationship Id="rId5" Type="http://schemas.openxmlformats.org/officeDocument/2006/relationships/oleObject" Target="../embeddings/oleObject272.bin"/><Relationship Id="rId15" Type="http://schemas.openxmlformats.org/officeDocument/2006/relationships/oleObject" Target="../embeddings/oleObject277.bin"/><Relationship Id="rId23" Type="http://schemas.openxmlformats.org/officeDocument/2006/relationships/oleObject" Target="../embeddings/oleObject281.bin"/><Relationship Id="rId28" Type="http://schemas.openxmlformats.org/officeDocument/2006/relationships/oleObject" Target="../embeddings/oleObject284.bin"/><Relationship Id="rId36" Type="http://schemas.openxmlformats.org/officeDocument/2006/relationships/oleObject" Target="../embeddings/oleObject290.bin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279.bin"/><Relationship Id="rId31" Type="http://schemas.openxmlformats.org/officeDocument/2006/relationships/oleObject" Target="../embeddings/oleObject286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274.bin"/><Relationship Id="rId14" Type="http://schemas.openxmlformats.org/officeDocument/2006/relationships/image" Target="../media/image45.wmf"/><Relationship Id="rId22" Type="http://schemas.openxmlformats.org/officeDocument/2006/relationships/image" Target="../media/image49.wmf"/><Relationship Id="rId27" Type="http://schemas.openxmlformats.org/officeDocument/2006/relationships/image" Target="../media/image13.wmf"/><Relationship Id="rId30" Type="http://schemas.openxmlformats.org/officeDocument/2006/relationships/image" Target="../media/image37.wmf"/><Relationship Id="rId35" Type="http://schemas.openxmlformats.org/officeDocument/2006/relationships/oleObject" Target="../embeddings/oleObject289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296.bin"/><Relationship Id="rId18" Type="http://schemas.openxmlformats.org/officeDocument/2006/relationships/image" Target="../media/image47.wmf"/><Relationship Id="rId26" Type="http://schemas.openxmlformats.org/officeDocument/2006/relationships/oleObject" Target="../embeddings/oleObject303.bin"/><Relationship Id="rId3" Type="http://schemas.openxmlformats.org/officeDocument/2006/relationships/oleObject" Target="../embeddings/oleObject291.bin"/><Relationship Id="rId21" Type="http://schemas.openxmlformats.org/officeDocument/2006/relationships/oleObject" Target="../embeddings/oleObject300.bin"/><Relationship Id="rId34" Type="http://schemas.openxmlformats.org/officeDocument/2006/relationships/oleObject" Target="../embeddings/oleObject308.bin"/><Relationship Id="rId7" Type="http://schemas.openxmlformats.org/officeDocument/2006/relationships/oleObject" Target="../embeddings/oleObject293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298.bin"/><Relationship Id="rId25" Type="http://schemas.openxmlformats.org/officeDocument/2006/relationships/oleObject" Target="../embeddings/oleObject302.bin"/><Relationship Id="rId33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29" Type="http://schemas.openxmlformats.org/officeDocument/2006/relationships/oleObject" Target="../embeddings/oleObject305.bin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295.bin"/><Relationship Id="rId24" Type="http://schemas.openxmlformats.org/officeDocument/2006/relationships/image" Target="../media/image50.wmf"/><Relationship Id="rId32" Type="http://schemas.openxmlformats.org/officeDocument/2006/relationships/oleObject" Target="../embeddings/oleObject307.bin"/><Relationship Id="rId5" Type="http://schemas.openxmlformats.org/officeDocument/2006/relationships/oleObject" Target="../embeddings/oleObject292.bin"/><Relationship Id="rId15" Type="http://schemas.openxmlformats.org/officeDocument/2006/relationships/oleObject" Target="../embeddings/oleObject297.bin"/><Relationship Id="rId23" Type="http://schemas.openxmlformats.org/officeDocument/2006/relationships/oleObject" Target="../embeddings/oleObject301.bin"/><Relationship Id="rId28" Type="http://schemas.openxmlformats.org/officeDocument/2006/relationships/oleObject" Target="../embeddings/oleObject304.bin"/><Relationship Id="rId36" Type="http://schemas.openxmlformats.org/officeDocument/2006/relationships/oleObject" Target="../embeddings/oleObject310.bin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299.bin"/><Relationship Id="rId31" Type="http://schemas.openxmlformats.org/officeDocument/2006/relationships/image" Target="../media/image37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294.bin"/><Relationship Id="rId14" Type="http://schemas.openxmlformats.org/officeDocument/2006/relationships/image" Target="../media/image45.wmf"/><Relationship Id="rId22" Type="http://schemas.openxmlformats.org/officeDocument/2006/relationships/image" Target="../media/image49.wmf"/><Relationship Id="rId27" Type="http://schemas.openxmlformats.org/officeDocument/2006/relationships/image" Target="../media/image13.wmf"/><Relationship Id="rId30" Type="http://schemas.openxmlformats.org/officeDocument/2006/relationships/oleObject" Target="../embeddings/oleObject306.bin"/><Relationship Id="rId35" Type="http://schemas.openxmlformats.org/officeDocument/2006/relationships/oleObject" Target="../embeddings/oleObject309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316.bin"/><Relationship Id="rId18" Type="http://schemas.openxmlformats.org/officeDocument/2006/relationships/image" Target="../media/image47.wmf"/><Relationship Id="rId26" Type="http://schemas.openxmlformats.org/officeDocument/2006/relationships/oleObject" Target="../embeddings/oleObject323.bin"/><Relationship Id="rId3" Type="http://schemas.openxmlformats.org/officeDocument/2006/relationships/oleObject" Target="../embeddings/oleObject311.bin"/><Relationship Id="rId21" Type="http://schemas.openxmlformats.org/officeDocument/2006/relationships/oleObject" Target="../embeddings/oleObject320.bin"/><Relationship Id="rId34" Type="http://schemas.openxmlformats.org/officeDocument/2006/relationships/oleObject" Target="../embeddings/oleObject328.bin"/><Relationship Id="rId7" Type="http://schemas.openxmlformats.org/officeDocument/2006/relationships/oleObject" Target="../embeddings/oleObject313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318.bin"/><Relationship Id="rId25" Type="http://schemas.openxmlformats.org/officeDocument/2006/relationships/oleObject" Target="../embeddings/oleObject322.bin"/><Relationship Id="rId33" Type="http://schemas.openxmlformats.org/officeDocument/2006/relationships/oleObject" Target="../embeddings/oleObject32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29" Type="http://schemas.openxmlformats.org/officeDocument/2006/relationships/oleObject" Target="../embeddings/oleObject325.bin"/><Relationship Id="rId1" Type="http://schemas.openxmlformats.org/officeDocument/2006/relationships/vmlDrawing" Target="../drawings/vmlDrawing2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315.bin"/><Relationship Id="rId24" Type="http://schemas.openxmlformats.org/officeDocument/2006/relationships/image" Target="../media/image50.wmf"/><Relationship Id="rId32" Type="http://schemas.openxmlformats.org/officeDocument/2006/relationships/image" Target="../media/image38.wmf"/><Relationship Id="rId5" Type="http://schemas.openxmlformats.org/officeDocument/2006/relationships/oleObject" Target="../embeddings/oleObject312.bin"/><Relationship Id="rId15" Type="http://schemas.openxmlformats.org/officeDocument/2006/relationships/oleObject" Target="../embeddings/oleObject317.bin"/><Relationship Id="rId23" Type="http://schemas.openxmlformats.org/officeDocument/2006/relationships/oleObject" Target="../embeddings/oleObject321.bin"/><Relationship Id="rId28" Type="http://schemas.openxmlformats.org/officeDocument/2006/relationships/oleObject" Target="../embeddings/oleObject324.bin"/><Relationship Id="rId36" Type="http://schemas.openxmlformats.org/officeDocument/2006/relationships/oleObject" Target="../embeddings/oleObject330.bin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319.bin"/><Relationship Id="rId31" Type="http://schemas.openxmlformats.org/officeDocument/2006/relationships/oleObject" Target="../embeddings/oleObject326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314.bin"/><Relationship Id="rId14" Type="http://schemas.openxmlformats.org/officeDocument/2006/relationships/image" Target="../media/image45.wmf"/><Relationship Id="rId22" Type="http://schemas.openxmlformats.org/officeDocument/2006/relationships/image" Target="../media/image49.wmf"/><Relationship Id="rId27" Type="http://schemas.openxmlformats.org/officeDocument/2006/relationships/image" Target="../media/image13.wmf"/><Relationship Id="rId30" Type="http://schemas.openxmlformats.org/officeDocument/2006/relationships/image" Target="../media/image37.wmf"/><Relationship Id="rId35" Type="http://schemas.openxmlformats.org/officeDocument/2006/relationships/oleObject" Target="../embeddings/oleObject329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336.bin"/><Relationship Id="rId18" Type="http://schemas.openxmlformats.org/officeDocument/2006/relationships/image" Target="../media/image47.wmf"/><Relationship Id="rId26" Type="http://schemas.openxmlformats.org/officeDocument/2006/relationships/oleObject" Target="../embeddings/oleObject343.bin"/><Relationship Id="rId3" Type="http://schemas.openxmlformats.org/officeDocument/2006/relationships/oleObject" Target="../embeddings/oleObject331.bin"/><Relationship Id="rId21" Type="http://schemas.openxmlformats.org/officeDocument/2006/relationships/oleObject" Target="../embeddings/oleObject340.bin"/><Relationship Id="rId34" Type="http://schemas.openxmlformats.org/officeDocument/2006/relationships/oleObject" Target="../embeddings/oleObject348.bin"/><Relationship Id="rId7" Type="http://schemas.openxmlformats.org/officeDocument/2006/relationships/oleObject" Target="../embeddings/oleObject333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338.bin"/><Relationship Id="rId25" Type="http://schemas.openxmlformats.org/officeDocument/2006/relationships/oleObject" Target="../embeddings/oleObject342.bin"/><Relationship Id="rId33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29" Type="http://schemas.openxmlformats.org/officeDocument/2006/relationships/oleObject" Target="../embeddings/oleObject345.bin"/><Relationship Id="rId1" Type="http://schemas.openxmlformats.org/officeDocument/2006/relationships/vmlDrawing" Target="../drawings/vmlDrawing25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335.bin"/><Relationship Id="rId24" Type="http://schemas.openxmlformats.org/officeDocument/2006/relationships/image" Target="../media/image50.wmf"/><Relationship Id="rId32" Type="http://schemas.openxmlformats.org/officeDocument/2006/relationships/oleObject" Target="../embeddings/oleObject347.bin"/><Relationship Id="rId37" Type="http://schemas.openxmlformats.org/officeDocument/2006/relationships/oleObject" Target="../embeddings/oleObject350.bin"/><Relationship Id="rId5" Type="http://schemas.openxmlformats.org/officeDocument/2006/relationships/oleObject" Target="../embeddings/oleObject332.bin"/><Relationship Id="rId15" Type="http://schemas.openxmlformats.org/officeDocument/2006/relationships/oleObject" Target="../embeddings/oleObject337.bin"/><Relationship Id="rId23" Type="http://schemas.openxmlformats.org/officeDocument/2006/relationships/oleObject" Target="../embeddings/oleObject341.bin"/><Relationship Id="rId28" Type="http://schemas.openxmlformats.org/officeDocument/2006/relationships/oleObject" Target="../embeddings/oleObject344.bin"/><Relationship Id="rId36" Type="http://schemas.openxmlformats.org/officeDocument/2006/relationships/image" Target="../media/image36.wmf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339.bin"/><Relationship Id="rId31" Type="http://schemas.openxmlformats.org/officeDocument/2006/relationships/image" Target="../media/image37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334.bin"/><Relationship Id="rId14" Type="http://schemas.openxmlformats.org/officeDocument/2006/relationships/image" Target="../media/image45.wmf"/><Relationship Id="rId22" Type="http://schemas.openxmlformats.org/officeDocument/2006/relationships/image" Target="../media/image49.wmf"/><Relationship Id="rId27" Type="http://schemas.openxmlformats.org/officeDocument/2006/relationships/image" Target="../media/image13.wmf"/><Relationship Id="rId30" Type="http://schemas.openxmlformats.org/officeDocument/2006/relationships/oleObject" Target="../embeddings/oleObject346.bin"/><Relationship Id="rId35" Type="http://schemas.openxmlformats.org/officeDocument/2006/relationships/oleObject" Target="../embeddings/oleObject349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356.bin"/><Relationship Id="rId18" Type="http://schemas.openxmlformats.org/officeDocument/2006/relationships/image" Target="../media/image47.wmf"/><Relationship Id="rId26" Type="http://schemas.openxmlformats.org/officeDocument/2006/relationships/oleObject" Target="../embeddings/oleObject363.bin"/><Relationship Id="rId3" Type="http://schemas.openxmlformats.org/officeDocument/2006/relationships/oleObject" Target="../embeddings/oleObject351.bin"/><Relationship Id="rId21" Type="http://schemas.openxmlformats.org/officeDocument/2006/relationships/oleObject" Target="../embeddings/oleObject360.bin"/><Relationship Id="rId34" Type="http://schemas.openxmlformats.org/officeDocument/2006/relationships/oleObject" Target="../embeddings/oleObject368.bin"/><Relationship Id="rId7" Type="http://schemas.openxmlformats.org/officeDocument/2006/relationships/oleObject" Target="../embeddings/oleObject353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358.bin"/><Relationship Id="rId25" Type="http://schemas.openxmlformats.org/officeDocument/2006/relationships/oleObject" Target="../embeddings/oleObject362.bin"/><Relationship Id="rId33" Type="http://schemas.openxmlformats.org/officeDocument/2006/relationships/oleObject" Target="../embeddings/oleObject36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29" Type="http://schemas.openxmlformats.org/officeDocument/2006/relationships/oleObject" Target="../embeddings/oleObject365.bin"/><Relationship Id="rId1" Type="http://schemas.openxmlformats.org/officeDocument/2006/relationships/vmlDrawing" Target="../drawings/vmlDrawing26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355.bin"/><Relationship Id="rId24" Type="http://schemas.openxmlformats.org/officeDocument/2006/relationships/image" Target="../media/image50.wmf"/><Relationship Id="rId32" Type="http://schemas.openxmlformats.org/officeDocument/2006/relationships/image" Target="../media/image38.wmf"/><Relationship Id="rId37" Type="http://schemas.openxmlformats.org/officeDocument/2006/relationships/oleObject" Target="../embeddings/oleObject370.bin"/><Relationship Id="rId5" Type="http://schemas.openxmlformats.org/officeDocument/2006/relationships/oleObject" Target="../embeddings/oleObject352.bin"/><Relationship Id="rId15" Type="http://schemas.openxmlformats.org/officeDocument/2006/relationships/oleObject" Target="../embeddings/oleObject357.bin"/><Relationship Id="rId23" Type="http://schemas.openxmlformats.org/officeDocument/2006/relationships/oleObject" Target="../embeddings/oleObject361.bin"/><Relationship Id="rId28" Type="http://schemas.openxmlformats.org/officeDocument/2006/relationships/oleObject" Target="../embeddings/oleObject364.bin"/><Relationship Id="rId36" Type="http://schemas.openxmlformats.org/officeDocument/2006/relationships/image" Target="../media/image36.wmf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359.bin"/><Relationship Id="rId31" Type="http://schemas.openxmlformats.org/officeDocument/2006/relationships/oleObject" Target="../embeddings/oleObject366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354.bin"/><Relationship Id="rId14" Type="http://schemas.openxmlformats.org/officeDocument/2006/relationships/image" Target="../media/image45.wmf"/><Relationship Id="rId22" Type="http://schemas.openxmlformats.org/officeDocument/2006/relationships/image" Target="../media/image49.wmf"/><Relationship Id="rId27" Type="http://schemas.openxmlformats.org/officeDocument/2006/relationships/image" Target="../media/image13.wmf"/><Relationship Id="rId30" Type="http://schemas.openxmlformats.org/officeDocument/2006/relationships/image" Target="../media/image37.wmf"/><Relationship Id="rId35" Type="http://schemas.openxmlformats.org/officeDocument/2006/relationships/oleObject" Target="../embeddings/oleObject369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376.bin"/><Relationship Id="rId18" Type="http://schemas.openxmlformats.org/officeDocument/2006/relationships/image" Target="../media/image47.wmf"/><Relationship Id="rId26" Type="http://schemas.openxmlformats.org/officeDocument/2006/relationships/oleObject" Target="../embeddings/oleObject383.bin"/><Relationship Id="rId3" Type="http://schemas.openxmlformats.org/officeDocument/2006/relationships/oleObject" Target="../embeddings/oleObject371.bin"/><Relationship Id="rId21" Type="http://schemas.openxmlformats.org/officeDocument/2006/relationships/oleObject" Target="../embeddings/oleObject380.bin"/><Relationship Id="rId34" Type="http://schemas.openxmlformats.org/officeDocument/2006/relationships/oleObject" Target="../embeddings/oleObject388.bin"/><Relationship Id="rId7" Type="http://schemas.openxmlformats.org/officeDocument/2006/relationships/oleObject" Target="../embeddings/oleObject373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378.bin"/><Relationship Id="rId25" Type="http://schemas.openxmlformats.org/officeDocument/2006/relationships/oleObject" Target="../embeddings/oleObject382.bin"/><Relationship Id="rId33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29" Type="http://schemas.openxmlformats.org/officeDocument/2006/relationships/oleObject" Target="../embeddings/oleObject385.bin"/><Relationship Id="rId1" Type="http://schemas.openxmlformats.org/officeDocument/2006/relationships/vmlDrawing" Target="../drawings/vmlDrawing27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375.bin"/><Relationship Id="rId24" Type="http://schemas.openxmlformats.org/officeDocument/2006/relationships/image" Target="../media/image50.wmf"/><Relationship Id="rId32" Type="http://schemas.openxmlformats.org/officeDocument/2006/relationships/oleObject" Target="../embeddings/oleObject387.bin"/><Relationship Id="rId37" Type="http://schemas.openxmlformats.org/officeDocument/2006/relationships/oleObject" Target="../embeddings/oleObject390.bin"/><Relationship Id="rId5" Type="http://schemas.openxmlformats.org/officeDocument/2006/relationships/oleObject" Target="../embeddings/oleObject372.bin"/><Relationship Id="rId15" Type="http://schemas.openxmlformats.org/officeDocument/2006/relationships/oleObject" Target="../embeddings/oleObject377.bin"/><Relationship Id="rId23" Type="http://schemas.openxmlformats.org/officeDocument/2006/relationships/oleObject" Target="../embeddings/oleObject381.bin"/><Relationship Id="rId28" Type="http://schemas.openxmlformats.org/officeDocument/2006/relationships/oleObject" Target="../embeddings/oleObject384.bin"/><Relationship Id="rId36" Type="http://schemas.openxmlformats.org/officeDocument/2006/relationships/image" Target="../media/image36.wmf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379.bin"/><Relationship Id="rId31" Type="http://schemas.openxmlformats.org/officeDocument/2006/relationships/image" Target="../media/image37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374.bin"/><Relationship Id="rId14" Type="http://schemas.openxmlformats.org/officeDocument/2006/relationships/image" Target="../media/image45.wmf"/><Relationship Id="rId22" Type="http://schemas.openxmlformats.org/officeDocument/2006/relationships/image" Target="../media/image49.wmf"/><Relationship Id="rId27" Type="http://schemas.openxmlformats.org/officeDocument/2006/relationships/image" Target="../media/image13.wmf"/><Relationship Id="rId30" Type="http://schemas.openxmlformats.org/officeDocument/2006/relationships/oleObject" Target="../embeddings/oleObject386.bin"/><Relationship Id="rId35" Type="http://schemas.openxmlformats.org/officeDocument/2006/relationships/oleObject" Target="../embeddings/oleObject389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396.bin"/><Relationship Id="rId18" Type="http://schemas.openxmlformats.org/officeDocument/2006/relationships/image" Target="../media/image47.wmf"/><Relationship Id="rId26" Type="http://schemas.openxmlformats.org/officeDocument/2006/relationships/oleObject" Target="../embeddings/oleObject403.bin"/><Relationship Id="rId3" Type="http://schemas.openxmlformats.org/officeDocument/2006/relationships/oleObject" Target="../embeddings/oleObject391.bin"/><Relationship Id="rId21" Type="http://schemas.openxmlformats.org/officeDocument/2006/relationships/oleObject" Target="../embeddings/oleObject400.bin"/><Relationship Id="rId34" Type="http://schemas.openxmlformats.org/officeDocument/2006/relationships/oleObject" Target="../embeddings/oleObject408.bin"/><Relationship Id="rId7" Type="http://schemas.openxmlformats.org/officeDocument/2006/relationships/oleObject" Target="../embeddings/oleObject393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398.bin"/><Relationship Id="rId25" Type="http://schemas.openxmlformats.org/officeDocument/2006/relationships/oleObject" Target="../embeddings/oleObject402.bin"/><Relationship Id="rId33" Type="http://schemas.openxmlformats.org/officeDocument/2006/relationships/oleObject" Target="../embeddings/oleObject40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29" Type="http://schemas.openxmlformats.org/officeDocument/2006/relationships/oleObject" Target="../embeddings/oleObject405.bin"/><Relationship Id="rId1" Type="http://schemas.openxmlformats.org/officeDocument/2006/relationships/vmlDrawing" Target="../drawings/vmlDrawing28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395.bin"/><Relationship Id="rId24" Type="http://schemas.openxmlformats.org/officeDocument/2006/relationships/image" Target="../media/image50.wmf"/><Relationship Id="rId32" Type="http://schemas.openxmlformats.org/officeDocument/2006/relationships/image" Target="../media/image38.wmf"/><Relationship Id="rId37" Type="http://schemas.openxmlformats.org/officeDocument/2006/relationships/oleObject" Target="../embeddings/oleObject410.bin"/><Relationship Id="rId5" Type="http://schemas.openxmlformats.org/officeDocument/2006/relationships/oleObject" Target="../embeddings/oleObject392.bin"/><Relationship Id="rId15" Type="http://schemas.openxmlformats.org/officeDocument/2006/relationships/oleObject" Target="../embeddings/oleObject397.bin"/><Relationship Id="rId23" Type="http://schemas.openxmlformats.org/officeDocument/2006/relationships/oleObject" Target="../embeddings/oleObject401.bin"/><Relationship Id="rId28" Type="http://schemas.openxmlformats.org/officeDocument/2006/relationships/oleObject" Target="../embeddings/oleObject404.bin"/><Relationship Id="rId36" Type="http://schemas.openxmlformats.org/officeDocument/2006/relationships/image" Target="../media/image36.wmf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399.bin"/><Relationship Id="rId31" Type="http://schemas.openxmlformats.org/officeDocument/2006/relationships/oleObject" Target="../embeddings/oleObject406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394.bin"/><Relationship Id="rId14" Type="http://schemas.openxmlformats.org/officeDocument/2006/relationships/image" Target="../media/image45.wmf"/><Relationship Id="rId22" Type="http://schemas.openxmlformats.org/officeDocument/2006/relationships/image" Target="../media/image49.wmf"/><Relationship Id="rId27" Type="http://schemas.openxmlformats.org/officeDocument/2006/relationships/image" Target="../media/image13.wmf"/><Relationship Id="rId30" Type="http://schemas.openxmlformats.org/officeDocument/2006/relationships/image" Target="../media/image37.wmf"/><Relationship Id="rId35" Type="http://schemas.openxmlformats.org/officeDocument/2006/relationships/oleObject" Target="../embeddings/oleObject409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416.bin"/><Relationship Id="rId18" Type="http://schemas.openxmlformats.org/officeDocument/2006/relationships/image" Target="../media/image47.wmf"/><Relationship Id="rId26" Type="http://schemas.openxmlformats.org/officeDocument/2006/relationships/oleObject" Target="../embeddings/oleObject423.bin"/><Relationship Id="rId3" Type="http://schemas.openxmlformats.org/officeDocument/2006/relationships/oleObject" Target="../embeddings/oleObject411.bin"/><Relationship Id="rId21" Type="http://schemas.openxmlformats.org/officeDocument/2006/relationships/oleObject" Target="../embeddings/oleObject420.bin"/><Relationship Id="rId34" Type="http://schemas.openxmlformats.org/officeDocument/2006/relationships/oleObject" Target="../embeddings/oleObject428.bin"/><Relationship Id="rId7" Type="http://schemas.openxmlformats.org/officeDocument/2006/relationships/oleObject" Target="../embeddings/oleObject413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418.bin"/><Relationship Id="rId25" Type="http://schemas.openxmlformats.org/officeDocument/2006/relationships/oleObject" Target="../embeddings/oleObject422.bin"/><Relationship Id="rId33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29" Type="http://schemas.openxmlformats.org/officeDocument/2006/relationships/oleObject" Target="../embeddings/oleObject425.bin"/><Relationship Id="rId1" Type="http://schemas.openxmlformats.org/officeDocument/2006/relationships/vmlDrawing" Target="../drawings/vmlDrawing29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415.bin"/><Relationship Id="rId24" Type="http://schemas.openxmlformats.org/officeDocument/2006/relationships/image" Target="../media/image50.wmf"/><Relationship Id="rId32" Type="http://schemas.openxmlformats.org/officeDocument/2006/relationships/oleObject" Target="../embeddings/oleObject427.bin"/><Relationship Id="rId37" Type="http://schemas.openxmlformats.org/officeDocument/2006/relationships/oleObject" Target="../embeddings/oleObject430.bin"/><Relationship Id="rId5" Type="http://schemas.openxmlformats.org/officeDocument/2006/relationships/oleObject" Target="../embeddings/oleObject412.bin"/><Relationship Id="rId15" Type="http://schemas.openxmlformats.org/officeDocument/2006/relationships/oleObject" Target="../embeddings/oleObject417.bin"/><Relationship Id="rId23" Type="http://schemas.openxmlformats.org/officeDocument/2006/relationships/oleObject" Target="../embeddings/oleObject421.bin"/><Relationship Id="rId28" Type="http://schemas.openxmlformats.org/officeDocument/2006/relationships/oleObject" Target="../embeddings/oleObject424.bin"/><Relationship Id="rId36" Type="http://schemas.openxmlformats.org/officeDocument/2006/relationships/image" Target="../media/image36.wmf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419.bin"/><Relationship Id="rId31" Type="http://schemas.openxmlformats.org/officeDocument/2006/relationships/image" Target="../media/image37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414.bin"/><Relationship Id="rId14" Type="http://schemas.openxmlformats.org/officeDocument/2006/relationships/image" Target="../media/image45.wmf"/><Relationship Id="rId22" Type="http://schemas.openxmlformats.org/officeDocument/2006/relationships/image" Target="../media/image49.wmf"/><Relationship Id="rId27" Type="http://schemas.openxmlformats.org/officeDocument/2006/relationships/image" Target="../media/image13.wmf"/><Relationship Id="rId30" Type="http://schemas.openxmlformats.org/officeDocument/2006/relationships/oleObject" Target="../embeddings/oleObject426.bin"/><Relationship Id="rId35" Type="http://schemas.openxmlformats.org/officeDocument/2006/relationships/oleObject" Target="../embeddings/oleObject429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436.bin"/><Relationship Id="rId18" Type="http://schemas.openxmlformats.org/officeDocument/2006/relationships/image" Target="../media/image47.wmf"/><Relationship Id="rId26" Type="http://schemas.openxmlformats.org/officeDocument/2006/relationships/oleObject" Target="../embeddings/oleObject443.bin"/><Relationship Id="rId3" Type="http://schemas.openxmlformats.org/officeDocument/2006/relationships/oleObject" Target="../embeddings/oleObject431.bin"/><Relationship Id="rId21" Type="http://schemas.openxmlformats.org/officeDocument/2006/relationships/oleObject" Target="../embeddings/oleObject440.bin"/><Relationship Id="rId34" Type="http://schemas.openxmlformats.org/officeDocument/2006/relationships/oleObject" Target="../embeddings/oleObject448.bin"/><Relationship Id="rId7" Type="http://schemas.openxmlformats.org/officeDocument/2006/relationships/oleObject" Target="../embeddings/oleObject433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438.bin"/><Relationship Id="rId25" Type="http://schemas.openxmlformats.org/officeDocument/2006/relationships/oleObject" Target="../embeddings/oleObject442.bin"/><Relationship Id="rId33" Type="http://schemas.openxmlformats.org/officeDocument/2006/relationships/oleObject" Target="../embeddings/oleObject44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29" Type="http://schemas.openxmlformats.org/officeDocument/2006/relationships/oleObject" Target="../embeddings/oleObject445.bin"/><Relationship Id="rId1" Type="http://schemas.openxmlformats.org/officeDocument/2006/relationships/vmlDrawing" Target="../drawings/vmlDrawing30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435.bin"/><Relationship Id="rId24" Type="http://schemas.openxmlformats.org/officeDocument/2006/relationships/image" Target="../media/image50.wmf"/><Relationship Id="rId32" Type="http://schemas.openxmlformats.org/officeDocument/2006/relationships/image" Target="../media/image38.wmf"/><Relationship Id="rId37" Type="http://schemas.openxmlformats.org/officeDocument/2006/relationships/oleObject" Target="../embeddings/oleObject450.bin"/><Relationship Id="rId5" Type="http://schemas.openxmlformats.org/officeDocument/2006/relationships/oleObject" Target="../embeddings/oleObject432.bin"/><Relationship Id="rId15" Type="http://schemas.openxmlformats.org/officeDocument/2006/relationships/oleObject" Target="../embeddings/oleObject437.bin"/><Relationship Id="rId23" Type="http://schemas.openxmlformats.org/officeDocument/2006/relationships/oleObject" Target="../embeddings/oleObject441.bin"/><Relationship Id="rId28" Type="http://schemas.openxmlformats.org/officeDocument/2006/relationships/oleObject" Target="../embeddings/oleObject444.bin"/><Relationship Id="rId36" Type="http://schemas.openxmlformats.org/officeDocument/2006/relationships/image" Target="../media/image36.wmf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439.bin"/><Relationship Id="rId31" Type="http://schemas.openxmlformats.org/officeDocument/2006/relationships/oleObject" Target="../embeddings/oleObject446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434.bin"/><Relationship Id="rId14" Type="http://schemas.openxmlformats.org/officeDocument/2006/relationships/image" Target="../media/image45.wmf"/><Relationship Id="rId22" Type="http://schemas.openxmlformats.org/officeDocument/2006/relationships/image" Target="../media/image49.wmf"/><Relationship Id="rId27" Type="http://schemas.openxmlformats.org/officeDocument/2006/relationships/image" Target="../media/image13.wmf"/><Relationship Id="rId30" Type="http://schemas.openxmlformats.org/officeDocument/2006/relationships/image" Target="../media/image37.wmf"/><Relationship Id="rId35" Type="http://schemas.openxmlformats.org/officeDocument/2006/relationships/oleObject" Target="../embeddings/oleObject449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451.bin"/><Relationship Id="rId7" Type="http://schemas.openxmlformats.org/officeDocument/2006/relationships/oleObject" Target="../embeddings/oleObject4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452.bin"/><Relationship Id="rId4" Type="http://schemas.openxmlformats.org/officeDocument/2006/relationships/image" Target="../media/image56.wmf"/><Relationship Id="rId9" Type="http://schemas.openxmlformats.org/officeDocument/2006/relationships/oleObject" Target="../embeddings/oleObject454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461.bin"/><Relationship Id="rId18" Type="http://schemas.openxmlformats.org/officeDocument/2006/relationships/oleObject" Target="../embeddings/oleObject465.bin"/><Relationship Id="rId26" Type="http://schemas.openxmlformats.org/officeDocument/2006/relationships/oleObject" Target="../embeddings/oleObject471.bin"/><Relationship Id="rId3" Type="http://schemas.openxmlformats.org/officeDocument/2006/relationships/oleObject" Target="../embeddings/oleObject455.bin"/><Relationship Id="rId21" Type="http://schemas.openxmlformats.org/officeDocument/2006/relationships/oleObject" Target="../embeddings/oleObject467.bin"/><Relationship Id="rId7" Type="http://schemas.openxmlformats.org/officeDocument/2006/relationships/oleObject" Target="../embeddings/oleObject457.bin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464.bin"/><Relationship Id="rId25" Type="http://schemas.openxmlformats.org/officeDocument/2006/relationships/oleObject" Target="../embeddings/oleObject470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63.bin"/><Relationship Id="rId20" Type="http://schemas.openxmlformats.org/officeDocument/2006/relationships/oleObject" Target="../embeddings/oleObject466.bin"/><Relationship Id="rId1" Type="http://schemas.openxmlformats.org/officeDocument/2006/relationships/vmlDrawing" Target="../drawings/vmlDrawing3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460.bin"/><Relationship Id="rId24" Type="http://schemas.openxmlformats.org/officeDocument/2006/relationships/image" Target="../media/image58.wmf"/><Relationship Id="rId5" Type="http://schemas.openxmlformats.org/officeDocument/2006/relationships/oleObject" Target="../embeddings/oleObject456.bin"/><Relationship Id="rId15" Type="http://schemas.openxmlformats.org/officeDocument/2006/relationships/image" Target="../media/image41.wmf"/><Relationship Id="rId23" Type="http://schemas.openxmlformats.org/officeDocument/2006/relationships/oleObject" Target="../embeddings/oleObject469.bin"/><Relationship Id="rId10" Type="http://schemas.openxmlformats.org/officeDocument/2006/relationships/oleObject" Target="../embeddings/oleObject459.bin"/><Relationship Id="rId19" Type="http://schemas.openxmlformats.org/officeDocument/2006/relationships/image" Target="../media/image29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458.bin"/><Relationship Id="rId14" Type="http://schemas.openxmlformats.org/officeDocument/2006/relationships/oleObject" Target="../embeddings/oleObject462.bin"/><Relationship Id="rId22" Type="http://schemas.openxmlformats.org/officeDocument/2006/relationships/oleObject" Target="../embeddings/oleObject468.bin"/><Relationship Id="rId27" Type="http://schemas.openxmlformats.org/officeDocument/2006/relationships/oleObject" Target="../embeddings/oleObject472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3.vml"/><Relationship Id="rId4" Type="http://schemas.openxmlformats.org/officeDocument/2006/relationships/image" Target="../media/image56.w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479.bin"/><Relationship Id="rId18" Type="http://schemas.openxmlformats.org/officeDocument/2006/relationships/image" Target="../media/image61.wmf"/><Relationship Id="rId26" Type="http://schemas.openxmlformats.org/officeDocument/2006/relationships/image" Target="../media/image56.wmf"/><Relationship Id="rId3" Type="http://schemas.openxmlformats.org/officeDocument/2006/relationships/oleObject" Target="../embeddings/oleObject474.bin"/><Relationship Id="rId21" Type="http://schemas.openxmlformats.org/officeDocument/2006/relationships/oleObject" Target="../embeddings/oleObject483.bin"/><Relationship Id="rId7" Type="http://schemas.openxmlformats.org/officeDocument/2006/relationships/oleObject" Target="../embeddings/oleObject476.bin"/><Relationship Id="rId12" Type="http://schemas.openxmlformats.org/officeDocument/2006/relationships/image" Target="../media/image59.wmf"/><Relationship Id="rId17" Type="http://schemas.openxmlformats.org/officeDocument/2006/relationships/oleObject" Target="../embeddings/oleObject481.bin"/><Relationship Id="rId25" Type="http://schemas.openxmlformats.org/officeDocument/2006/relationships/oleObject" Target="../embeddings/oleObject48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.wmf"/><Relationship Id="rId20" Type="http://schemas.openxmlformats.org/officeDocument/2006/relationships/image" Target="../media/image46.wmf"/><Relationship Id="rId1" Type="http://schemas.openxmlformats.org/officeDocument/2006/relationships/vmlDrawing" Target="../drawings/vmlDrawing3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478.bin"/><Relationship Id="rId24" Type="http://schemas.openxmlformats.org/officeDocument/2006/relationships/image" Target="../media/image47.wmf"/><Relationship Id="rId5" Type="http://schemas.openxmlformats.org/officeDocument/2006/relationships/oleObject" Target="../embeddings/oleObject475.bin"/><Relationship Id="rId15" Type="http://schemas.openxmlformats.org/officeDocument/2006/relationships/oleObject" Target="../embeddings/oleObject480.bin"/><Relationship Id="rId23" Type="http://schemas.openxmlformats.org/officeDocument/2006/relationships/oleObject" Target="../embeddings/oleObject484.bin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482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477.bin"/><Relationship Id="rId14" Type="http://schemas.openxmlformats.org/officeDocument/2006/relationships/image" Target="../media/image60.wmf"/><Relationship Id="rId22" Type="http://schemas.openxmlformats.org/officeDocument/2006/relationships/image" Target="../media/image49.wmf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491.bin"/><Relationship Id="rId18" Type="http://schemas.openxmlformats.org/officeDocument/2006/relationships/image" Target="../media/image61.wmf"/><Relationship Id="rId26" Type="http://schemas.openxmlformats.org/officeDocument/2006/relationships/image" Target="../media/image13.wmf"/><Relationship Id="rId39" Type="http://schemas.openxmlformats.org/officeDocument/2006/relationships/oleObject" Target="../embeddings/oleObject508.bin"/><Relationship Id="rId3" Type="http://schemas.openxmlformats.org/officeDocument/2006/relationships/oleObject" Target="../embeddings/oleObject486.bin"/><Relationship Id="rId21" Type="http://schemas.openxmlformats.org/officeDocument/2006/relationships/oleObject" Target="../embeddings/oleObject495.bin"/><Relationship Id="rId34" Type="http://schemas.openxmlformats.org/officeDocument/2006/relationships/oleObject" Target="../embeddings/oleObject504.bin"/><Relationship Id="rId7" Type="http://schemas.openxmlformats.org/officeDocument/2006/relationships/oleObject" Target="../embeddings/oleObject488.bin"/><Relationship Id="rId12" Type="http://schemas.openxmlformats.org/officeDocument/2006/relationships/image" Target="../media/image59.wmf"/><Relationship Id="rId17" Type="http://schemas.openxmlformats.org/officeDocument/2006/relationships/oleObject" Target="../embeddings/oleObject493.bin"/><Relationship Id="rId25" Type="http://schemas.openxmlformats.org/officeDocument/2006/relationships/oleObject" Target="../embeddings/oleObject497.bin"/><Relationship Id="rId33" Type="http://schemas.openxmlformats.org/officeDocument/2006/relationships/oleObject" Target="../embeddings/oleObject503.bin"/><Relationship Id="rId38" Type="http://schemas.openxmlformats.org/officeDocument/2006/relationships/oleObject" Target="../embeddings/oleObject50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.wmf"/><Relationship Id="rId20" Type="http://schemas.openxmlformats.org/officeDocument/2006/relationships/image" Target="../media/image46.wmf"/><Relationship Id="rId29" Type="http://schemas.openxmlformats.org/officeDocument/2006/relationships/image" Target="../media/image37.wmf"/><Relationship Id="rId1" Type="http://schemas.openxmlformats.org/officeDocument/2006/relationships/vmlDrawing" Target="../drawings/vmlDrawing35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490.bin"/><Relationship Id="rId24" Type="http://schemas.openxmlformats.org/officeDocument/2006/relationships/image" Target="../media/image47.wmf"/><Relationship Id="rId32" Type="http://schemas.openxmlformats.org/officeDocument/2006/relationships/oleObject" Target="../embeddings/oleObject502.bin"/><Relationship Id="rId37" Type="http://schemas.openxmlformats.org/officeDocument/2006/relationships/image" Target="../media/image38.wmf"/><Relationship Id="rId5" Type="http://schemas.openxmlformats.org/officeDocument/2006/relationships/oleObject" Target="../embeddings/oleObject487.bin"/><Relationship Id="rId15" Type="http://schemas.openxmlformats.org/officeDocument/2006/relationships/oleObject" Target="../embeddings/oleObject492.bin"/><Relationship Id="rId23" Type="http://schemas.openxmlformats.org/officeDocument/2006/relationships/oleObject" Target="../embeddings/oleObject496.bin"/><Relationship Id="rId28" Type="http://schemas.openxmlformats.org/officeDocument/2006/relationships/oleObject" Target="../embeddings/oleObject499.bin"/><Relationship Id="rId36" Type="http://schemas.openxmlformats.org/officeDocument/2006/relationships/oleObject" Target="../embeddings/oleObject506.bin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494.bin"/><Relationship Id="rId31" Type="http://schemas.openxmlformats.org/officeDocument/2006/relationships/oleObject" Target="../embeddings/oleObject501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489.bin"/><Relationship Id="rId14" Type="http://schemas.openxmlformats.org/officeDocument/2006/relationships/image" Target="../media/image60.wmf"/><Relationship Id="rId22" Type="http://schemas.openxmlformats.org/officeDocument/2006/relationships/image" Target="../media/image49.wmf"/><Relationship Id="rId27" Type="http://schemas.openxmlformats.org/officeDocument/2006/relationships/oleObject" Target="../embeddings/oleObject498.bin"/><Relationship Id="rId30" Type="http://schemas.openxmlformats.org/officeDocument/2006/relationships/oleObject" Target="../embeddings/oleObject500.bin"/><Relationship Id="rId35" Type="http://schemas.openxmlformats.org/officeDocument/2006/relationships/oleObject" Target="../embeddings/oleObject505.bin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4.xml"/><Relationship Id="rId7" Type="http://schemas.openxmlformats.org/officeDocument/2006/relationships/image" Target="../media/image4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.xml"/><Relationship Id="rId9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17.bin"/><Relationship Id="rId3" Type="http://schemas.openxmlformats.org/officeDocument/2006/relationships/oleObject" Target="../embeddings/oleObject7.bin"/><Relationship Id="rId21" Type="http://schemas.openxmlformats.org/officeDocument/2006/relationships/image" Target="../media/image10.wmf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6.bin"/><Relationship Id="rId20" Type="http://schemas.openxmlformats.org/officeDocument/2006/relationships/oleObject" Target="../embeddings/oleObject18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5.wmf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5.bin"/><Relationship Id="rId23" Type="http://schemas.openxmlformats.org/officeDocument/2006/relationships/image" Target="../media/image11.wmf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14.bin"/><Relationship Id="rId22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19400" y="6387921"/>
            <a:ext cx="3657600" cy="457200"/>
          </a:xfrm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 dirty="0" smtClean="0">
                <a:solidFill>
                  <a:schemeClr val="tx1"/>
                </a:solidFill>
                <a:latin typeface="Times New Roman" charset="0"/>
              </a:rPr>
              <a:t>Slides adapted from Costas </a:t>
            </a:r>
            <a:r>
              <a:rPr lang="en-US" altLang="en-US" sz="1400" dirty="0">
                <a:solidFill>
                  <a:schemeClr val="tx1"/>
                </a:solidFill>
                <a:latin typeface="Times New Roman" charset="0"/>
              </a:rPr>
              <a:t>Busch - RPI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8F90DE8E-D42A-4843-87BC-27CBC7FB8EC5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1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400" smtClean="0"/>
              <a:t>Turing Machines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3B2D87A7-1BE3-4E57-9216-015EC44AB51E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10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6869" name="Oval 75"/>
          <p:cNvSpPr>
            <a:spLocks noChangeArrowheads="1"/>
          </p:cNvSpPr>
          <p:nvPr/>
        </p:nvSpPr>
        <p:spPr bwMode="auto">
          <a:xfrm>
            <a:off x="3048000" y="5105400"/>
            <a:ext cx="838200" cy="762000"/>
          </a:xfrm>
          <a:prstGeom prst="ellipse">
            <a:avLst/>
          </a:prstGeom>
          <a:solidFill>
            <a:srgbClr val="FF0000">
              <a:alpha val="50195"/>
            </a:srgbClr>
          </a:solidFill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36870" name="Line 12"/>
          <p:cNvSpPr>
            <a:spLocks noChangeShapeType="1"/>
          </p:cNvSpPr>
          <p:nvPr/>
        </p:nvSpPr>
        <p:spPr bwMode="auto">
          <a:xfrm>
            <a:off x="2590800" y="3048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871" name="Line 13"/>
          <p:cNvSpPr>
            <a:spLocks noChangeShapeType="1"/>
          </p:cNvSpPr>
          <p:nvPr/>
        </p:nvSpPr>
        <p:spPr bwMode="auto">
          <a:xfrm>
            <a:off x="2590800" y="9906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872" name="Line 14"/>
          <p:cNvSpPr>
            <a:spLocks noChangeShapeType="1"/>
          </p:cNvSpPr>
          <p:nvPr/>
        </p:nvSpPr>
        <p:spPr bwMode="auto">
          <a:xfrm>
            <a:off x="3048000" y="30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873" name="Line 15"/>
          <p:cNvSpPr>
            <a:spLocks noChangeShapeType="1"/>
          </p:cNvSpPr>
          <p:nvPr/>
        </p:nvSpPr>
        <p:spPr bwMode="auto">
          <a:xfrm>
            <a:off x="3657600" y="30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874" name="Line 16"/>
          <p:cNvSpPr>
            <a:spLocks noChangeShapeType="1"/>
          </p:cNvSpPr>
          <p:nvPr/>
        </p:nvSpPr>
        <p:spPr bwMode="auto">
          <a:xfrm>
            <a:off x="4267200" y="30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875" name="Line 17"/>
          <p:cNvSpPr>
            <a:spLocks noChangeShapeType="1"/>
          </p:cNvSpPr>
          <p:nvPr/>
        </p:nvSpPr>
        <p:spPr bwMode="auto">
          <a:xfrm>
            <a:off x="4876800" y="30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876" name="Line 18"/>
          <p:cNvSpPr>
            <a:spLocks noChangeShapeType="1"/>
          </p:cNvSpPr>
          <p:nvPr/>
        </p:nvSpPr>
        <p:spPr bwMode="auto">
          <a:xfrm>
            <a:off x="5486400" y="30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877" name="Line 19"/>
          <p:cNvSpPr>
            <a:spLocks noChangeShapeType="1"/>
          </p:cNvSpPr>
          <p:nvPr/>
        </p:nvSpPr>
        <p:spPr bwMode="auto">
          <a:xfrm>
            <a:off x="6096000" y="30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878" name="Line 20"/>
          <p:cNvSpPr>
            <a:spLocks noChangeShapeType="1"/>
          </p:cNvSpPr>
          <p:nvPr/>
        </p:nvSpPr>
        <p:spPr bwMode="auto">
          <a:xfrm>
            <a:off x="6705600" y="30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879" name="Line 21"/>
          <p:cNvSpPr>
            <a:spLocks noChangeShapeType="1"/>
          </p:cNvSpPr>
          <p:nvPr/>
        </p:nvSpPr>
        <p:spPr bwMode="auto">
          <a:xfrm>
            <a:off x="7315200" y="30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880" name="Line 22"/>
          <p:cNvSpPr>
            <a:spLocks noChangeShapeType="1"/>
          </p:cNvSpPr>
          <p:nvPr/>
        </p:nvSpPr>
        <p:spPr bwMode="auto">
          <a:xfrm flipV="1">
            <a:off x="5181600" y="9969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36881" name="Object 23"/>
          <p:cNvGraphicFramePr>
            <a:graphicFrameLocks noChangeAspect="1"/>
          </p:cNvGraphicFramePr>
          <p:nvPr/>
        </p:nvGraphicFramePr>
        <p:xfrm>
          <a:off x="3276600" y="4572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44" name="Equation" r:id="rId3" imgW="253890" imgH="368140" progId="Equation.3">
                  <p:embed/>
                </p:oleObj>
              </mc:Choice>
              <mc:Fallback>
                <p:oleObj name="Equation" r:id="rId3" imgW="253890" imgH="3681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572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2" name="Object 24"/>
          <p:cNvGraphicFramePr>
            <a:graphicFrameLocks noChangeAspect="1"/>
          </p:cNvGraphicFramePr>
          <p:nvPr/>
        </p:nvGraphicFramePr>
        <p:xfrm>
          <a:off x="3886200" y="4572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45" name="Equation" r:id="rId5" imgW="253890" imgH="368140" progId="Equation.3">
                  <p:embed/>
                </p:oleObj>
              </mc:Choice>
              <mc:Fallback>
                <p:oleObj name="Equation" r:id="rId5" imgW="253890" imgH="3681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572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3" name="Object 25"/>
          <p:cNvGraphicFramePr>
            <a:graphicFrameLocks noChangeAspect="1"/>
          </p:cNvGraphicFramePr>
          <p:nvPr/>
        </p:nvGraphicFramePr>
        <p:xfrm>
          <a:off x="6223000" y="46355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46" name="Equation" r:id="rId6" imgW="253890" imgH="368140" progId="Equation.3">
                  <p:embed/>
                </p:oleObj>
              </mc:Choice>
              <mc:Fallback>
                <p:oleObj name="Equation" r:id="rId6" imgW="253890" imgH="36814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0" y="46355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4" name="Object 26"/>
          <p:cNvGraphicFramePr>
            <a:graphicFrameLocks noChangeAspect="1"/>
          </p:cNvGraphicFramePr>
          <p:nvPr/>
        </p:nvGraphicFramePr>
        <p:xfrm>
          <a:off x="6832600" y="46355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47" name="Equation" r:id="rId7" imgW="253890" imgH="368140" progId="Equation.3">
                  <p:embed/>
                </p:oleObj>
              </mc:Choice>
              <mc:Fallback>
                <p:oleObj name="Equation" r:id="rId7" imgW="253890" imgH="36814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2600" y="46355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5" name="Object 27"/>
          <p:cNvGraphicFramePr>
            <a:graphicFrameLocks noChangeAspect="1"/>
          </p:cNvGraphicFramePr>
          <p:nvPr/>
        </p:nvGraphicFramePr>
        <p:xfrm>
          <a:off x="5111750" y="477838"/>
          <a:ext cx="2524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48" name="Equation" r:id="rId8" imgW="253890" imgH="393529" progId="Equation.3">
                  <p:embed/>
                </p:oleObj>
              </mc:Choice>
              <mc:Fallback>
                <p:oleObj name="Equation" r:id="rId8" imgW="253890" imgH="393529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0" y="477838"/>
                        <a:ext cx="25241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6" name="Object 28"/>
          <p:cNvGraphicFramePr>
            <a:graphicFrameLocks noChangeAspect="1"/>
          </p:cNvGraphicFramePr>
          <p:nvPr/>
        </p:nvGraphicFramePr>
        <p:xfrm>
          <a:off x="4495800" y="533400"/>
          <a:ext cx="2651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49" name="Equation" r:id="rId10" imgW="266584" imgH="279279" progId="Equation.3">
                  <p:embed/>
                </p:oleObj>
              </mc:Choice>
              <mc:Fallback>
                <p:oleObj name="Equation" r:id="rId10" imgW="266584" imgH="279279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33400"/>
                        <a:ext cx="26511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87" name="Text Box 29"/>
          <p:cNvSpPr txBox="1">
            <a:spLocks noChangeArrowheads="1"/>
          </p:cNvSpPr>
          <p:nvPr/>
        </p:nvSpPr>
        <p:spPr bwMode="auto">
          <a:xfrm>
            <a:off x="381000" y="381000"/>
            <a:ext cx="14176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339933"/>
                </a:solidFill>
              </a:rPr>
              <a:t>Time 1</a:t>
            </a:r>
          </a:p>
        </p:txBody>
      </p:sp>
      <p:graphicFrame>
        <p:nvGraphicFramePr>
          <p:cNvPr id="36888" name="Object 30"/>
          <p:cNvGraphicFramePr>
            <a:graphicFrameLocks noChangeAspect="1"/>
          </p:cNvGraphicFramePr>
          <p:nvPr/>
        </p:nvGraphicFramePr>
        <p:xfrm>
          <a:off x="5029200" y="1377950"/>
          <a:ext cx="4429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50" name="Equation" r:id="rId12" imgW="444307" imgH="533169" progId="Equation.3">
                  <p:embed/>
                </p:oleObj>
              </mc:Choice>
              <mc:Fallback>
                <p:oleObj name="Equation" r:id="rId12" imgW="444307" imgH="533169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377950"/>
                        <a:ext cx="4429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9" name="Object 31"/>
          <p:cNvGraphicFramePr>
            <a:graphicFrameLocks noChangeAspect="1"/>
          </p:cNvGraphicFramePr>
          <p:nvPr/>
        </p:nvGraphicFramePr>
        <p:xfrm>
          <a:off x="5715000" y="533400"/>
          <a:ext cx="2651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51" name="Equation" r:id="rId14" imgW="266584" imgH="279279" progId="Equation.3">
                  <p:embed/>
                </p:oleObj>
              </mc:Choice>
              <mc:Fallback>
                <p:oleObj name="Equation" r:id="rId14" imgW="266584" imgH="279279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33400"/>
                        <a:ext cx="26511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90" name="Object 54"/>
          <p:cNvGraphicFramePr>
            <a:graphicFrameLocks noChangeAspect="1"/>
          </p:cNvGraphicFramePr>
          <p:nvPr/>
        </p:nvGraphicFramePr>
        <p:xfrm>
          <a:off x="3246438" y="5176838"/>
          <a:ext cx="442912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52" name="Equation" r:id="rId15" imgW="444307" imgH="533169" progId="Equation.3">
                  <p:embed/>
                </p:oleObj>
              </mc:Choice>
              <mc:Fallback>
                <p:oleObj name="Equation" r:id="rId15" imgW="444307" imgH="533169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6438" y="5176838"/>
                        <a:ext cx="442912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91" name="Freeform 55"/>
          <p:cNvSpPr>
            <a:spLocks/>
          </p:cNvSpPr>
          <p:nvPr/>
        </p:nvSpPr>
        <p:spPr bwMode="auto">
          <a:xfrm>
            <a:off x="2997200" y="4178300"/>
            <a:ext cx="1066800" cy="1003300"/>
          </a:xfrm>
          <a:custGeom>
            <a:avLst/>
            <a:gdLst>
              <a:gd name="T0" fmla="*/ 736600 w 672"/>
              <a:gd name="T1" fmla="*/ 1003300 h 632"/>
              <a:gd name="T2" fmla="*/ 1041400 w 672"/>
              <a:gd name="T3" fmla="*/ 317500 h 632"/>
              <a:gd name="T4" fmla="*/ 584200 w 672"/>
              <a:gd name="T5" fmla="*/ 12700 h 632"/>
              <a:gd name="T6" fmla="*/ 50800 w 672"/>
              <a:gd name="T7" fmla="*/ 241300 h 632"/>
              <a:gd name="T8" fmla="*/ 279400 w 672"/>
              <a:gd name="T9" fmla="*/ 9271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72" h="632">
                <a:moveTo>
                  <a:pt x="464" y="632"/>
                </a:moveTo>
                <a:cubicBezTo>
                  <a:pt x="568" y="468"/>
                  <a:pt x="672" y="304"/>
                  <a:pt x="656" y="200"/>
                </a:cubicBezTo>
                <a:cubicBezTo>
                  <a:pt x="640" y="96"/>
                  <a:pt x="472" y="16"/>
                  <a:pt x="368" y="8"/>
                </a:cubicBezTo>
                <a:cubicBezTo>
                  <a:pt x="264" y="0"/>
                  <a:pt x="64" y="56"/>
                  <a:pt x="32" y="152"/>
                </a:cubicBezTo>
                <a:cubicBezTo>
                  <a:pt x="0" y="248"/>
                  <a:pt x="88" y="416"/>
                  <a:pt x="176" y="58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92" name="Line 56"/>
          <p:cNvSpPr>
            <a:spLocks noChangeShapeType="1"/>
          </p:cNvSpPr>
          <p:nvPr/>
        </p:nvSpPr>
        <p:spPr bwMode="auto">
          <a:xfrm>
            <a:off x="2438400" y="5486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93" name="Line 57"/>
          <p:cNvSpPr>
            <a:spLocks noChangeShapeType="1"/>
          </p:cNvSpPr>
          <p:nvPr/>
        </p:nvSpPr>
        <p:spPr bwMode="auto">
          <a:xfrm>
            <a:off x="3886200" y="5486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94" name="Oval 58"/>
          <p:cNvSpPr>
            <a:spLocks noChangeArrowheads="1"/>
          </p:cNvSpPr>
          <p:nvPr/>
        </p:nvSpPr>
        <p:spPr bwMode="auto">
          <a:xfrm>
            <a:off x="6248400" y="5105400"/>
            <a:ext cx="8382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36895" name="Oval 59"/>
          <p:cNvSpPr>
            <a:spLocks noChangeArrowheads="1"/>
          </p:cNvSpPr>
          <p:nvPr/>
        </p:nvSpPr>
        <p:spPr bwMode="auto">
          <a:xfrm>
            <a:off x="6096000" y="4953000"/>
            <a:ext cx="1143000" cy="1066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36896" name="Object 60"/>
          <p:cNvGraphicFramePr>
            <a:graphicFrameLocks noChangeAspect="1"/>
          </p:cNvGraphicFramePr>
          <p:nvPr/>
        </p:nvGraphicFramePr>
        <p:xfrm>
          <a:off x="2819400" y="3657600"/>
          <a:ext cx="1612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53" name="Equation" r:id="rId16" imgW="1612900" imgH="457200" progId="Equation.3">
                  <p:embed/>
                </p:oleObj>
              </mc:Choice>
              <mc:Fallback>
                <p:oleObj name="Equation" r:id="rId16" imgW="1612900" imgH="4572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657600"/>
                        <a:ext cx="1612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97" name="Object 61"/>
          <p:cNvGraphicFramePr>
            <a:graphicFrameLocks noChangeAspect="1"/>
          </p:cNvGraphicFramePr>
          <p:nvPr/>
        </p:nvGraphicFramePr>
        <p:xfrm>
          <a:off x="4222750" y="4953000"/>
          <a:ext cx="154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54" name="Equation" r:id="rId18" imgW="1549400" imgH="457200" progId="Equation.3">
                  <p:embed/>
                </p:oleObj>
              </mc:Choice>
              <mc:Fallback>
                <p:oleObj name="Equation" r:id="rId18" imgW="1549400" imgH="45720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0" y="4953000"/>
                        <a:ext cx="1549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98" name="Object 62"/>
          <p:cNvGraphicFramePr>
            <a:graphicFrameLocks noChangeAspect="1"/>
          </p:cNvGraphicFramePr>
          <p:nvPr/>
        </p:nvGraphicFramePr>
        <p:xfrm>
          <a:off x="6507163" y="5186363"/>
          <a:ext cx="38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55" name="Equation" r:id="rId20" imgW="380835" imgH="520474" progId="Equation.3">
                  <p:embed/>
                </p:oleObj>
              </mc:Choice>
              <mc:Fallback>
                <p:oleObj name="Equation" r:id="rId20" imgW="380835" imgH="520474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7163" y="5186363"/>
                        <a:ext cx="38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99" name="Object 63"/>
          <p:cNvGraphicFramePr>
            <a:graphicFrameLocks noChangeAspect="1"/>
          </p:cNvGraphicFramePr>
          <p:nvPr/>
        </p:nvGraphicFramePr>
        <p:xfrm>
          <a:off x="2857500" y="3117850"/>
          <a:ext cx="15367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56" name="Equation" r:id="rId22" imgW="1536700" imgH="469900" progId="Equation.3">
                  <p:embed/>
                </p:oleObj>
              </mc:Choice>
              <mc:Fallback>
                <p:oleObj name="Equation" r:id="rId22" imgW="1536700" imgH="469900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0" y="3117850"/>
                        <a:ext cx="15367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900" name="Oval 76"/>
          <p:cNvSpPr>
            <a:spLocks noChangeArrowheads="1"/>
          </p:cNvSpPr>
          <p:nvPr/>
        </p:nvSpPr>
        <p:spPr bwMode="auto">
          <a:xfrm>
            <a:off x="2590800" y="3048000"/>
            <a:ext cx="2057400" cy="6096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3789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DDF0DCFF-0F49-4456-A810-D7C285FE99D5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11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7893" name="Oval 64"/>
          <p:cNvSpPr>
            <a:spLocks noChangeArrowheads="1"/>
          </p:cNvSpPr>
          <p:nvPr/>
        </p:nvSpPr>
        <p:spPr bwMode="auto">
          <a:xfrm>
            <a:off x="3048000" y="5105400"/>
            <a:ext cx="838200" cy="762000"/>
          </a:xfrm>
          <a:prstGeom prst="ellipse">
            <a:avLst/>
          </a:prstGeom>
          <a:solidFill>
            <a:srgbClr val="FF0000">
              <a:alpha val="50195"/>
            </a:srgbClr>
          </a:solidFill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37894" name="Line 12"/>
          <p:cNvSpPr>
            <a:spLocks noChangeShapeType="1"/>
          </p:cNvSpPr>
          <p:nvPr/>
        </p:nvSpPr>
        <p:spPr bwMode="auto">
          <a:xfrm>
            <a:off x="2590800" y="3048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895" name="Line 13"/>
          <p:cNvSpPr>
            <a:spLocks noChangeShapeType="1"/>
          </p:cNvSpPr>
          <p:nvPr/>
        </p:nvSpPr>
        <p:spPr bwMode="auto">
          <a:xfrm>
            <a:off x="2590800" y="9906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896" name="Line 14"/>
          <p:cNvSpPr>
            <a:spLocks noChangeShapeType="1"/>
          </p:cNvSpPr>
          <p:nvPr/>
        </p:nvSpPr>
        <p:spPr bwMode="auto">
          <a:xfrm>
            <a:off x="3048000" y="30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897" name="Line 15"/>
          <p:cNvSpPr>
            <a:spLocks noChangeShapeType="1"/>
          </p:cNvSpPr>
          <p:nvPr/>
        </p:nvSpPr>
        <p:spPr bwMode="auto">
          <a:xfrm>
            <a:off x="3657600" y="30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898" name="Line 16"/>
          <p:cNvSpPr>
            <a:spLocks noChangeShapeType="1"/>
          </p:cNvSpPr>
          <p:nvPr/>
        </p:nvSpPr>
        <p:spPr bwMode="auto">
          <a:xfrm>
            <a:off x="4267200" y="30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899" name="Line 17"/>
          <p:cNvSpPr>
            <a:spLocks noChangeShapeType="1"/>
          </p:cNvSpPr>
          <p:nvPr/>
        </p:nvSpPr>
        <p:spPr bwMode="auto">
          <a:xfrm>
            <a:off x="4876800" y="30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900" name="Line 18"/>
          <p:cNvSpPr>
            <a:spLocks noChangeShapeType="1"/>
          </p:cNvSpPr>
          <p:nvPr/>
        </p:nvSpPr>
        <p:spPr bwMode="auto">
          <a:xfrm>
            <a:off x="5486400" y="30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901" name="Line 19"/>
          <p:cNvSpPr>
            <a:spLocks noChangeShapeType="1"/>
          </p:cNvSpPr>
          <p:nvPr/>
        </p:nvSpPr>
        <p:spPr bwMode="auto">
          <a:xfrm>
            <a:off x="6096000" y="30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902" name="Line 20"/>
          <p:cNvSpPr>
            <a:spLocks noChangeShapeType="1"/>
          </p:cNvSpPr>
          <p:nvPr/>
        </p:nvSpPr>
        <p:spPr bwMode="auto">
          <a:xfrm>
            <a:off x="6705600" y="30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903" name="Line 21"/>
          <p:cNvSpPr>
            <a:spLocks noChangeShapeType="1"/>
          </p:cNvSpPr>
          <p:nvPr/>
        </p:nvSpPr>
        <p:spPr bwMode="auto">
          <a:xfrm>
            <a:off x="7315200" y="30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904" name="Line 22"/>
          <p:cNvSpPr>
            <a:spLocks noChangeShapeType="1"/>
          </p:cNvSpPr>
          <p:nvPr/>
        </p:nvSpPr>
        <p:spPr bwMode="auto">
          <a:xfrm flipV="1">
            <a:off x="4572000" y="9969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37905" name="Object 23"/>
          <p:cNvGraphicFramePr>
            <a:graphicFrameLocks noChangeAspect="1"/>
          </p:cNvGraphicFramePr>
          <p:nvPr/>
        </p:nvGraphicFramePr>
        <p:xfrm>
          <a:off x="3276600" y="4572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68" name="Equation" r:id="rId3" imgW="253890" imgH="368140" progId="Equation.3">
                  <p:embed/>
                </p:oleObj>
              </mc:Choice>
              <mc:Fallback>
                <p:oleObj name="Equation" r:id="rId3" imgW="253890" imgH="3681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572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6" name="Object 24"/>
          <p:cNvGraphicFramePr>
            <a:graphicFrameLocks noChangeAspect="1"/>
          </p:cNvGraphicFramePr>
          <p:nvPr/>
        </p:nvGraphicFramePr>
        <p:xfrm>
          <a:off x="3886200" y="4572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69" name="Equation" r:id="rId5" imgW="253890" imgH="368140" progId="Equation.3">
                  <p:embed/>
                </p:oleObj>
              </mc:Choice>
              <mc:Fallback>
                <p:oleObj name="Equation" r:id="rId5" imgW="253890" imgH="3681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572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7" name="Object 25"/>
          <p:cNvGraphicFramePr>
            <a:graphicFrameLocks noChangeAspect="1"/>
          </p:cNvGraphicFramePr>
          <p:nvPr/>
        </p:nvGraphicFramePr>
        <p:xfrm>
          <a:off x="6223000" y="46355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70" name="Equation" r:id="rId6" imgW="253890" imgH="368140" progId="Equation.3">
                  <p:embed/>
                </p:oleObj>
              </mc:Choice>
              <mc:Fallback>
                <p:oleObj name="Equation" r:id="rId6" imgW="253890" imgH="36814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0" y="46355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8" name="Object 26"/>
          <p:cNvGraphicFramePr>
            <a:graphicFrameLocks noChangeAspect="1"/>
          </p:cNvGraphicFramePr>
          <p:nvPr/>
        </p:nvGraphicFramePr>
        <p:xfrm>
          <a:off x="6832600" y="46355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71" name="Equation" r:id="rId7" imgW="253890" imgH="368140" progId="Equation.3">
                  <p:embed/>
                </p:oleObj>
              </mc:Choice>
              <mc:Fallback>
                <p:oleObj name="Equation" r:id="rId7" imgW="253890" imgH="36814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2600" y="46355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9" name="Object 27"/>
          <p:cNvGraphicFramePr>
            <a:graphicFrameLocks noChangeAspect="1"/>
          </p:cNvGraphicFramePr>
          <p:nvPr/>
        </p:nvGraphicFramePr>
        <p:xfrm>
          <a:off x="5111750" y="477838"/>
          <a:ext cx="2524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72" name="Equation" r:id="rId8" imgW="253890" imgH="393529" progId="Equation.3">
                  <p:embed/>
                </p:oleObj>
              </mc:Choice>
              <mc:Fallback>
                <p:oleObj name="Equation" r:id="rId8" imgW="253890" imgH="393529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0" y="477838"/>
                        <a:ext cx="25241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10" name="Object 28"/>
          <p:cNvGraphicFramePr>
            <a:graphicFrameLocks noChangeAspect="1"/>
          </p:cNvGraphicFramePr>
          <p:nvPr/>
        </p:nvGraphicFramePr>
        <p:xfrm>
          <a:off x="4495800" y="533400"/>
          <a:ext cx="2651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73" name="Equation" r:id="rId10" imgW="266584" imgH="279279" progId="Equation.3">
                  <p:embed/>
                </p:oleObj>
              </mc:Choice>
              <mc:Fallback>
                <p:oleObj name="Equation" r:id="rId10" imgW="266584" imgH="279279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33400"/>
                        <a:ext cx="26511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11" name="Text Box 29"/>
          <p:cNvSpPr txBox="1">
            <a:spLocks noChangeArrowheads="1"/>
          </p:cNvSpPr>
          <p:nvPr/>
        </p:nvSpPr>
        <p:spPr bwMode="auto">
          <a:xfrm>
            <a:off x="381000" y="381000"/>
            <a:ext cx="1482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339933"/>
                </a:solidFill>
              </a:rPr>
              <a:t>Time 2</a:t>
            </a:r>
          </a:p>
        </p:txBody>
      </p:sp>
      <p:graphicFrame>
        <p:nvGraphicFramePr>
          <p:cNvPr id="37912" name="Object 30"/>
          <p:cNvGraphicFramePr>
            <a:graphicFrameLocks noChangeAspect="1"/>
          </p:cNvGraphicFramePr>
          <p:nvPr/>
        </p:nvGraphicFramePr>
        <p:xfrm>
          <a:off x="4343400" y="1377950"/>
          <a:ext cx="4429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74" name="Equation" r:id="rId12" imgW="444307" imgH="533169" progId="Equation.3">
                  <p:embed/>
                </p:oleObj>
              </mc:Choice>
              <mc:Fallback>
                <p:oleObj name="Equation" r:id="rId12" imgW="444307" imgH="533169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377950"/>
                        <a:ext cx="4429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13" name="Object 31"/>
          <p:cNvGraphicFramePr>
            <a:graphicFrameLocks noChangeAspect="1"/>
          </p:cNvGraphicFramePr>
          <p:nvPr/>
        </p:nvGraphicFramePr>
        <p:xfrm>
          <a:off x="5715000" y="533400"/>
          <a:ext cx="2651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75" name="Equation" r:id="rId14" imgW="266584" imgH="279279" progId="Equation.3">
                  <p:embed/>
                </p:oleObj>
              </mc:Choice>
              <mc:Fallback>
                <p:oleObj name="Equation" r:id="rId14" imgW="266584" imgH="279279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33400"/>
                        <a:ext cx="26511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14" name="Object 54"/>
          <p:cNvGraphicFramePr>
            <a:graphicFrameLocks noChangeAspect="1"/>
          </p:cNvGraphicFramePr>
          <p:nvPr/>
        </p:nvGraphicFramePr>
        <p:xfrm>
          <a:off x="3246438" y="5176838"/>
          <a:ext cx="442912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76" name="Equation" r:id="rId15" imgW="444307" imgH="533169" progId="Equation.3">
                  <p:embed/>
                </p:oleObj>
              </mc:Choice>
              <mc:Fallback>
                <p:oleObj name="Equation" r:id="rId15" imgW="444307" imgH="533169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6438" y="5176838"/>
                        <a:ext cx="442912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15" name="Freeform 55"/>
          <p:cNvSpPr>
            <a:spLocks/>
          </p:cNvSpPr>
          <p:nvPr/>
        </p:nvSpPr>
        <p:spPr bwMode="auto">
          <a:xfrm>
            <a:off x="2997200" y="4178300"/>
            <a:ext cx="1066800" cy="1003300"/>
          </a:xfrm>
          <a:custGeom>
            <a:avLst/>
            <a:gdLst>
              <a:gd name="T0" fmla="*/ 736600 w 672"/>
              <a:gd name="T1" fmla="*/ 1003300 h 632"/>
              <a:gd name="T2" fmla="*/ 1041400 w 672"/>
              <a:gd name="T3" fmla="*/ 317500 h 632"/>
              <a:gd name="T4" fmla="*/ 584200 w 672"/>
              <a:gd name="T5" fmla="*/ 12700 h 632"/>
              <a:gd name="T6" fmla="*/ 50800 w 672"/>
              <a:gd name="T7" fmla="*/ 241300 h 632"/>
              <a:gd name="T8" fmla="*/ 279400 w 672"/>
              <a:gd name="T9" fmla="*/ 9271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72" h="632">
                <a:moveTo>
                  <a:pt x="464" y="632"/>
                </a:moveTo>
                <a:cubicBezTo>
                  <a:pt x="568" y="468"/>
                  <a:pt x="672" y="304"/>
                  <a:pt x="656" y="200"/>
                </a:cubicBezTo>
                <a:cubicBezTo>
                  <a:pt x="640" y="96"/>
                  <a:pt x="472" y="16"/>
                  <a:pt x="368" y="8"/>
                </a:cubicBezTo>
                <a:cubicBezTo>
                  <a:pt x="264" y="0"/>
                  <a:pt x="64" y="56"/>
                  <a:pt x="32" y="152"/>
                </a:cubicBezTo>
                <a:cubicBezTo>
                  <a:pt x="0" y="248"/>
                  <a:pt x="88" y="416"/>
                  <a:pt x="176" y="58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7916" name="Line 56"/>
          <p:cNvSpPr>
            <a:spLocks noChangeShapeType="1"/>
          </p:cNvSpPr>
          <p:nvPr/>
        </p:nvSpPr>
        <p:spPr bwMode="auto">
          <a:xfrm>
            <a:off x="2438400" y="5486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7917" name="Line 57"/>
          <p:cNvSpPr>
            <a:spLocks noChangeShapeType="1"/>
          </p:cNvSpPr>
          <p:nvPr/>
        </p:nvSpPr>
        <p:spPr bwMode="auto">
          <a:xfrm>
            <a:off x="3886200" y="5486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7918" name="Oval 58"/>
          <p:cNvSpPr>
            <a:spLocks noChangeArrowheads="1"/>
          </p:cNvSpPr>
          <p:nvPr/>
        </p:nvSpPr>
        <p:spPr bwMode="auto">
          <a:xfrm>
            <a:off x="6248400" y="5105400"/>
            <a:ext cx="8382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37919" name="Oval 59"/>
          <p:cNvSpPr>
            <a:spLocks noChangeArrowheads="1"/>
          </p:cNvSpPr>
          <p:nvPr/>
        </p:nvSpPr>
        <p:spPr bwMode="auto">
          <a:xfrm>
            <a:off x="6096000" y="4953000"/>
            <a:ext cx="1143000" cy="1066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37920" name="Object 60"/>
          <p:cNvGraphicFramePr>
            <a:graphicFrameLocks noChangeAspect="1"/>
          </p:cNvGraphicFramePr>
          <p:nvPr/>
        </p:nvGraphicFramePr>
        <p:xfrm>
          <a:off x="2819400" y="3657600"/>
          <a:ext cx="1612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77" name="Equation" r:id="rId16" imgW="1612900" imgH="457200" progId="Equation.3">
                  <p:embed/>
                </p:oleObj>
              </mc:Choice>
              <mc:Fallback>
                <p:oleObj name="Equation" r:id="rId16" imgW="1612900" imgH="4572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657600"/>
                        <a:ext cx="1612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21" name="Object 61"/>
          <p:cNvGraphicFramePr>
            <a:graphicFrameLocks noChangeAspect="1"/>
          </p:cNvGraphicFramePr>
          <p:nvPr/>
        </p:nvGraphicFramePr>
        <p:xfrm>
          <a:off x="4222750" y="4953000"/>
          <a:ext cx="154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78" name="Equation" r:id="rId18" imgW="1549400" imgH="457200" progId="Equation.3">
                  <p:embed/>
                </p:oleObj>
              </mc:Choice>
              <mc:Fallback>
                <p:oleObj name="Equation" r:id="rId18" imgW="1549400" imgH="45720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0" y="4953000"/>
                        <a:ext cx="1549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22" name="Object 62"/>
          <p:cNvGraphicFramePr>
            <a:graphicFrameLocks noChangeAspect="1"/>
          </p:cNvGraphicFramePr>
          <p:nvPr/>
        </p:nvGraphicFramePr>
        <p:xfrm>
          <a:off x="6507163" y="5186363"/>
          <a:ext cx="38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79" name="Equation" r:id="rId20" imgW="380835" imgH="520474" progId="Equation.3">
                  <p:embed/>
                </p:oleObj>
              </mc:Choice>
              <mc:Fallback>
                <p:oleObj name="Equation" r:id="rId20" imgW="380835" imgH="520474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7163" y="5186363"/>
                        <a:ext cx="38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23" name="Object 63"/>
          <p:cNvGraphicFramePr>
            <a:graphicFrameLocks noChangeAspect="1"/>
          </p:cNvGraphicFramePr>
          <p:nvPr/>
        </p:nvGraphicFramePr>
        <p:xfrm>
          <a:off x="2857500" y="3117850"/>
          <a:ext cx="15367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80" name="Equation" r:id="rId22" imgW="1536700" imgH="469900" progId="Equation.3">
                  <p:embed/>
                </p:oleObj>
              </mc:Choice>
              <mc:Fallback>
                <p:oleObj name="Equation" r:id="rId22" imgW="1536700" imgH="469900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0" y="3117850"/>
                        <a:ext cx="15367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24" name="Oval 65"/>
          <p:cNvSpPr>
            <a:spLocks noChangeArrowheads="1"/>
          </p:cNvSpPr>
          <p:nvPr/>
        </p:nvSpPr>
        <p:spPr bwMode="auto">
          <a:xfrm>
            <a:off x="2590800" y="3581400"/>
            <a:ext cx="2057400" cy="6096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FDAD18D7-F08D-4EBD-A4C8-BEC357B00D35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12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8917" name="Line 2"/>
          <p:cNvSpPr>
            <a:spLocks noChangeShapeType="1"/>
          </p:cNvSpPr>
          <p:nvPr/>
        </p:nvSpPr>
        <p:spPr bwMode="auto">
          <a:xfrm>
            <a:off x="2590800" y="2286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18" name="Line 3"/>
          <p:cNvSpPr>
            <a:spLocks noChangeShapeType="1"/>
          </p:cNvSpPr>
          <p:nvPr/>
        </p:nvSpPr>
        <p:spPr bwMode="auto">
          <a:xfrm>
            <a:off x="2590800" y="9144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19" name="Line 4"/>
          <p:cNvSpPr>
            <a:spLocks noChangeShapeType="1"/>
          </p:cNvSpPr>
          <p:nvPr/>
        </p:nvSpPr>
        <p:spPr bwMode="auto">
          <a:xfrm>
            <a:off x="3048000" y="22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20" name="Line 5"/>
          <p:cNvSpPr>
            <a:spLocks noChangeShapeType="1"/>
          </p:cNvSpPr>
          <p:nvPr/>
        </p:nvSpPr>
        <p:spPr bwMode="auto">
          <a:xfrm>
            <a:off x="3657600" y="22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21" name="Line 6"/>
          <p:cNvSpPr>
            <a:spLocks noChangeShapeType="1"/>
          </p:cNvSpPr>
          <p:nvPr/>
        </p:nvSpPr>
        <p:spPr bwMode="auto">
          <a:xfrm>
            <a:off x="4267200" y="22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22" name="Line 7"/>
          <p:cNvSpPr>
            <a:spLocks noChangeShapeType="1"/>
          </p:cNvSpPr>
          <p:nvPr/>
        </p:nvSpPr>
        <p:spPr bwMode="auto">
          <a:xfrm>
            <a:off x="4876800" y="22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23" name="Line 8"/>
          <p:cNvSpPr>
            <a:spLocks noChangeShapeType="1"/>
          </p:cNvSpPr>
          <p:nvPr/>
        </p:nvSpPr>
        <p:spPr bwMode="auto">
          <a:xfrm>
            <a:off x="5486400" y="22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24" name="Line 9"/>
          <p:cNvSpPr>
            <a:spLocks noChangeShapeType="1"/>
          </p:cNvSpPr>
          <p:nvPr/>
        </p:nvSpPr>
        <p:spPr bwMode="auto">
          <a:xfrm>
            <a:off x="6096000" y="22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25" name="Line 10"/>
          <p:cNvSpPr>
            <a:spLocks noChangeShapeType="1"/>
          </p:cNvSpPr>
          <p:nvPr/>
        </p:nvSpPr>
        <p:spPr bwMode="auto">
          <a:xfrm>
            <a:off x="6705600" y="22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26" name="Line 11"/>
          <p:cNvSpPr>
            <a:spLocks noChangeShapeType="1"/>
          </p:cNvSpPr>
          <p:nvPr/>
        </p:nvSpPr>
        <p:spPr bwMode="auto">
          <a:xfrm>
            <a:off x="7315200" y="22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27" name="Line 12"/>
          <p:cNvSpPr>
            <a:spLocks noChangeShapeType="1"/>
          </p:cNvSpPr>
          <p:nvPr/>
        </p:nvSpPr>
        <p:spPr bwMode="auto">
          <a:xfrm flipV="1">
            <a:off x="4572000" y="920750"/>
            <a:ext cx="0" cy="298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38928" name="Object 13"/>
          <p:cNvGraphicFramePr>
            <a:graphicFrameLocks noChangeAspect="1"/>
          </p:cNvGraphicFramePr>
          <p:nvPr/>
        </p:nvGraphicFramePr>
        <p:xfrm>
          <a:off x="3276600" y="3810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50" name="Equation" r:id="rId3" imgW="253890" imgH="368140" progId="Equation.3">
                  <p:embed/>
                </p:oleObj>
              </mc:Choice>
              <mc:Fallback>
                <p:oleObj name="Equation" r:id="rId3" imgW="253890" imgH="3681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810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9" name="Object 14"/>
          <p:cNvGraphicFramePr>
            <a:graphicFrameLocks noChangeAspect="1"/>
          </p:cNvGraphicFramePr>
          <p:nvPr/>
        </p:nvGraphicFramePr>
        <p:xfrm>
          <a:off x="3886200" y="3810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51" name="Equation" r:id="rId5" imgW="253890" imgH="368140" progId="Equation.3">
                  <p:embed/>
                </p:oleObj>
              </mc:Choice>
              <mc:Fallback>
                <p:oleObj name="Equation" r:id="rId5" imgW="253890" imgH="3681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810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30" name="Object 15"/>
          <p:cNvGraphicFramePr>
            <a:graphicFrameLocks noChangeAspect="1"/>
          </p:cNvGraphicFramePr>
          <p:nvPr/>
        </p:nvGraphicFramePr>
        <p:xfrm>
          <a:off x="6223000" y="38735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52" name="Equation" r:id="rId6" imgW="253890" imgH="368140" progId="Equation.3">
                  <p:embed/>
                </p:oleObj>
              </mc:Choice>
              <mc:Fallback>
                <p:oleObj name="Equation" r:id="rId6" imgW="253890" imgH="3681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0" y="38735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31" name="Object 16"/>
          <p:cNvGraphicFramePr>
            <a:graphicFrameLocks noChangeAspect="1"/>
          </p:cNvGraphicFramePr>
          <p:nvPr/>
        </p:nvGraphicFramePr>
        <p:xfrm>
          <a:off x="6832600" y="38735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53" name="Equation" r:id="rId7" imgW="253890" imgH="368140" progId="Equation.3">
                  <p:embed/>
                </p:oleObj>
              </mc:Choice>
              <mc:Fallback>
                <p:oleObj name="Equation" r:id="rId7" imgW="253890" imgH="3681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2600" y="38735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32" name="Object 17"/>
          <p:cNvGraphicFramePr>
            <a:graphicFrameLocks noChangeAspect="1"/>
          </p:cNvGraphicFramePr>
          <p:nvPr/>
        </p:nvGraphicFramePr>
        <p:xfrm>
          <a:off x="5111750" y="401638"/>
          <a:ext cx="2524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54" name="Equation" r:id="rId8" imgW="253890" imgH="393529" progId="Equation.3">
                  <p:embed/>
                </p:oleObj>
              </mc:Choice>
              <mc:Fallback>
                <p:oleObj name="Equation" r:id="rId8" imgW="253890" imgH="393529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0" y="401638"/>
                        <a:ext cx="25241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33" name="Object 18"/>
          <p:cNvGraphicFramePr>
            <a:graphicFrameLocks noChangeAspect="1"/>
          </p:cNvGraphicFramePr>
          <p:nvPr/>
        </p:nvGraphicFramePr>
        <p:xfrm>
          <a:off x="4495800" y="457200"/>
          <a:ext cx="2651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55" name="Equation" r:id="rId10" imgW="266584" imgH="279279" progId="Equation.3">
                  <p:embed/>
                </p:oleObj>
              </mc:Choice>
              <mc:Fallback>
                <p:oleObj name="Equation" r:id="rId10" imgW="266584" imgH="279279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57200"/>
                        <a:ext cx="26511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34" name="Text Box 19"/>
          <p:cNvSpPr txBox="1">
            <a:spLocks noChangeArrowheads="1"/>
          </p:cNvSpPr>
          <p:nvPr/>
        </p:nvSpPr>
        <p:spPr bwMode="auto">
          <a:xfrm>
            <a:off x="381000" y="304800"/>
            <a:ext cx="1482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339933"/>
                </a:solidFill>
              </a:rPr>
              <a:t>Time 2</a:t>
            </a:r>
          </a:p>
        </p:txBody>
      </p:sp>
      <p:graphicFrame>
        <p:nvGraphicFramePr>
          <p:cNvPr id="38935" name="Object 20"/>
          <p:cNvGraphicFramePr>
            <a:graphicFrameLocks noChangeAspect="1"/>
          </p:cNvGraphicFramePr>
          <p:nvPr/>
        </p:nvGraphicFramePr>
        <p:xfrm>
          <a:off x="4419600" y="1143000"/>
          <a:ext cx="4429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56" name="Equation" r:id="rId12" imgW="444307" imgH="533169" progId="Equation.3">
                  <p:embed/>
                </p:oleObj>
              </mc:Choice>
              <mc:Fallback>
                <p:oleObj name="Equation" r:id="rId12" imgW="444307" imgH="533169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143000"/>
                        <a:ext cx="4429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36" name="Object 21"/>
          <p:cNvGraphicFramePr>
            <a:graphicFrameLocks noChangeAspect="1"/>
          </p:cNvGraphicFramePr>
          <p:nvPr/>
        </p:nvGraphicFramePr>
        <p:xfrm>
          <a:off x="5715000" y="457200"/>
          <a:ext cx="2651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57" name="Equation" r:id="rId14" imgW="266584" imgH="279279" progId="Equation.3">
                  <p:embed/>
                </p:oleObj>
              </mc:Choice>
              <mc:Fallback>
                <p:oleObj name="Equation" r:id="rId14" imgW="266584" imgH="279279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57200"/>
                        <a:ext cx="26511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37" name="Line 22"/>
          <p:cNvSpPr>
            <a:spLocks noChangeShapeType="1"/>
          </p:cNvSpPr>
          <p:nvPr/>
        </p:nvSpPr>
        <p:spPr bwMode="auto">
          <a:xfrm>
            <a:off x="2590800" y="18288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38" name="Line 23"/>
          <p:cNvSpPr>
            <a:spLocks noChangeShapeType="1"/>
          </p:cNvSpPr>
          <p:nvPr/>
        </p:nvSpPr>
        <p:spPr bwMode="auto">
          <a:xfrm>
            <a:off x="2590800" y="25146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39" name="Line 24"/>
          <p:cNvSpPr>
            <a:spLocks noChangeShapeType="1"/>
          </p:cNvSpPr>
          <p:nvPr/>
        </p:nvSpPr>
        <p:spPr bwMode="auto">
          <a:xfrm>
            <a:off x="3048000" y="1828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40" name="Line 25"/>
          <p:cNvSpPr>
            <a:spLocks noChangeShapeType="1"/>
          </p:cNvSpPr>
          <p:nvPr/>
        </p:nvSpPr>
        <p:spPr bwMode="auto">
          <a:xfrm>
            <a:off x="3657600" y="1828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41" name="Line 26"/>
          <p:cNvSpPr>
            <a:spLocks noChangeShapeType="1"/>
          </p:cNvSpPr>
          <p:nvPr/>
        </p:nvSpPr>
        <p:spPr bwMode="auto">
          <a:xfrm>
            <a:off x="4267200" y="1828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42" name="Line 27"/>
          <p:cNvSpPr>
            <a:spLocks noChangeShapeType="1"/>
          </p:cNvSpPr>
          <p:nvPr/>
        </p:nvSpPr>
        <p:spPr bwMode="auto">
          <a:xfrm>
            <a:off x="4876800" y="1828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43" name="Line 28"/>
          <p:cNvSpPr>
            <a:spLocks noChangeShapeType="1"/>
          </p:cNvSpPr>
          <p:nvPr/>
        </p:nvSpPr>
        <p:spPr bwMode="auto">
          <a:xfrm>
            <a:off x="5486400" y="1828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44" name="Line 29"/>
          <p:cNvSpPr>
            <a:spLocks noChangeShapeType="1"/>
          </p:cNvSpPr>
          <p:nvPr/>
        </p:nvSpPr>
        <p:spPr bwMode="auto">
          <a:xfrm>
            <a:off x="6096000" y="1828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45" name="Line 30"/>
          <p:cNvSpPr>
            <a:spLocks noChangeShapeType="1"/>
          </p:cNvSpPr>
          <p:nvPr/>
        </p:nvSpPr>
        <p:spPr bwMode="auto">
          <a:xfrm>
            <a:off x="6705600" y="1828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46" name="Line 31"/>
          <p:cNvSpPr>
            <a:spLocks noChangeShapeType="1"/>
          </p:cNvSpPr>
          <p:nvPr/>
        </p:nvSpPr>
        <p:spPr bwMode="auto">
          <a:xfrm>
            <a:off x="7315200" y="1828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47" name="Line 32"/>
          <p:cNvSpPr>
            <a:spLocks noChangeShapeType="1"/>
          </p:cNvSpPr>
          <p:nvPr/>
        </p:nvSpPr>
        <p:spPr bwMode="auto">
          <a:xfrm flipV="1">
            <a:off x="5181600" y="2514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38948" name="Object 33"/>
          <p:cNvGraphicFramePr>
            <a:graphicFrameLocks noChangeAspect="1"/>
          </p:cNvGraphicFramePr>
          <p:nvPr/>
        </p:nvGraphicFramePr>
        <p:xfrm>
          <a:off x="3276600" y="19812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58" name="Equation" r:id="rId15" imgW="253890" imgH="368140" progId="Equation.3">
                  <p:embed/>
                </p:oleObj>
              </mc:Choice>
              <mc:Fallback>
                <p:oleObj name="Equation" r:id="rId15" imgW="253890" imgH="36814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9812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49" name="Object 34"/>
          <p:cNvGraphicFramePr>
            <a:graphicFrameLocks noChangeAspect="1"/>
          </p:cNvGraphicFramePr>
          <p:nvPr/>
        </p:nvGraphicFramePr>
        <p:xfrm>
          <a:off x="3886200" y="19812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59" name="Equation" r:id="rId16" imgW="253890" imgH="368140" progId="Equation.3">
                  <p:embed/>
                </p:oleObj>
              </mc:Choice>
              <mc:Fallback>
                <p:oleObj name="Equation" r:id="rId16" imgW="253890" imgH="36814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9812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50" name="Object 35"/>
          <p:cNvGraphicFramePr>
            <a:graphicFrameLocks noChangeAspect="1"/>
          </p:cNvGraphicFramePr>
          <p:nvPr/>
        </p:nvGraphicFramePr>
        <p:xfrm>
          <a:off x="6223000" y="198755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60" name="Equation" r:id="rId17" imgW="253890" imgH="368140" progId="Equation.3">
                  <p:embed/>
                </p:oleObj>
              </mc:Choice>
              <mc:Fallback>
                <p:oleObj name="Equation" r:id="rId17" imgW="253890" imgH="36814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0" y="198755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51" name="Object 36"/>
          <p:cNvGraphicFramePr>
            <a:graphicFrameLocks noChangeAspect="1"/>
          </p:cNvGraphicFramePr>
          <p:nvPr/>
        </p:nvGraphicFramePr>
        <p:xfrm>
          <a:off x="6832600" y="198755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61" name="Equation" r:id="rId18" imgW="253890" imgH="368140" progId="Equation.3">
                  <p:embed/>
                </p:oleObj>
              </mc:Choice>
              <mc:Fallback>
                <p:oleObj name="Equation" r:id="rId18" imgW="253890" imgH="3681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2600" y="198755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52" name="Object 37"/>
          <p:cNvGraphicFramePr>
            <a:graphicFrameLocks noChangeAspect="1"/>
          </p:cNvGraphicFramePr>
          <p:nvPr/>
        </p:nvGraphicFramePr>
        <p:xfrm>
          <a:off x="5111750" y="2001838"/>
          <a:ext cx="2524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62" name="Equation" r:id="rId19" imgW="253890" imgH="393529" progId="Equation.3">
                  <p:embed/>
                </p:oleObj>
              </mc:Choice>
              <mc:Fallback>
                <p:oleObj name="Equation" r:id="rId19" imgW="253890" imgH="393529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0" y="2001838"/>
                        <a:ext cx="25241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53" name="Object 38"/>
          <p:cNvGraphicFramePr>
            <a:graphicFrameLocks noChangeAspect="1"/>
          </p:cNvGraphicFramePr>
          <p:nvPr/>
        </p:nvGraphicFramePr>
        <p:xfrm>
          <a:off x="4495800" y="2057400"/>
          <a:ext cx="2651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63" name="Equation" r:id="rId20" imgW="266584" imgH="279279" progId="Equation.3">
                  <p:embed/>
                </p:oleObj>
              </mc:Choice>
              <mc:Fallback>
                <p:oleObj name="Equation" r:id="rId20" imgW="266584" imgH="279279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057400"/>
                        <a:ext cx="26511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54" name="Text Box 39"/>
          <p:cNvSpPr txBox="1">
            <a:spLocks noChangeArrowheads="1"/>
          </p:cNvSpPr>
          <p:nvPr/>
        </p:nvSpPr>
        <p:spPr bwMode="auto">
          <a:xfrm>
            <a:off x="381000" y="1905000"/>
            <a:ext cx="1482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339933"/>
                </a:solidFill>
              </a:rPr>
              <a:t>Time 3</a:t>
            </a:r>
          </a:p>
        </p:txBody>
      </p:sp>
      <p:graphicFrame>
        <p:nvGraphicFramePr>
          <p:cNvPr id="38955" name="Object 40"/>
          <p:cNvGraphicFramePr>
            <a:graphicFrameLocks noChangeAspect="1"/>
          </p:cNvGraphicFramePr>
          <p:nvPr/>
        </p:nvGraphicFramePr>
        <p:xfrm>
          <a:off x="5029200" y="2743200"/>
          <a:ext cx="4429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64" name="Equation" r:id="rId21" imgW="444307" imgH="533169" progId="Equation.3">
                  <p:embed/>
                </p:oleObj>
              </mc:Choice>
              <mc:Fallback>
                <p:oleObj name="Equation" r:id="rId21" imgW="444307" imgH="533169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743200"/>
                        <a:ext cx="4429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56" name="Object 41"/>
          <p:cNvGraphicFramePr>
            <a:graphicFrameLocks noChangeAspect="1"/>
          </p:cNvGraphicFramePr>
          <p:nvPr/>
        </p:nvGraphicFramePr>
        <p:xfrm>
          <a:off x="5715000" y="2057400"/>
          <a:ext cx="2651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65" name="Equation" r:id="rId22" imgW="266584" imgH="279279" progId="Equation.3">
                  <p:embed/>
                </p:oleObj>
              </mc:Choice>
              <mc:Fallback>
                <p:oleObj name="Equation" r:id="rId22" imgW="266584" imgH="279279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057400"/>
                        <a:ext cx="26511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57" name="Line 42"/>
          <p:cNvSpPr>
            <a:spLocks noChangeShapeType="1"/>
          </p:cNvSpPr>
          <p:nvPr/>
        </p:nvSpPr>
        <p:spPr bwMode="auto">
          <a:xfrm>
            <a:off x="2590800" y="35052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58" name="Line 43"/>
          <p:cNvSpPr>
            <a:spLocks noChangeShapeType="1"/>
          </p:cNvSpPr>
          <p:nvPr/>
        </p:nvSpPr>
        <p:spPr bwMode="auto">
          <a:xfrm>
            <a:off x="2590800" y="41910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59" name="Line 44"/>
          <p:cNvSpPr>
            <a:spLocks noChangeShapeType="1"/>
          </p:cNvSpPr>
          <p:nvPr/>
        </p:nvSpPr>
        <p:spPr bwMode="auto">
          <a:xfrm>
            <a:off x="3048000" y="3505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60" name="Line 45"/>
          <p:cNvSpPr>
            <a:spLocks noChangeShapeType="1"/>
          </p:cNvSpPr>
          <p:nvPr/>
        </p:nvSpPr>
        <p:spPr bwMode="auto">
          <a:xfrm>
            <a:off x="3657600" y="3505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61" name="Line 46"/>
          <p:cNvSpPr>
            <a:spLocks noChangeShapeType="1"/>
          </p:cNvSpPr>
          <p:nvPr/>
        </p:nvSpPr>
        <p:spPr bwMode="auto">
          <a:xfrm>
            <a:off x="4267200" y="3505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62" name="Line 47"/>
          <p:cNvSpPr>
            <a:spLocks noChangeShapeType="1"/>
          </p:cNvSpPr>
          <p:nvPr/>
        </p:nvSpPr>
        <p:spPr bwMode="auto">
          <a:xfrm>
            <a:off x="4876800" y="3505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63" name="Line 48"/>
          <p:cNvSpPr>
            <a:spLocks noChangeShapeType="1"/>
          </p:cNvSpPr>
          <p:nvPr/>
        </p:nvSpPr>
        <p:spPr bwMode="auto">
          <a:xfrm>
            <a:off x="5486400" y="3505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64" name="Line 49"/>
          <p:cNvSpPr>
            <a:spLocks noChangeShapeType="1"/>
          </p:cNvSpPr>
          <p:nvPr/>
        </p:nvSpPr>
        <p:spPr bwMode="auto">
          <a:xfrm>
            <a:off x="6096000" y="3505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65" name="Line 50"/>
          <p:cNvSpPr>
            <a:spLocks noChangeShapeType="1"/>
          </p:cNvSpPr>
          <p:nvPr/>
        </p:nvSpPr>
        <p:spPr bwMode="auto">
          <a:xfrm>
            <a:off x="6705600" y="3505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66" name="Line 51"/>
          <p:cNvSpPr>
            <a:spLocks noChangeShapeType="1"/>
          </p:cNvSpPr>
          <p:nvPr/>
        </p:nvSpPr>
        <p:spPr bwMode="auto">
          <a:xfrm>
            <a:off x="7315200" y="3505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67" name="Line 52"/>
          <p:cNvSpPr>
            <a:spLocks noChangeShapeType="1"/>
          </p:cNvSpPr>
          <p:nvPr/>
        </p:nvSpPr>
        <p:spPr bwMode="auto">
          <a:xfrm flipV="1">
            <a:off x="4572000" y="4191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38968" name="Object 53"/>
          <p:cNvGraphicFramePr>
            <a:graphicFrameLocks noChangeAspect="1"/>
          </p:cNvGraphicFramePr>
          <p:nvPr/>
        </p:nvGraphicFramePr>
        <p:xfrm>
          <a:off x="3276600" y="36576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66" name="Equation" r:id="rId23" imgW="253890" imgH="368140" progId="Equation.3">
                  <p:embed/>
                </p:oleObj>
              </mc:Choice>
              <mc:Fallback>
                <p:oleObj name="Equation" r:id="rId23" imgW="253890" imgH="368140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6576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69" name="Object 54"/>
          <p:cNvGraphicFramePr>
            <a:graphicFrameLocks noChangeAspect="1"/>
          </p:cNvGraphicFramePr>
          <p:nvPr/>
        </p:nvGraphicFramePr>
        <p:xfrm>
          <a:off x="3886200" y="36576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67" name="Equation" r:id="rId24" imgW="253890" imgH="368140" progId="Equation.3">
                  <p:embed/>
                </p:oleObj>
              </mc:Choice>
              <mc:Fallback>
                <p:oleObj name="Equation" r:id="rId24" imgW="253890" imgH="368140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6576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70" name="Object 55"/>
          <p:cNvGraphicFramePr>
            <a:graphicFrameLocks noChangeAspect="1"/>
          </p:cNvGraphicFramePr>
          <p:nvPr/>
        </p:nvGraphicFramePr>
        <p:xfrm>
          <a:off x="6223000" y="366395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68" name="Equation" r:id="rId25" imgW="253890" imgH="368140" progId="Equation.3">
                  <p:embed/>
                </p:oleObj>
              </mc:Choice>
              <mc:Fallback>
                <p:oleObj name="Equation" r:id="rId25" imgW="253890" imgH="36814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0" y="366395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71" name="Object 56"/>
          <p:cNvGraphicFramePr>
            <a:graphicFrameLocks noChangeAspect="1"/>
          </p:cNvGraphicFramePr>
          <p:nvPr/>
        </p:nvGraphicFramePr>
        <p:xfrm>
          <a:off x="6832600" y="366395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69" name="Equation" r:id="rId26" imgW="253890" imgH="368140" progId="Equation.3">
                  <p:embed/>
                </p:oleObj>
              </mc:Choice>
              <mc:Fallback>
                <p:oleObj name="Equation" r:id="rId26" imgW="253890" imgH="368140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2600" y="366395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72" name="Object 57"/>
          <p:cNvGraphicFramePr>
            <a:graphicFrameLocks noChangeAspect="1"/>
          </p:cNvGraphicFramePr>
          <p:nvPr/>
        </p:nvGraphicFramePr>
        <p:xfrm>
          <a:off x="5111750" y="3678238"/>
          <a:ext cx="2524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70" name="Equation" r:id="rId27" imgW="253890" imgH="393529" progId="Equation.3">
                  <p:embed/>
                </p:oleObj>
              </mc:Choice>
              <mc:Fallback>
                <p:oleObj name="Equation" r:id="rId27" imgW="253890" imgH="393529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0" y="3678238"/>
                        <a:ext cx="25241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73" name="Object 58"/>
          <p:cNvGraphicFramePr>
            <a:graphicFrameLocks noChangeAspect="1"/>
          </p:cNvGraphicFramePr>
          <p:nvPr/>
        </p:nvGraphicFramePr>
        <p:xfrm>
          <a:off x="4495800" y="3733800"/>
          <a:ext cx="2651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71" name="Equation" r:id="rId28" imgW="266584" imgH="279279" progId="Equation.3">
                  <p:embed/>
                </p:oleObj>
              </mc:Choice>
              <mc:Fallback>
                <p:oleObj name="Equation" r:id="rId28" imgW="266584" imgH="279279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733800"/>
                        <a:ext cx="26511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74" name="Text Box 59"/>
          <p:cNvSpPr txBox="1">
            <a:spLocks noChangeArrowheads="1"/>
          </p:cNvSpPr>
          <p:nvPr/>
        </p:nvSpPr>
        <p:spPr bwMode="auto">
          <a:xfrm>
            <a:off x="381000" y="3581400"/>
            <a:ext cx="1482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339933"/>
                </a:solidFill>
              </a:rPr>
              <a:t>Time 4</a:t>
            </a:r>
          </a:p>
        </p:txBody>
      </p:sp>
      <p:graphicFrame>
        <p:nvGraphicFramePr>
          <p:cNvPr id="38975" name="Object 60"/>
          <p:cNvGraphicFramePr>
            <a:graphicFrameLocks noChangeAspect="1"/>
          </p:cNvGraphicFramePr>
          <p:nvPr/>
        </p:nvGraphicFramePr>
        <p:xfrm>
          <a:off x="4343400" y="4419600"/>
          <a:ext cx="4429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72" name="Equation" r:id="rId29" imgW="444307" imgH="533169" progId="Equation.3">
                  <p:embed/>
                </p:oleObj>
              </mc:Choice>
              <mc:Fallback>
                <p:oleObj name="Equation" r:id="rId29" imgW="444307" imgH="533169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419600"/>
                        <a:ext cx="4429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76" name="Object 61"/>
          <p:cNvGraphicFramePr>
            <a:graphicFrameLocks noChangeAspect="1"/>
          </p:cNvGraphicFramePr>
          <p:nvPr/>
        </p:nvGraphicFramePr>
        <p:xfrm>
          <a:off x="5715000" y="3733800"/>
          <a:ext cx="2651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73" name="Equation" r:id="rId30" imgW="266584" imgH="279279" progId="Equation.3">
                  <p:embed/>
                </p:oleObj>
              </mc:Choice>
              <mc:Fallback>
                <p:oleObj name="Equation" r:id="rId30" imgW="266584" imgH="279279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733800"/>
                        <a:ext cx="26511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77" name="Line 82"/>
          <p:cNvSpPr>
            <a:spLocks noChangeShapeType="1"/>
          </p:cNvSpPr>
          <p:nvPr/>
        </p:nvSpPr>
        <p:spPr bwMode="auto">
          <a:xfrm>
            <a:off x="2667000" y="52578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78" name="Line 83"/>
          <p:cNvSpPr>
            <a:spLocks noChangeShapeType="1"/>
          </p:cNvSpPr>
          <p:nvPr/>
        </p:nvSpPr>
        <p:spPr bwMode="auto">
          <a:xfrm>
            <a:off x="2667000" y="5945188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79" name="Line 84"/>
          <p:cNvSpPr>
            <a:spLocks noChangeShapeType="1"/>
          </p:cNvSpPr>
          <p:nvPr/>
        </p:nvSpPr>
        <p:spPr bwMode="auto">
          <a:xfrm>
            <a:off x="3124200" y="52593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80" name="Line 85"/>
          <p:cNvSpPr>
            <a:spLocks noChangeShapeType="1"/>
          </p:cNvSpPr>
          <p:nvPr/>
        </p:nvSpPr>
        <p:spPr bwMode="auto">
          <a:xfrm>
            <a:off x="3733800" y="52593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81" name="Line 86"/>
          <p:cNvSpPr>
            <a:spLocks noChangeShapeType="1"/>
          </p:cNvSpPr>
          <p:nvPr/>
        </p:nvSpPr>
        <p:spPr bwMode="auto">
          <a:xfrm>
            <a:off x="4343400" y="52593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82" name="Line 87"/>
          <p:cNvSpPr>
            <a:spLocks noChangeShapeType="1"/>
          </p:cNvSpPr>
          <p:nvPr/>
        </p:nvSpPr>
        <p:spPr bwMode="auto">
          <a:xfrm>
            <a:off x="4953000" y="52593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83" name="Line 88"/>
          <p:cNvSpPr>
            <a:spLocks noChangeShapeType="1"/>
          </p:cNvSpPr>
          <p:nvPr/>
        </p:nvSpPr>
        <p:spPr bwMode="auto">
          <a:xfrm>
            <a:off x="5562600" y="52593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84" name="Line 89"/>
          <p:cNvSpPr>
            <a:spLocks noChangeShapeType="1"/>
          </p:cNvSpPr>
          <p:nvPr/>
        </p:nvSpPr>
        <p:spPr bwMode="auto">
          <a:xfrm>
            <a:off x="6172200" y="52593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85" name="Line 90"/>
          <p:cNvSpPr>
            <a:spLocks noChangeShapeType="1"/>
          </p:cNvSpPr>
          <p:nvPr/>
        </p:nvSpPr>
        <p:spPr bwMode="auto">
          <a:xfrm>
            <a:off x="6781800" y="52593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86" name="Line 91"/>
          <p:cNvSpPr>
            <a:spLocks noChangeShapeType="1"/>
          </p:cNvSpPr>
          <p:nvPr/>
        </p:nvSpPr>
        <p:spPr bwMode="auto">
          <a:xfrm>
            <a:off x="7391400" y="52593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87" name="Line 92"/>
          <p:cNvSpPr>
            <a:spLocks noChangeShapeType="1"/>
          </p:cNvSpPr>
          <p:nvPr/>
        </p:nvSpPr>
        <p:spPr bwMode="auto">
          <a:xfrm flipV="1">
            <a:off x="5257800" y="5943600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38988" name="Object 93"/>
          <p:cNvGraphicFramePr>
            <a:graphicFrameLocks noChangeAspect="1"/>
          </p:cNvGraphicFramePr>
          <p:nvPr/>
        </p:nvGraphicFramePr>
        <p:xfrm>
          <a:off x="3352800" y="5411788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74" name="Equation" r:id="rId31" imgW="253890" imgH="368140" progId="Equation.3">
                  <p:embed/>
                </p:oleObj>
              </mc:Choice>
              <mc:Fallback>
                <p:oleObj name="Equation" r:id="rId31" imgW="253890" imgH="368140" progId="Equation.3">
                  <p:embed/>
                  <p:pic>
                    <p:nvPicPr>
                      <p:cNvPr id="0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411788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89" name="Object 94"/>
          <p:cNvGraphicFramePr>
            <a:graphicFrameLocks noChangeAspect="1"/>
          </p:cNvGraphicFramePr>
          <p:nvPr/>
        </p:nvGraphicFramePr>
        <p:xfrm>
          <a:off x="3962400" y="5411788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75" name="Equation" r:id="rId32" imgW="253890" imgH="368140" progId="Equation.3">
                  <p:embed/>
                </p:oleObj>
              </mc:Choice>
              <mc:Fallback>
                <p:oleObj name="Equation" r:id="rId32" imgW="253890" imgH="368140" progId="Equation.3">
                  <p:embed/>
                  <p:pic>
                    <p:nvPicPr>
                      <p:cNvPr id="0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411788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90" name="Object 95"/>
          <p:cNvGraphicFramePr>
            <a:graphicFrameLocks noChangeAspect="1"/>
          </p:cNvGraphicFramePr>
          <p:nvPr/>
        </p:nvGraphicFramePr>
        <p:xfrm>
          <a:off x="6299200" y="5418138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76" name="Equation" r:id="rId33" imgW="253890" imgH="368140" progId="Equation.3">
                  <p:embed/>
                </p:oleObj>
              </mc:Choice>
              <mc:Fallback>
                <p:oleObj name="Equation" r:id="rId33" imgW="253890" imgH="368140" progId="Equation.3">
                  <p:embed/>
                  <p:pic>
                    <p:nvPicPr>
                      <p:cNvPr id="0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9200" y="5418138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91" name="Object 96"/>
          <p:cNvGraphicFramePr>
            <a:graphicFrameLocks noChangeAspect="1"/>
          </p:cNvGraphicFramePr>
          <p:nvPr/>
        </p:nvGraphicFramePr>
        <p:xfrm>
          <a:off x="6908800" y="5418138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77" name="Equation" r:id="rId34" imgW="253890" imgH="368140" progId="Equation.3">
                  <p:embed/>
                </p:oleObj>
              </mc:Choice>
              <mc:Fallback>
                <p:oleObj name="Equation" r:id="rId34" imgW="253890" imgH="368140" progId="Equation.3">
                  <p:embed/>
                  <p:pic>
                    <p:nvPicPr>
                      <p:cNvPr id="0" name="Object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8800" y="5418138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92" name="Object 97"/>
          <p:cNvGraphicFramePr>
            <a:graphicFrameLocks noChangeAspect="1"/>
          </p:cNvGraphicFramePr>
          <p:nvPr/>
        </p:nvGraphicFramePr>
        <p:xfrm>
          <a:off x="5187950" y="5432425"/>
          <a:ext cx="2524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78" name="Equation" r:id="rId35" imgW="253890" imgH="393529" progId="Equation.3">
                  <p:embed/>
                </p:oleObj>
              </mc:Choice>
              <mc:Fallback>
                <p:oleObj name="Equation" r:id="rId35" imgW="253890" imgH="393529" progId="Equation.3">
                  <p:embed/>
                  <p:pic>
                    <p:nvPicPr>
                      <p:cNvPr id="0" name="Object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7950" y="5432425"/>
                        <a:ext cx="252413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93" name="Object 98"/>
          <p:cNvGraphicFramePr>
            <a:graphicFrameLocks noChangeAspect="1"/>
          </p:cNvGraphicFramePr>
          <p:nvPr/>
        </p:nvGraphicFramePr>
        <p:xfrm>
          <a:off x="4572000" y="5487988"/>
          <a:ext cx="2651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79" name="Equation" r:id="rId36" imgW="266584" imgH="279279" progId="Equation.3">
                  <p:embed/>
                </p:oleObj>
              </mc:Choice>
              <mc:Fallback>
                <p:oleObj name="Equation" r:id="rId36" imgW="266584" imgH="279279" progId="Equation.3">
                  <p:embed/>
                  <p:pic>
                    <p:nvPicPr>
                      <p:cNvPr id="0" name="Object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487988"/>
                        <a:ext cx="26511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94" name="Text Box 99"/>
          <p:cNvSpPr txBox="1">
            <a:spLocks noChangeArrowheads="1"/>
          </p:cNvSpPr>
          <p:nvPr/>
        </p:nvSpPr>
        <p:spPr bwMode="auto">
          <a:xfrm>
            <a:off x="457200" y="5335588"/>
            <a:ext cx="14827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339933"/>
                </a:solidFill>
              </a:rPr>
              <a:t>Time 5</a:t>
            </a:r>
          </a:p>
        </p:txBody>
      </p:sp>
      <p:graphicFrame>
        <p:nvGraphicFramePr>
          <p:cNvPr id="38995" name="Object 100"/>
          <p:cNvGraphicFramePr>
            <a:graphicFrameLocks noChangeAspect="1"/>
          </p:cNvGraphicFramePr>
          <p:nvPr/>
        </p:nvGraphicFramePr>
        <p:xfrm>
          <a:off x="5105400" y="6096000"/>
          <a:ext cx="4429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80" name="Equation" r:id="rId37" imgW="444307" imgH="533169" progId="Equation.3">
                  <p:embed/>
                </p:oleObj>
              </mc:Choice>
              <mc:Fallback>
                <p:oleObj name="Equation" r:id="rId37" imgW="444307" imgH="533169" progId="Equation.3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6096000"/>
                        <a:ext cx="4429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96" name="Object 101"/>
          <p:cNvGraphicFramePr>
            <a:graphicFrameLocks noChangeAspect="1"/>
          </p:cNvGraphicFramePr>
          <p:nvPr/>
        </p:nvGraphicFramePr>
        <p:xfrm>
          <a:off x="5791200" y="5487988"/>
          <a:ext cx="2651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81" name="Equation" r:id="rId38" imgW="266584" imgH="279279" progId="Equation.3">
                  <p:embed/>
                </p:oleObj>
              </mc:Choice>
              <mc:Fallback>
                <p:oleObj name="Equation" r:id="rId38" imgW="266584" imgH="279279" progId="Equation.3">
                  <p:embed/>
                  <p:pic>
                    <p:nvPicPr>
                      <p:cNvPr id="0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5487988"/>
                        <a:ext cx="26511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97" name="Text Box 103"/>
          <p:cNvSpPr txBox="1">
            <a:spLocks noChangeArrowheads="1"/>
          </p:cNvSpPr>
          <p:nvPr/>
        </p:nvSpPr>
        <p:spPr bwMode="auto">
          <a:xfrm rot="5400000">
            <a:off x="6797675" y="3184525"/>
            <a:ext cx="320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3600"/>
              <a:t>Infinite loop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166F24CE-67BA-4751-A2F5-DA5E9AC56578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13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533400" y="838200"/>
            <a:ext cx="8201025" cy="408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Because of the </a:t>
            </a:r>
            <a:r>
              <a:rPr lang="en-US" altLang="en-US">
                <a:solidFill>
                  <a:srgbClr val="FF0000"/>
                </a:solidFill>
              </a:rPr>
              <a:t>infinite loop</a:t>
            </a:r>
            <a:r>
              <a:rPr lang="en-US" altLang="en-US"/>
              <a:t>:</a:t>
            </a:r>
          </a:p>
          <a:p>
            <a:endParaRPr lang="en-US" altLang="en-US"/>
          </a:p>
          <a:p>
            <a:pPr lvl="1">
              <a:buFontTx/>
              <a:buChar char="•"/>
            </a:pPr>
            <a:r>
              <a:rPr lang="en-US" altLang="en-US"/>
              <a:t>The accepting state cannot be reached</a:t>
            </a:r>
          </a:p>
          <a:p>
            <a:pPr lvl="1">
              <a:buFontTx/>
              <a:buChar char="•"/>
            </a:pPr>
            <a:endParaRPr lang="en-US" altLang="en-US"/>
          </a:p>
          <a:p>
            <a:pPr lvl="1">
              <a:buFontTx/>
              <a:buChar char="•"/>
            </a:pPr>
            <a:r>
              <a:rPr lang="en-US" altLang="en-US"/>
              <a:t>The machine never halts </a:t>
            </a:r>
          </a:p>
          <a:p>
            <a:pPr lvl="1"/>
            <a:endParaRPr lang="en-US" altLang="en-US"/>
          </a:p>
          <a:p>
            <a:pPr lvl="1">
              <a:buFontTx/>
              <a:buChar char="•"/>
            </a:pPr>
            <a:r>
              <a:rPr lang="en-US" altLang="en-US"/>
              <a:t>The input string is </a:t>
            </a:r>
            <a:r>
              <a:rPr lang="en-US" altLang="en-US">
                <a:solidFill>
                  <a:srgbClr val="FF0000"/>
                </a:solidFill>
              </a:rPr>
              <a:t>rejected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6861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D4C6B878-23F8-45FC-A405-D2BB99EA1886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14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68613" name="Text Box 4"/>
          <p:cNvSpPr txBox="1">
            <a:spLocks noChangeArrowheads="1"/>
          </p:cNvSpPr>
          <p:nvPr/>
        </p:nvSpPr>
        <p:spPr bwMode="auto">
          <a:xfrm>
            <a:off x="152400" y="381000"/>
            <a:ext cx="5924550" cy="174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If a language        is accepted </a:t>
            </a:r>
          </a:p>
          <a:p>
            <a:r>
              <a:rPr lang="en-US" altLang="en-US"/>
              <a:t>by a Turing machine</a:t>
            </a:r>
          </a:p>
          <a:p>
            <a:r>
              <a:rPr lang="en-US" altLang="en-US"/>
              <a:t>then we say that     is: 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920875" y="4622800"/>
            <a:ext cx="5386388" cy="130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3600">
                <a:solidFill>
                  <a:srgbClr val="FF0000"/>
                </a:solidFill>
              </a:rPr>
              <a:t>Turing Acceptable</a:t>
            </a:r>
          </a:p>
          <a:p>
            <a:pPr>
              <a:buFontTx/>
              <a:buChar char="•"/>
            </a:pPr>
            <a:r>
              <a:rPr lang="en-US" altLang="en-US" sz="3600">
                <a:solidFill>
                  <a:srgbClr val="FF0000"/>
                </a:solidFill>
              </a:rPr>
              <a:t>Recursively Enumerable</a:t>
            </a:r>
          </a:p>
        </p:txBody>
      </p:sp>
      <p:graphicFrame>
        <p:nvGraphicFramePr>
          <p:cNvPr id="68615" name="Object 7"/>
          <p:cNvGraphicFramePr>
            <a:graphicFrameLocks noChangeAspect="1"/>
          </p:cNvGraphicFramePr>
          <p:nvPr/>
        </p:nvGraphicFramePr>
        <p:xfrm>
          <a:off x="4114800" y="914400"/>
          <a:ext cx="62865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53" name="Equation" r:id="rId3" imgW="190335" imgH="177646" progId="Equation.3">
                  <p:embed/>
                </p:oleObj>
              </mc:Choice>
              <mc:Fallback>
                <p:oleObj name="Equation" r:id="rId3" imgW="190335" imgH="177646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914400"/>
                        <a:ext cx="62865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6" name="Object 8"/>
          <p:cNvGraphicFramePr>
            <a:graphicFrameLocks noChangeAspect="1"/>
          </p:cNvGraphicFramePr>
          <p:nvPr/>
        </p:nvGraphicFramePr>
        <p:xfrm>
          <a:off x="3000375" y="381000"/>
          <a:ext cx="4191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54" name="Equation" r:id="rId5" imgW="126725" imgH="177415" progId="Equation.3">
                  <p:embed/>
                </p:oleObj>
              </mc:Choice>
              <mc:Fallback>
                <p:oleObj name="Equation" r:id="rId5" imgW="126725" imgH="177415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5" y="381000"/>
                        <a:ext cx="4191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7" name="Object 9"/>
          <p:cNvGraphicFramePr>
            <a:graphicFrameLocks noChangeAspect="1"/>
          </p:cNvGraphicFramePr>
          <p:nvPr/>
        </p:nvGraphicFramePr>
        <p:xfrm>
          <a:off x="3505200" y="1524000"/>
          <a:ext cx="4191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55" name="Equation" r:id="rId7" imgW="126725" imgH="177415" progId="Equation.3">
                  <p:embed/>
                </p:oleObj>
              </mc:Choice>
              <mc:Fallback>
                <p:oleObj name="Equation" r:id="rId7" imgW="126725" imgH="177415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524000"/>
                        <a:ext cx="4191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1981200" y="2438400"/>
            <a:ext cx="4765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3600">
                <a:solidFill>
                  <a:srgbClr val="FF0000"/>
                </a:solidFill>
              </a:rPr>
              <a:t>Turing Recognizable</a:t>
            </a:r>
          </a:p>
        </p:txBody>
      </p:sp>
      <p:sp>
        <p:nvSpPr>
          <p:cNvPr id="68619" name="Text Box 12"/>
          <p:cNvSpPr txBox="1">
            <a:spLocks noChangeArrowheads="1"/>
          </p:cNvSpPr>
          <p:nvPr/>
        </p:nvSpPr>
        <p:spPr bwMode="auto">
          <a:xfrm>
            <a:off x="304800" y="3962400"/>
            <a:ext cx="37465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339933"/>
                </a:solidFill>
              </a:rPr>
              <a:t>Other names used: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D4C6B878-23F8-45FC-A405-D2BB99EA1886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15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68613" name="Text Box 4"/>
          <p:cNvSpPr txBox="1">
            <a:spLocks noChangeArrowheads="1"/>
          </p:cNvSpPr>
          <p:nvPr/>
        </p:nvSpPr>
        <p:spPr bwMode="auto">
          <a:xfrm>
            <a:off x="152400" y="381000"/>
            <a:ext cx="7696200" cy="2259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dirty="0"/>
              <a:t>If a language        is </a:t>
            </a:r>
            <a:r>
              <a:rPr lang="en-US" altLang="en-US" dirty="0" smtClean="0"/>
              <a:t>decided (no looping, only rejection or acceptance)</a:t>
            </a:r>
            <a:endParaRPr lang="en-US" altLang="en-US" dirty="0"/>
          </a:p>
          <a:p>
            <a:r>
              <a:rPr lang="en-US" altLang="en-US" dirty="0"/>
              <a:t>by a Turing machine</a:t>
            </a:r>
          </a:p>
          <a:p>
            <a:r>
              <a:rPr lang="en-US" altLang="en-US" dirty="0"/>
              <a:t>then we say that     is: 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920875" y="4622800"/>
            <a:ext cx="24384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3600" dirty="0" smtClean="0">
                <a:solidFill>
                  <a:srgbClr val="FF0000"/>
                </a:solidFill>
              </a:rPr>
              <a:t>Recursive</a:t>
            </a:r>
            <a:endParaRPr lang="en-US" altLang="en-US" sz="3600" dirty="0">
              <a:solidFill>
                <a:srgbClr val="FF0000"/>
              </a:solidFill>
            </a:endParaRPr>
          </a:p>
        </p:txBody>
      </p:sp>
      <p:graphicFrame>
        <p:nvGraphicFramePr>
          <p:cNvPr id="686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2743603"/>
              </p:ext>
            </p:extLst>
          </p:nvPr>
        </p:nvGraphicFramePr>
        <p:xfrm>
          <a:off x="4055593" y="1371600"/>
          <a:ext cx="62865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55" name="Equation" r:id="rId3" imgW="190335" imgH="177646" progId="Equation.3">
                  <p:embed/>
                </p:oleObj>
              </mc:Choice>
              <mc:Fallback>
                <p:oleObj name="Equation" r:id="rId3" imgW="190335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5593" y="1371600"/>
                        <a:ext cx="62865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6" name="Object 8"/>
          <p:cNvGraphicFramePr>
            <a:graphicFrameLocks noChangeAspect="1"/>
          </p:cNvGraphicFramePr>
          <p:nvPr/>
        </p:nvGraphicFramePr>
        <p:xfrm>
          <a:off x="3000375" y="381000"/>
          <a:ext cx="4191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56" name="Equation" r:id="rId5" imgW="126725" imgH="177415" progId="Equation.3">
                  <p:embed/>
                </p:oleObj>
              </mc:Choice>
              <mc:Fallback>
                <p:oleObj name="Equation" r:id="rId5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5" y="381000"/>
                        <a:ext cx="4191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2252098"/>
              </p:ext>
            </p:extLst>
          </p:nvPr>
        </p:nvGraphicFramePr>
        <p:xfrm>
          <a:off x="3429000" y="2052705"/>
          <a:ext cx="4191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57" name="Equation" r:id="rId7" imgW="126725" imgH="177415" progId="Equation.3">
                  <p:embed/>
                </p:oleObj>
              </mc:Choice>
              <mc:Fallback>
                <p:oleObj name="Equation" r:id="rId7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052705"/>
                        <a:ext cx="4191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1867458" y="2971800"/>
            <a:ext cx="4765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3600" dirty="0">
                <a:solidFill>
                  <a:srgbClr val="FF0000"/>
                </a:solidFill>
              </a:rPr>
              <a:t>Turing </a:t>
            </a:r>
            <a:r>
              <a:rPr lang="en-US" altLang="en-US" sz="3600" dirty="0" smtClean="0">
                <a:solidFill>
                  <a:srgbClr val="FF0000"/>
                </a:solidFill>
              </a:rPr>
              <a:t>Decidable</a:t>
            </a:r>
            <a:endParaRPr lang="en-US" altLang="en-US" sz="3600" dirty="0">
              <a:solidFill>
                <a:srgbClr val="FF0000"/>
              </a:solidFill>
            </a:endParaRPr>
          </a:p>
        </p:txBody>
      </p:sp>
      <p:sp>
        <p:nvSpPr>
          <p:cNvPr id="68619" name="Text Box 12"/>
          <p:cNvSpPr txBox="1">
            <a:spLocks noChangeArrowheads="1"/>
          </p:cNvSpPr>
          <p:nvPr/>
        </p:nvSpPr>
        <p:spPr bwMode="auto">
          <a:xfrm>
            <a:off x="304800" y="3962400"/>
            <a:ext cx="37465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339933"/>
                </a:solidFill>
              </a:rPr>
              <a:t>Other names used:</a:t>
            </a:r>
          </a:p>
        </p:txBody>
      </p:sp>
    </p:spTree>
    <p:extLst>
      <p:ext uri="{BB962C8B-B14F-4D97-AF65-F5344CB8AC3E}">
        <p14:creationId xmlns:p14="http://schemas.microsoft.com/office/powerpoint/2010/main" val="110544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696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696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C17CB2A2-9012-45DF-8C3B-5F81D4A04FD9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16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400" smtClean="0"/>
              <a:t>Computing Functions</a:t>
            </a:r>
            <a:br>
              <a:rPr lang="en-US" altLang="en-US" sz="4400" smtClean="0"/>
            </a:br>
            <a:r>
              <a:rPr lang="en-US" altLang="en-US" sz="4400" smtClean="0"/>
              <a:t>with</a:t>
            </a:r>
            <a:br>
              <a:rPr lang="en-US" altLang="en-US" sz="4400" smtClean="0"/>
            </a:br>
            <a:r>
              <a:rPr lang="en-US" altLang="en-US" sz="4400" smtClean="0"/>
              <a:t>Turing Machines</a:t>
            </a:r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mtClean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76400" y="4343400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really covered in </a:t>
            </a:r>
            <a:r>
              <a:rPr lang="en-US" dirty="0" err="1" smtClean="0"/>
              <a:t>Sipser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7065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B97655DE-87B5-466F-AFE0-3176818D0B3A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17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70661" name="Text Box 2"/>
          <p:cNvSpPr txBox="1">
            <a:spLocks noChangeArrowheads="1"/>
          </p:cNvSpPr>
          <p:nvPr/>
        </p:nvSpPr>
        <p:spPr bwMode="auto">
          <a:xfrm>
            <a:off x="288925" y="254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457200" y="457200"/>
            <a:ext cx="21764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A function</a:t>
            </a:r>
          </a:p>
        </p:txBody>
      </p:sp>
      <p:graphicFrame>
        <p:nvGraphicFramePr>
          <p:cNvPr id="70663" name="Object 4"/>
          <p:cNvGraphicFramePr>
            <a:graphicFrameLocks noChangeAspect="1"/>
          </p:cNvGraphicFramePr>
          <p:nvPr/>
        </p:nvGraphicFramePr>
        <p:xfrm>
          <a:off x="3546475" y="482600"/>
          <a:ext cx="10795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41" name="Equation" r:id="rId3" imgW="1079032" imgH="533169" progId="Equation.3">
                  <p:embed/>
                </p:oleObj>
              </mc:Choice>
              <mc:Fallback>
                <p:oleObj name="Equation" r:id="rId3" imgW="1079032" imgH="53316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6475" y="482600"/>
                        <a:ext cx="107950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4" name="Text Box 5"/>
          <p:cNvSpPr txBox="1">
            <a:spLocks noChangeArrowheads="1"/>
          </p:cNvSpPr>
          <p:nvPr/>
        </p:nvSpPr>
        <p:spPr bwMode="auto">
          <a:xfrm>
            <a:off x="685800" y="1676400"/>
            <a:ext cx="16652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Domain:</a:t>
            </a:r>
          </a:p>
        </p:txBody>
      </p:sp>
      <p:sp>
        <p:nvSpPr>
          <p:cNvPr id="70665" name="Text Box 6"/>
          <p:cNvSpPr txBox="1">
            <a:spLocks noChangeArrowheads="1"/>
          </p:cNvSpPr>
          <p:nvPr/>
        </p:nvSpPr>
        <p:spPr bwMode="auto">
          <a:xfrm>
            <a:off x="4953000" y="1600200"/>
            <a:ext cx="2854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Result Region:</a:t>
            </a:r>
          </a:p>
        </p:txBody>
      </p:sp>
      <p:sp>
        <p:nvSpPr>
          <p:cNvPr id="70666" name="Text Box 7"/>
          <p:cNvSpPr txBox="1">
            <a:spLocks noChangeArrowheads="1"/>
          </p:cNvSpPr>
          <p:nvPr/>
        </p:nvSpPr>
        <p:spPr bwMode="auto">
          <a:xfrm>
            <a:off x="5334000" y="457200"/>
            <a:ext cx="9477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has:</a:t>
            </a:r>
          </a:p>
        </p:txBody>
      </p:sp>
      <p:graphicFrame>
        <p:nvGraphicFramePr>
          <p:cNvPr id="70667" name="Object 8"/>
          <p:cNvGraphicFramePr>
            <a:graphicFrameLocks noChangeAspect="1"/>
          </p:cNvGraphicFramePr>
          <p:nvPr/>
        </p:nvGraphicFramePr>
        <p:xfrm>
          <a:off x="2438400" y="1752600"/>
          <a:ext cx="419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42" name="Equation" r:id="rId5" imgW="418918" imgH="393529" progId="Equation.3">
                  <p:embed/>
                </p:oleObj>
              </mc:Choice>
              <mc:Fallback>
                <p:oleObj name="Equation" r:id="rId5" imgW="418918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752600"/>
                        <a:ext cx="4191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8" name="Object 9"/>
          <p:cNvGraphicFramePr>
            <a:graphicFrameLocks noChangeAspect="1"/>
          </p:cNvGraphicFramePr>
          <p:nvPr/>
        </p:nvGraphicFramePr>
        <p:xfrm>
          <a:off x="1295400" y="3657600"/>
          <a:ext cx="1244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43" name="Equation" r:id="rId7" imgW="1244060" imgH="406224" progId="Equation.3">
                  <p:embed/>
                </p:oleObj>
              </mc:Choice>
              <mc:Fallback>
                <p:oleObj name="Equation" r:id="rId7" imgW="1244060" imgH="406224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657600"/>
                        <a:ext cx="12446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9" name="Object 10"/>
          <p:cNvGraphicFramePr>
            <a:graphicFrameLocks noChangeAspect="1"/>
          </p:cNvGraphicFramePr>
          <p:nvPr/>
        </p:nvGraphicFramePr>
        <p:xfrm>
          <a:off x="7848600" y="1676400"/>
          <a:ext cx="328613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44" name="Equation" r:id="rId9" imgW="330200" imgH="419100" progId="Equation.3">
                  <p:embed/>
                </p:oleObj>
              </mc:Choice>
              <mc:Fallback>
                <p:oleObj name="Equation" r:id="rId9" imgW="330200" imgH="4191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1676400"/>
                        <a:ext cx="328613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70" name="Object 11"/>
          <p:cNvGraphicFramePr>
            <a:graphicFrameLocks noChangeAspect="1"/>
          </p:cNvGraphicFramePr>
          <p:nvPr/>
        </p:nvGraphicFramePr>
        <p:xfrm>
          <a:off x="5334000" y="3505200"/>
          <a:ext cx="18796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45" name="Equation" r:id="rId11" imgW="1879600" imgH="533400" progId="Equation.3">
                  <p:embed/>
                </p:oleObj>
              </mc:Choice>
              <mc:Fallback>
                <p:oleObj name="Equation" r:id="rId11" imgW="1879600" imgH="5334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505200"/>
                        <a:ext cx="187960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71" name="Oval 12"/>
          <p:cNvSpPr>
            <a:spLocks noChangeArrowheads="1"/>
          </p:cNvSpPr>
          <p:nvPr/>
        </p:nvSpPr>
        <p:spPr bwMode="auto">
          <a:xfrm>
            <a:off x="762000" y="2362200"/>
            <a:ext cx="2362200" cy="3200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70672" name="Oval 13"/>
          <p:cNvSpPr>
            <a:spLocks noChangeArrowheads="1"/>
          </p:cNvSpPr>
          <p:nvPr/>
        </p:nvSpPr>
        <p:spPr bwMode="auto">
          <a:xfrm>
            <a:off x="5029200" y="2362200"/>
            <a:ext cx="2362200" cy="3200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70673" name="Line 14"/>
          <p:cNvSpPr>
            <a:spLocks noChangeShapeType="1"/>
          </p:cNvSpPr>
          <p:nvPr/>
        </p:nvSpPr>
        <p:spPr bwMode="auto">
          <a:xfrm>
            <a:off x="2667000" y="3886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70674" name="Object 15"/>
          <p:cNvGraphicFramePr>
            <a:graphicFrameLocks noChangeAspect="1"/>
          </p:cNvGraphicFramePr>
          <p:nvPr/>
        </p:nvGraphicFramePr>
        <p:xfrm>
          <a:off x="3505200" y="3124200"/>
          <a:ext cx="10795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46" name="Equation" r:id="rId13" imgW="1079032" imgH="533169" progId="Equation.3">
                  <p:embed/>
                </p:oleObj>
              </mc:Choice>
              <mc:Fallback>
                <p:oleObj name="Equation" r:id="rId13" imgW="1079032" imgH="533169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124200"/>
                        <a:ext cx="107950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7168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ABD837CE-999E-4C1F-8190-62D4D72D5396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18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71685" name="Text Box 2"/>
          <p:cNvSpPr txBox="1">
            <a:spLocks noChangeArrowheads="1"/>
          </p:cNvSpPr>
          <p:nvPr/>
        </p:nvSpPr>
        <p:spPr bwMode="auto">
          <a:xfrm>
            <a:off x="365125" y="254000"/>
            <a:ext cx="7508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A function may have many parameters:</a:t>
            </a:r>
          </a:p>
        </p:txBody>
      </p:sp>
      <p:graphicFrame>
        <p:nvGraphicFramePr>
          <p:cNvPr id="71686" name="Object 3"/>
          <p:cNvGraphicFramePr>
            <a:graphicFrameLocks noChangeAspect="1"/>
          </p:cNvGraphicFramePr>
          <p:nvPr/>
        </p:nvGraphicFramePr>
        <p:xfrm>
          <a:off x="3140075" y="2641600"/>
          <a:ext cx="29972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0" name="Equation" r:id="rId3" imgW="2997200" imgH="533400" progId="Equation.3">
                  <p:embed/>
                </p:oleObj>
              </mc:Choice>
              <mc:Fallback>
                <p:oleObj name="Equation" r:id="rId3" imgW="2997200" imgH="533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0075" y="2641600"/>
                        <a:ext cx="299720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7" name="Text Box 4"/>
          <p:cNvSpPr txBox="1">
            <a:spLocks noChangeArrowheads="1"/>
          </p:cNvSpPr>
          <p:nvPr/>
        </p:nvSpPr>
        <p:spPr bwMode="auto">
          <a:xfrm>
            <a:off x="517525" y="1549400"/>
            <a:ext cx="18748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Example:</a:t>
            </a:r>
          </a:p>
        </p:txBody>
      </p:sp>
      <p:sp>
        <p:nvSpPr>
          <p:cNvPr id="71688" name="Text Box 5"/>
          <p:cNvSpPr txBox="1">
            <a:spLocks noChangeArrowheads="1"/>
          </p:cNvSpPr>
          <p:nvPr/>
        </p:nvSpPr>
        <p:spPr bwMode="auto">
          <a:xfrm>
            <a:off x="2895600" y="1676400"/>
            <a:ext cx="35004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Addition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7270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87D3CC73-C8CB-4BD7-AD27-AA46C92B103F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19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72709" name="Text Box 2"/>
          <p:cNvSpPr txBox="1">
            <a:spLocks noChangeArrowheads="1"/>
          </p:cNvSpPr>
          <p:nvPr/>
        </p:nvSpPr>
        <p:spPr bwMode="auto">
          <a:xfrm>
            <a:off x="593725" y="330200"/>
            <a:ext cx="31480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Integer Domain</a:t>
            </a:r>
          </a:p>
        </p:txBody>
      </p:sp>
      <p:sp>
        <p:nvSpPr>
          <p:cNvPr id="72710" name="Text Box 3"/>
          <p:cNvSpPr txBox="1">
            <a:spLocks noChangeArrowheads="1"/>
          </p:cNvSpPr>
          <p:nvPr/>
        </p:nvSpPr>
        <p:spPr bwMode="auto">
          <a:xfrm>
            <a:off x="1676400" y="3810000"/>
            <a:ext cx="1433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Unary:</a:t>
            </a:r>
          </a:p>
        </p:txBody>
      </p:sp>
      <p:sp>
        <p:nvSpPr>
          <p:cNvPr id="72711" name="Text Box 4"/>
          <p:cNvSpPr txBox="1">
            <a:spLocks noChangeArrowheads="1"/>
          </p:cNvSpPr>
          <p:nvPr/>
        </p:nvSpPr>
        <p:spPr bwMode="auto">
          <a:xfrm>
            <a:off x="1676400" y="2590800"/>
            <a:ext cx="15033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Binary:</a:t>
            </a:r>
          </a:p>
        </p:txBody>
      </p:sp>
      <p:sp>
        <p:nvSpPr>
          <p:cNvPr id="72712" name="Text Box 5"/>
          <p:cNvSpPr txBox="1">
            <a:spLocks noChangeArrowheads="1"/>
          </p:cNvSpPr>
          <p:nvPr/>
        </p:nvSpPr>
        <p:spPr bwMode="auto">
          <a:xfrm>
            <a:off x="1676400" y="1371600"/>
            <a:ext cx="17811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Decimal:</a:t>
            </a:r>
          </a:p>
        </p:txBody>
      </p:sp>
      <p:sp>
        <p:nvSpPr>
          <p:cNvPr id="72713" name="Text Box 6"/>
          <p:cNvSpPr txBox="1">
            <a:spLocks noChangeArrowheads="1"/>
          </p:cNvSpPr>
          <p:nvPr/>
        </p:nvSpPr>
        <p:spPr bwMode="auto">
          <a:xfrm>
            <a:off x="3886200" y="3810000"/>
            <a:ext cx="10969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11111</a:t>
            </a:r>
          </a:p>
        </p:txBody>
      </p:sp>
      <p:sp>
        <p:nvSpPr>
          <p:cNvPr id="72714" name="Text Box 7"/>
          <p:cNvSpPr txBox="1">
            <a:spLocks noChangeArrowheads="1"/>
          </p:cNvSpPr>
          <p:nvPr/>
        </p:nvSpPr>
        <p:spPr bwMode="auto">
          <a:xfrm>
            <a:off x="3886200" y="2590800"/>
            <a:ext cx="796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101</a:t>
            </a:r>
          </a:p>
        </p:txBody>
      </p:sp>
      <p:sp>
        <p:nvSpPr>
          <p:cNvPr id="72715" name="Text Box 8"/>
          <p:cNvSpPr txBox="1">
            <a:spLocks noChangeArrowheads="1"/>
          </p:cNvSpPr>
          <p:nvPr/>
        </p:nvSpPr>
        <p:spPr bwMode="auto">
          <a:xfrm>
            <a:off x="3962400" y="1371600"/>
            <a:ext cx="43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grpSp>
        <p:nvGrpSpPr>
          <p:cNvPr id="786441" name="Group 9"/>
          <p:cNvGrpSpPr>
            <a:grpSpLocks/>
          </p:cNvGrpSpPr>
          <p:nvPr/>
        </p:nvGrpSpPr>
        <p:grpSpPr bwMode="auto">
          <a:xfrm>
            <a:off x="152400" y="3581400"/>
            <a:ext cx="8212138" cy="2941638"/>
            <a:chOff x="96" y="2256"/>
            <a:chExt cx="5173" cy="1853"/>
          </a:xfrm>
        </p:grpSpPr>
        <p:sp>
          <p:nvSpPr>
            <p:cNvPr id="72717" name="Text Box 10"/>
            <p:cNvSpPr txBox="1">
              <a:spLocks noChangeArrowheads="1"/>
            </p:cNvSpPr>
            <p:nvPr/>
          </p:nvSpPr>
          <p:spPr bwMode="auto">
            <a:xfrm>
              <a:off x="96" y="3168"/>
              <a:ext cx="407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1pPr>
              <a:lvl2pPr marL="742950" indent="-285750"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2pPr>
              <a:lvl3pPr marL="1143000" indent="-228600"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3pPr>
              <a:lvl4pPr marL="1600200" indent="-228600"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4pPr>
              <a:lvl5pPr marL="2057400" indent="-228600"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9pPr>
            </a:lstStyle>
            <a:p>
              <a:r>
                <a:rPr lang="en-US" altLang="en-US"/>
                <a:t>We prefer </a:t>
              </a:r>
              <a:r>
                <a:rPr lang="en-US" altLang="en-US" b="1">
                  <a:solidFill>
                    <a:srgbClr val="FF0000"/>
                  </a:solidFill>
                </a:rPr>
                <a:t>unary</a:t>
              </a:r>
              <a:r>
                <a:rPr lang="en-US" altLang="en-US"/>
                <a:t> representation:</a:t>
              </a:r>
            </a:p>
          </p:txBody>
        </p:sp>
        <p:sp>
          <p:nvSpPr>
            <p:cNvPr id="72718" name="Text Box 11"/>
            <p:cNvSpPr txBox="1">
              <a:spLocks noChangeArrowheads="1"/>
            </p:cNvSpPr>
            <p:nvPr/>
          </p:nvSpPr>
          <p:spPr bwMode="auto">
            <a:xfrm>
              <a:off x="144" y="3744"/>
              <a:ext cx="512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1pPr>
              <a:lvl2pPr marL="742950" indent="-285750"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2pPr>
              <a:lvl3pPr marL="1143000" indent="-228600"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3pPr>
              <a:lvl4pPr marL="1600200" indent="-228600"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4pPr>
              <a:lvl5pPr marL="2057400" indent="-228600"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9pPr>
            </a:lstStyle>
            <a:p>
              <a:r>
                <a:rPr lang="en-US" altLang="en-US"/>
                <a:t>easier to manipulate with Turing machines</a:t>
              </a:r>
            </a:p>
          </p:txBody>
        </p:sp>
        <p:sp>
          <p:nvSpPr>
            <p:cNvPr id="72719" name="Oval 12"/>
            <p:cNvSpPr>
              <a:spLocks noChangeArrowheads="1"/>
            </p:cNvSpPr>
            <p:nvPr/>
          </p:nvSpPr>
          <p:spPr bwMode="auto">
            <a:xfrm>
              <a:off x="864" y="2256"/>
              <a:ext cx="2496" cy="624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1pPr>
              <a:lvl2pPr marL="742950" indent="-285750"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2pPr>
              <a:lvl3pPr marL="1143000" indent="-228600"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3pPr>
              <a:lvl4pPr marL="1600200" indent="-228600"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4pPr>
              <a:lvl5pPr marL="2057400" indent="-228600"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3200">
                  <a:solidFill>
                    <a:schemeClr val="accent2"/>
                  </a:solidFill>
                  <a:latin typeface="Comic Sans MS" pitchFamily="66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6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6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math with 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a Turing machine do some mathematical operations?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Fall 2006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Costas Busch - RPI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468D2-CF72-4C21-B85D-23E010AF166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2819400"/>
            <a:ext cx="7840249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95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7373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6620572F-F60F-4D1D-9259-244D43663B6F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20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73733" name="Text Box 2"/>
          <p:cNvSpPr txBox="1">
            <a:spLocks noChangeArrowheads="1"/>
          </p:cNvSpPr>
          <p:nvPr/>
        </p:nvSpPr>
        <p:spPr bwMode="auto">
          <a:xfrm>
            <a:off x="0" y="0"/>
            <a:ext cx="22034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Definition:</a:t>
            </a:r>
          </a:p>
        </p:txBody>
      </p:sp>
      <p:sp>
        <p:nvSpPr>
          <p:cNvPr id="73734" name="Text Box 3"/>
          <p:cNvSpPr txBox="1">
            <a:spLocks noChangeArrowheads="1"/>
          </p:cNvSpPr>
          <p:nvPr/>
        </p:nvSpPr>
        <p:spPr bwMode="auto">
          <a:xfrm>
            <a:off x="533400" y="838200"/>
            <a:ext cx="8316913" cy="116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A function             is computable if</a:t>
            </a:r>
          </a:p>
          <a:p>
            <a:r>
              <a:rPr lang="en-US" altLang="en-US"/>
              <a:t>there is a Turing Machine          such that: </a:t>
            </a:r>
          </a:p>
        </p:txBody>
      </p:sp>
      <p:graphicFrame>
        <p:nvGraphicFramePr>
          <p:cNvPr id="73735" name="Object 4"/>
          <p:cNvGraphicFramePr>
            <a:graphicFrameLocks noChangeAspect="1"/>
          </p:cNvGraphicFramePr>
          <p:nvPr/>
        </p:nvGraphicFramePr>
        <p:xfrm>
          <a:off x="3127375" y="863600"/>
          <a:ext cx="3794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87" name="Equation" r:id="rId3" imgW="380835" imgH="533169" progId="Equation.3">
                  <p:embed/>
                </p:oleObj>
              </mc:Choice>
              <mc:Fallback>
                <p:oleObj name="Equation" r:id="rId3" imgW="380835" imgH="53316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375" y="863600"/>
                        <a:ext cx="3794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6" name="Object 5"/>
          <p:cNvGraphicFramePr>
            <a:graphicFrameLocks noChangeAspect="1"/>
          </p:cNvGraphicFramePr>
          <p:nvPr/>
        </p:nvGraphicFramePr>
        <p:xfrm>
          <a:off x="5867400" y="1447800"/>
          <a:ext cx="54451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88" name="Equation" r:id="rId5" imgW="545863" imgH="393529" progId="Equation.3">
                  <p:embed/>
                </p:oleObj>
              </mc:Choice>
              <mc:Fallback>
                <p:oleObj name="Equation" r:id="rId5" imgW="545863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447800"/>
                        <a:ext cx="544513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152400" y="2895600"/>
            <a:ext cx="40020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Initial configuration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5029200" y="2895600"/>
            <a:ext cx="3719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Final configuration</a:t>
            </a:r>
          </a:p>
        </p:txBody>
      </p:sp>
      <p:graphicFrame>
        <p:nvGraphicFramePr>
          <p:cNvPr id="73739" name="Object 8"/>
          <p:cNvGraphicFramePr>
            <a:graphicFrameLocks noChangeAspect="1"/>
          </p:cNvGraphicFramePr>
          <p:nvPr/>
        </p:nvGraphicFramePr>
        <p:xfrm>
          <a:off x="3657600" y="6096000"/>
          <a:ext cx="1244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89" name="Equation" r:id="rId7" imgW="1244060" imgH="406224" progId="Equation.3">
                  <p:embed/>
                </p:oleObj>
              </mc:Choice>
              <mc:Fallback>
                <p:oleObj name="Equation" r:id="rId7" imgW="1244060" imgH="406224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6096000"/>
                        <a:ext cx="12446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5105400" y="6019800"/>
            <a:ext cx="15430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Domain</a:t>
            </a:r>
          </a:p>
        </p:txBody>
      </p:sp>
      <p:sp>
        <p:nvSpPr>
          <p:cNvPr id="73741" name="Line 10"/>
          <p:cNvSpPr>
            <a:spLocks noChangeShapeType="1"/>
          </p:cNvSpPr>
          <p:nvPr/>
        </p:nvSpPr>
        <p:spPr bwMode="auto">
          <a:xfrm>
            <a:off x="457200" y="35052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3742" name="Line 11"/>
          <p:cNvSpPr>
            <a:spLocks noChangeShapeType="1"/>
          </p:cNvSpPr>
          <p:nvPr/>
        </p:nvSpPr>
        <p:spPr bwMode="auto">
          <a:xfrm>
            <a:off x="457200" y="41910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3743" name="Line 12"/>
          <p:cNvSpPr>
            <a:spLocks noChangeShapeType="1"/>
          </p:cNvSpPr>
          <p:nvPr/>
        </p:nvSpPr>
        <p:spPr bwMode="auto">
          <a:xfrm>
            <a:off x="838200" y="3505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3744" name="Line 13"/>
          <p:cNvSpPr>
            <a:spLocks noChangeShapeType="1"/>
          </p:cNvSpPr>
          <p:nvPr/>
        </p:nvSpPr>
        <p:spPr bwMode="auto">
          <a:xfrm>
            <a:off x="1371600" y="3505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3745" name="Line 14"/>
          <p:cNvSpPr>
            <a:spLocks noChangeShapeType="1"/>
          </p:cNvSpPr>
          <p:nvPr/>
        </p:nvSpPr>
        <p:spPr bwMode="auto">
          <a:xfrm>
            <a:off x="2895600" y="3505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3746" name="Line 15"/>
          <p:cNvSpPr>
            <a:spLocks noChangeShapeType="1"/>
          </p:cNvSpPr>
          <p:nvPr/>
        </p:nvSpPr>
        <p:spPr bwMode="auto">
          <a:xfrm flipV="1">
            <a:off x="16002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73747" name="Object 16"/>
          <p:cNvGraphicFramePr>
            <a:graphicFrameLocks noChangeAspect="1"/>
          </p:cNvGraphicFramePr>
          <p:nvPr/>
        </p:nvGraphicFramePr>
        <p:xfrm>
          <a:off x="990600" y="36576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90" name="Equation" r:id="rId9" imgW="253890" imgH="368140" progId="Equation.3">
                  <p:embed/>
                </p:oleObj>
              </mc:Choice>
              <mc:Fallback>
                <p:oleObj name="Equation" r:id="rId9" imgW="253890" imgH="3681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6576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48" name="Object 17"/>
          <p:cNvGraphicFramePr>
            <a:graphicFrameLocks noChangeAspect="1"/>
          </p:cNvGraphicFramePr>
          <p:nvPr/>
        </p:nvGraphicFramePr>
        <p:xfrm>
          <a:off x="1371600" y="4572000"/>
          <a:ext cx="4429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91" name="Equation" r:id="rId11" imgW="444307" imgH="533169" progId="Equation.3">
                  <p:embed/>
                </p:oleObj>
              </mc:Choice>
              <mc:Fallback>
                <p:oleObj name="Equation" r:id="rId11" imgW="444307" imgH="533169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572000"/>
                        <a:ext cx="4429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49" name="Object 18"/>
          <p:cNvGraphicFramePr>
            <a:graphicFrameLocks noChangeAspect="1"/>
          </p:cNvGraphicFramePr>
          <p:nvPr/>
        </p:nvGraphicFramePr>
        <p:xfrm>
          <a:off x="3048000" y="36576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92" name="Equation" r:id="rId13" imgW="253890" imgH="368140" progId="Equation.3">
                  <p:embed/>
                </p:oleObj>
              </mc:Choice>
              <mc:Fallback>
                <p:oleObj name="Equation" r:id="rId13" imgW="253890" imgH="3681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6576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50" name="Object 19"/>
          <p:cNvGraphicFramePr>
            <a:graphicFrameLocks noChangeAspect="1"/>
          </p:cNvGraphicFramePr>
          <p:nvPr/>
        </p:nvGraphicFramePr>
        <p:xfrm>
          <a:off x="1981200" y="3733800"/>
          <a:ext cx="3302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93" name="Equation" r:id="rId14" imgW="330200" imgH="279400" progId="Equation.3">
                  <p:embed/>
                </p:oleObj>
              </mc:Choice>
              <mc:Fallback>
                <p:oleObj name="Equation" r:id="rId14" imgW="330200" imgH="2794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733800"/>
                        <a:ext cx="3302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51" name="Line 20"/>
          <p:cNvSpPr>
            <a:spLocks noChangeShapeType="1"/>
          </p:cNvSpPr>
          <p:nvPr/>
        </p:nvSpPr>
        <p:spPr bwMode="auto">
          <a:xfrm>
            <a:off x="3429000" y="3505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5257800" y="35052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>
            <a:off x="5257800" y="41910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3754" name="Line 23"/>
          <p:cNvSpPr>
            <a:spLocks noChangeShapeType="1"/>
          </p:cNvSpPr>
          <p:nvPr/>
        </p:nvSpPr>
        <p:spPr bwMode="auto">
          <a:xfrm>
            <a:off x="5638800" y="3505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3755" name="Line 24"/>
          <p:cNvSpPr>
            <a:spLocks noChangeShapeType="1"/>
          </p:cNvSpPr>
          <p:nvPr/>
        </p:nvSpPr>
        <p:spPr bwMode="auto">
          <a:xfrm>
            <a:off x="6172200" y="3505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3756" name="Line 25"/>
          <p:cNvSpPr>
            <a:spLocks noChangeShapeType="1"/>
          </p:cNvSpPr>
          <p:nvPr/>
        </p:nvSpPr>
        <p:spPr bwMode="auto">
          <a:xfrm>
            <a:off x="7696200" y="3505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3757" name="Line 26"/>
          <p:cNvSpPr>
            <a:spLocks noChangeShapeType="1"/>
          </p:cNvSpPr>
          <p:nvPr/>
        </p:nvSpPr>
        <p:spPr bwMode="auto">
          <a:xfrm flipV="1">
            <a:off x="64008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73758" name="Object 27"/>
          <p:cNvGraphicFramePr>
            <a:graphicFrameLocks noChangeAspect="1"/>
          </p:cNvGraphicFramePr>
          <p:nvPr/>
        </p:nvGraphicFramePr>
        <p:xfrm>
          <a:off x="5791200" y="36576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94" name="Equation" r:id="rId16" imgW="253890" imgH="368140" progId="Equation.3">
                  <p:embed/>
                </p:oleObj>
              </mc:Choice>
              <mc:Fallback>
                <p:oleObj name="Equation" r:id="rId16" imgW="253890" imgH="36814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6576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59" name="Object 28"/>
          <p:cNvGraphicFramePr>
            <a:graphicFrameLocks noChangeAspect="1"/>
          </p:cNvGraphicFramePr>
          <p:nvPr/>
        </p:nvGraphicFramePr>
        <p:xfrm>
          <a:off x="6127750" y="4533900"/>
          <a:ext cx="5318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95" name="Equation" r:id="rId17" imgW="533169" imgH="609336" progId="Equation.3">
                  <p:embed/>
                </p:oleObj>
              </mc:Choice>
              <mc:Fallback>
                <p:oleObj name="Equation" r:id="rId17" imgW="533169" imgH="609336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0" y="4533900"/>
                        <a:ext cx="53181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60" name="Object 29"/>
          <p:cNvGraphicFramePr>
            <a:graphicFrameLocks noChangeAspect="1"/>
          </p:cNvGraphicFramePr>
          <p:nvPr/>
        </p:nvGraphicFramePr>
        <p:xfrm>
          <a:off x="7848600" y="36576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96" name="Equation" r:id="rId19" imgW="253890" imgH="368140" progId="Equation.3">
                  <p:embed/>
                </p:oleObj>
              </mc:Choice>
              <mc:Fallback>
                <p:oleObj name="Equation" r:id="rId19" imgW="253890" imgH="36814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36576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61" name="Object 30"/>
          <p:cNvGraphicFramePr>
            <a:graphicFrameLocks noChangeAspect="1"/>
          </p:cNvGraphicFramePr>
          <p:nvPr/>
        </p:nvGraphicFramePr>
        <p:xfrm>
          <a:off x="6477000" y="3581400"/>
          <a:ext cx="977900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97" name="Equation" r:id="rId20" imgW="977476" imgH="482391" progId="Equation.3">
                  <p:embed/>
                </p:oleObj>
              </mc:Choice>
              <mc:Fallback>
                <p:oleObj name="Equation" r:id="rId20" imgW="977476" imgH="482391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581400"/>
                        <a:ext cx="977900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62" name="Line 31"/>
          <p:cNvSpPr>
            <a:spLocks noChangeShapeType="1"/>
          </p:cNvSpPr>
          <p:nvPr/>
        </p:nvSpPr>
        <p:spPr bwMode="auto">
          <a:xfrm>
            <a:off x="8229600" y="3505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3763" name="Text Box 32"/>
          <p:cNvSpPr txBox="1">
            <a:spLocks noChangeArrowheads="1"/>
          </p:cNvSpPr>
          <p:nvPr/>
        </p:nvSpPr>
        <p:spPr bwMode="auto">
          <a:xfrm>
            <a:off x="5410200" y="5105400"/>
            <a:ext cx="25781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accept state</a:t>
            </a:r>
          </a:p>
        </p:txBody>
      </p:sp>
      <p:sp>
        <p:nvSpPr>
          <p:cNvPr id="73764" name="Text Box 33"/>
          <p:cNvSpPr txBox="1">
            <a:spLocks noChangeArrowheads="1"/>
          </p:cNvSpPr>
          <p:nvPr/>
        </p:nvSpPr>
        <p:spPr bwMode="auto">
          <a:xfrm>
            <a:off x="457200" y="5105400"/>
            <a:ext cx="23860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initial state</a:t>
            </a:r>
          </a:p>
        </p:txBody>
      </p:sp>
      <p:sp>
        <p:nvSpPr>
          <p:cNvPr id="73765" name="Text Box 34"/>
          <p:cNvSpPr txBox="1">
            <a:spLocks noChangeArrowheads="1"/>
          </p:cNvSpPr>
          <p:nvPr/>
        </p:nvSpPr>
        <p:spPr bwMode="auto">
          <a:xfrm>
            <a:off x="2117725" y="5969000"/>
            <a:ext cx="13922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For 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7475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729159D2-8FA6-4F02-86AD-FBE862FF0442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21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graphicFrame>
        <p:nvGraphicFramePr>
          <p:cNvPr id="7475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351595"/>
              </p:ext>
            </p:extLst>
          </p:nvPr>
        </p:nvGraphicFramePr>
        <p:xfrm>
          <a:off x="2607167" y="2462727"/>
          <a:ext cx="3493081" cy="998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35" name="Equation" r:id="rId3" imgW="1155600" imgH="330120" progId="Equation.3">
                  <p:embed/>
                </p:oleObj>
              </mc:Choice>
              <mc:Fallback>
                <p:oleObj name="Equation" r:id="rId3" imgW="1155600" imgH="33012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7167" y="2462727"/>
                        <a:ext cx="3493081" cy="9980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58" name="Line 3"/>
          <p:cNvSpPr>
            <a:spLocks noChangeShapeType="1"/>
          </p:cNvSpPr>
          <p:nvPr/>
        </p:nvSpPr>
        <p:spPr bwMode="auto">
          <a:xfrm flipV="1">
            <a:off x="2305050" y="3511550"/>
            <a:ext cx="5334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4759" name="Object 4"/>
          <p:cNvGraphicFramePr>
            <a:graphicFrameLocks noChangeAspect="1"/>
          </p:cNvGraphicFramePr>
          <p:nvPr/>
        </p:nvGraphicFramePr>
        <p:xfrm>
          <a:off x="4248150" y="2641600"/>
          <a:ext cx="2286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36" name="Equation" r:id="rId5" imgW="228600" imgH="520700" progId="Equation.3">
                  <p:embed/>
                </p:oleObj>
              </mc:Choice>
              <mc:Fallback>
                <p:oleObj name="Equation" r:id="rId5" imgW="228600" imgH="520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8150" y="2641600"/>
                        <a:ext cx="2286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60" name="Text Box 5"/>
          <p:cNvSpPr txBox="1">
            <a:spLocks noChangeArrowheads="1"/>
          </p:cNvSpPr>
          <p:nvPr/>
        </p:nvSpPr>
        <p:spPr bwMode="auto">
          <a:xfrm>
            <a:off x="612775" y="4146550"/>
            <a:ext cx="2740025" cy="116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altLang="en-US"/>
              <a:t>Initial </a:t>
            </a:r>
          </a:p>
          <a:p>
            <a:pPr algn="ctr"/>
            <a:r>
              <a:rPr lang="en-US" altLang="en-US"/>
              <a:t>Configuration</a:t>
            </a:r>
          </a:p>
        </p:txBody>
      </p:sp>
      <p:sp>
        <p:nvSpPr>
          <p:cNvPr id="74761" name="Text Box 6"/>
          <p:cNvSpPr txBox="1">
            <a:spLocks noChangeArrowheads="1"/>
          </p:cNvSpPr>
          <p:nvPr/>
        </p:nvSpPr>
        <p:spPr bwMode="auto">
          <a:xfrm>
            <a:off x="5032375" y="4146550"/>
            <a:ext cx="2740025" cy="116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altLang="en-US"/>
              <a:t>Final</a:t>
            </a:r>
          </a:p>
          <a:p>
            <a:pPr algn="ctr"/>
            <a:r>
              <a:rPr lang="en-US" altLang="en-US"/>
              <a:t>Configuration</a:t>
            </a:r>
          </a:p>
        </p:txBody>
      </p:sp>
      <p:sp>
        <p:nvSpPr>
          <p:cNvPr id="74762" name="Line 7"/>
          <p:cNvSpPr>
            <a:spLocks noChangeShapeType="1"/>
          </p:cNvSpPr>
          <p:nvPr/>
        </p:nvSpPr>
        <p:spPr bwMode="auto">
          <a:xfrm flipH="1" flipV="1">
            <a:off x="5337175" y="3460750"/>
            <a:ext cx="549275" cy="584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4763" name="Text Box 8"/>
          <p:cNvSpPr txBox="1">
            <a:spLocks noChangeArrowheads="1"/>
          </p:cNvSpPr>
          <p:nvPr/>
        </p:nvSpPr>
        <p:spPr bwMode="auto">
          <a:xfrm>
            <a:off x="533400" y="838200"/>
            <a:ext cx="8316913" cy="116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A function             is computable if</a:t>
            </a:r>
          </a:p>
          <a:p>
            <a:r>
              <a:rPr lang="en-US" altLang="en-US"/>
              <a:t>there is a Turing Machine          such that: </a:t>
            </a:r>
          </a:p>
        </p:txBody>
      </p:sp>
      <p:graphicFrame>
        <p:nvGraphicFramePr>
          <p:cNvPr id="74764" name="Object 9"/>
          <p:cNvGraphicFramePr>
            <a:graphicFrameLocks noChangeAspect="1"/>
          </p:cNvGraphicFramePr>
          <p:nvPr/>
        </p:nvGraphicFramePr>
        <p:xfrm>
          <a:off x="3127375" y="863600"/>
          <a:ext cx="3794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37" name="Equation" r:id="rId7" imgW="380835" imgH="533169" progId="Equation.3">
                  <p:embed/>
                </p:oleObj>
              </mc:Choice>
              <mc:Fallback>
                <p:oleObj name="Equation" r:id="rId7" imgW="380835" imgH="53316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375" y="863600"/>
                        <a:ext cx="3794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65" name="Object 10"/>
          <p:cNvGraphicFramePr>
            <a:graphicFrameLocks noChangeAspect="1"/>
          </p:cNvGraphicFramePr>
          <p:nvPr/>
        </p:nvGraphicFramePr>
        <p:xfrm>
          <a:off x="5867400" y="1447800"/>
          <a:ext cx="54451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38" name="Equation" r:id="rId9" imgW="545863" imgH="393529" progId="Equation.3">
                  <p:embed/>
                </p:oleObj>
              </mc:Choice>
              <mc:Fallback>
                <p:oleObj name="Equation" r:id="rId9" imgW="545863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447800"/>
                        <a:ext cx="544513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66" name="Text Box 11"/>
          <p:cNvSpPr txBox="1">
            <a:spLocks noChangeArrowheads="1"/>
          </p:cNvSpPr>
          <p:nvPr/>
        </p:nvSpPr>
        <p:spPr bwMode="auto">
          <a:xfrm>
            <a:off x="-92075" y="25400"/>
            <a:ext cx="3168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In other words:</a:t>
            </a:r>
          </a:p>
        </p:txBody>
      </p:sp>
      <p:graphicFrame>
        <p:nvGraphicFramePr>
          <p:cNvPr id="74767" name="Object 12"/>
          <p:cNvGraphicFramePr>
            <a:graphicFrameLocks noChangeAspect="1"/>
          </p:cNvGraphicFramePr>
          <p:nvPr/>
        </p:nvGraphicFramePr>
        <p:xfrm>
          <a:off x="3657600" y="6096000"/>
          <a:ext cx="1244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39" name="Equation" r:id="rId11" imgW="1244060" imgH="406224" progId="Equation.3">
                  <p:embed/>
                </p:oleObj>
              </mc:Choice>
              <mc:Fallback>
                <p:oleObj name="Equation" r:id="rId11" imgW="1244060" imgH="406224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6096000"/>
                        <a:ext cx="12446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68" name="Text Box 13"/>
          <p:cNvSpPr txBox="1">
            <a:spLocks noChangeArrowheads="1"/>
          </p:cNvSpPr>
          <p:nvPr/>
        </p:nvSpPr>
        <p:spPr bwMode="auto">
          <a:xfrm>
            <a:off x="5105400" y="6019800"/>
            <a:ext cx="15430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Domain</a:t>
            </a:r>
          </a:p>
        </p:txBody>
      </p:sp>
      <p:sp>
        <p:nvSpPr>
          <p:cNvPr id="74769" name="Text Box 14"/>
          <p:cNvSpPr txBox="1">
            <a:spLocks noChangeArrowheads="1"/>
          </p:cNvSpPr>
          <p:nvPr/>
        </p:nvSpPr>
        <p:spPr bwMode="auto">
          <a:xfrm>
            <a:off x="2117725" y="5969000"/>
            <a:ext cx="13922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For all</a:t>
            </a:r>
          </a:p>
        </p:txBody>
      </p:sp>
      <p:sp>
        <p:nvSpPr>
          <p:cNvPr id="21" name="Line 7"/>
          <p:cNvSpPr>
            <a:spLocks noChangeShapeType="1"/>
          </p:cNvSpPr>
          <p:nvPr/>
        </p:nvSpPr>
        <p:spPr bwMode="auto">
          <a:xfrm flipV="1">
            <a:off x="3970986" y="3148527"/>
            <a:ext cx="0" cy="120864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09963" y="4357172"/>
            <a:ext cx="15954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Halts 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757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21222A4C-B9B9-4084-B3F5-E75F18A3812D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22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sp>
        <p:nvSpPr>
          <p:cNvPr id="75782" name="Text Box 3"/>
          <p:cNvSpPr txBox="1">
            <a:spLocks noChangeArrowheads="1"/>
          </p:cNvSpPr>
          <p:nvPr/>
        </p:nvSpPr>
        <p:spPr bwMode="auto">
          <a:xfrm>
            <a:off x="288925" y="1168400"/>
            <a:ext cx="2613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The function</a:t>
            </a:r>
          </a:p>
        </p:txBody>
      </p:sp>
      <p:graphicFrame>
        <p:nvGraphicFramePr>
          <p:cNvPr id="75783" name="Object 4"/>
          <p:cNvGraphicFramePr>
            <a:graphicFrameLocks noChangeAspect="1"/>
          </p:cNvGraphicFramePr>
          <p:nvPr/>
        </p:nvGraphicFramePr>
        <p:xfrm>
          <a:off x="3048000" y="1193800"/>
          <a:ext cx="29972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38" name="Equation" r:id="rId3" imgW="2997200" imgH="533400" progId="Equation.3">
                  <p:embed/>
                </p:oleObj>
              </mc:Choice>
              <mc:Fallback>
                <p:oleObj name="Equation" r:id="rId3" imgW="2997200" imgH="533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193800"/>
                        <a:ext cx="299720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4" name="Text Box 5"/>
          <p:cNvSpPr txBox="1">
            <a:spLocks noChangeArrowheads="1"/>
          </p:cNvSpPr>
          <p:nvPr/>
        </p:nvSpPr>
        <p:spPr bwMode="auto">
          <a:xfrm>
            <a:off x="6381750" y="1143000"/>
            <a:ext cx="2762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is computable</a:t>
            </a:r>
          </a:p>
        </p:txBody>
      </p:sp>
      <p:sp>
        <p:nvSpPr>
          <p:cNvPr id="75785" name="Text Box 6"/>
          <p:cNvSpPr txBox="1">
            <a:spLocks noChangeArrowheads="1"/>
          </p:cNvSpPr>
          <p:nvPr/>
        </p:nvSpPr>
        <p:spPr bwMode="auto">
          <a:xfrm>
            <a:off x="228600" y="3352800"/>
            <a:ext cx="32146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CC0099"/>
                </a:solidFill>
              </a:rPr>
              <a:t>Turing Machine:</a:t>
            </a:r>
          </a:p>
        </p:txBody>
      </p:sp>
      <p:sp>
        <p:nvSpPr>
          <p:cNvPr id="75786" name="Text Box 7"/>
          <p:cNvSpPr txBox="1">
            <a:spLocks noChangeArrowheads="1"/>
          </p:cNvSpPr>
          <p:nvPr/>
        </p:nvSpPr>
        <p:spPr bwMode="auto">
          <a:xfrm>
            <a:off x="1828800" y="4267200"/>
            <a:ext cx="2613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Input string:</a:t>
            </a:r>
          </a:p>
        </p:txBody>
      </p:sp>
      <p:graphicFrame>
        <p:nvGraphicFramePr>
          <p:cNvPr id="75787" name="Object 8"/>
          <p:cNvGraphicFramePr>
            <a:graphicFrameLocks noChangeAspect="1"/>
          </p:cNvGraphicFramePr>
          <p:nvPr/>
        </p:nvGraphicFramePr>
        <p:xfrm>
          <a:off x="4930775" y="4292600"/>
          <a:ext cx="8382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39" name="Equation" r:id="rId5" imgW="838200" imgH="520700" progId="Equation.3">
                  <p:embed/>
                </p:oleObj>
              </mc:Choice>
              <mc:Fallback>
                <p:oleObj name="Equation" r:id="rId5" imgW="838200" imgH="5207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0775" y="4292600"/>
                        <a:ext cx="8382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8" name="Text Box 9"/>
          <p:cNvSpPr txBox="1">
            <a:spLocks noChangeArrowheads="1"/>
          </p:cNvSpPr>
          <p:nvPr/>
        </p:nvSpPr>
        <p:spPr bwMode="auto">
          <a:xfrm>
            <a:off x="6569075" y="4318000"/>
            <a:ext cx="12223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unary</a:t>
            </a:r>
          </a:p>
        </p:txBody>
      </p:sp>
      <p:sp>
        <p:nvSpPr>
          <p:cNvPr id="75789" name="Text Box 10"/>
          <p:cNvSpPr txBox="1">
            <a:spLocks noChangeArrowheads="1"/>
          </p:cNvSpPr>
          <p:nvPr/>
        </p:nvSpPr>
        <p:spPr bwMode="auto">
          <a:xfrm>
            <a:off x="1463675" y="5384800"/>
            <a:ext cx="2905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Output string:</a:t>
            </a:r>
          </a:p>
        </p:txBody>
      </p:sp>
      <p:graphicFrame>
        <p:nvGraphicFramePr>
          <p:cNvPr id="75790" name="Object 11"/>
          <p:cNvGraphicFramePr>
            <a:graphicFrameLocks noChangeAspect="1"/>
          </p:cNvGraphicFramePr>
          <p:nvPr/>
        </p:nvGraphicFramePr>
        <p:xfrm>
          <a:off x="4886325" y="5435600"/>
          <a:ext cx="7747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40" name="Equation" r:id="rId7" imgW="774364" imgH="520474" progId="Equation.3">
                  <p:embed/>
                </p:oleObj>
              </mc:Choice>
              <mc:Fallback>
                <p:oleObj name="Equation" r:id="rId7" imgW="774364" imgH="520474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6325" y="5435600"/>
                        <a:ext cx="7747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91" name="Text Box 12"/>
          <p:cNvSpPr txBox="1">
            <a:spLocks noChangeArrowheads="1"/>
          </p:cNvSpPr>
          <p:nvPr/>
        </p:nvSpPr>
        <p:spPr bwMode="auto">
          <a:xfrm>
            <a:off x="6553200" y="5410200"/>
            <a:ext cx="12223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unary</a:t>
            </a:r>
          </a:p>
        </p:txBody>
      </p:sp>
      <p:graphicFrame>
        <p:nvGraphicFramePr>
          <p:cNvPr id="75792" name="Object 13"/>
          <p:cNvGraphicFramePr>
            <a:graphicFrameLocks noChangeAspect="1"/>
          </p:cNvGraphicFramePr>
          <p:nvPr/>
        </p:nvGraphicFramePr>
        <p:xfrm>
          <a:off x="4997450" y="2343150"/>
          <a:ext cx="7493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41" name="Equation" r:id="rId9" imgW="748975" imgH="406224" progId="Equation.3">
                  <p:embed/>
                </p:oleObj>
              </mc:Choice>
              <mc:Fallback>
                <p:oleObj name="Equation" r:id="rId9" imgW="748975" imgH="406224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7450" y="2343150"/>
                        <a:ext cx="7493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93" name="Text Box 14"/>
          <p:cNvSpPr txBox="1">
            <a:spLocks noChangeArrowheads="1"/>
          </p:cNvSpPr>
          <p:nvPr/>
        </p:nvSpPr>
        <p:spPr bwMode="auto">
          <a:xfrm>
            <a:off x="6248400" y="2209800"/>
            <a:ext cx="25050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are integers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7680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750BC9EB-642F-43E4-B736-4341142EF38A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23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76805" name="Line 2"/>
          <p:cNvSpPr>
            <a:spLocks noChangeShapeType="1"/>
          </p:cNvSpPr>
          <p:nvPr/>
        </p:nvSpPr>
        <p:spPr bwMode="auto">
          <a:xfrm>
            <a:off x="1981200" y="12954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806" name="Line 3"/>
          <p:cNvSpPr>
            <a:spLocks noChangeShapeType="1"/>
          </p:cNvSpPr>
          <p:nvPr/>
        </p:nvSpPr>
        <p:spPr bwMode="auto">
          <a:xfrm>
            <a:off x="1981200" y="19812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807" name="Line 4"/>
          <p:cNvSpPr>
            <a:spLocks noChangeShapeType="1"/>
          </p:cNvSpPr>
          <p:nvPr/>
        </p:nvSpPr>
        <p:spPr bwMode="auto">
          <a:xfrm>
            <a:off x="23622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808" name="Line 5"/>
          <p:cNvSpPr>
            <a:spLocks noChangeShapeType="1"/>
          </p:cNvSpPr>
          <p:nvPr/>
        </p:nvSpPr>
        <p:spPr bwMode="auto">
          <a:xfrm>
            <a:off x="28956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809" name="Line 6"/>
          <p:cNvSpPr>
            <a:spLocks noChangeShapeType="1"/>
          </p:cNvSpPr>
          <p:nvPr/>
        </p:nvSpPr>
        <p:spPr bwMode="auto">
          <a:xfrm>
            <a:off x="34290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810" name="Line 7"/>
          <p:cNvSpPr>
            <a:spLocks noChangeShapeType="1"/>
          </p:cNvSpPr>
          <p:nvPr/>
        </p:nvSpPr>
        <p:spPr bwMode="auto">
          <a:xfrm>
            <a:off x="39624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811" name="Line 8"/>
          <p:cNvSpPr>
            <a:spLocks noChangeShapeType="1"/>
          </p:cNvSpPr>
          <p:nvPr/>
        </p:nvSpPr>
        <p:spPr bwMode="auto">
          <a:xfrm>
            <a:off x="62484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812" name="Line 9"/>
          <p:cNvSpPr>
            <a:spLocks noChangeShapeType="1"/>
          </p:cNvSpPr>
          <p:nvPr/>
        </p:nvSpPr>
        <p:spPr bwMode="auto">
          <a:xfrm>
            <a:off x="67818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813" name="Line 10"/>
          <p:cNvSpPr>
            <a:spLocks noChangeShapeType="1"/>
          </p:cNvSpPr>
          <p:nvPr/>
        </p:nvSpPr>
        <p:spPr bwMode="auto">
          <a:xfrm>
            <a:off x="82296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814" name="Line 11"/>
          <p:cNvSpPr>
            <a:spLocks noChangeShapeType="1"/>
          </p:cNvSpPr>
          <p:nvPr/>
        </p:nvSpPr>
        <p:spPr bwMode="auto">
          <a:xfrm flipV="1">
            <a:off x="3124200" y="1981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76815" name="Object 12"/>
          <p:cNvGraphicFramePr>
            <a:graphicFrameLocks noChangeAspect="1"/>
          </p:cNvGraphicFramePr>
          <p:nvPr/>
        </p:nvGraphicFramePr>
        <p:xfrm>
          <a:off x="2514600" y="14478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80" name="Equation" r:id="rId3" imgW="253890" imgH="368140" progId="Equation.3">
                  <p:embed/>
                </p:oleObj>
              </mc:Choice>
              <mc:Fallback>
                <p:oleObj name="Equation" r:id="rId3" imgW="253890" imgH="3681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4478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16" name="Object 13"/>
          <p:cNvGraphicFramePr>
            <a:graphicFrameLocks noChangeAspect="1"/>
          </p:cNvGraphicFramePr>
          <p:nvPr/>
        </p:nvGraphicFramePr>
        <p:xfrm>
          <a:off x="5867400" y="1447800"/>
          <a:ext cx="2524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81" name="Equation" r:id="rId5" imgW="253890" imgH="380835" progId="Equation.3">
                  <p:embed/>
                </p:oleObj>
              </mc:Choice>
              <mc:Fallback>
                <p:oleObj name="Equation" r:id="rId5" imgW="253890" imgH="380835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447800"/>
                        <a:ext cx="2524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17" name="Object 14"/>
          <p:cNvGraphicFramePr>
            <a:graphicFrameLocks noChangeAspect="1"/>
          </p:cNvGraphicFramePr>
          <p:nvPr/>
        </p:nvGraphicFramePr>
        <p:xfrm>
          <a:off x="2895600" y="2362200"/>
          <a:ext cx="4429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82" name="Equation" r:id="rId7" imgW="444307" imgH="533169" progId="Equation.3">
                  <p:embed/>
                </p:oleObj>
              </mc:Choice>
              <mc:Fallback>
                <p:oleObj name="Equation" r:id="rId7" imgW="444307" imgH="53316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362200"/>
                        <a:ext cx="4429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18" name="Object 15"/>
          <p:cNvGraphicFramePr>
            <a:graphicFrameLocks noChangeAspect="1"/>
          </p:cNvGraphicFramePr>
          <p:nvPr/>
        </p:nvGraphicFramePr>
        <p:xfrm>
          <a:off x="3657600" y="14478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83" name="Equation" r:id="rId9" imgW="165028" imgH="368140" progId="Equation.3">
                  <p:embed/>
                </p:oleObj>
              </mc:Choice>
              <mc:Fallback>
                <p:oleObj name="Equation" r:id="rId9" imgW="165028" imgH="3681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4478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19" name="Object 16"/>
          <p:cNvGraphicFramePr>
            <a:graphicFrameLocks noChangeAspect="1"/>
          </p:cNvGraphicFramePr>
          <p:nvPr/>
        </p:nvGraphicFramePr>
        <p:xfrm>
          <a:off x="6400800" y="14478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84" name="Equation" r:id="rId11" imgW="165028" imgH="368140" progId="Equation.3">
                  <p:embed/>
                </p:oleObj>
              </mc:Choice>
              <mc:Fallback>
                <p:oleObj name="Equation" r:id="rId11" imgW="165028" imgH="3681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4478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20" name="Object 17"/>
          <p:cNvGraphicFramePr>
            <a:graphicFrameLocks noChangeAspect="1"/>
          </p:cNvGraphicFramePr>
          <p:nvPr/>
        </p:nvGraphicFramePr>
        <p:xfrm>
          <a:off x="8382000" y="14478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85" name="Equation" r:id="rId13" imgW="253890" imgH="368140" progId="Equation.3">
                  <p:embed/>
                </p:oleObj>
              </mc:Choice>
              <mc:Fallback>
                <p:oleObj name="Equation" r:id="rId13" imgW="253890" imgH="3681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0" y="14478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21" name="Object 18"/>
          <p:cNvGraphicFramePr>
            <a:graphicFrameLocks noChangeAspect="1"/>
          </p:cNvGraphicFramePr>
          <p:nvPr/>
        </p:nvGraphicFramePr>
        <p:xfrm>
          <a:off x="3092450" y="14589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86" name="Equation" r:id="rId14" imgW="165028" imgH="368140" progId="Equation.3">
                  <p:embed/>
                </p:oleObj>
              </mc:Choice>
              <mc:Fallback>
                <p:oleObj name="Equation" r:id="rId14" imgW="165028" imgH="3681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2450" y="14589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22" name="Object 19"/>
          <p:cNvGraphicFramePr>
            <a:graphicFrameLocks noChangeAspect="1"/>
          </p:cNvGraphicFramePr>
          <p:nvPr/>
        </p:nvGraphicFramePr>
        <p:xfrm>
          <a:off x="7848600" y="14478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87" name="Equation" r:id="rId15" imgW="165028" imgH="368140" progId="Equation.3">
                  <p:embed/>
                </p:oleObj>
              </mc:Choice>
              <mc:Fallback>
                <p:oleObj name="Equation" r:id="rId15" imgW="165028" imgH="3681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14478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23" name="Object 20"/>
          <p:cNvGraphicFramePr>
            <a:graphicFrameLocks noChangeAspect="1"/>
          </p:cNvGraphicFramePr>
          <p:nvPr/>
        </p:nvGraphicFramePr>
        <p:xfrm>
          <a:off x="4178300" y="215900"/>
          <a:ext cx="29051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88" name="Equation" r:id="rId16" imgW="291973" imgH="304668" progId="Equation.3">
                  <p:embed/>
                </p:oleObj>
              </mc:Choice>
              <mc:Fallback>
                <p:oleObj name="Equation" r:id="rId16" imgW="291973" imgH="304668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8300" y="215900"/>
                        <a:ext cx="290513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24" name="Object 21"/>
          <p:cNvGraphicFramePr>
            <a:graphicFrameLocks noChangeAspect="1"/>
          </p:cNvGraphicFramePr>
          <p:nvPr/>
        </p:nvGraphicFramePr>
        <p:xfrm>
          <a:off x="7073900" y="209550"/>
          <a:ext cx="31591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89" name="Equation" r:id="rId18" imgW="317225" imgH="406048" progId="Equation.3">
                  <p:embed/>
                </p:oleObj>
              </mc:Choice>
              <mc:Fallback>
                <p:oleObj name="Equation" r:id="rId18" imgW="317225" imgH="406048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3900" y="209550"/>
                        <a:ext cx="315913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25" name="Object 22"/>
          <p:cNvGraphicFramePr>
            <a:graphicFrameLocks noChangeAspect="1"/>
          </p:cNvGraphicFramePr>
          <p:nvPr/>
        </p:nvGraphicFramePr>
        <p:xfrm>
          <a:off x="5410200" y="14478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90" name="Equation" r:id="rId20" imgW="165028" imgH="368140" progId="Equation.3">
                  <p:embed/>
                </p:oleObj>
              </mc:Choice>
              <mc:Fallback>
                <p:oleObj name="Equation" r:id="rId20" imgW="165028" imgH="3681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4478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26" name="Line 23"/>
          <p:cNvSpPr>
            <a:spLocks noChangeShapeType="1"/>
          </p:cNvSpPr>
          <p:nvPr/>
        </p:nvSpPr>
        <p:spPr bwMode="auto">
          <a:xfrm>
            <a:off x="57150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827" name="Line 24"/>
          <p:cNvSpPr>
            <a:spLocks noChangeShapeType="1"/>
          </p:cNvSpPr>
          <p:nvPr/>
        </p:nvSpPr>
        <p:spPr bwMode="auto">
          <a:xfrm>
            <a:off x="51816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76828" name="Object 25"/>
          <p:cNvGraphicFramePr>
            <a:graphicFrameLocks noChangeAspect="1"/>
          </p:cNvGraphicFramePr>
          <p:nvPr/>
        </p:nvGraphicFramePr>
        <p:xfrm>
          <a:off x="4419600" y="1600200"/>
          <a:ext cx="419100" cy="11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91" name="Equation" r:id="rId21" imgW="418918" imgH="114250" progId="Equation.3">
                  <p:embed/>
                </p:oleObj>
              </mc:Choice>
              <mc:Fallback>
                <p:oleObj name="Equation" r:id="rId21" imgW="418918" imgH="11425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19100" cy="112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29" name="Line 26"/>
          <p:cNvSpPr>
            <a:spLocks noChangeShapeType="1"/>
          </p:cNvSpPr>
          <p:nvPr/>
        </p:nvSpPr>
        <p:spPr bwMode="auto">
          <a:xfrm>
            <a:off x="76962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76830" name="Object 27"/>
          <p:cNvGraphicFramePr>
            <a:graphicFrameLocks noChangeAspect="1"/>
          </p:cNvGraphicFramePr>
          <p:nvPr/>
        </p:nvGraphicFramePr>
        <p:xfrm>
          <a:off x="7010400" y="1600200"/>
          <a:ext cx="419100" cy="11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92" name="Equation" r:id="rId23" imgW="418918" imgH="114250" progId="Equation.3">
                  <p:embed/>
                </p:oleObj>
              </mc:Choice>
              <mc:Fallback>
                <p:oleObj name="Equation" r:id="rId23" imgW="418918" imgH="11425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1600200"/>
                        <a:ext cx="419100" cy="112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31" name="AutoShape 28"/>
          <p:cNvSpPr>
            <a:spLocks/>
          </p:cNvSpPr>
          <p:nvPr/>
        </p:nvSpPr>
        <p:spPr bwMode="auto">
          <a:xfrm rot="-5413608">
            <a:off x="4038600" y="-381000"/>
            <a:ext cx="533400" cy="2667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76832" name="AutoShape 29"/>
          <p:cNvSpPr>
            <a:spLocks/>
          </p:cNvSpPr>
          <p:nvPr/>
        </p:nvSpPr>
        <p:spPr bwMode="auto">
          <a:xfrm rot="-5413608">
            <a:off x="6972300" y="-38100"/>
            <a:ext cx="533400" cy="1981200"/>
          </a:xfrm>
          <a:prstGeom prst="rightBrace">
            <a:avLst>
              <a:gd name="adj1" fmla="val 3095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76833" name="Text Box 30"/>
          <p:cNvSpPr txBox="1">
            <a:spLocks noChangeArrowheads="1"/>
          </p:cNvSpPr>
          <p:nvPr/>
        </p:nvSpPr>
        <p:spPr bwMode="auto">
          <a:xfrm>
            <a:off x="304800" y="1295400"/>
            <a:ext cx="1254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76834" name="Text Box 31"/>
          <p:cNvSpPr txBox="1">
            <a:spLocks noChangeArrowheads="1"/>
          </p:cNvSpPr>
          <p:nvPr/>
        </p:nvSpPr>
        <p:spPr bwMode="auto">
          <a:xfrm>
            <a:off x="1752600" y="3124200"/>
            <a:ext cx="23860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initial state</a:t>
            </a:r>
          </a:p>
        </p:txBody>
      </p:sp>
      <p:sp>
        <p:nvSpPr>
          <p:cNvPr id="76835" name="Line 32"/>
          <p:cNvSpPr>
            <a:spLocks noChangeShapeType="1"/>
          </p:cNvSpPr>
          <p:nvPr/>
        </p:nvSpPr>
        <p:spPr bwMode="auto">
          <a:xfrm flipH="1" flipV="1">
            <a:off x="6019800" y="2057400"/>
            <a:ext cx="1524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6836" name="Text Box 33"/>
          <p:cNvSpPr txBox="1">
            <a:spLocks noChangeArrowheads="1"/>
          </p:cNvSpPr>
          <p:nvPr/>
        </p:nvSpPr>
        <p:spPr bwMode="auto">
          <a:xfrm>
            <a:off x="3200400" y="4648200"/>
            <a:ext cx="5413375" cy="116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The 0 is the delimiter that </a:t>
            </a:r>
          </a:p>
          <a:p>
            <a:r>
              <a:rPr lang="en-US" altLang="en-US"/>
              <a:t>separates the two numbers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7782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1EB3DF8C-A911-4867-8705-D86A75EC977A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24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77829" name="Line 2"/>
          <p:cNvSpPr>
            <a:spLocks noChangeShapeType="1"/>
          </p:cNvSpPr>
          <p:nvPr/>
        </p:nvSpPr>
        <p:spPr bwMode="auto">
          <a:xfrm>
            <a:off x="1981200" y="12954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30" name="Line 3"/>
          <p:cNvSpPr>
            <a:spLocks noChangeShapeType="1"/>
          </p:cNvSpPr>
          <p:nvPr/>
        </p:nvSpPr>
        <p:spPr bwMode="auto">
          <a:xfrm>
            <a:off x="1981200" y="19812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31" name="Line 4"/>
          <p:cNvSpPr>
            <a:spLocks noChangeShapeType="1"/>
          </p:cNvSpPr>
          <p:nvPr/>
        </p:nvSpPr>
        <p:spPr bwMode="auto">
          <a:xfrm>
            <a:off x="23622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32" name="Line 5"/>
          <p:cNvSpPr>
            <a:spLocks noChangeShapeType="1"/>
          </p:cNvSpPr>
          <p:nvPr/>
        </p:nvSpPr>
        <p:spPr bwMode="auto">
          <a:xfrm>
            <a:off x="28956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33" name="Line 6"/>
          <p:cNvSpPr>
            <a:spLocks noChangeShapeType="1"/>
          </p:cNvSpPr>
          <p:nvPr/>
        </p:nvSpPr>
        <p:spPr bwMode="auto">
          <a:xfrm>
            <a:off x="34290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34" name="Line 7"/>
          <p:cNvSpPr>
            <a:spLocks noChangeShapeType="1"/>
          </p:cNvSpPr>
          <p:nvPr/>
        </p:nvSpPr>
        <p:spPr bwMode="auto">
          <a:xfrm>
            <a:off x="39624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35" name="Line 8"/>
          <p:cNvSpPr>
            <a:spLocks noChangeShapeType="1"/>
          </p:cNvSpPr>
          <p:nvPr/>
        </p:nvSpPr>
        <p:spPr bwMode="auto">
          <a:xfrm>
            <a:off x="62484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36" name="Line 9"/>
          <p:cNvSpPr>
            <a:spLocks noChangeShapeType="1"/>
          </p:cNvSpPr>
          <p:nvPr/>
        </p:nvSpPr>
        <p:spPr bwMode="auto">
          <a:xfrm>
            <a:off x="67818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37" name="Line 10"/>
          <p:cNvSpPr>
            <a:spLocks noChangeShapeType="1"/>
          </p:cNvSpPr>
          <p:nvPr/>
        </p:nvSpPr>
        <p:spPr bwMode="auto">
          <a:xfrm>
            <a:off x="82296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38" name="Line 11"/>
          <p:cNvSpPr>
            <a:spLocks noChangeShapeType="1"/>
          </p:cNvSpPr>
          <p:nvPr/>
        </p:nvSpPr>
        <p:spPr bwMode="auto">
          <a:xfrm flipV="1">
            <a:off x="3124200" y="1981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77839" name="Object 12"/>
          <p:cNvGraphicFramePr>
            <a:graphicFrameLocks noChangeAspect="1"/>
          </p:cNvGraphicFramePr>
          <p:nvPr/>
        </p:nvGraphicFramePr>
        <p:xfrm>
          <a:off x="2514600" y="14478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36" name="Equation" r:id="rId3" imgW="253890" imgH="368140" progId="Equation.3">
                  <p:embed/>
                </p:oleObj>
              </mc:Choice>
              <mc:Fallback>
                <p:oleObj name="Equation" r:id="rId3" imgW="253890" imgH="3681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4478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0" name="Object 13"/>
          <p:cNvGraphicFramePr>
            <a:graphicFrameLocks noChangeAspect="1"/>
          </p:cNvGraphicFramePr>
          <p:nvPr/>
        </p:nvGraphicFramePr>
        <p:xfrm>
          <a:off x="5867400" y="1447800"/>
          <a:ext cx="2524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37" name="Equation" r:id="rId5" imgW="253890" imgH="380835" progId="Equation.3">
                  <p:embed/>
                </p:oleObj>
              </mc:Choice>
              <mc:Fallback>
                <p:oleObj name="Equation" r:id="rId5" imgW="253890" imgH="380835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447800"/>
                        <a:ext cx="2524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1" name="Object 14"/>
          <p:cNvGraphicFramePr>
            <a:graphicFrameLocks noChangeAspect="1"/>
          </p:cNvGraphicFramePr>
          <p:nvPr/>
        </p:nvGraphicFramePr>
        <p:xfrm>
          <a:off x="2895600" y="2362200"/>
          <a:ext cx="4429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38" name="Equation" r:id="rId7" imgW="444307" imgH="533169" progId="Equation.3">
                  <p:embed/>
                </p:oleObj>
              </mc:Choice>
              <mc:Fallback>
                <p:oleObj name="Equation" r:id="rId7" imgW="444307" imgH="53316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362200"/>
                        <a:ext cx="4429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2" name="Object 15"/>
          <p:cNvGraphicFramePr>
            <a:graphicFrameLocks noChangeAspect="1"/>
          </p:cNvGraphicFramePr>
          <p:nvPr/>
        </p:nvGraphicFramePr>
        <p:xfrm>
          <a:off x="3657600" y="14478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39" name="Equation" r:id="rId9" imgW="165028" imgH="368140" progId="Equation.3">
                  <p:embed/>
                </p:oleObj>
              </mc:Choice>
              <mc:Fallback>
                <p:oleObj name="Equation" r:id="rId9" imgW="165028" imgH="3681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4478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3" name="Object 16"/>
          <p:cNvGraphicFramePr>
            <a:graphicFrameLocks noChangeAspect="1"/>
          </p:cNvGraphicFramePr>
          <p:nvPr/>
        </p:nvGraphicFramePr>
        <p:xfrm>
          <a:off x="6400800" y="14478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40" name="Equation" r:id="rId11" imgW="165028" imgH="368140" progId="Equation.3">
                  <p:embed/>
                </p:oleObj>
              </mc:Choice>
              <mc:Fallback>
                <p:oleObj name="Equation" r:id="rId11" imgW="165028" imgH="3681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4478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4" name="Object 17"/>
          <p:cNvGraphicFramePr>
            <a:graphicFrameLocks noChangeAspect="1"/>
          </p:cNvGraphicFramePr>
          <p:nvPr/>
        </p:nvGraphicFramePr>
        <p:xfrm>
          <a:off x="8382000" y="14478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41" name="Equation" r:id="rId13" imgW="253890" imgH="368140" progId="Equation.3">
                  <p:embed/>
                </p:oleObj>
              </mc:Choice>
              <mc:Fallback>
                <p:oleObj name="Equation" r:id="rId13" imgW="253890" imgH="3681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0" y="14478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5" name="Object 18"/>
          <p:cNvGraphicFramePr>
            <a:graphicFrameLocks noChangeAspect="1"/>
          </p:cNvGraphicFramePr>
          <p:nvPr/>
        </p:nvGraphicFramePr>
        <p:xfrm>
          <a:off x="3092450" y="14589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42" name="Equation" r:id="rId14" imgW="165028" imgH="368140" progId="Equation.3">
                  <p:embed/>
                </p:oleObj>
              </mc:Choice>
              <mc:Fallback>
                <p:oleObj name="Equation" r:id="rId14" imgW="165028" imgH="3681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2450" y="14589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6" name="Object 19"/>
          <p:cNvGraphicFramePr>
            <a:graphicFrameLocks noChangeAspect="1"/>
          </p:cNvGraphicFramePr>
          <p:nvPr/>
        </p:nvGraphicFramePr>
        <p:xfrm>
          <a:off x="7848600" y="14478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43" name="Equation" r:id="rId15" imgW="165028" imgH="368140" progId="Equation.3">
                  <p:embed/>
                </p:oleObj>
              </mc:Choice>
              <mc:Fallback>
                <p:oleObj name="Equation" r:id="rId15" imgW="165028" imgH="3681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14478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7" name="Object 20"/>
          <p:cNvGraphicFramePr>
            <a:graphicFrameLocks noChangeAspect="1"/>
          </p:cNvGraphicFramePr>
          <p:nvPr/>
        </p:nvGraphicFramePr>
        <p:xfrm>
          <a:off x="4178300" y="215900"/>
          <a:ext cx="29051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44" name="Equation" r:id="rId16" imgW="291973" imgH="304668" progId="Equation.3">
                  <p:embed/>
                </p:oleObj>
              </mc:Choice>
              <mc:Fallback>
                <p:oleObj name="Equation" r:id="rId16" imgW="291973" imgH="304668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8300" y="215900"/>
                        <a:ext cx="290513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8" name="Object 21"/>
          <p:cNvGraphicFramePr>
            <a:graphicFrameLocks noChangeAspect="1"/>
          </p:cNvGraphicFramePr>
          <p:nvPr/>
        </p:nvGraphicFramePr>
        <p:xfrm>
          <a:off x="7073900" y="209550"/>
          <a:ext cx="31591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45" name="Equation" r:id="rId18" imgW="317225" imgH="406048" progId="Equation.3">
                  <p:embed/>
                </p:oleObj>
              </mc:Choice>
              <mc:Fallback>
                <p:oleObj name="Equation" r:id="rId18" imgW="317225" imgH="406048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3900" y="209550"/>
                        <a:ext cx="315913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9" name="Object 22"/>
          <p:cNvGraphicFramePr>
            <a:graphicFrameLocks noChangeAspect="1"/>
          </p:cNvGraphicFramePr>
          <p:nvPr/>
        </p:nvGraphicFramePr>
        <p:xfrm>
          <a:off x="5410200" y="14478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46" name="Equation" r:id="rId20" imgW="165028" imgH="368140" progId="Equation.3">
                  <p:embed/>
                </p:oleObj>
              </mc:Choice>
              <mc:Fallback>
                <p:oleObj name="Equation" r:id="rId20" imgW="165028" imgH="3681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4478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50" name="Line 23"/>
          <p:cNvSpPr>
            <a:spLocks noChangeShapeType="1"/>
          </p:cNvSpPr>
          <p:nvPr/>
        </p:nvSpPr>
        <p:spPr bwMode="auto">
          <a:xfrm>
            <a:off x="57150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51" name="Line 24"/>
          <p:cNvSpPr>
            <a:spLocks noChangeShapeType="1"/>
          </p:cNvSpPr>
          <p:nvPr/>
        </p:nvSpPr>
        <p:spPr bwMode="auto">
          <a:xfrm>
            <a:off x="51816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77852" name="Object 25"/>
          <p:cNvGraphicFramePr>
            <a:graphicFrameLocks noChangeAspect="1"/>
          </p:cNvGraphicFramePr>
          <p:nvPr/>
        </p:nvGraphicFramePr>
        <p:xfrm>
          <a:off x="4419600" y="1600200"/>
          <a:ext cx="419100" cy="11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47" name="Equation" r:id="rId21" imgW="418918" imgH="114250" progId="Equation.3">
                  <p:embed/>
                </p:oleObj>
              </mc:Choice>
              <mc:Fallback>
                <p:oleObj name="Equation" r:id="rId21" imgW="418918" imgH="11425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19100" cy="112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53" name="Line 26"/>
          <p:cNvSpPr>
            <a:spLocks noChangeShapeType="1"/>
          </p:cNvSpPr>
          <p:nvPr/>
        </p:nvSpPr>
        <p:spPr bwMode="auto">
          <a:xfrm>
            <a:off x="76962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77854" name="Object 27"/>
          <p:cNvGraphicFramePr>
            <a:graphicFrameLocks noChangeAspect="1"/>
          </p:cNvGraphicFramePr>
          <p:nvPr/>
        </p:nvGraphicFramePr>
        <p:xfrm>
          <a:off x="7010400" y="1600200"/>
          <a:ext cx="419100" cy="11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48" name="Equation" r:id="rId23" imgW="418918" imgH="114250" progId="Equation.3">
                  <p:embed/>
                </p:oleObj>
              </mc:Choice>
              <mc:Fallback>
                <p:oleObj name="Equation" r:id="rId23" imgW="418918" imgH="11425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1600200"/>
                        <a:ext cx="419100" cy="112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55" name="AutoShape 28"/>
          <p:cNvSpPr>
            <a:spLocks/>
          </p:cNvSpPr>
          <p:nvPr/>
        </p:nvSpPr>
        <p:spPr bwMode="auto">
          <a:xfrm rot="-5413608">
            <a:off x="4038600" y="-381000"/>
            <a:ext cx="533400" cy="2667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77856" name="AutoShape 29"/>
          <p:cNvSpPr>
            <a:spLocks/>
          </p:cNvSpPr>
          <p:nvPr/>
        </p:nvSpPr>
        <p:spPr bwMode="auto">
          <a:xfrm rot="-5413608">
            <a:off x="6972300" y="-38100"/>
            <a:ext cx="533400" cy="1981200"/>
          </a:xfrm>
          <a:prstGeom prst="rightBrace">
            <a:avLst>
              <a:gd name="adj1" fmla="val 3095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77857" name="Line 30"/>
          <p:cNvSpPr>
            <a:spLocks noChangeShapeType="1"/>
          </p:cNvSpPr>
          <p:nvPr/>
        </p:nvSpPr>
        <p:spPr bwMode="auto">
          <a:xfrm>
            <a:off x="1828800" y="50292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58" name="Line 31"/>
          <p:cNvSpPr>
            <a:spLocks noChangeShapeType="1"/>
          </p:cNvSpPr>
          <p:nvPr/>
        </p:nvSpPr>
        <p:spPr bwMode="auto">
          <a:xfrm>
            <a:off x="1828800" y="57150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59" name="Line 32"/>
          <p:cNvSpPr>
            <a:spLocks noChangeShapeType="1"/>
          </p:cNvSpPr>
          <p:nvPr/>
        </p:nvSpPr>
        <p:spPr bwMode="auto">
          <a:xfrm>
            <a:off x="22098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60" name="Line 33"/>
          <p:cNvSpPr>
            <a:spLocks noChangeShapeType="1"/>
          </p:cNvSpPr>
          <p:nvPr/>
        </p:nvSpPr>
        <p:spPr bwMode="auto">
          <a:xfrm>
            <a:off x="27432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61" name="Line 34"/>
          <p:cNvSpPr>
            <a:spLocks noChangeShapeType="1"/>
          </p:cNvSpPr>
          <p:nvPr/>
        </p:nvSpPr>
        <p:spPr bwMode="auto">
          <a:xfrm>
            <a:off x="32766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62" name="Line 35"/>
          <p:cNvSpPr>
            <a:spLocks noChangeShapeType="1"/>
          </p:cNvSpPr>
          <p:nvPr/>
        </p:nvSpPr>
        <p:spPr bwMode="auto">
          <a:xfrm>
            <a:off x="38100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63" name="Line 36"/>
          <p:cNvSpPr>
            <a:spLocks noChangeShapeType="1"/>
          </p:cNvSpPr>
          <p:nvPr/>
        </p:nvSpPr>
        <p:spPr bwMode="auto">
          <a:xfrm>
            <a:off x="64770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64" name="Line 37"/>
          <p:cNvSpPr>
            <a:spLocks noChangeShapeType="1"/>
          </p:cNvSpPr>
          <p:nvPr/>
        </p:nvSpPr>
        <p:spPr bwMode="auto">
          <a:xfrm>
            <a:off x="70104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65" name="Line 38"/>
          <p:cNvSpPr>
            <a:spLocks noChangeShapeType="1"/>
          </p:cNvSpPr>
          <p:nvPr/>
        </p:nvSpPr>
        <p:spPr bwMode="auto">
          <a:xfrm>
            <a:off x="80772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66" name="Line 39"/>
          <p:cNvSpPr>
            <a:spLocks noChangeShapeType="1"/>
          </p:cNvSpPr>
          <p:nvPr/>
        </p:nvSpPr>
        <p:spPr bwMode="auto">
          <a:xfrm flipV="1">
            <a:off x="2971800" y="5715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77867" name="Object 40"/>
          <p:cNvGraphicFramePr>
            <a:graphicFrameLocks noChangeAspect="1"/>
          </p:cNvGraphicFramePr>
          <p:nvPr/>
        </p:nvGraphicFramePr>
        <p:xfrm>
          <a:off x="2362200" y="51816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49" name="Equation" r:id="rId24" imgW="253890" imgH="368140" progId="Equation.3">
                  <p:embed/>
                </p:oleObj>
              </mc:Choice>
              <mc:Fallback>
                <p:oleObj name="Equation" r:id="rId24" imgW="253890" imgH="36814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1816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68" name="Object 41"/>
          <p:cNvGraphicFramePr>
            <a:graphicFrameLocks noChangeAspect="1"/>
          </p:cNvGraphicFramePr>
          <p:nvPr/>
        </p:nvGraphicFramePr>
        <p:xfrm>
          <a:off x="7696200" y="5181600"/>
          <a:ext cx="2524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50" name="Equation" r:id="rId25" imgW="253890" imgH="380835" progId="Equation.3">
                  <p:embed/>
                </p:oleObj>
              </mc:Choice>
              <mc:Fallback>
                <p:oleObj name="Equation" r:id="rId25" imgW="253890" imgH="380835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5181600"/>
                        <a:ext cx="2524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69" name="Object 42"/>
          <p:cNvGraphicFramePr>
            <a:graphicFrameLocks noChangeAspect="1"/>
          </p:cNvGraphicFramePr>
          <p:nvPr/>
        </p:nvGraphicFramePr>
        <p:xfrm>
          <a:off x="2698750" y="6057900"/>
          <a:ext cx="5318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51" name="Equation" r:id="rId26" imgW="533169" imgH="609336" progId="Equation.3">
                  <p:embed/>
                </p:oleObj>
              </mc:Choice>
              <mc:Fallback>
                <p:oleObj name="Equation" r:id="rId26" imgW="533169" imgH="609336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750" y="6057900"/>
                        <a:ext cx="53181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70" name="Object 43"/>
          <p:cNvGraphicFramePr>
            <a:graphicFrameLocks noChangeAspect="1"/>
          </p:cNvGraphicFramePr>
          <p:nvPr/>
        </p:nvGraphicFramePr>
        <p:xfrm>
          <a:off x="3505200" y="51816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52" name="Equation" r:id="rId28" imgW="165028" imgH="368140" progId="Equation.3">
                  <p:embed/>
                </p:oleObj>
              </mc:Choice>
              <mc:Fallback>
                <p:oleObj name="Equation" r:id="rId28" imgW="165028" imgH="36814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1816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71" name="Object 44"/>
          <p:cNvGraphicFramePr>
            <a:graphicFrameLocks noChangeAspect="1"/>
          </p:cNvGraphicFramePr>
          <p:nvPr/>
        </p:nvGraphicFramePr>
        <p:xfrm>
          <a:off x="8229600" y="51816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53" name="Equation" r:id="rId29" imgW="253890" imgH="368140" progId="Equation.3">
                  <p:embed/>
                </p:oleObj>
              </mc:Choice>
              <mc:Fallback>
                <p:oleObj name="Equation" r:id="rId29" imgW="253890" imgH="36814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51816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72" name="Object 45"/>
          <p:cNvGraphicFramePr>
            <a:graphicFrameLocks noChangeAspect="1"/>
          </p:cNvGraphicFramePr>
          <p:nvPr/>
        </p:nvGraphicFramePr>
        <p:xfrm>
          <a:off x="2940050" y="51927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54" name="Equation" r:id="rId30" imgW="165028" imgH="368140" progId="Equation.3">
                  <p:embed/>
                </p:oleObj>
              </mc:Choice>
              <mc:Fallback>
                <p:oleObj name="Equation" r:id="rId30" imgW="165028" imgH="3681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0050" y="51927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73" name="Object 46"/>
          <p:cNvGraphicFramePr>
            <a:graphicFrameLocks noChangeAspect="1"/>
          </p:cNvGraphicFramePr>
          <p:nvPr/>
        </p:nvGraphicFramePr>
        <p:xfrm>
          <a:off x="4648200" y="3886200"/>
          <a:ext cx="10414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55" name="Equation" r:id="rId31" imgW="1040948" imgH="431613" progId="Equation.3">
                  <p:embed/>
                </p:oleObj>
              </mc:Choice>
              <mc:Fallback>
                <p:oleObj name="Equation" r:id="rId31" imgW="1040948" imgH="431613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886200"/>
                        <a:ext cx="104140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74" name="Object 47"/>
          <p:cNvGraphicFramePr>
            <a:graphicFrameLocks noChangeAspect="1"/>
          </p:cNvGraphicFramePr>
          <p:nvPr/>
        </p:nvGraphicFramePr>
        <p:xfrm>
          <a:off x="5105400" y="5334000"/>
          <a:ext cx="419100" cy="11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56" name="Equation" r:id="rId33" imgW="418918" imgH="114250" progId="Equation.3">
                  <p:embed/>
                </p:oleObj>
              </mc:Choice>
              <mc:Fallback>
                <p:oleObj name="Equation" r:id="rId33" imgW="418918" imgH="114250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334000"/>
                        <a:ext cx="419100" cy="112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75" name="Line 48"/>
          <p:cNvSpPr>
            <a:spLocks noChangeShapeType="1"/>
          </p:cNvSpPr>
          <p:nvPr/>
        </p:nvSpPr>
        <p:spPr bwMode="auto">
          <a:xfrm>
            <a:off x="75438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876" name="AutoShape 49"/>
          <p:cNvSpPr>
            <a:spLocks/>
          </p:cNvSpPr>
          <p:nvPr/>
        </p:nvSpPr>
        <p:spPr bwMode="auto">
          <a:xfrm rot="-5413608">
            <a:off x="4913313" y="2319338"/>
            <a:ext cx="533400" cy="4724400"/>
          </a:xfrm>
          <a:prstGeom prst="rightBrace">
            <a:avLst>
              <a:gd name="adj1" fmla="val 7381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77877" name="Object 50"/>
          <p:cNvGraphicFramePr>
            <a:graphicFrameLocks noChangeAspect="1"/>
          </p:cNvGraphicFramePr>
          <p:nvPr/>
        </p:nvGraphicFramePr>
        <p:xfrm>
          <a:off x="7239000" y="51816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57" name="Equation" r:id="rId34" imgW="165028" imgH="368140" progId="Equation.3">
                  <p:embed/>
                </p:oleObj>
              </mc:Choice>
              <mc:Fallback>
                <p:oleObj name="Equation" r:id="rId34" imgW="165028" imgH="36814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51816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78" name="Object 51"/>
          <p:cNvGraphicFramePr>
            <a:graphicFrameLocks noChangeAspect="1"/>
          </p:cNvGraphicFramePr>
          <p:nvPr/>
        </p:nvGraphicFramePr>
        <p:xfrm>
          <a:off x="6629400" y="51816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158" name="Equation" r:id="rId35" imgW="165028" imgH="368140" progId="Equation.3">
                  <p:embed/>
                </p:oleObj>
              </mc:Choice>
              <mc:Fallback>
                <p:oleObj name="Equation" r:id="rId35" imgW="165028" imgH="368140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51816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79" name="Text Box 52"/>
          <p:cNvSpPr txBox="1">
            <a:spLocks noChangeArrowheads="1"/>
          </p:cNvSpPr>
          <p:nvPr/>
        </p:nvSpPr>
        <p:spPr bwMode="auto">
          <a:xfrm>
            <a:off x="304800" y="1295400"/>
            <a:ext cx="1254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77880" name="Text Box 53"/>
          <p:cNvSpPr txBox="1">
            <a:spLocks noChangeArrowheads="1"/>
          </p:cNvSpPr>
          <p:nvPr/>
        </p:nvSpPr>
        <p:spPr bwMode="auto">
          <a:xfrm>
            <a:off x="228600" y="5029200"/>
            <a:ext cx="1304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Finish</a:t>
            </a:r>
          </a:p>
        </p:txBody>
      </p:sp>
      <p:sp>
        <p:nvSpPr>
          <p:cNvPr id="77881" name="Text Box 54"/>
          <p:cNvSpPr txBox="1">
            <a:spLocks noChangeArrowheads="1"/>
          </p:cNvSpPr>
          <p:nvPr/>
        </p:nvSpPr>
        <p:spPr bwMode="auto">
          <a:xfrm>
            <a:off x="3429000" y="6096000"/>
            <a:ext cx="2171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final state</a:t>
            </a:r>
          </a:p>
        </p:txBody>
      </p:sp>
      <p:sp>
        <p:nvSpPr>
          <p:cNvPr id="77882" name="Text Box 55"/>
          <p:cNvSpPr txBox="1">
            <a:spLocks noChangeArrowheads="1"/>
          </p:cNvSpPr>
          <p:nvPr/>
        </p:nvSpPr>
        <p:spPr bwMode="auto">
          <a:xfrm>
            <a:off x="3581400" y="2362200"/>
            <a:ext cx="23860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initial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7885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F8FAB4F5-12D3-4541-BD6C-D527FD57ADA7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25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78853" name="Line 2"/>
          <p:cNvSpPr>
            <a:spLocks noChangeShapeType="1"/>
          </p:cNvSpPr>
          <p:nvPr/>
        </p:nvSpPr>
        <p:spPr bwMode="auto">
          <a:xfrm>
            <a:off x="1828800" y="50292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8854" name="Line 3"/>
          <p:cNvSpPr>
            <a:spLocks noChangeShapeType="1"/>
          </p:cNvSpPr>
          <p:nvPr/>
        </p:nvSpPr>
        <p:spPr bwMode="auto">
          <a:xfrm>
            <a:off x="1828800" y="57150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8855" name="Line 4"/>
          <p:cNvSpPr>
            <a:spLocks noChangeShapeType="1"/>
          </p:cNvSpPr>
          <p:nvPr/>
        </p:nvSpPr>
        <p:spPr bwMode="auto">
          <a:xfrm>
            <a:off x="22098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8856" name="Line 5"/>
          <p:cNvSpPr>
            <a:spLocks noChangeShapeType="1"/>
          </p:cNvSpPr>
          <p:nvPr/>
        </p:nvSpPr>
        <p:spPr bwMode="auto">
          <a:xfrm>
            <a:off x="27432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8857" name="Line 6"/>
          <p:cNvSpPr>
            <a:spLocks noChangeShapeType="1"/>
          </p:cNvSpPr>
          <p:nvPr/>
        </p:nvSpPr>
        <p:spPr bwMode="auto">
          <a:xfrm>
            <a:off x="32766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8858" name="Line 7"/>
          <p:cNvSpPr>
            <a:spLocks noChangeShapeType="1"/>
          </p:cNvSpPr>
          <p:nvPr/>
        </p:nvSpPr>
        <p:spPr bwMode="auto">
          <a:xfrm>
            <a:off x="38100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8859" name="Line 8"/>
          <p:cNvSpPr>
            <a:spLocks noChangeShapeType="1"/>
          </p:cNvSpPr>
          <p:nvPr/>
        </p:nvSpPr>
        <p:spPr bwMode="auto">
          <a:xfrm>
            <a:off x="64770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8860" name="Line 9"/>
          <p:cNvSpPr>
            <a:spLocks noChangeShapeType="1"/>
          </p:cNvSpPr>
          <p:nvPr/>
        </p:nvSpPr>
        <p:spPr bwMode="auto">
          <a:xfrm>
            <a:off x="70104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8861" name="Line 10"/>
          <p:cNvSpPr>
            <a:spLocks noChangeShapeType="1"/>
          </p:cNvSpPr>
          <p:nvPr/>
        </p:nvSpPr>
        <p:spPr bwMode="auto">
          <a:xfrm>
            <a:off x="80772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8862" name="Line 11"/>
          <p:cNvSpPr>
            <a:spLocks noChangeShapeType="1"/>
          </p:cNvSpPr>
          <p:nvPr/>
        </p:nvSpPr>
        <p:spPr bwMode="auto">
          <a:xfrm flipV="1">
            <a:off x="2971800" y="5715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78863" name="Object 12"/>
          <p:cNvGraphicFramePr>
            <a:graphicFrameLocks noChangeAspect="1"/>
          </p:cNvGraphicFramePr>
          <p:nvPr/>
        </p:nvGraphicFramePr>
        <p:xfrm>
          <a:off x="2362200" y="51816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89" name="Equation" r:id="rId3" imgW="253890" imgH="368140" progId="Equation.3">
                  <p:embed/>
                </p:oleObj>
              </mc:Choice>
              <mc:Fallback>
                <p:oleObj name="Equation" r:id="rId3" imgW="253890" imgH="3681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1816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64" name="Object 13"/>
          <p:cNvGraphicFramePr>
            <a:graphicFrameLocks noChangeAspect="1"/>
          </p:cNvGraphicFramePr>
          <p:nvPr/>
        </p:nvGraphicFramePr>
        <p:xfrm>
          <a:off x="7696200" y="5181600"/>
          <a:ext cx="2524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90" name="Equation" r:id="rId5" imgW="253890" imgH="380835" progId="Equation.3">
                  <p:embed/>
                </p:oleObj>
              </mc:Choice>
              <mc:Fallback>
                <p:oleObj name="Equation" r:id="rId5" imgW="253890" imgH="380835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5181600"/>
                        <a:ext cx="2524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65" name="Object 14"/>
          <p:cNvGraphicFramePr>
            <a:graphicFrameLocks noChangeAspect="1"/>
          </p:cNvGraphicFramePr>
          <p:nvPr/>
        </p:nvGraphicFramePr>
        <p:xfrm>
          <a:off x="2698750" y="6057900"/>
          <a:ext cx="5318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91" name="Equation" r:id="rId7" imgW="533169" imgH="609336" progId="Equation.3">
                  <p:embed/>
                </p:oleObj>
              </mc:Choice>
              <mc:Fallback>
                <p:oleObj name="Equation" r:id="rId7" imgW="533169" imgH="609336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750" y="6057900"/>
                        <a:ext cx="53181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66" name="Object 15"/>
          <p:cNvGraphicFramePr>
            <a:graphicFrameLocks noChangeAspect="1"/>
          </p:cNvGraphicFramePr>
          <p:nvPr/>
        </p:nvGraphicFramePr>
        <p:xfrm>
          <a:off x="3505200" y="51816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92" name="Equation" r:id="rId9" imgW="165028" imgH="368140" progId="Equation.3">
                  <p:embed/>
                </p:oleObj>
              </mc:Choice>
              <mc:Fallback>
                <p:oleObj name="Equation" r:id="rId9" imgW="165028" imgH="3681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1816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67" name="Object 16"/>
          <p:cNvGraphicFramePr>
            <a:graphicFrameLocks noChangeAspect="1"/>
          </p:cNvGraphicFramePr>
          <p:nvPr/>
        </p:nvGraphicFramePr>
        <p:xfrm>
          <a:off x="8229600" y="51816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93" name="Equation" r:id="rId11" imgW="253890" imgH="368140" progId="Equation.3">
                  <p:embed/>
                </p:oleObj>
              </mc:Choice>
              <mc:Fallback>
                <p:oleObj name="Equation" r:id="rId11" imgW="253890" imgH="3681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51816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68" name="Object 17"/>
          <p:cNvGraphicFramePr>
            <a:graphicFrameLocks noChangeAspect="1"/>
          </p:cNvGraphicFramePr>
          <p:nvPr/>
        </p:nvGraphicFramePr>
        <p:xfrm>
          <a:off x="2940050" y="51927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94" name="Equation" r:id="rId12" imgW="165028" imgH="368140" progId="Equation.3">
                  <p:embed/>
                </p:oleObj>
              </mc:Choice>
              <mc:Fallback>
                <p:oleObj name="Equation" r:id="rId12" imgW="165028" imgH="3681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0050" y="51927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69" name="Object 18"/>
          <p:cNvGraphicFramePr>
            <a:graphicFrameLocks noChangeAspect="1"/>
          </p:cNvGraphicFramePr>
          <p:nvPr/>
        </p:nvGraphicFramePr>
        <p:xfrm>
          <a:off x="4648200" y="3886200"/>
          <a:ext cx="10414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95" name="Equation" r:id="rId13" imgW="1040948" imgH="431613" progId="Equation.3">
                  <p:embed/>
                </p:oleObj>
              </mc:Choice>
              <mc:Fallback>
                <p:oleObj name="Equation" r:id="rId13" imgW="1040948" imgH="431613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886200"/>
                        <a:ext cx="104140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70" name="Object 19"/>
          <p:cNvGraphicFramePr>
            <a:graphicFrameLocks noChangeAspect="1"/>
          </p:cNvGraphicFramePr>
          <p:nvPr/>
        </p:nvGraphicFramePr>
        <p:xfrm>
          <a:off x="5105400" y="5334000"/>
          <a:ext cx="419100" cy="11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96" name="Equation" r:id="rId15" imgW="418918" imgH="114250" progId="Equation.3">
                  <p:embed/>
                </p:oleObj>
              </mc:Choice>
              <mc:Fallback>
                <p:oleObj name="Equation" r:id="rId15" imgW="418918" imgH="11425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334000"/>
                        <a:ext cx="419100" cy="112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71" name="Line 20"/>
          <p:cNvSpPr>
            <a:spLocks noChangeShapeType="1"/>
          </p:cNvSpPr>
          <p:nvPr/>
        </p:nvSpPr>
        <p:spPr bwMode="auto">
          <a:xfrm>
            <a:off x="75438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8872" name="AutoShape 21"/>
          <p:cNvSpPr>
            <a:spLocks/>
          </p:cNvSpPr>
          <p:nvPr/>
        </p:nvSpPr>
        <p:spPr bwMode="auto">
          <a:xfrm rot="-5413608">
            <a:off x="4913313" y="2319338"/>
            <a:ext cx="533400" cy="4724400"/>
          </a:xfrm>
          <a:prstGeom prst="rightBrace">
            <a:avLst>
              <a:gd name="adj1" fmla="val 7381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78873" name="Object 22"/>
          <p:cNvGraphicFramePr>
            <a:graphicFrameLocks noChangeAspect="1"/>
          </p:cNvGraphicFramePr>
          <p:nvPr/>
        </p:nvGraphicFramePr>
        <p:xfrm>
          <a:off x="7239000" y="51816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97" name="Equation" r:id="rId17" imgW="165028" imgH="368140" progId="Equation.3">
                  <p:embed/>
                </p:oleObj>
              </mc:Choice>
              <mc:Fallback>
                <p:oleObj name="Equation" r:id="rId17" imgW="165028" imgH="3681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51816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74" name="Object 23"/>
          <p:cNvGraphicFramePr>
            <a:graphicFrameLocks noChangeAspect="1"/>
          </p:cNvGraphicFramePr>
          <p:nvPr/>
        </p:nvGraphicFramePr>
        <p:xfrm>
          <a:off x="6629400" y="51816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98" name="Equation" r:id="rId18" imgW="165028" imgH="368140" progId="Equation.3">
                  <p:embed/>
                </p:oleObj>
              </mc:Choice>
              <mc:Fallback>
                <p:oleObj name="Equation" r:id="rId18" imgW="165028" imgH="3681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51816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75" name="Text Box 24"/>
          <p:cNvSpPr txBox="1">
            <a:spLocks noChangeArrowheads="1"/>
          </p:cNvSpPr>
          <p:nvPr/>
        </p:nvSpPr>
        <p:spPr bwMode="auto">
          <a:xfrm>
            <a:off x="228600" y="5029200"/>
            <a:ext cx="1304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Finish</a:t>
            </a:r>
          </a:p>
        </p:txBody>
      </p:sp>
      <p:sp>
        <p:nvSpPr>
          <p:cNvPr id="78876" name="Text Box 25"/>
          <p:cNvSpPr txBox="1">
            <a:spLocks noChangeArrowheads="1"/>
          </p:cNvSpPr>
          <p:nvPr/>
        </p:nvSpPr>
        <p:spPr bwMode="auto">
          <a:xfrm>
            <a:off x="3429000" y="6096000"/>
            <a:ext cx="2171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final state</a:t>
            </a:r>
          </a:p>
        </p:txBody>
      </p:sp>
      <p:sp>
        <p:nvSpPr>
          <p:cNvPr id="78877" name="Line 26"/>
          <p:cNvSpPr>
            <a:spLocks noChangeShapeType="1"/>
          </p:cNvSpPr>
          <p:nvPr/>
        </p:nvSpPr>
        <p:spPr bwMode="auto">
          <a:xfrm>
            <a:off x="6781800" y="2438400"/>
            <a:ext cx="9144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8878" name="Text Box 27"/>
          <p:cNvSpPr txBox="1">
            <a:spLocks noChangeArrowheads="1"/>
          </p:cNvSpPr>
          <p:nvPr/>
        </p:nvSpPr>
        <p:spPr bwMode="auto">
          <a:xfrm>
            <a:off x="2590800" y="838200"/>
            <a:ext cx="6116638" cy="116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The 0 here helps when we use</a:t>
            </a:r>
          </a:p>
          <a:p>
            <a:r>
              <a:rPr lang="en-US" altLang="en-US"/>
              <a:t>the result for other operations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798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53F67304-911E-4961-91CB-064797048009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26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79877" name="Oval 2"/>
          <p:cNvSpPr>
            <a:spLocks noChangeArrowheads="1"/>
          </p:cNvSpPr>
          <p:nvPr/>
        </p:nvSpPr>
        <p:spPr bwMode="auto">
          <a:xfrm>
            <a:off x="2743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79878" name="Object 3"/>
          <p:cNvGraphicFramePr>
            <a:graphicFrameLocks noChangeAspect="1"/>
          </p:cNvGraphicFramePr>
          <p:nvPr/>
        </p:nvGraphicFramePr>
        <p:xfrm>
          <a:off x="609600" y="4570413"/>
          <a:ext cx="4429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48" name="Equation" r:id="rId3" imgW="444307" imgH="533169" progId="Equation.3">
                  <p:embed/>
                </p:oleObj>
              </mc:Choice>
              <mc:Fallback>
                <p:oleObj name="Equation" r:id="rId3" imgW="444307" imgH="53316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0413"/>
                        <a:ext cx="4429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79" name="Line 4"/>
          <p:cNvSpPr>
            <a:spLocks noChangeShapeType="1"/>
          </p:cNvSpPr>
          <p:nvPr/>
        </p:nvSpPr>
        <p:spPr bwMode="auto">
          <a:xfrm>
            <a:off x="3429000" y="48752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9880" name="Text Box 5"/>
          <p:cNvSpPr txBox="1">
            <a:spLocks noChangeArrowheads="1"/>
          </p:cNvSpPr>
          <p:nvPr/>
        </p:nvSpPr>
        <p:spPr bwMode="auto">
          <a:xfrm>
            <a:off x="0" y="101600"/>
            <a:ext cx="56054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CC0099"/>
                </a:solidFill>
              </a:rPr>
              <a:t>Turing machine for  function</a:t>
            </a:r>
          </a:p>
        </p:txBody>
      </p:sp>
      <p:sp>
        <p:nvSpPr>
          <p:cNvPr id="79881" name="Oval 6"/>
          <p:cNvSpPr>
            <a:spLocks noChangeArrowheads="1"/>
          </p:cNvSpPr>
          <p:nvPr/>
        </p:nvSpPr>
        <p:spPr bwMode="auto">
          <a:xfrm>
            <a:off x="5270500" y="45831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79882" name="Object 7"/>
          <p:cNvGraphicFramePr>
            <a:graphicFrameLocks noChangeAspect="1"/>
          </p:cNvGraphicFramePr>
          <p:nvPr/>
        </p:nvGraphicFramePr>
        <p:xfrm>
          <a:off x="2895600" y="4570413"/>
          <a:ext cx="38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49" name="Equation" r:id="rId5" imgW="380835" imgH="520474" progId="Equation.3">
                  <p:embed/>
                </p:oleObj>
              </mc:Choice>
              <mc:Fallback>
                <p:oleObj name="Equation" r:id="rId5" imgW="380835" imgH="520474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570413"/>
                        <a:ext cx="38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83" name="Oval 8"/>
          <p:cNvSpPr>
            <a:spLocks noChangeArrowheads="1"/>
          </p:cNvSpPr>
          <p:nvPr/>
        </p:nvSpPr>
        <p:spPr bwMode="auto">
          <a:xfrm>
            <a:off x="7696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79884" name="Object 9"/>
          <p:cNvGraphicFramePr>
            <a:graphicFrameLocks noChangeAspect="1"/>
          </p:cNvGraphicFramePr>
          <p:nvPr/>
        </p:nvGraphicFramePr>
        <p:xfrm>
          <a:off x="5410200" y="4494213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50" name="Equation" r:id="rId7" imgW="444307" imgH="520474" progId="Equation.3">
                  <p:embed/>
                </p:oleObj>
              </mc:Choice>
              <mc:Fallback>
                <p:oleObj name="Equation" r:id="rId7" imgW="444307" imgH="520474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494213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85" name="Oval 10"/>
          <p:cNvSpPr>
            <a:spLocks noChangeArrowheads="1"/>
          </p:cNvSpPr>
          <p:nvPr/>
        </p:nvSpPr>
        <p:spPr bwMode="auto">
          <a:xfrm>
            <a:off x="457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79886" name="Object 11"/>
          <p:cNvGraphicFramePr>
            <a:graphicFrameLocks noChangeAspect="1"/>
          </p:cNvGraphicFramePr>
          <p:nvPr/>
        </p:nvGraphicFramePr>
        <p:xfrm>
          <a:off x="7848600" y="4570413"/>
          <a:ext cx="4302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51" name="Equation" r:id="rId9" imgW="431613" imgH="533169" progId="Equation.3">
                  <p:embed/>
                </p:oleObj>
              </mc:Choice>
              <mc:Fallback>
                <p:oleObj name="Equation" r:id="rId9" imgW="431613" imgH="53316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4570413"/>
                        <a:ext cx="4302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87" name="Line 12"/>
          <p:cNvSpPr>
            <a:spLocks noChangeShapeType="1"/>
          </p:cNvSpPr>
          <p:nvPr/>
        </p:nvSpPr>
        <p:spPr bwMode="auto">
          <a:xfrm>
            <a:off x="5943600" y="4875213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9888" name="Freeform 13"/>
          <p:cNvSpPr>
            <a:spLocks/>
          </p:cNvSpPr>
          <p:nvPr/>
        </p:nvSpPr>
        <p:spPr bwMode="auto">
          <a:xfrm>
            <a:off x="2438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9889" name="Object 14"/>
          <p:cNvGraphicFramePr>
            <a:graphicFrameLocks noChangeAspect="1"/>
          </p:cNvGraphicFramePr>
          <p:nvPr/>
        </p:nvGraphicFramePr>
        <p:xfrm>
          <a:off x="3454400" y="4418013"/>
          <a:ext cx="154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52" name="Equation" r:id="rId11" imgW="1549400" imgH="457200" progId="Equation.3">
                  <p:embed/>
                </p:oleObj>
              </mc:Choice>
              <mc:Fallback>
                <p:oleObj name="Equation" r:id="rId11" imgW="1549400" imgH="457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4418013"/>
                        <a:ext cx="1549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890" name="Object 15"/>
          <p:cNvGraphicFramePr>
            <a:graphicFrameLocks noChangeAspect="1"/>
          </p:cNvGraphicFramePr>
          <p:nvPr/>
        </p:nvGraphicFramePr>
        <p:xfrm>
          <a:off x="6007100" y="4429125"/>
          <a:ext cx="1460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53" name="Equation" r:id="rId13" imgW="1460500" imgH="457200" progId="Equation.3">
                  <p:embed/>
                </p:oleObj>
              </mc:Choice>
              <mc:Fallback>
                <p:oleObj name="Equation" r:id="rId13" imgW="1460500" imgH="4572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7100" y="4429125"/>
                        <a:ext cx="1460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91" name="Freeform 16"/>
          <p:cNvSpPr>
            <a:spLocks/>
          </p:cNvSpPr>
          <p:nvPr/>
        </p:nvSpPr>
        <p:spPr bwMode="auto">
          <a:xfrm>
            <a:off x="7391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9892" name="Object 17"/>
          <p:cNvGraphicFramePr>
            <a:graphicFrameLocks noChangeAspect="1"/>
          </p:cNvGraphicFramePr>
          <p:nvPr/>
        </p:nvGraphicFramePr>
        <p:xfrm>
          <a:off x="7353300" y="3122613"/>
          <a:ext cx="1384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54" name="Equation" r:id="rId15" imgW="1384300" imgH="457200" progId="Equation.3">
                  <p:embed/>
                </p:oleObj>
              </mc:Choice>
              <mc:Fallback>
                <p:oleObj name="Equation" r:id="rId15" imgW="1384300" imgH="457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3300" y="3122613"/>
                        <a:ext cx="13843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893" name="Object 18"/>
          <p:cNvGraphicFramePr>
            <a:graphicFrameLocks noChangeAspect="1"/>
          </p:cNvGraphicFramePr>
          <p:nvPr/>
        </p:nvGraphicFramePr>
        <p:xfrm>
          <a:off x="7321550" y="5561013"/>
          <a:ext cx="1587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55" name="Equation" r:id="rId17" imgW="1587500" imgH="457200" progId="Equation.3">
                  <p:embed/>
                </p:oleObj>
              </mc:Choice>
              <mc:Fallback>
                <p:oleObj name="Equation" r:id="rId17" imgW="1587500" imgH="457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1550" y="5561013"/>
                        <a:ext cx="1587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894" name="Object 19"/>
          <p:cNvGraphicFramePr>
            <a:graphicFrameLocks noChangeAspect="1"/>
          </p:cNvGraphicFramePr>
          <p:nvPr/>
        </p:nvGraphicFramePr>
        <p:xfrm>
          <a:off x="1225550" y="4424363"/>
          <a:ext cx="1485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56" name="Equation" r:id="rId19" imgW="1485900" imgH="457200" progId="Equation.3">
                  <p:embed/>
                </p:oleObj>
              </mc:Choice>
              <mc:Fallback>
                <p:oleObj name="Equation" r:id="rId19" imgW="1485900" imgH="4572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550" y="4424363"/>
                        <a:ext cx="1485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95" name="Freeform 20"/>
          <p:cNvSpPr>
            <a:spLocks/>
          </p:cNvSpPr>
          <p:nvPr/>
        </p:nvSpPr>
        <p:spPr bwMode="auto">
          <a:xfrm>
            <a:off x="152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9896" name="Object 21"/>
          <p:cNvGraphicFramePr>
            <a:graphicFrameLocks noChangeAspect="1"/>
          </p:cNvGraphicFramePr>
          <p:nvPr/>
        </p:nvGraphicFramePr>
        <p:xfrm>
          <a:off x="120650" y="305276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57" name="Equation" r:id="rId21" imgW="1409700" imgH="457200" progId="Equation.3">
                  <p:embed/>
                </p:oleObj>
              </mc:Choice>
              <mc:Fallback>
                <p:oleObj name="Equation" r:id="rId21" imgW="1409700" imgH="4572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305276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897" name="Object 22"/>
          <p:cNvGraphicFramePr>
            <a:graphicFrameLocks noChangeAspect="1"/>
          </p:cNvGraphicFramePr>
          <p:nvPr/>
        </p:nvGraphicFramePr>
        <p:xfrm>
          <a:off x="6400800" y="6099175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58" name="Equation" r:id="rId23" imgW="444307" imgH="520474" progId="Equation.3">
                  <p:embed/>
                </p:oleObj>
              </mc:Choice>
              <mc:Fallback>
                <p:oleObj name="Equation" r:id="rId23" imgW="444307" imgH="520474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6099175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98" name="Oval 23"/>
          <p:cNvSpPr>
            <a:spLocks noChangeArrowheads="1"/>
          </p:cNvSpPr>
          <p:nvPr/>
        </p:nvSpPr>
        <p:spPr bwMode="auto">
          <a:xfrm>
            <a:off x="6324600" y="6094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79899" name="Line 24"/>
          <p:cNvSpPr>
            <a:spLocks noChangeShapeType="1"/>
          </p:cNvSpPr>
          <p:nvPr/>
        </p:nvSpPr>
        <p:spPr bwMode="auto">
          <a:xfrm>
            <a:off x="1143000" y="4875213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9900" name="Oval 25"/>
          <p:cNvSpPr>
            <a:spLocks noChangeArrowheads="1"/>
          </p:cNvSpPr>
          <p:nvPr/>
        </p:nvSpPr>
        <p:spPr bwMode="auto">
          <a:xfrm>
            <a:off x="6172200" y="5942013"/>
            <a:ext cx="9906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79901" name="Object 26"/>
          <p:cNvGraphicFramePr>
            <a:graphicFrameLocks noChangeAspect="1"/>
          </p:cNvGraphicFramePr>
          <p:nvPr/>
        </p:nvGraphicFramePr>
        <p:xfrm>
          <a:off x="2451100" y="312261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59" name="Equation" r:id="rId25" imgW="1409700" imgH="457200" progId="Equation.3">
                  <p:embed/>
                </p:oleObj>
              </mc:Choice>
              <mc:Fallback>
                <p:oleObj name="Equation" r:id="rId25" imgW="1409700" imgH="4572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100" y="312261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902" name="Line 27"/>
          <p:cNvSpPr>
            <a:spLocks noChangeShapeType="1"/>
          </p:cNvSpPr>
          <p:nvPr/>
        </p:nvSpPr>
        <p:spPr bwMode="auto">
          <a:xfrm>
            <a:off x="0" y="48752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9903" name="Line 28"/>
          <p:cNvSpPr>
            <a:spLocks noChangeShapeType="1"/>
          </p:cNvSpPr>
          <p:nvPr/>
        </p:nvSpPr>
        <p:spPr bwMode="auto">
          <a:xfrm flipH="1">
            <a:off x="7010400" y="5103813"/>
            <a:ext cx="762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79904" name="Object 29"/>
          <p:cNvGraphicFramePr>
            <a:graphicFrameLocks noChangeAspect="1"/>
          </p:cNvGraphicFramePr>
          <p:nvPr/>
        </p:nvGraphicFramePr>
        <p:xfrm>
          <a:off x="5867400" y="127000"/>
          <a:ext cx="29972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60" name="Equation" r:id="rId26" imgW="2997200" imgH="533400" progId="Equation.3">
                  <p:embed/>
                </p:oleObj>
              </mc:Choice>
              <mc:Fallback>
                <p:oleObj name="Equation" r:id="rId26" imgW="2997200" imgH="5334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27000"/>
                        <a:ext cx="299720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8089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F38D2774-0FCE-49FB-ADBA-BD635FCE6200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27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80901" name="Text Box 2"/>
          <p:cNvSpPr txBox="1">
            <a:spLocks noChangeArrowheads="1"/>
          </p:cNvSpPr>
          <p:nvPr/>
        </p:nvSpPr>
        <p:spPr bwMode="auto">
          <a:xfrm>
            <a:off x="365125" y="177800"/>
            <a:ext cx="3867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Execution Example:</a:t>
            </a:r>
          </a:p>
        </p:txBody>
      </p:sp>
      <p:graphicFrame>
        <p:nvGraphicFramePr>
          <p:cNvPr id="80902" name="Object 3"/>
          <p:cNvGraphicFramePr>
            <a:graphicFrameLocks noChangeAspect="1"/>
          </p:cNvGraphicFramePr>
          <p:nvPr/>
        </p:nvGraphicFramePr>
        <p:xfrm>
          <a:off x="1460500" y="1276350"/>
          <a:ext cx="1206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78" name="Equation" r:id="rId3" imgW="1206500" imgH="419100" progId="Equation.3">
                  <p:embed/>
                </p:oleObj>
              </mc:Choice>
              <mc:Fallback>
                <p:oleObj name="Equation" r:id="rId3" imgW="12065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500" y="1276350"/>
                        <a:ext cx="12065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3" name="Object 4"/>
          <p:cNvGraphicFramePr>
            <a:graphicFrameLocks noChangeAspect="1"/>
          </p:cNvGraphicFramePr>
          <p:nvPr/>
        </p:nvGraphicFramePr>
        <p:xfrm>
          <a:off x="1460500" y="2336800"/>
          <a:ext cx="12446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79" name="Equation" r:id="rId5" imgW="1244600" imgH="520700" progId="Equation.3">
                  <p:embed/>
                </p:oleObj>
              </mc:Choice>
              <mc:Fallback>
                <p:oleObj name="Equation" r:id="rId5" imgW="1244600" imgH="520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500" y="2336800"/>
                        <a:ext cx="12446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04" name="Line 5"/>
          <p:cNvSpPr>
            <a:spLocks noChangeShapeType="1"/>
          </p:cNvSpPr>
          <p:nvPr/>
        </p:nvSpPr>
        <p:spPr bwMode="auto">
          <a:xfrm>
            <a:off x="4572000" y="15240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905" name="Line 6"/>
          <p:cNvSpPr>
            <a:spLocks noChangeShapeType="1"/>
          </p:cNvSpPr>
          <p:nvPr/>
        </p:nvSpPr>
        <p:spPr bwMode="auto">
          <a:xfrm>
            <a:off x="4572000" y="22098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906" name="Line 7"/>
          <p:cNvSpPr>
            <a:spLocks noChangeShapeType="1"/>
          </p:cNvSpPr>
          <p:nvPr/>
        </p:nvSpPr>
        <p:spPr bwMode="auto">
          <a:xfrm>
            <a:off x="4953000" y="1524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907" name="Line 8"/>
          <p:cNvSpPr>
            <a:spLocks noChangeShapeType="1"/>
          </p:cNvSpPr>
          <p:nvPr/>
        </p:nvSpPr>
        <p:spPr bwMode="auto">
          <a:xfrm>
            <a:off x="5486400" y="1524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908" name="Line 9"/>
          <p:cNvSpPr>
            <a:spLocks noChangeShapeType="1"/>
          </p:cNvSpPr>
          <p:nvPr/>
        </p:nvSpPr>
        <p:spPr bwMode="auto">
          <a:xfrm>
            <a:off x="6019800" y="1524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909" name="Line 10"/>
          <p:cNvSpPr>
            <a:spLocks noChangeShapeType="1"/>
          </p:cNvSpPr>
          <p:nvPr/>
        </p:nvSpPr>
        <p:spPr bwMode="auto">
          <a:xfrm>
            <a:off x="6553200" y="1524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910" name="Line 11"/>
          <p:cNvSpPr>
            <a:spLocks noChangeShapeType="1"/>
          </p:cNvSpPr>
          <p:nvPr/>
        </p:nvSpPr>
        <p:spPr bwMode="auto">
          <a:xfrm>
            <a:off x="7086600" y="1524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911" name="Line 12"/>
          <p:cNvSpPr>
            <a:spLocks noChangeShapeType="1"/>
          </p:cNvSpPr>
          <p:nvPr/>
        </p:nvSpPr>
        <p:spPr bwMode="auto">
          <a:xfrm>
            <a:off x="7620000" y="1524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912" name="Line 13"/>
          <p:cNvSpPr>
            <a:spLocks noChangeShapeType="1"/>
          </p:cNvSpPr>
          <p:nvPr/>
        </p:nvSpPr>
        <p:spPr bwMode="auto">
          <a:xfrm>
            <a:off x="8153400" y="1524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913" name="Line 14"/>
          <p:cNvSpPr>
            <a:spLocks noChangeShapeType="1"/>
          </p:cNvSpPr>
          <p:nvPr/>
        </p:nvSpPr>
        <p:spPr bwMode="auto">
          <a:xfrm flipV="1">
            <a:off x="5715000" y="2209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80914" name="Object 15"/>
          <p:cNvGraphicFramePr>
            <a:graphicFrameLocks noChangeAspect="1"/>
          </p:cNvGraphicFramePr>
          <p:nvPr/>
        </p:nvGraphicFramePr>
        <p:xfrm>
          <a:off x="5105400" y="16764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80" name="Equation" r:id="rId7" imgW="253890" imgH="368140" progId="Equation.3">
                  <p:embed/>
                </p:oleObj>
              </mc:Choice>
              <mc:Fallback>
                <p:oleObj name="Equation" r:id="rId7" imgW="253890" imgH="3681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6764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15" name="Object 16"/>
          <p:cNvGraphicFramePr>
            <a:graphicFrameLocks noChangeAspect="1"/>
          </p:cNvGraphicFramePr>
          <p:nvPr/>
        </p:nvGraphicFramePr>
        <p:xfrm>
          <a:off x="6705600" y="1681163"/>
          <a:ext cx="2524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81" name="Equation" r:id="rId9" imgW="253890" imgH="380835" progId="Equation.3">
                  <p:embed/>
                </p:oleObj>
              </mc:Choice>
              <mc:Fallback>
                <p:oleObj name="Equation" r:id="rId9" imgW="253890" imgH="380835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1681163"/>
                        <a:ext cx="2524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16" name="Object 17"/>
          <p:cNvGraphicFramePr>
            <a:graphicFrameLocks noChangeAspect="1"/>
          </p:cNvGraphicFramePr>
          <p:nvPr/>
        </p:nvGraphicFramePr>
        <p:xfrm>
          <a:off x="5486400" y="2590800"/>
          <a:ext cx="4429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82" name="Equation" r:id="rId11" imgW="444307" imgH="533169" progId="Equation.3">
                  <p:embed/>
                </p:oleObj>
              </mc:Choice>
              <mc:Fallback>
                <p:oleObj name="Equation" r:id="rId11" imgW="444307" imgH="533169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590800"/>
                        <a:ext cx="4429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17" name="Object 18"/>
          <p:cNvGraphicFramePr>
            <a:graphicFrameLocks noChangeAspect="1"/>
          </p:cNvGraphicFramePr>
          <p:nvPr/>
        </p:nvGraphicFramePr>
        <p:xfrm>
          <a:off x="6248400" y="16764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83" name="Equation" r:id="rId13" imgW="165028" imgH="368140" progId="Equation.3">
                  <p:embed/>
                </p:oleObj>
              </mc:Choice>
              <mc:Fallback>
                <p:oleObj name="Equation" r:id="rId13" imgW="165028" imgH="3681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6764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18" name="Object 19"/>
          <p:cNvGraphicFramePr>
            <a:graphicFrameLocks noChangeAspect="1"/>
          </p:cNvGraphicFramePr>
          <p:nvPr/>
        </p:nvGraphicFramePr>
        <p:xfrm>
          <a:off x="7283450" y="16875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84" name="Equation" r:id="rId15" imgW="165028" imgH="368140" progId="Equation.3">
                  <p:embed/>
                </p:oleObj>
              </mc:Choice>
              <mc:Fallback>
                <p:oleObj name="Equation" r:id="rId15" imgW="165028" imgH="3681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3450" y="16875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19" name="Object 20"/>
          <p:cNvGraphicFramePr>
            <a:graphicFrameLocks noChangeAspect="1"/>
          </p:cNvGraphicFramePr>
          <p:nvPr/>
        </p:nvGraphicFramePr>
        <p:xfrm>
          <a:off x="8305800" y="16764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85" name="Equation" r:id="rId17" imgW="253890" imgH="368140" progId="Equation.3">
                  <p:embed/>
                </p:oleObj>
              </mc:Choice>
              <mc:Fallback>
                <p:oleObj name="Equation" r:id="rId17" imgW="253890" imgH="3681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16764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20" name="Object 21"/>
          <p:cNvGraphicFramePr>
            <a:graphicFrameLocks noChangeAspect="1"/>
          </p:cNvGraphicFramePr>
          <p:nvPr/>
        </p:nvGraphicFramePr>
        <p:xfrm>
          <a:off x="5683250" y="16875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86" name="Equation" r:id="rId18" imgW="165028" imgH="368140" progId="Equation.3">
                  <p:embed/>
                </p:oleObj>
              </mc:Choice>
              <mc:Fallback>
                <p:oleObj name="Equation" r:id="rId18" imgW="165028" imgH="3681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0" y="16875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21" name="Object 22"/>
          <p:cNvGraphicFramePr>
            <a:graphicFrameLocks noChangeAspect="1"/>
          </p:cNvGraphicFramePr>
          <p:nvPr/>
        </p:nvGraphicFramePr>
        <p:xfrm>
          <a:off x="7772400" y="16764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87" name="Equation" r:id="rId19" imgW="165028" imgH="368140" progId="Equation.3">
                  <p:embed/>
                </p:oleObj>
              </mc:Choice>
              <mc:Fallback>
                <p:oleObj name="Equation" r:id="rId19" imgW="165028" imgH="3681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16764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22" name="Text Box 23"/>
          <p:cNvSpPr txBox="1">
            <a:spLocks noChangeArrowheads="1"/>
          </p:cNvSpPr>
          <p:nvPr/>
        </p:nvSpPr>
        <p:spPr bwMode="auto">
          <a:xfrm>
            <a:off x="6096000" y="304800"/>
            <a:ext cx="1482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Time 0</a:t>
            </a:r>
          </a:p>
        </p:txBody>
      </p:sp>
      <p:graphicFrame>
        <p:nvGraphicFramePr>
          <p:cNvPr id="80923" name="Object 24"/>
          <p:cNvGraphicFramePr>
            <a:graphicFrameLocks noChangeAspect="1"/>
          </p:cNvGraphicFramePr>
          <p:nvPr/>
        </p:nvGraphicFramePr>
        <p:xfrm>
          <a:off x="5854700" y="1130300"/>
          <a:ext cx="29051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88" name="Equation" r:id="rId20" imgW="291973" imgH="304668" progId="Equation.3">
                  <p:embed/>
                </p:oleObj>
              </mc:Choice>
              <mc:Fallback>
                <p:oleObj name="Equation" r:id="rId20" imgW="291973" imgH="304668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4700" y="1130300"/>
                        <a:ext cx="290513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24" name="Object 25"/>
          <p:cNvGraphicFramePr>
            <a:graphicFrameLocks noChangeAspect="1"/>
          </p:cNvGraphicFramePr>
          <p:nvPr/>
        </p:nvGraphicFramePr>
        <p:xfrm>
          <a:off x="7378700" y="1123950"/>
          <a:ext cx="31591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89" name="Equation" r:id="rId22" imgW="317225" imgH="406048" progId="Equation.3">
                  <p:embed/>
                </p:oleObj>
              </mc:Choice>
              <mc:Fallback>
                <p:oleObj name="Equation" r:id="rId22" imgW="317225" imgH="406048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8700" y="1123950"/>
                        <a:ext cx="315913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25" name="Text Box 26"/>
          <p:cNvSpPr txBox="1">
            <a:spLocks noChangeArrowheads="1"/>
          </p:cNvSpPr>
          <p:nvPr/>
        </p:nvSpPr>
        <p:spPr bwMode="auto">
          <a:xfrm>
            <a:off x="5486400" y="3886200"/>
            <a:ext cx="23891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Final Result</a:t>
            </a:r>
          </a:p>
        </p:txBody>
      </p:sp>
      <p:sp>
        <p:nvSpPr>
          <p:cNvPr id="80926" name="Line 27"/>
          <p:cNvSpPr>
            <a:spLocks noChangeShapeType="1"/>
          </p:cNvSpPr>
          <p:nvPr/>
        </p:nvSpPr>
        <p:spPr bwMode="auto">
          <a:xfrm>
            <a:off x="4572000" y="50292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927" name="Line 28"/>
          <p:cNvSpPr>
            <a:spLocks noChangeShapeType="1"/>
          </p:cNvSpPr>
          <p:nvPr/>
        </p:nvSpPr>
        <p:spPr bwMode="auto">
          <a:xfrm>
            <a:off x="4572000" y="57150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928" name="Line 29"/>
          <p:cNvSpPr>
            <a:spLocks noChangeShapeType="1"/>
          </p:cNvSpPr>
          <p:nvPr/>
        </p:nvSpPr>
        <p:spPr bwMode="auto">
          <a:xfrm>
            <a:off x="49530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929" name="Line 30"/>
          <p:cNvSpPr>
            <a:spLocks noChangeShapeType="1"/>
          </p:cNvSpPr>
          <p:nvPr/>
        </p:nvSpPr>
        <p:spPr bwMode="auto">
          <a:xfrm>
            <a:off x="54864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930" name="Line 31"/>
          <p:cNvSpPr>
            <a:spLocks noChangeShapeType="1"/>
          </p:cNvSpPr>
          <p:nvPr/>
        </p:nvSpPr>
        <p:spPr bwMode="auto">
          <a:xfrm>
            <a:off x="60198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931" name="Line 32"/>
          <p:cNvSpPr>
            <a:spLocks noChangeShapeType="1"/>
          </p:cNvSpPr>
          <p:nvPr/>
        </p:nvSpPr>
        <p:spPr bwMode="auto">
          <a:xfrm>
            <a:off x="65532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932" name="Line 33"/>
          <p:cNvSpPr>
            <a:spLocks noChangeShapeType="1"/>
          </p:cNvSpPr>
          <p:nvPr/>
        </p:nvSpPr>
        <p:spPr bwMode="auto">
          <a:xfrm>
            <a:off x="70866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933" name="Line 34"/>
          <p:cNvSpPr>
            <a:spLocks noChangeShapeType="1"/>
          </p:cNvSpPr>
          <p:nvPr/>
        </p:nvSpPr>
        <p:spPr bwMode="auto">
          <a:xfrm>
            <a:off x="76200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934" name="Line 35"/>
          <p:cNvSpPr>
            <a:spLocks noChangeShapeType="1"/>
          </p:cNvSpPr>
          <p:nvPr/>
        </p:nvSpPr>
        <p:spPr bwMode="auto">
          <a:xfrm>
            <a:off x="81534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935" name="Line 36"/>
          <p:cNvSpPr>
            <a:spLocks noChangeShapeType="1"/>
          </p:cNvSpPr>
          <p:nvPr/>
        </p:nvSpPr>
        <p:spPr bwMode="auto">
          <a:xfrm flipV="1">
            <a:off x="5715000" y="5715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80936" name="Object 37"/>
          <p:cNvGraphicFramePr>
            <a:graphicFrameLocks noChangeAspect="1"/>
          </p:cNvGraphicFramePr>
          <p:nvPr/>
        </p:nvGraphicFramePr>
        <p:xfrm>
          <a:off x="5105400" y="51816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90" name="Equation" r:id="rId24" imgW="253890" imgH="368140" progId="Equation.3">
                  <p:embed/>
                </p:oleObj>
              </mc:Choice>
              <mc:Fallback>
                <p:oleObj name="Equation" r:id="rId24" imgW="253890" imgH="36814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1816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37" name="Object 38"/>
          <p:cNvGraphicFramePr>
            <a:graphicFrameLocks noChangeAspect="1"/>
          </p:cNvGraphicFramePr>
          <p:nvPr/>
        </p:nvGraphicFramePr>
        <p:xfrm>
          <a:off x="7772400" y="5181600"/>
          <a:ext cx="2524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91" name="Equation" r:id="rId25" imgW="253890" imgH="380835" progId="Equation.3">
                  <p:embed/>
                </p:oleObj>
              </mc:Choice>
              <mc:Fallback>
                <p:oleObj name="Equation" r:id="rId25" imgW="253890" imgH="380835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5181600"/>
                        <a:ext cx="2524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38" name="Object 39"/>
          <p:cNvGraphicFramePr>
            <a:graphicFrameLocks noChangeAspect="1"/>
          </p:cNvGraphicFramePr>
          <p:nvPr/>
        </p:nvGraphicFramePr>
        <p:xfrm>
          <a:off x="5486400" y="6100763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92" name="Equation" r:id="rId26" imgW="444307" imgH="520474" progId="Equation.3">
                  <p:embed/>
                </p:oleObj>
              </mc:Choice>
              <mc:Fallback>
                <p:oleObj name="Equation" r:id="rId26" imgW="444307" imgH="520474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6100763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39" name="Object 40"/>
          <p:cNvGraphicFramePr>
            <a:graphicFrameLocks noChangeAspect="1"/>
          </p:cNvGraphicFramePr>
          <p:nvPr/>
        </p:nvGraphicFramePr>
        <p:xfrm>
          <a:off x="6248400" y="51816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93" name="Equation" r:id="rId28" imgW="165028" imgH="368140" progId="Equation.3">
                  <p:embed/>
                </p:oleObj>
              </mc:Choice>
              <mc:Fallback>
                <p:oleObj name="Equation" r:id="rId28" imgW="165028" imgH="36814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1816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40" name="Object 41"/>
          <p:cNvGraphicFramePr>
            <a:graphicFrameLocks noChangeAspect="1"/>
          </p:cNvGraphicFramePr>
          <p:nvPr/>
        </p:nvGraphicFramePr>
        <p:xfrm>
          <a:off x="7283450" y="51927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94" name="Equation" r:id="rId29" imgW="165028" imgH="368140" progId="Equation.3">
                  <p:embed/>
                </p:oleObj>
              </mc:Choice>
              <mc:Fallback>
                <p:oleObj name="Equation" r:id="rId29" imgW="165028" imgH="3681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3450" y="51927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41" name="Object 42"/>
          <p:cNvGraphicFramePr>
            <a:graphicFrameLocks noChangeAspect="1"/>
          </p:cNvGraphicFramePr>
          <p:nvPr/>
        </p:nvGraphicFramePr>
        <p:xfrm>
          <a:off x="8305800" y="51816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95" name="Equation" r:id="rId30" imgW="253890" imgH="368140" progId="Equation.3">
                  <p:embed/>
                </p:oleObj>
              </mc:Choice>
              <mc:Fallback>
                <p:oleObj name="Equation" r:id="rId30" imgW="253890" imgH="36814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51816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42" name="Object 43"/>
          <p:cNvGraphicFramePr>
            <a:graphicFrameLocks noChangeAspect="1"/>
          </p:cNvGraphicFramePr>
          <p:nvPr/>
        </p:nvGraphicFramePr>
        <p:xfrm>
          <a:off x="5683250" y="51927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96" name="Equation" r:id="rId31" imgW="165028" imgH="368140" progId="Equation.3">
                  <p:embed/>
                </p:oleObj>
              </mc:Choice>
              <mc:Fallback>
                <p:oleObj name="Equation" r:id="rId31" imgW="165028" imgH="36814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0" y="51927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43" name="Object 44"/>
          <p:cNvGraphicFramePr>
            <a:graphicFrameLocks noChangeAspect="1"/>
          </p:cNvGraphicFramePr>
          <p:nvPr/>
        </p:nvGraphicFramePr>
        <p:xfrm>
          <a:off x="6781800" y="51816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97" name="Equation" r:id="rId32" imgW="165028" imgH="368140" progId="Equation.3">
                  <p:embed/>
                </p:oleObj>
              </mc:Choice>
              <mc:Fallback>
                <p:oleObj name="Equation" r:id="rId32" imgW="165028" imgH="36814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51816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44" name="Object 45"/>
          <p:cNvGraphicFramePr>
            <a:graphicFrameLocks noChangeAspect="1"/>
          </p:cNvGraphicFramePr>
          <p:nvPr/>
        </p:nvGraphicFramePr>
        <p:xfrm>
          <a:off x="6172200" y="4572000"/>
          <a:ext cx="10414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98" name="Equation" r:id="rId33" imgW="1040948" imgH="431613" progId="Equation.3">
                  <p:embed/>
                </p:oleObj>
              </mc:Choice>
              <mc:Fallback>
                <p:oleObj name="Equation" r:id="rId33" imgW="1040948" imgH="431613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572000"/>
                        <a:ext cx="104140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45" name="Text Box 46"/>
          <p:cNvSpPr txBox="1">
            <a:spLocks noChangeArrowheads="1"/>
          </p:cNvSpPr>
          <p:nvPr/>
        </p:nvSpPr>
        <p:spPr bwMode="auto">
          <a:xfrm>
            <a:off x="3124200" y="1219200"/>
            <a:ext cx="9382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(=2)</a:t>
            </a:r>
          </a:p>
        </p:txBody>
      </p:sp>
      <p:sp>
        <p:nvSpPr>
          <p:cNvPr id="80946" name="Text Box 47"/>
          <p:cNvSpPr txBox="1">
            <a:spLocks noChangeArrowheads="1"/>
          </p:cNvSpPr>
          <p:nvPr/>
        </p:nvSpPr>
        <p:spPr bwMode="auto">
          <a:xfrm>
            <a:off x="3124200" y="2286000"/>
            <a:ext cx="9382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(=2)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8192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00EFBDAE-9C49-4067-A8F6-40930B91CC85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28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81925" name="Oval 2"/>
          <p:cNvSpPr>
            <a:spLocks noChangeArrowheads="1"/>
          </p:cNvSpPr>
          <p:nvPr/>
        </p:nvSpPr>
        <p:spPr bwMode="auto">
          <a:xfrm>
            <a:off x="457200" y="4570413"/>
            <a:ext cx="685800" cy="609600"/>
          </a:xfrm>
          <a:prstGeom prst="ellipse">
            <a:avLst/>
          </a:prstGeom>
          <a:solidFill>
            <a:srgbClr val="FF0000">
              <a:alpha val="50195"/>
            </a:srgbClr>
          </a:solidFill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81926" name="Line 3"/>
          <p:cNvSpPr>
            <a:spLocks noChangeShapeType="1"/>
          </p:cNvSpPr>
          <p:nvPr/>
        </p:nvSpPr>
        <p:spPr bwMode="auto">
          <a:xfrm>
            <a:off x="2667000" y="6096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1927" name="Line 4"/>
          <p:cNvSpPr>
            <a:spLocks noChangeShapeType="1"/>
          </p:cNvSpPr>
          <p:nvPr/>
        </p:nvSpPr>
        <p:spPr bwMode="auto">
          <a:xfrm>
            <a:off x="2667000" y="12954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1928" name="Line 5"/>
          <p:cNvSpPr>
            <a:spLocks noChangeShapeType="1"/>
          </p:cNvSpPr>
          <p:nvPr/>
        </p:nvSpPr>
        <p:spPr bwMode="auto">
          <a:xfrm>
            <a:off x="3048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1929" name="Line 6"/>
          <p:cNvSpPr>
            <a:spLocks noChangeShapeType="1"/>
          </p:cNvSpPr>
          <p:nvPr/>
        </p:nvSpPr>
        <p:spPr bwMode="auto">
          <a:xfrm>
            <a:off x="3581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1930" name="Line 7"/>
          <p:cNvSpPr>
            <a:spLocks noChangeShapeType="1"/>
          </p:cNvSpPr>
          <p:nvPr/>
        </p:nvSpPr>
        <p:spPr bwMode="auto">
          <a:xfrm>
            <a:off x="41148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1931" name="Line 8"/>
          <p:cNvSpPr>
            <a:spLocks noChangeShapeType="1"/>
          </p:cNvSpPr>
          <p:nvPr/>
        </p:nvSpPr>
        <p:spPr bwMode="auto">
          <a:xfrm>
            <a:off x="46482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1932" name="Line 9"/>
          <p:cNvSpPr>
            <a:spLocks noChangeShapeType="1"/>
          </p:cNvSpPr>
          <p:nvPr/>
        </p:nvSpPr>
        <p:spPr bwMode="auto">
          <a:xfrm>
            <a:off x="51816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1933" name="Line 10"/>
          <p:cNvSpPr>
            <a:spLocks noChangeShapeType="1"/>
          </p:cNvSpPr>
          <p:nvPr/>
        </p:nvSpPr>
        <p:spPr bwMode="auto">
          <a:xfrm>
            <a:off x="5715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1934" name="Line 11"/>
          <p:cNvSpPr>
            <a:spLocks noChangeShapeType="1"/>
          </p:cNvSpPr>
          <p:nvPr/>
        </p:nvSpPr>
        <p:spPr bwMode="auto">
          <a:xfrm>
            <a:off x="6248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1935" name="Line 12"/>
          <p:cNvSpPr>
            <a:spLocks noChangeShapeType="1"/>
          </p:cNvSpPr>
          <p:nvPr/>
        </p:nvSpPr>
        <p:spPr bwMode="auto">
          <a:xfrm flipV="1">
            <a:off x="3810000" y="129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81936" name="Object 13"/>
          <p:cNvGraphicFramePr>
            <a:graphicFrameLocks noChangeAspect="1"/>
          </p:cNvGraphicFramePr>
          <p:nvPr/>
        </p:nvGraphicFramePr>
        <p:xfrm>
          <a:off x="3200400" y="7620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1" name="Equation" r:id="rId3" imgW="253890" imgH="368140" progId="Equation.3">
                  <p:embed/>
                </p:oleObj>
              </mc:Choice>
              <mc:Fallback>
                <p:oleObj name="Equation" r:id="rId3" imgW="253890" imgH="3681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7620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7" name="Object 14"/>
          <p:cNvGraphicFramePr>
            <a:graphicFrameLocks noChangeAspect="1"/>
          </p:cNvGraphicFramePr>
          <p:nvPr/>
        </p:nvGraphicFramePr>
        <p:xfrm>
          <a:off x="4800600" y="766763"/>
          <a:ext cx="2524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2" name="Equation" r:id="rId5" imgW="253890" imgH="380835" progId="Equation.3">
                  <p:embed/>
                </p:oleObj>
              </mc:Choice>
              <mc:Fallback>
                <p:oleObj name="Equation" r:id="rId5" imgW="253890" imgH="380835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766763"/>
                        <a:ext cx="2524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8" name="Object 15"/>
          <p:cNvGraphicFramePr>
            <a:graphicFrameLocks noChangeAspect="1"/>
          </p:cNvGraphicFramePr>
          <p:nvPr/>
        </p:nvGraphicFramePr>
        <p:xfrm>
          <a:off x="3581400" y="1676400"/>
          <a:ext cx="4429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3" name="Equation" r:id="rId7" imgW="444307" imgH="533169" progId="Equation.3">
                  <p:embed/>
                </p:oleObj>
              </mc:Choice>
              <mc:Fallback>
                <p:oleObj name="Equation" r:id="rId7" imgW="444307" imgH="533169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676400"/>
                        <a:ext cx="4429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9" name="Object 16"/>
          <p:cNvGraphicFramePr>
            <a:graphicFrameLocks noChangeAspect="1"/>
          </p:cNvGraphicFramePr>
          <p:nvPr/>
        </p:nvGraphicFramePr>
        <p:xfrm>
          <a:off x="43434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4" name="Equation" r:id="rId9" imgW="165028" imgH="368140" progId="Equation.3">
                  <p:embed/>
                </p:oleObj>
              </mc:Choice>
              <mc:Fallback>
                <p:oleObj name="Equation" r:id="rId9" imgW="165028" imgH="3681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40" name="Object 17"/>
          <p:cNvGraphicFramePr>
            <a:graphicFrameLocks noChangeAspect="1"/>
          </p:cNvGraphicFramePr>
          <p:nvPr/>
        </p:nvGraphicFramePr>
        <p:xfrm>
          <a:off x="53784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5" name="Equation" r:id="rId11" imgW="165028" imgH="368140" progId="Equation.3">
                  <p:embed/>
                </p:oleObj>
              </mc:Choice>
              <mc:Fallback>
                <p:oleObj name="Equation" r:id="rId11" imgW="165028" imgH="3681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84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41" name="Text Box 18"/>
          <p:cNvSpPr txBox="1">
            <a:spLocks noChangeArrowheads="1"/>
          </p:cNvSpPr>
          <p:nvPr/>
        </p:nvSpPr>
        <p:spPr bwMode="auto">
          <a:xfrm>
            <a:off x="609600" y="685800"/>
            <a:ext cx="1482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Time 0</a:t>
            </a:r>
          </a:p>
        </p:txBody>
      </p:sp>
      <p:graphicFrame>
        <p:nvGraphicFramePr>
          <p:cNvPr id="81942" name="Object 19"/>
          <p:cNvGraphicFramePr>
            <a:graphicFrameLocks noChangeAspect="1"/>
          </p:cNvGraphicFramePr>
          <p:nvPr/>
        </p:nvGraphicFramePr>
        <p:xfrm>
          <a:off x="6400800" y="7620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6" name="Equation" r:id="rId13" imgW="253890" imgH="368140" progId="Equation.3">
                  <p:embed/>
                </p:oleObj>
              </mc:Choice>
              <mc:Fallback>
                <p:oleObj name="Equation" r:id="rId13" imgW="253890" imgH="3681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7620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43" name="Oval 20"/>
          <p:cNvSpPr>
            <a:spLocks noChangeArrowheads="1"/>
          </p:cNvSpPr>
          <p:nvPr/>
        </p:nvSpPr>
        <p:spPr bwMode="auto">
          <a:xfrm>
            <a:off x="2743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1944" name="Object 21"/>
          <p:cNvGraphicFramePr>
            <a:graphicFrameLocks noChangeAspect="1"/>
          </p:cNvGraphicFramePr>
          <p:nvPr/>
        </p:nvGraphicFramePr>
        <p:xfrm>
          <a:off x="609600" y="4570413"/>
          <a:ext cx="4429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7" name="Equation" r:id="rId14" imgW="444307" imgH="533169" progId="Equation.3">
                  <p:embed/>
                </p:oleObj>
              </mc:Choice>
              <mc:Fallback>
                <p:oleObj name="Equation" r:id="rId14" imgW="444307" imgH="533169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0413"/>
                        <a:ext cx="4429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45" name="Line 22"/>
          <p:cNvSpPr>
            <a:spLocks noChangeShapeType="1"/>
          </p:cNvSpPr>
          <p:nvPr/>
        </p:nvSpPr>
        <p:spPr bwMode="auto">
          <a:xfrm>
            <a:off x="3429000" y="48752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1946" name="Oval 23"/>
          <p:cNvSpPr>
            <a:spLocks noChangeArrowheads="1"/>
          </p:cNvSpPr>
          <p:nvPr/>
        </p:nvSpPr>
        <p:spPr bwMode="auto">
          <a:xfrm>
            <a:off x="5270500" y="45831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1947" name="Object 24"/>
          <p:cNvGraphicFramePr>
            <a:graphicFrameLocks noChangeAspect="1"/>
          </p:cNvGraphicFramePr>
          <p:nvPr/>
        </p:nvGraphicFramePr>
        <p:xfrm>
          <a:off x="2895600" y="4570413"/>
          <a:ext cx="38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8" name="Equation" r:id="rId15" imgW="380835" imgH="520474" progId="Equation.3">
                  <p:embed/>
                </p:oleObj>
              </mc:Choice>
              <mc:Fallback>
                <p:oleObj name="Equation" r:id="rId15" imgW="380835" imgH="520474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570413"/>
                        <a:ext cx="38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48" name="Oval 25"/>
          <p:cNvSpPr>
            <a:spLocks noChangeArrowheads="1"/>
          </p:cNvSpPr>
          <p:nvPr/>
        </p:nvSpPr>
        <p:spPr bwMode="auto">
          <a:xfrm>
            <a:off x="7696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1949" name="Object 26"/>
          <p:cNvGraphicFramePr>
            <a:graphicFrameLocks noChangeAspect="1"/>
          </p:cNvGraphicFramePr>
          <p:nvPr/>
        </p:nvGraphicFramePr>
        <p:xfrm>
          <a:off x="5410200" y="4494213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9" name="Equation" r:id="rId17" imgW="444307" imgH="520474" progId="Equation.3">
                  <p:embed/>
                </p:oleObj>
              </mc:Choice>
              <mc:Fallback>
                <p:oleObj name="Equation" r:id="rId17" imgW="444307" imgH="520474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494213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0" name="Object 27"/>
          <p:cNvGraphicFramePr>
            <a:graphicFrameLocks noChangeAspect="1"/>
          </p:cNvGraphicFramePr>
          <p:nvPr/>
        </p:nvGraphicFramePr>
        <p:xfrm>
          <a:off x="7848600" y="4570413"/>
          <a:ext cx="4302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0" name="Equation" r:id="rId19" imgW="431613" imgH="533169" progId="Equation.3">
                  <p:embed/>
                </p:oleObj>
              </mc:Choice>
              <mc:Fallback>
                <p:oleObj name="Equation" r:id="rId19" imgW="431613" imgH="533169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4570413"/>
                        <a:ext cx="4302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1" name="Line 28"/>
          <p:cNvSpPr>
            <a:spLocks noChangeShapeType="1"/>
          </p:cNvSpPr>
          <p:nvPr/>
        </p:nvSpPr>
        <p:spPr bwMode="auto">
          <a:xfrm>
            <a:off x="5943600" y="4875213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1952" name="Freeform 29"/>
          <p:cNvSpPr>
            <a:spLocks/>
          </p:cNvSpPr>
          <p:nvPr/>
        </p:nvSpPr>
        <p:spPr bwMode="auto">
          <a:xfrm>
            <a:off x="2438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1953" name="Object 30"/>
          <p:cNvGraphicFramePr>
            <a:graphicFrameLocks noChangeAspect="1"/>
          </p:cNvGraphicFramePr>
          <p:nvPr/>
        </p:nvGraphicFramePr>
        <p:xfrm>
          <a:off x="3454400" y="4418013"/>
          <a:ext cx="154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1" name="Equation" r:id="rId21" imgW="1549400" imgH="457200" progId="Equation.3">
                  <p:embed/>
                </p:oleObj>
              </mc:Choice>
              <mc:Fallback>
                <p:oleObj name="Equation" r:id="rId21" imgW="1549400" imgH="4572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4418013"/>
                        <a:ext cx="1549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4" name="Object 31"/>
          <p:cNvGraphicFramePr>
            <a:graphicFrameLocks noChangeAspect="1"/>
          </p:cNvGraphicFramePr>
          <p:nvPr/>
        </p:nvGraphicFramePr>
        <p:xfrm>
          <a:off x="6007100" y="4429125"/>
          <a:ext cx="1460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2" name="Equation" r:id="rId23" imgW="1460500" imgH="457200" progId="Equation.3">
                  <p:embed/>
                </p:oleObj>
              </mc:Choice>
              <mc:Fallback>
                <p:oleObj name="Equation" r:id="rId23" imgW="1460500" imgH="4572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7100" y="4429125"/>
                        <a:ext cx="1460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5" name="Freeform 32"/>
          <p:cNvSpPr>
            <a:spLocks/>
          </p:cNvSpPr>
          <p:nvPr/>
        </p:nvSpPr>
        <p:spPr bwMode="auto">
          <a:xfrm>
            <a:off x="7391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1956" name="Object 33"/>
          <p:cNvGraphicFramePr>
            <a:graphicFrameLocks noChangeAspect="1"/>
          </p:cNvGraphicFramePr>
          <p:nvPr/>
        </p:nvGraphicFramePr>
        <p:xfrm>
          <a:off x="7353300" y="3122613"/>
          <a:ext cx="1384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3" name="Equation" r:id="rId25" imgW="1384300" imgH="457200" progId="Equation.3">
                  <p:embed/>
                </p:oleObj>
              </mc:Choice>
              <mc:Fallback>
                <p:oleObj name="Equation" r:id="rId25" imgW="1384300" imgH="4572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3300" y="3122613"/>
                        <a:ext cx="13843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7" name="Object 34"/>
          <p:cNvGraphicFramePr>
            <a:graphicFrameLocks noChangeAspect="1"/>
          </p:cNvGraphicFramePr>
          <p:nvPr/>
        </p:nvGraphicFramePr>
        <p:xfrm>
          <a:off x="7321550" y="5561013"/>
          <a:ext cx="1587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4" name="Equation" r:id="rId27" imgW="1587500" imgH="457200" progId="Equation.3">
                  <p:embed/>
                </p:oleObj>
              </mc:Choice>
              <mc:Fallback>
                <p:oleObj name="Equation" r:id="rId27" imgW="1587500" imgH="4572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1550" y="5561013"/>
                        <a:ext cx="1587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8" name="Object 35"/>
          <p:cNvGraphicFramePr>
            <a:graphicFrameLocks noChangeAspect="1"/>
          </p:cNvGraphicFramePr>
          <p:nvPr/>
        </p:nvGraphicFramePr>
        <p:xfrm>
          <a:off x="1225550" y="4424363"/>
          <a:ext cx="1485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5" name="Equation" r:id="rId29" imgW="1485900" imgH="457200" progId="Equation.3">
                  <p:embed/>
                </p:oleObj>
              </mc:Choice>
              <mc:Fallback>
                <p:oleObj name="Equation" r:id="rId29" imgW="1485900" imgH="45720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550" y="4424363"/>
                        <a:ext cx="1485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9" name="Freeform 36"/>
          <p:cNvSpPr>
            <a:spLocks/>
          </p:cNvSpPr>
          <p:nvPr/>
        </p:nvSpPr>
        <p:spPr bwMode="auto">
          <a:xfrm>
            <a:off x="152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1960" name="Object 37"/>
          <p:cNvGraphicFramePr>
            <a:graphicFrameLocks noChangeAspect="1"/>
          </p:cNvGraphicFramePr>
          <p:nvPr/>
        </p:nvGraphicFramePr>
        <p:xfrm>
          <a:off x="120650" y="305276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6" name="Equation" r:id="rId31" imgW="1409700" imgH="457200" progId="Equation.3">
                  <p:embed/>
                </p:oleObj>
              </mc:Choice>
              <mc:Fallback>
                <p:oleObj name="Equation" r:id="rId31" imgW="1409700" imgH="45720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305276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1" name="Object 38"/>
          <p:cNvGraphicFramePr>
            <a:graphicFrameLocks noChangeAspect="1"/>
          </p:cNvGraphicFramePr>
          <p:nvPr/>
        </p:nvGraphicFramePr>
        <p:xfrm>
          <a:off x="6400800" y="6099175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7" name="Equation" r:id="rId33" imgW="444307" imgH="520474" progId="Equation.3">
                  <p:embed/>
                </p:oleObj>
              </mc:Choice>
              <mc:Fallback>
                <p:oleObj name="Equation" r:id="rId33" imgW="444307" imgH="520474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6099175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2" name="Oval 39"/>
          <p:cNvSpPr>
            <a:spLocks noChangeArrowheads="1"/>
          </p:cNvSpPr>
          <p:nvPr/>
        </p:nvSpPr>
        <p:spPr bwMode="auto">
          <a:xfrm>
            <a:off x="6324600" y="6094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81963" name="Line 40"/>
          <p:cNvSpPr>
            <a:spLocks noChangeShapeType="1"/>
          </p:cNvSpPr>
          <p:nvPr/>
        </p:nvSpPr>
        <p:spPr bwMode="auto">
          <a:xfrm>
            <a:off x="1143000" y="4875213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1964" name="Oval 41"/>
          <p:cNvSpPr>
            <a:spLocks noChangeArrowheads="1"/>
          </p:cNvSpPr>
          <p:nvPr/>
        </p:nvSpPr>
        <p:spPr bwMode="auto">
          <a:xfrm>
            <a:off x="6172200" y="5942013"/>
            <a:ext cx="9906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1965" name="Object 42"/>
          <p:cNvGraphicFramePr>
            <a:graphicFrameLocks noChangeAspect="1"/>
          </p:cNvGraphicFramePr>
          <p:nvPr/>
        </p:nvGraphicFramePr>
        <p:xfrm>
          <a:off x="2451100" y="312261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8" name="Equation" r:id="rId35" imgW="1409700" imgH="457200" progId="Equation.3">
                  <p:embed/>
                </p:oleObj>
              </mc:Choice>
              <mc:Fallback>
                <p:oleObj name="Equation" r:id="rId35" imgW="1409700" imgH="45720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100" y="312261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6" name="Line 43"/>
          <p:cNvSpPr>
            <a:spLocks noChangeShapeType="1"/>
          </p:cNvSpPr>
          <p:nvPr/>
        </p:nvSpPr>
        <p:spPr bwMode="auto">
          <a:xfrm>
            <a:off x="0" y="48752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67" name="Line 44"/>
          <p:cNvSpPr>
            <a:spLocks noChangeShapeType="1"/>
          </p:cNvSpPr>
          <p:nvPr/>
        </p:nvSpPr>
        <p:spPr bwMode="auto">
          <a:xfrm flipH="1">
            <a:off x="7010400" y="5103813"/>
            <a:ext cx="762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81968" name="Object 45"/>
          <p:cNvGraphicFramePr>
            <a:graphicFrameLocks noChangeAspect="1"/>
          </p:cNvGraphicFramePr>
          <p:nvPr/>
        </p:nvGraphicFramePr>
        <p:xfrm>
          <a:off x="37782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9" name="Equation" r:id="rId36" imgW="165028" imgH="368140" progId="Equation.3">
                  <p:embed/>
                </p:oleObj>
              </mc:Choice>
              <mc:Fallback>
                <p:oleObj name="Equation" r:id="rId36" imgW="165028" imgH="3681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9" name="Object 46"/>
          <p:cNvGraphicFramePr>
            <a:graphicFrameLocks noChangeAspect="1"/>
          </p:cNvGraphicFramePr>
          <p:nvPr/>
        </p:nvGraphicFramePr>
        <p:xfrm>
          <a:off x="58674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0" name="Equation" r:id="rId37" imgW="165028" imgH="368140" progId="Equation.3">
                  <p:embed/>
                </p:oleObj>
              </mc:Choice>
              <mc:Fallback>
                <p:oleObj name="Equation" r:id="rId37" imgW="165028" imgH="36814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0" name="Oval 47"/>
          <p:cNvSpPr>
            <a:spLocks noChangeArrowheads="1"/>
          </p:cNvSpPr>
          <p:nvPr/>
        </p:nvSpPr>
        <p:spPr bwMode="auto">
          <a:xfrm>
            <a:off x="0" y="2895600"/>
            <a:ext cx="1752600" cy="685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8294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6847BCAB-1635-45F7-9293-3811A185B89B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29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82949" name="Oval 2"/>
          <p:cNvSpPr>
            <a:spLocks noChangeArrowheads="1"/>
          </p:cNvSpPr>
          <p:nvPr/>
        </p:nvSpPr>
        <p:spPr bwMode="auto">
          <a:xfrm>
            <a:off x="457200" y="4570413"/>
            <a:ext cx="685800" cy="609600"/>
          </a:xfrm>
          <a:prstGeom prst="ellipse">
            <a:avLst/>
          </a:prstGeom>
          <a:solidFill>
            <a:srgbClr val="FF0000">
              <a:alpha val="50195"/>
            </a:srgbClr>
          </a:solidFill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82950" name="Line 3"/>
          <p:cNvSpPr>
            <a:spLocks noChangeShapeType="1"/>
          </p:cNvSpPr>
          <p:nvPr/>
        </p:nvSpPr>
        <p:spPr bwMode="auto">
          <a:xfrm>
            <a:off x="2667000" y="6096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951" name="Line 4"/>
          <p:cNvSpPr>
            <a:spLocks noChangeShapeType="1"/>
          </p:cNvSpPr>
          <p:nvPr/>
        </p:nvSpPr>
        <p:spPr bwMode="auto">
          <a:xfrm>
            <a:off x="2667000" y="12954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952" name="Line 5"/>
          <p:cNvSpPr>
            <a:spLocks noChangeShapeType="1"/>
          </p:cNvSpPr>
          <p:nvPr/>
        </p:nvSpPr>
        <p:spPr bwMode="auto">
          <a:xfrm>
            <a:off x="3048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953" name="Line 6"/>
          <p:cNvSpPr>
            <a:spLocks noChangeShapeType="1"/>
          </p:cNvSpPr>
          <p:nvPr/>
        </p:nvSpPr>
        <p:spPr bwMode="auto">
          <a:xfrm>
            <a:off x="3581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954" name="Line 7"/>
          <p:cNvSpPr>
            <a:spLocks noChangeShapeType="1"/>
          </p:cNvSpPr>
          <p:nvPr/>
        </p:nvSpPr>
        <p:spPr bwMode="auto">
          <a:xfrm>
            <a:off x="6248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955" name="Line 8"/>
          <p:cNvSpPr>
            <a:spLocks noChangeShapeType="1"/>
          </p:cNvSpPr>
          <p:nvPr/>
        </p:nvSpPr>
        <p:spPr bwMode="auto">
          <a:xfrm flipV="1">
            <a:off x="4419600" y="129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82956" name="Object 9"/>
          <p:cNvGraphicFramePr>
            <a:graphicFrameLocks noChangeAspect="1"/>
          </p:cNvGraphicFramePr>
          <p:nvPr/>
        </p:nvGraphicFramePr>
        <p:xfrm>
          <a:off x="3200400" y="7620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15" name="Equation" r:id="rId3" imgW="253890" imgH="368140" progId="Equation.3">
                  <p:embed/>
                </p:oleObj>
              </mc:Choice>
              <mc:Fallback>
                <p:oleObj name="Equation" r:id="rId3" imgW="253890" imgH="3681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7620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57" name="Object 10"/>
          <p:cNvGraphicFramePr>
            <a:graphicFrameLocks noChangeAspect="1"/>
          </p:cNvGraphicFramePr>
          <p:nvPr/>
        </p:nvGraphicFramePr>
        <p:xfrm>
          <a:off x="4237038" y="1671638"/>
          <a:ext cx="442912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16" name="Equation" r:id="rId5" imgW="444307" imgH="533169" progId="Equation.3">
                  <p:embed/>
                </p:oleObj>
              </mc:Choice>
              <mc:Fallback>
                <p:oleObj name="Equation" r:id="rId5" imgW="444307" imgH="53316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7038" y="1671638"/>
                        <a:ext cx="442912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58" name="Object 11"/>
          <p:cNvGraphicFramePr>
            <a:graphicFrameLocks noChangeAspect="1"/>
          </p:cNvGraphicFramePr>
          <p:nvPr/>
        </p:nvGraphicFramePr>
        <p:xfrm>
          <a:off x="6324600" y="762000"/>
          <a:ext cx="304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17" name="Equation" r:id="rId7" imgW="253890" imgH="368140" progId="Equation.3">
                  <p:embed/>
                </p:oleObj>
              </mc:Choice>
              <mc:Fallback>
                <p:oleObj name="Equation" r:id="rId7" imgW="253890" imgH="3681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762000"/>
                        <a:ext cx="3048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59" name="Oval 12"/>
          <p:cNvSpPr>
            <a:spLocks noChangeArrowheads="1"/>
          </p:cNvSpPr>
          <p:nvPr/>
        </p:nvSpPr>
        <p:spPr bwMode="auto">
          <a:xfrm>
            <a:off x="2743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2960" name="Object 13"/>
          <p:cNvGraphicFramePr>
            <a:graphicFrameLocks noChangeAspect="1"/>
          </p:cNvGraphicFramePr>
          <p:nvPr/>
        </p:nvGraphicFramePr>
        <p:xfrm>
          <a:off x="609600" y="4570413"/>
          <a:ext cx="4429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18" name="Equation" r:id="rId8" imgW="444307" imgH="533169" progId="Equation.3">
                  <p:embed/>
                </p:oleObj>
              </mc:Choice>
              <mc:Fallback>
                <p:oleObj name="Equation" r:id="rId8" imgW="444307" imgH="53316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0413"/>
                        <a:ext cx="4429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61" name="Line 14"/>
          <p:cNvSpPr>
            <a:spLocks noChangeShapeType="1"/>
          </p:cNvSpPr>
          <p:nvPr/>
        </p:nvSpPr>
        <p:spPr bwMode="auto">
          <a:xfrm>
            <a:off x="3429000" y="48752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962" name="Oval 15"/>
          <p:cNvSpPr>
            <a:spLocks noChangeArrowheads="1"/>
          </p:cNvSpPr>
          <p:nvPr/>
        </p:nvSpPr>
        <p:spPr bwMode="auto">
          <a:xfrm>
            <a:off x="5270500" y="45831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2963" name="Object 16"/>
          <p:cNvGraphicFramePr>
            <a:graphicFrameLocks noChangeAspect="1"/>
          </p:cNvGraphicFramePr>
          <p:nvPr/>
        </p:nvGraphicFramePr>
        <p:xfrm>
          <a:off x="2895600" y="4570413"/>
          <a:ext cx="38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19" name="Equation" r:id="rId9" imgW="380835" imgH="520474" progId="Equation.3">
                  <p:embed/>
                </p:oleObj>
              </mc:Choice>
              <mc:Fallback>
                <p:oleObj name="Equation" r:id="rId9" imgW="380835" imgH="520474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570413"/>
                        <a:ext cx="38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64" name="Oval 17"/>
          <p:cNvSpPr>
            <a:spLocks noChangeArrowheads="1"/>
          </p:cNvSpPr>
          <p:nvPr/>
        </p:nvSpPr>
        <p:spPr bwMode="auto">
          <a:xfrm>
            <a:off x="7696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2965" name="Object 18"/>
          <p:cNvGraphicFramePr>
            <a:graphicFrameLocks noChangeAspect="1"/>
          </p:cNvGraphicFramePr>
          <p:nvPr/>
        </p:nvGraphicFramePr>
        <p:xfrm>
          <a:off x="5410200" y="4494213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20" name="Equation" r:id="rId11" imgW="444307" imgH="520474" progId="Equation.3">
                  <p:embed/>
                </p:oleObj>
              </mc:Choice>
              <mc:Fallback>
                <p:oleObj name="Equation" r:id="rId11" imgW="444307" imgH="520474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494213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66" name="Object 19"/>
          <p:cNvGraphicFramePr>
            <a:graphicFrameLocks noChangeAspect="1"/>
          </p:cNvGraphicFramePr>
          <p:nvPr/>
        </p:nvGraphicFramePr>
        <p:xfrm>
          <a:off x="7848600" y="4570413"/>
          <a:ext cx="4302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21" name="Equation" r:id="rId13" imgW="431613" imgH="533169" progId="Equation.3">
                  <p:embed/>
                </p:oleObj>
              </mc:Choice>
              <mc:Fallback>
                <p:oleObj name="Equation" r:id="rId13" imgW="431613" imgH="533169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4570413"/>
                        <a:ext cx="4302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67" name="Line 20"/>
          <p:cNvSpPr>
            <a:spLocks noChangeShapeType="1"/>
          </p:cNvSpPr>
          <p:nvPr/>
        </p:nvSpPr>
        <p:spPr bwMode="auto">
          <a:xfrm>
            <a:off x="5943600" y="4875213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968" name="Freeform 21"/>
          <p:cNvSpPr>
            <a:spLocks/>
          </p:cNvSpPr>
          <p:nvPr/>
        </p:nvSpPr>
        <p:spPr bwMode="auto">
          <a:xfrm>
            <a:off x="2438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2969" name="Object 22"/>
          <p:cNvGraphicFramePr>
            <a:graphicFrameLocks noChangeAspect="1"/>
          </p:cNvGraphicFramePr>
          <p:nvPr/>
        </p:nvGraphicFramePr>
        <p:xfrm>
          <a:off x="3454400" y="4418013"/>
          <a:ext cx="154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22" name="Equation" r:id="rId15" imgW="1549400" imgH="457200" progId="Equation.3">
                  <p:embed/>
                </p:oleObj>
              </mc:Choice>
              <mc:Fallback>
                <p:oleObj name="Equation" r:id="rId15" imgW="1549400" imgH="4572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4418013"/>
                        <a:ext cx="1549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70" name="Object 23"/>
          <p:cNvGraphicFramePr>
            <a:graphicFrameLocks noChangeAspect="1"/>
          </p:cNvGraphicFramePr>
          <p:nvPr/>
        </p:nvGraphicFramePr>
        <p:xfrm>
          <a:off x="6007100" y="4429125"/>
          <a:ext cx="1460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23" name="Equation" r:id="rId17" imgW="1460500" imgH="457200" progId="Equation.3">
                  <p:embed/>
                </p:oleObj>
              </mc:Choice>
              <mc:Fallback>
                <p:oleObj name="Equation" r:id="rId17" imgW="1460500" imgH="4572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7100" y="4429125"/>
                        <a:ext cx="1460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71" name="Freeform 24"/>
          <p:cNvSpPr>
            <a:spLocks/>
          </p:cNvSpPr>
          <p:nvPr/>
        </p:nvSpPr>
        <p:spPr bwMode="auto">
          <a:xfrm>
            <a:off x="7391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2972" name="Object 25"/>
          <p:cNvGraphicFramePr>
            <a:graphicFrameLocks noChangeAspect="1"/>
          </p:cNvGraphicFramePr>
          <p:nvPr/>
        </p:nvGraphicFramePr>
        <p:xfrm>
          <a:off x="7353300" y="3122613"/>
          <a:ext cx="1384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24" name="Equation" r:id="rId19" imgW="1384300" imgH="457200" progId="Equation.3">
                  <p:embed/>
                </p:oleObj>
              </mc:Choice>
              <mc:Fallback>
                <p:oleObj name="Equation" r:id="rId19" imgW="1384300" imgH="4572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3300" y="3122613"/>
                        <a:ext cx="13843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73" name="Object 26"/>
          <p:cNvGraphicFramePr>
            <a:graphicFrameLocks noChangeAspect="1"/>
          </p:cNvGraphicFramePr>
          <p:nvPr/>
        </p:nvGraphicFramePr>
        <p:xfrm>
          <a:off x="7321550" y="5561013"/>
          <a:ext cx="1587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25" name="Equation" r:id="rId21" imgW="1587500" imgH="457200" progId="Equation.3">
                  <p:embed/>
                </p:oleObj>
              </mc:Choice>
              <mc:Fallback>
                <p:oleObj name="Equation" r:id="rId21" imgW="1587500" imgH="4572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1550" y="5561013"/>
                        <a:ext cx="1587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74" name="Object 27"/>
          <p:cNvGraphicFramePr>
            <a:graphicFrameLocks noChangeAspect="1"/>
          </p:cNvGraphicFramePr>
          <p:nvPr/>
        </p:nvGraphicFramePr>
        <p:xfrm>
          <a:off x="1225550" y="4424363"/>
          <a:ext cx="1485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26" name="Equation" r:id="rId23" imgW="1485900" imgH="457200" progId="Equation.3">
                  <p:embed/>
                </p:oleObj>
              </mc:Choice>
              <mc:Fallback>
                <p:oleObj name="Equation" r:id="rId23" imgW="1485900" imgH="4572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550" y="4424363"/>
                        <a:ext cx="1485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75" name="Freeform 28"/>
          <p:cNvSpPr>
            <a:spLocks/>
          </p:cNvSpPr>
          <p:nvPr/>
        </p:nvSpPr>
        <p:spPr bwMode="auto">
          <a:xfrm>
            <a:off x="152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2976" name="Object 29"/>
          <p:cNvGraphicFramePr>
            <a:graphicFrameLocks noChangeAspect="1"/>
          </p:cNvGraphicFramePr>
          <p:nvPr/>
        </p:nvGraphicFramePr>
        <p:xfrm>
          <a:off x="120650" y="305276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27" name="Equation" r:id="rId25" imgW="1409700" imgH="457200" progId="Equation.3">
                  <p:embed/>
                </p:oleObj>
              </mc:Choice>
              <mc:Fallback>
                <p:oleObj name="Equation" r:id="rId25" imgW="1409700" imgH="4572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305276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77" name="Object 30"/>
          <p:cNvGraphicFramePr>
            <a:graphicFrameLocks noChangeAspect="1"/>
          </p:cNvGraphicFramePr>
          <p:nvPr/>
        </p:nvGraphicFramePr>
        <p:xfrm>
          <a:off x="6400800" y="6099175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28" name="Equation" r:id="rId27" imgW="444307" imgH="520474" progId="Equation.3">
                  <p:embed/>
                </p:oleObj>
              </mc:Choice>
              <mc:Fallback>
                <p:oleObj name="Equation" r:id="rId27" imgW="444307" imgH="520474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6099175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78" name="Oval 31"/>
          <p:cNvSpPr>
            <a:spLocks noChangeArrowheads="1"/>
          </p:cNvSpPr>
          <p:nvPr/>
        </p:nvSpPr>
        <p:spPr bwMode="auto">
          <a:xfrm>
            <a:off x="6324600" y="6094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82979" name="Line 32"/>
          <p:cNvSpPr>
            <a:spLocks noChangeShapeType="1"/>
          </p:cNvSpPr>
          <p:nvPr/>
        </p:nvSpPr>
        <p:spPr bwMode="auto">
          <a:xfrm>
            <a:off x="1143000" y="4875213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980" name="Oval 33"/>
          <p:cNvSpPr>
            <a:spLocks noChangeArrowheads="1"/>
          </p:cNvSpPr>
          <p:nvPr/>
        </p:nvSpPr>
        <p:spPr bwMode="auto">
          <a:xfrm>
            <a:off x="6172200" y="5942013"/>
            <a:ext cx="9906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2981" name="Object 34"/>
          <p:cNvGraphicFramePr>
            <a:graphicFrameLocks noChangeAspect="1"/>
          </p:cNvGraphicFramePr>
          <p:nvPr/>
        </p:nvGraphicFramePr>
        <p:xfrm>
          <a:off x="2451100" y="312261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29" name="Equation" r:id="rId29" imgW="1409700" imgH="457200" progId="Equation.3">
                  <p:embed/>
                </p:oleObj>
              </mc:Choice>
              <mc:Fallback>
                <p:oleObj name="Equation" r:id="rId29" imgW="1409700" imgH="4572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100" y="312261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82" name="Line 35"/>
          <p:cNvSpPr>
            <a:spLocks noChangeShapeType="1"/>
          </p:cNvSpPr>
          <p:nvPr/>
        </p:nvSpPr>
        <p:spPr bwMode="auto">
          <a:xfrm>
            <a:off x="0" y="48752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983" name="Line 36"/>
          <p:cNvSpPr>
            <a:spLocks noChangeShapeType="1"/>
          </p:cNvSpPr>
          <p:nvPr/>
        </p:nvSpPr>
        <p:spPr bwMode="auto">
          <a:xfrm flipH="1">
            <a:off x="7010400" y="5103813"/>
            <a:ext cx="762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984" name="Line 37"/>
          <p:cNvSpPr>
            <a:spLocks noChangeShapeType="1"/>
          </p:cNvSpPr>
          <p:nvPr/>
        </p:nvSpPr>
        <p:spPr bwMode="auto">
          <a:xfrm>
            <a:off x="41148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985" name="Line 38"/>
          <p:cNvSpPr>
            <a:spLocks noChangeShapeType="1"/>
          </p:cNvSpPr>
          <p:nvPr/>
        </p:nvSpPr>
        <p:spPr bwMode="auto">
          <a:xfrm>
            <a:off x="46482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986" name="Line 39"/>
          <p:cNvSpPr>
            <a:spLocks noChangeShapeType="1"/>
          </p:cNvSpPr>
          <p:nvPr/>
        </p:nvSpPr>
        <p:spPr bwMode="auto">
          <a:xfrm>
            <a:off x="51816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987" name="Line 40"/>
          <p:cNvSpPr>
            <a:spLocks noChangeShapeType="1"/>
          </p:cNvSpPr>
          <p:nvPr/>
        </p:nvSpPr>
        <p:spPr bwMode="auto">
          <a:xfrm>
            <a:off x="5715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82988" name="Object 41"/>
          <p:cNvGraphicFramePr>
            <a:graphicFrameLocks noChangeAspect="1"/>
          </p:cNvGraphicFramePr>
          <p:nvPr/>
        </p:nvGraphicFramePr>
        <p:xfrm>
          <a:off x="4800600" y="766763"/>
          <a:ext cx="2524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30" name="Equation" r:id="rId30" imgW="253890" imgH="380835" progId="Equation.3">
                  <p:embed/>
                </p:oleObj>
              </mc:Choice>
              <mc:Fallback>
                <p:oleObj name="Equation" r:id="rId30" imgW="253890" imgH="380835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766763"/>
                        <a:ext cx="2524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89" name="Object 42"/>
          <p:cNvGraphicFramePr>
            <a:graphicFrameLocks noChangeAspect="1"/>
          </p:cNvGraphicFramePr>
          <p:nvPr/>
        </p:nvGraphicFramePr>
        <p:xfrm>
          <a:off x="43434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31" name="Equation" r:id="rId32" imgW="165028" imgH="368140" progId="Equation.3">
                  <p:embed/>
                </p:oleObj>
              </mc:Choice>
              <mc:Fallback>
                <p:oleObj name="Equation" r:id="rId32" imgW="165028" imgH="36814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90" name="Object 43"/>
          <p:cNvGraphicFramePr>
            <a:graphicFrameLocks noChangeAspect="1"/>
          </p:cNvGraphicFramePr>
          <p:nvPr/>
        </p:nvGraphicFramePr>
        <p:xfrm>
          <a:off x="53784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32" name="Equation" r:id="rId34" imgW="165028" imgH="368140" progId="Equation.3">
                  <p:embed/>
                </p:oleObj>
              </mc:Choice>
              <mc:Fallback>
                <p:oleObj name="Equation" r:id="rId34" imgW="165028" imgH="36814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84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91" name="Object 44"/>
          <p:cNvGraphicFramePr>
            <a:graphicFrameLocks noChangeAspect="1"/>
          </p:cNvGraphicFramePr>
          <p:nvPr/>
        </p:nvGraphicFramePr>
        <p:xfrm>
          <a:off x="37782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33" name="Equation" r:id="rId36" imgW="165028" imgH="368140" progId="Equation.3">
                  <p:embed/>
                </p:oleObj>
              </mc:Choice>
              <mc:Fallback>
                <p:oleObj name="Equation" r:id="rId36" imgW="165028" imgH="36814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92" name="Object 45"/>
          <p:cNvGraphicFramePr>
            <a:graphicFrameLocks noChangeAspect="1"/>
          </p:cNvGraphicFramePr>
          <p:nvPr/>
        </p:nvGraphicFramePr>
        <p:xfrm>
          <a:off x="58674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34" name="Equation" r:id="rId37" imgW="165028" imgH="368140" progId="Equation.3">
                  <p:embed/>
                </p:oleObj>
              </mc:Choice>
              <mc:Fallback>
                <p:oleObj name="Equation" r:id="rId37" imgW="165028" imgH="3681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93" name="Text Box 46"/>
          <p:cNvSpPr txBox="1">
            <a:spLocks noChangeArrowheads="1"/>
          </p:cNvSpPr>
          <p:nvPr/>
        </p:nvSpPr>
        <p:spPr bwMode="auto">
          <a:xfrm>
            <a:off x="609600" y="685800"/>
            <a:ext cx="14176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Time 1</a:t>
            </a:r>
          </a:p>
        </p:txBody>
      </p:sp>
      <p:sp>
        <p:nvSpPr>
          <p:cNvPr id="82994" name="Oval 47"/>
          <p:cNvSpPr>
            <a:spLocks noChangeArrowheads="1"/>
          </p:cNvSpPr>
          <p:nvPr/>
        </p:nvSpPr>
        <p:spPr bwMode="auto">
          <a:xfrm>
            <a:off x="0" y="2895600"/>
            <a:ext cx="1752600" cy="685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152400"/>
            <a:ext cx="8839200" cy="6400800"/>
          </a:xfrm>
        </p:spPr>
        <p:txBody>
          <a:bodyPr>
            <a:normAutofit fontScale="77500" lnSpcReduction="20000"/>
          </a:bodyPr>
          <a:lstStyle/>
          <a:p>
            <a:pPr marL="0" indent="0"/>
            <a:r>
              <a:rPr lang="en-US" sz="3600" dirty="0" smtClean="0"/>
              <a:t>Making one pass through the input, check if it is the right form, that is </a:t>
            </a:r>
            <a:r>
              <a:rPr lang="en-US" sz="3600" dirty="0" err="1" smtClean="0"/>
              <a:t>a</a:t>
            </a:r>
            <a:r>
              <a:rPr lang="en-US" sz="3600" baseline="30000" dirty="0" err="1" smtClean="0"/>
              <a:t>+</a:t>
            </a:r>
            <a:r>
              <a:rPr lang="en-US" sz="3600" dirty="0" err="1" smtClean="0"/>
              <a:t>b</a:t>
            </a:r>
            <a:r>
              <a:rPr lang="en-US" sz="3600" baseline="30000" dirty="0" err="1" smtClean="0"/>
              <a:t>+</a:t>
            </a:r>
            <a:r>
              <a:rPr lang="en-US" sz="3600" dirty="0" err="1" smtClean="0"/>
              <a:t>c</a:t>
            </a:r>
            <a:r>
              <a:rPr lang="en-US" sz="3600" baseline="30000" dirty="0" smtClean="0"/>
              <a:t>+</a:t>
            </a:r>
            <a:r>
              <a:rPr lang="en-US" sz="3600" dirty="0" smtClean="0"/>
              <a:t> </a:t>
            </a:r>
          </a:p>
          <a:p>
            <a:pPr marL="0" indent="0"/>
            <a:r>
              <a:rPr lang="en-US" sz="3600" dirty="0" smtClean="0"/>
              <a:t>Return to the start (keep moving left, ignoring everything)</a:t>
            </a:r>
          </a:p>
          <a:p>
            <a:pPr marL="0" indent="0"/>
            <a:r>
              <a:rPr lang="en-US" sz="3600" dirty="0" smtClean="0"/>
              <a:t>For each a</a:t>
            </a:r>
          </a:p>
          <a:p>
            <a:pPr marL="400050" lvl="1" indent="0"/>
            <a:r>
              <a:rPr lang="en-US" sz="3600" dirty="0" smtClean="0"/>
              <a:t>Cross it out</a:t>
            </a:r>
          </a:p>
          <a:p>
            <a:pPr marL="400050" lvl="1" indent="0"/>
            <a:r>
              <a:rPr lang="en-US" sz="3600" dirty="0" smtClean="0"/>
              <a:t>Scan until you hit a b</a:t>
            </a:r>
          </a:p>
          <a:p>
            <a:pPr marL="400050" lvl="1" indent="0"/>
            <a:r>
              <a:rPr lang="en-US" sz="3600" dirty="0" smtClean="0"/>
              <a:t>For each b, mark it </a:t>
            </a:r>
          </a:p>
          <a:p>
            <a:pPr marL="800100" lvl="2" indent="0"/>
            <a:r>
              <a:rPr lang="en-US" sz="3100" dirty="0" smtClean="0"/>
              <a:t>Scan until you hit c</a:t>
            </a:r>
          </a:p>
          <a:p>
            <a:pPr marL="800100" lvl="2" indent="0"/>
            <a:r>
              <a:rPr lang="en-US" sz="3100" dirty="0" smtClean="0"/>
              <a:t>Cross out the c</a:t>
            </a:r>
          </a:p>
          <a:p>
            <a:pPr marL="800100" lvl="2" indent="0"/>
            <a:r>
              <a:rPr lang="en-US" sz="3100" dirty="0" smtClean="0"/>
              <a:t>If you do not hit any </a:t>
            </a:r>
            <a:r>
              <a:rPr lang="en-US" sz="3100" dirty="0" err="1" smtClean="0"/>
              <a:t>cs</a:t>
            </a:r>
            <a:r>
              <a:rPr lang="en-US" sz="3100" dirty="0" smtClean="0"/>
              <a:t>, reject</a:t>
            </a:r>
          </a:p>
          <a:p>
            <a:pPr marL="400050" lvl="1" indent="0"/>
            <a:r>
              <a:rPr lang="en-US" sz="3600" dirty="0" smtClean="0"/>
              <a:t>Restore the </a:t>
            </a:r>
            <a:r>
              <a:rPr lang="en-US" sz="3600" dirty="0" err="1" smtClean="0"/>
              <a:t>bs</a:t>
            </a:r>
            <a:r>
              <a:rPr lang="en-US" sz="3600" dirty="0" smtClean="0"/>
              <a:t> to unmarked state</a:t>
            </a:r>
          </a:p>
          <a:p>
            <a:pPr marL="0" indent="0"/>
            <a:r>
              <a:rPr lang="en-US" sz="3600" dirty="0" smtClean="0"/>
              <a:t>If all a’s are crossed out, check if all c’s have also been crossed out</a:t>
            </a:r>
          </a:p>
          <a:p>
            <a:pPr marL="0" indent="0"/>
            <a:r>
              <a:rPr lang="en-US" sz="3600" dirty="0" smtClean="0"/>
              <a:t>      If yes – accept</a:t>
            </a:r>
          </a:p>
          <a:p>
            <a:pPr marL="0" indent="0"/>
            <a:r>
              <a:rPr lang="en-US" sz="3600" dirty="0"/>
              <a:t> </a:t>
            </a:r>
            <a:r>
              <a:rPr lang="en-US" sz="3600" dirty="0" smtClean="0"/>
              <a:t>     If no - reject</a:t>
            </a:r>
          </a:p>
          <a:p>
            <a:pPr marL="0" indent="0"/>
            <a:endParaRPr lang="en-US" dirty="0" smtClean="0"/>
          </a:p>
          <a:p>
            <a:pPr marL="1314450" lvl="2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468D2-CF72-4C21-B85D-23E010AF166F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47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8397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FE7E27F2-AA89-4437-90C8-F79D8C0772D1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30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83973" name="Oval 2"/>
          <p:cNvSpPr>
            <a:spLocks noChangeArrowheads="1"/>
          </p:cNvSpPr>
          <p:nvPr/>
        </p:nvSpPr>
        <p:spPr bwMode="auto">
          <a:xfrm>
            <a:off x="457200" y="4570413"/>
            <a:ext cx="685800" cy="609600"/>
          </a:xfrm>
          <a:prstGeom prst="ellipse">
            <a:avLst/>
          </a:prstGeom>
          <a:solidFill>
            <a:srgbClr val="FF0000">
              <a:alpha val="50195"/>
            </a:srgbClr>
          </a:solidFill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83974" name="Oval 3"/>
          <p:cNvSpPr>
            <a:spLocks noChangeArrowheads="1"/>
          </p:cNvSpPr>
          <p:nvPr/>
        </p:nvSpPr>
        <p:spPr bwMode="auto">
          <a:xfrm>
            <a:off x="2743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3975" name="Object 4"/>
          <p:cNvGraphicFramePr>
            <a:graphicFrameLocks noChangeAspect="1"/>
          </p:cNvGraphicFramePr>
          <p:nvPr/>
        </p:nvGraphicFramePr>
        <p:xfrm>
          <a:off x="609600" y="4570413"/>
          <a:ext cx="4429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39" name="Equation" r:id="rId3" imgW="444307" imgH="533169" progId="Equation.3">
                  <p:embed/>
                </p:oleObj>
              </mc:Choice>
              <mc:Fallback>
                <p:oleObj name="Equation" r:id="rId3" imgW="444307" imgH="53316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0413"/>
                        <a:ext cx="4429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6" name="Line 5"/>
          <p:cNvSpPr>
            <a:spLocks noChangeShapeType="1"/>
          </p:cNvSpPr>
          <p:nvPr/>
        </p:nvSpPr>
        <p:spPr bwMode="auto">
          <a:xfrm>
            <a:off x="3429000" y="48752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3977" name="Oval 6"/>
          <p:cNvSpPr>
            <a:spLocks noChangeArrowheads="1"/>
          </p:cNvSpPr>
          <p:nvPr/>
        </p:nvSpPr>
        <p:spPr bwMode="auto">
          <a:xfrm>
            <a:off x="5270500" y="45831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3978" name="Object 7"/>
          <p:cNvGraphicFramePr>
            <a:graphicFrameLocks noChangeAspect="1"/>
          </p:cNvGraphicFramePr>
          <p:nvPr/>
        </p:nvGraphicFramePr>
        <p:xfrm>
          <a:off x="2895600" y="4570413"/>
          <a:ext cx="38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40" name="Equation" r:id="rId5" imgW="380835" imgH="520474" progId="Equation.3">
                  <p:embed/>
                </p:oleObj>
              </mc:Choice>
              <mc:Fallback>
                <p:oleObj name="Equation" r:id="rId5" imgW="380835" imgH="520474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570413"/>
                        <a:ext cx="38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9" name="Oval 8"/>
          <p:cNvSpPr>
            <a:spLocks noChangeArrowheads="1"/>
          </p:cNvSpPr>
          <p:nvPr/>
        </p:nvSpPr>
        <p:spPr bwMode="auto">
          <a:xfrm>
            <a:off x="7696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3980" name="Object 9"/>
          <p:cNvGraphicFramePr>
            <a:graphicFrameLocks noChangeAspect="1"/>
          </p:cNvGraphicFramePr>
          <p:nvPr/>
        </p:nvGraphicFramePr>
        <p:xfrm>
          <a:off x="5410200" y="4494213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41" name="Equation" r:id="rId7" imgW="444307" imgH="520474" progId="Equation.3">
                  <p:embed/>
                </p:oleObj>
              </mc:Choice>
              <mc:Fallback>
                <p:oleObj name="Equation" r:id="rId7" imgW="444307" imgH="520474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494213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81" name="Object 10"/>
          <p:cNvGraphicFramePr>
            <a:graphicFrameLocks noChangeAspect="1"/>
          </p:cNvGraphicFramePr>
          <p:nvPr/>
        </p:nvGraphicFramePr>
        <p:xfrm>
          <a:off x="7848600" y="4570413"/>
          <a:ext cx="4302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42" name="Equation" r:id="rId9" imgW="431613" imgH="533169" progId="Equation.3">
                  <p:embed/>
                </p:oleObj>
              </mc:Choice>
              <mc:Fallback>
                <p:oleObj name="Equation" r:id="rId9" imgW="431613" imgH="53316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4570413"/>
                        <a:ext cx="4302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82" name="Line 11"/>
          <p:cNvSpPr>
            <a:spLocks noChangeShapeType="1"/>
          </p:cNvSpPr>
          <p:nvPr/>
        </p:nvSpPr>
        <p:spPr bwMode="auto">
          <a:xfrm>
            <a:off x="5943600" y="4875213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3983" name="Freeform 12"/>
          <p:cNvSpPr>
            <a:spLocks/>
          </p:cNvSpPr>
          <p:nvPr/>
        </p:nvSpPr>
        <p:spPr bwMode="auto">
          <a:xfrm>
            <a:off x="2438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3984" name="Object 13"/>
          <p:cNvGraphicFramePr>
            <a:graphicFrameLocks noChangeAspect="1"/>
          </p:cNvGraphicFramePr>
          <p:nvPr/>
        </p:nvGraphicFramePr>
        <p:xfrm>
          <a:off x="3454400" y="4418013"/>
          <a:ext cx="154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43" name="Equation" r:id="rId11" imgW="1549400" imgH="457200" progId="Equation.3">
                  <p:embed/>
                </p:oleObj>
              </mc:Choice>
              <mc:Fallback>
                <p:oleObj name="Equation" r:id="rId11" imgW="15494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4418013"/>
                        <a:ext cx="1549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85" name="Object 14"/>
          <p:cNvGraphicFramePr>
            <a:graphicFrameLocks noChangeAspect="1"/>
          </p:cNvGraphicFramePr>
          <p:nvPr/>
        </p:nvGraphicFramePr>
        <p:xfrm>
          <a:off x="6007100" y="4429125"/>
          <a:ext cx="1460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44" name="Equation" r:id="rId13" imgW="1460500" imgH="457200" progId="Equation.3">
                  <p:embed/>
                </p:oleObj>
              </mc:Choice>
              <mc:Fallback>
                <p:oleObj name="Equation" r:id="rId13" imgW="1460500" imgH="457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7100" y="4429125"/>
                        <a:ext cx="1460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86" name="Freeform 15"/>
          <p:cNvSpPr>
            <a:spLocks/>
          </p:cNvSpPr>
          <p:nvPr/>
        </p:nvSpPr>
        <p:spPr bwMode="auto">
          <a:xfrm>
            <a:off x="7391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3987" name="Object 16"/>
          <p:cNvGraphicFramePr>
            <a:graphicFrameLocks noChangeAspect="1"/>
          </p:cNvGraphicFramePr>
          <p:nvPr/>
        </p:nvGraphicFramePr>
        <p:xfrm>
          <a:off x="7353300" y="3122613"/>
          <a:ext cx="1384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45" name="Equation" r:id="rId15" imgW="1384300" imgH="457200" progId="Equation.3">
                  <p:embed/>
                </p:oleObj>
              </mc:Choice>
              <mc:Fallback>
                <p:oleObj name="Equation" r:id="rId15" imgW="1384300" imgH="457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3300" y="3122613"/>
                        <a:ext cx="13843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88" name="Object 17"/>
          <p:cNvGraphicFramePr>
            <a:graphicFrameLocks noChangeAspect="1"/>
          </p:cNvGraphicFramePr>
          <p:nvPr/>
        </p:nvGraphicFramePr>
        <p:xfrm>
          <a:off x="7321550" y="5561013"/>
          <a:ext cx="1587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46" name="Equation" r:id="rId17" imgW="1587500" imgH="457200" progId="Equation.3">
                  <p:embed/>
                </p:oleObj>
              </mc:Choice>
              <mc:Fallback>
                <p:oleObj name="Equation" r:id="rId17" imgW="1587500" imgH="457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1550" y="5561013"/>
                        <a:ext cx="1587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89" name="Object 18"/>
          <p:cNvGraphicFramePr>
            <a:graphicFrameLocks noChangeAspect="1"/>
          </p:cNvGraphicFramePr>
          <p:nvPr/>
        </p:nvGraphicFramePr>
        <p:xfrm>
          <a:off x="1225550" y="4424363"/>
          <a:ext cx="1485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47" name="Equation" r:id="rId19" imgW="1485900" imgH="457200" progId="Equation.3">
                  <p:embed/>
                </p:oleObj>
              </mc:Choice>
              <mc:Fallback>
                <p:oleObj name="Equation" r:id="rId19" imgW="1485900" imgH="457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550" y="4424363"/>
                        <a:ext cx="1485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90" name="Freeform 19"/>
          <p:cNvSpPr>
            <a:spLocks/>
          </p:cNvSpPr>
          <p:nvPr/>
        </p:nvSpPr>
        <p:spPr bwMode="auto">
          <a:xfrm>
            <a:off x="152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3991" name="Object 20"/>
          <p:cNvGraphicFramePr>
            <a:graphicFrameLocks noChangeAspect="1"/>
          </p:cNvGraphicFramePr>
          <p:nvPr/>
        </p:nvGraphicFramePr>
        <p:xfrm>
          <a:off x="120650" y="305276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48" name="Equation" r:id="rId21" imgW="1409700" imgH="457200" progId="Equation.3">
                  <p:embed/>
                </p:oleObj>
              </mc:Choice>
              <mc:Fallback>
                <p:oleObj name="Equation" r:id="rId21" imgW="1409700" imgH="457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305276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92" name="Object 21"/>
          <p:cNvGraphicFramePr>
            <a:graphicFrameLocks noChangeAspect="1"/>
          </p:cNvGraphicFramePr>
          <p:nvPr/>
        </p:nvGraphicFramePr>
        <p:xfrm>
          <a:off x="6400800" y="6099175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49" name="Equation" r:id="rId23" imgW="444307" imgH="520474" progId="Equation.3">
                  <p:embed/>
                </p:oleObj>
              </mc:Choice>
              <mc:Fallback>
                <p:oleObj name="Equation" r:id="rId23" imgW="444307" imgH="520474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6099175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93" name="Oval 22"/>
          <p:cNvSpPr>
            <a:spLocks noChangeArrowheads="1"/>
          </p:cNvSpPr>
          <p:nvPr/>
        </p:nvSpPr>
        <p:spPr bwMode="auto">
          <a:xfrm>
            <a:off x="6324600" y="6094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83994" name="Line 23"/>
          <p:cNvSpPr>
            <a:spLocks noChangeShapeType="1"/>
          </p:cNvSpPr>
          <p:nvPr/>
        </p:nvSpPr>
        <p:spPr bwMode="auto">
          <a:xfrm>
            <a:off x="1143000" y="4875213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3995" name="Oval 24"/>
          <p:cNvSpPr>
            <a:spLocks noChangeArrowheads="1"/>
          </p:cNvSpPr>
          <p:nvPr/>
        </p:nvSpPr>
        <p:spPr bwMode="auto">
          <a:xfrm>
            <a:off x="6172200" y="5942013"/>
            <a:ext cx="9906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3996" name="Object 25"/>
          <p:cNvGraphicFramePr>
            <a:graphicFrameLocks noChangeAspect="1"/>
          </p:cNvGraphicFramePr>
          <p:nvPr/>
        </p:nvGraphicFramePr>
        <p:xfrm>
          <a:off x="2451100" y="312261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50" name="Equation" r:id="rId25" imgW="1409700" imgH="457200" progId="Equation.3">
                  <p:embed/>
                </p:oleObj>
              </mc:Choice>
              <mc:Fallback>
                <p:oleObj name="Equation" r:id="rId25" imgW="1409700" imgH="4572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100" y="312261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97" name="Line 26"/>
          <p:cNvSpPr>
            <a:spLocks noChangeShapeType="1"/>
          </p:cNvSpPr>
          <p:nvPr/>
        </p:nvSpPr>
        <p:spPr bwMode="auto">
          <a:xfrm>
            <a:off x="0" y="48752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3998" name="Line 27"/>
          <p:cNvSpPr>
            <a:spLocks noChangeShapeType="1"/>
          </p:cNvSpPr>
          <p:nvPr/>
        </p:nvSpPr>
        <p:spPr bwMode="auto">
          <a:xfrm flipH="1">
            <a:off x="7010400" y="5103813"/>
            <a:ext cx="762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3999" name="Line 28"/>
          <p:cNvSpPr>
            <a:spLocks noChangeShapeType="1"/>
          </p:cNvSpPr>
          <p:nvPr/>
        </p:nvSpPr>
        <p:spPr bwMode="auto">
          <a:xfrm>
            <a:off x="2667000" y="6096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4000" name="Line 29"/>
          <p:cNvSpPr>
            <a:spLocks noChangeShapeType="1"/>
          </p:cNvSpPr>
          <p:nvPr/>
        </p:nvSpPr>
        <p:spPr bwMode="auto">
          <a:xfrm>
            <a:off x="2667000" y="12954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4001" name="Line 30"/>
          <p:cNvSpPr>
            <a:spLocks noChangeShapeType="1"/>
          </p:cNvSpPr>
          <p:nvPr/>
        </p:nvSpPr>
        <p:spPr bwMode="auto">
          <a:xfrm>
            <a:off x="3048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4002" name="Line 31"/>
          <p:cNvSpPr>
            <a:spLocks noChangeShapeType="1"/>
          </p:cNvSpPr>
          <p:nvPr/>
        </p:nvSpPr>
        <p:spPr bwMode="auto">
          <a:xfrm>
            <a:off x="3581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4003" name="Line 32"/>
          <p:cNvSpPr>
            <a:spLocks noChangeShapeType="1"/>
          </p:cNvSpPr>
          <p:nvPr/>
        </p:nvSpPr>
        <p:spPr bwMode="auto">
          <a:xfrm>
            <a:off x="41148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4004" name="Line 33"/>
          <p:cNvSpPr>
            <a:spLocks noChangeShapeType="1"/>
          </p:cNvSpPr>
          <p:nvPr/>
        </p:nvSpPr>
        <p:spPr bwMode="auto">
          <a:xfrm>
            <a:off x="46482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4005" name="Line 34"/>
          <p:cNvSpPr>
            <a:spLocks noChangeShapeType="1"/>
          </p:cNvSpPr>
          <p:nvPr/>
        </p:nvSpPr>
        <p:spPr bwMode="auto">
          <a:xfrm>
            <a:off x="51816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4006" name="Line 35"/>
          <p:cNvSpPr>
            <a:spLocks noChangeShapeType="1"/>
          </p:cNvSpPr>
          <p:nvPr/>
        </p:nvSpPr>
        <p:spPr bwMode="auto">
          <a:xfrm>
            <a:off x="5715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4007" name="Line 36"/>
          <p:cNvSpPr>
            <a:spLocks noChangeShapeType="1"/>
          </p:cNvSpPr>
          <p:nvPr/>
        </p:nvSpPr>
        <p:spPr bwMode="auto">
          <a:xfrm>
            <a:off x="6248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4008" name="Line 37"/>
          <p:cNvSpPr>
            <a:spLocks noChangeShapeType="1"/>
          </p:cNvSpPr>
          <p:nvPr/>
        </p:nvSpPr>
        <p:spPr bwMode="auto">
          <a:xfrm flipV="1">
            <a:off x="4953000" y="129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84009" name="Object 38"/>
          <p:cNvGraphicFramePr>
            <a:graphicFrameLocks noChangeAspect="1"/>
          </p:cNvGraphicFramePr>
          <p:nvPr/>
        </p:nvGraphicFramePr>
        <p:xfrm>
          <a:off x="3200400" y="7620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51" name="Equation" r:id="rId26" imgW="253890" imgH="368140" progId="Equation.3">
                  <p:embed/>
                </p:oleObj>
              </mc:Choice>
              <mc:Fallback>
                <p:oleObj name="Equation" r:id="rId26" imgW="253890" imgH="36814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7620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010" name="Object 39"/>
          <p:cNvGraphicFramePr>
            <a:graphicFrameLocks noChangeAspect="1"/>
          </p:cNvGraphicFramePr>
          <p:nvPr/>
        </p:nvGraphicFramePr>
        <p:xfrm>
          <a:off x="4800600" y="766763"/>
          <a:ext cx="2524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52" name="Equation" r:id="rId28" imgW="253890" imgH="380835" progId="Equation.3">
                  <p:embed/>
                </p:oleObj>
              </mc:Choice>
              <mc:Fallback>
                <p:oleObj name="Equation" r:id="rId28" imgW="253890" imgH="380835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766763"/>
                        <a:ext cx="2524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011" name="Object 40"/>
          <p:cNvGraphicFramePr>
            <a:graphicFrameLocks noChangeAspect="1"/>
          </p:cNvGraphicFramePr>
          <p:nvPr/>
        </p:nvGraphicFramePr>
        <p:xfrm>
          <a:off x="4724400" y="1676400"/>
          <a:ext cx="4429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53" name="Equation" r:id="rId30" imgW="444307" imgH="533169" progId="Equation.3">
                  <p:embed/>
                </p:oleObj>
              </mc:Choice>
              <mc:Fallback>
                <p:oleObj name="Equation" r:id="rId30" imgW="444307" imgH="533169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676400"/>
                        <a:ext cx="4429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012" name="Object 41"/>
          <p:cNvGraphicFramePr>
            <a:graphicFrameLocks noChangeAspect="1"/>
          </p:cNvGraphicFramePr>
          <p:nvPr/>
        </p:nvGraphicFramePr>
        <p:xfrm>
          <a:off x="43434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54" name="Equation" r:id="rId31" imgW="165028" imgH="368140" progId="Equation.3">
                  <p:embed/>
                </p:oleObj>
              </mc:Choice>
              <mc:Fallback>
                <p:oleObj name="Equation" r:id="rId31" imgW="165028" imgH="3681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013" name="Object 42"/>
          <p:cNvGraphicFramePr>
            <a:graphicFrameLocks noChangeAspect="1"/>
          </p:cNvGraphicFramePr>
          <p:nvPr/>
        </p:nvGraphicFramePr>
        <p:xfrm>
          <a:off x="53784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55" name="Equation" r:id="rId33" imgW="165028" imgH="368140" progId="Equation.3">
                  <p:embed/>
                </p:oleObj>
              </mc:Choice>
              <mc:Fallback>
                <p:oleObj name="Equation" r:id="rId33" imgW="165028" imgH="36814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84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014" name="Object 43"/>
          <p:cNvGraphicFramePr>
            <a:graphicFrameLocks noChangeAspect="1"/>
          </p:cNvGraphicFramePr>
          <p:nvPr/>
        </p:nvGraphicFramePr>
        <p:xfrm>
          <a:off x="6400800" y="7620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56" name="Equation" r:id="rId35" imgW="253890" imgH="368140" progId="Equation.3">
                  <p:embed/>
                </p:oleObj>
              </mc:Choice>
              <mc:Fallback>
                <p:oleObj name="Equation" r:id="rId35" imgW="253890" imgH="36814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7620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015" name="Object 44"/>
          <p:cNvGraphicFramePr>
            <a:graphicFrameLocks noChangeAspect="1"/>
          </p:cNvGraphicFramePr>
          <p:nvPr/>
        </p:nvGraphicFramePr>
        <p:xfrm>
          <a:off x="37782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57" name="Equation" r:id="rId36" imgW="165028" imgH="368140" progId="Equation.3">
                  <p:embed/>
                </p:oleObj>
              </mc:Choice>
              <mc:Fallback>
                <p:oleObj name="Equation" r:id="rId36" imgW="165028" imgH="36814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016" name="Object 45"/>
          <p:cNvGraphicFramePr>
            <a:graphicFrameLocks noChangeAspect="1"/>
          </p:cNvGraphicFramePr>
          <p:nvPr/>
        </p:nvGraphicFramePr>
        <p:xfrm>
          <a:off x="58674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58" name="Equation" r:id="rId37" imgW="165028" imgH="368140" progId="Equation.3">
                  <p:embed/>
                </p:oleObj>
              </mc:Choice>
              <mc:Fallback>
                <p:oleObj name="Equation" r:id="rId37" imgW="165028" imgH="3681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017" name="Text Box 46"/>
          <p:cNvSpPr txBox="1">
            <a:spLocks noChangeArrowheads="1"/>
          </p:cNvSpPr>
          <p:nvPr/>
        </p:nvSpPr>
        <p:spPr bwMode="auto">
          <a:xfrm>
            <a:off x="609600" y="685800"/>
            <a:ext cx="1482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Time 2</a:t>
            </a:r>
          </a:p>
        </p:txBody>
      </p:sp>
      <p:sp>
        <p:nvSpPr>
          <p:cNvPr id="84018" name="Oval 47"/>
          <p:cNvSpPr>
            <a:spLocks noChangeArrowheads="1"/>
          </p:cNvSpPr>
          <p:nvPr/>
        </p:nvSpPr>
        <p:spPr bwMode="auto">
          <a:xfrm>
            <a:off x="1066800" y="4267200"/>
            <a:ext cx="1752600" cy="685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8499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DB974739-AFEB-4F35-B91A-2B00776270A5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31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84997" name="Oval 2"/>
          <p:cNvSpPr>
            <a:spLocks noChangeArrowheads="1"/>
          </p:cNvSpPr>
          <p:nvPr/>
        </p:nvSpPr>
        <p:spPr bwMode="auto">
          <a:xfrm>
            <a:off x="2743200" y="4572000"/>
            <a:ext cx="685800" cy="609600"/>
          </a:xfrm>
          <a:prstGeom prst="ellipse">
            <a:avLst/>
          </a:prstGeom>
          <a:solidFill>
            <a:srgbClr val="FF0000">
              <a:alpha val="50195"/>
            </a:srgbClr>
          </a:solidFill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4998" name="Object 3"/>
          <p:cNvGraphicFramePr>
            <a:graphicFrameLocks noChangeAspect="1"/>
          </p:cNvGraphicFramePr>
          <p:nvPr/>
        </p:nvGraphicFramePr>
        <p:xfrm>
          <a:off x="609600" y="4570413"/>
          <a:ext cx="4429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63" name="Equation" r:id="rId3" imgW="444307" imgH="533169" progId="Equation.3">
                  <p:embed/>
                </p:oleObj>
              </mc:Choice>
              <mc:Fallback>
                <p:oleObj name="Equation" r:id="rId3" imgW="444307" imgH="53316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0413"/>
                        <a:ext cx="4429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9" name="Line 4"/>
          <p:cNvSpPr>
            <a:spLocks noChangeShapeType="1"/>
          </p:cNvSpPr>
          <p:nvPr/>
        </p:nvSpPr>
        <p:spPr bwMode="auto">
          <a:xfrm>
            <a:off x="3429000" y="48752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5000" name="Oval 5"/>
          <p:cNvSpPr>
            <a:spLocks noChangeArrowheads="1"/>
          </p:cNvSpPr>
          <p:nvPr/>
        </p:nvSpPr>
        <p:spPr bwMode="auto">
          <a:xfrm>
            <a:off x="5270500" y="45831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5001" name="Object 6"/>
          <p:cNvGraphicFramePr>
            <a:graphicFrameLocks noChangeAspect="1"/>
          </p:cNvGraphicFramePr>
          <p:nvPr/>
        </p:nvGraphicFramePr>
        <p:xfrm>
          <a:off x="2895600" y="4570413"/>
          <a:ext cx="38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64" name="Equation" r:id="rId5" imgW="380835" imgH="520474" progId="Equation.3">
                  <p:embed/>
                </p:oleObj>
              </mc:Choice>
              <mc:Fallback>
                <p:oleObj name="Equation" r:id="rId5" imgW="380835" imgH="520474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570413"/>
                        <a:ext cx="38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2" name="Oval 7"/>
          <p:cNvSpPr>
            <a:spLocks noChangeArrowheads="1"/>
          </p:cNvSpPr>
          <p:nvPr/>
        </p:nvSpPr>
        <p:spPr bwMode="auto">
          <a:xfrm>
            <a:off x="7696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5003" name="Object 8"/>
          <p:cNvGraphicFramePr>
            <a:graphicFrameLocks noChangeAspect="1"/>
          </p:cNvGraphicFramePr>
          <p:nvPr/>
        </p:nvGraphicFramePr>
        <p:xfrm>
          <a:off x="5410200" y="4494213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65" name="Equation" r:id="rId7" imgW="444307" imgH="520474" progId="Equation.3">
                  <p:embed/>
                </p:oleObj>
              </mc:Choice>
              <mc:Fallback>
                <p:oleObj name="Equation" r:id="rId7" imgW="444307" imgH="520474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494213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4" name="Oval 9"/>
          <p:cNvSpPr>
            <a:spLocks noChangeArrowheads="1"/>
          </p:cNvSpPr>
          <p:nvPr/>
        </p:nvSpPr>
        <p:spPr bwMode="auto">
          <a:xfrm>
            <a:off x="457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5005" name="Object 10"/>
          <p:cNvGraphicFramePr>
            <a:graphicFrameLocks noChangeAspect="1"/>
          </p:cNvGraphicFramePr>
          <p:nvPr/>
        </p:nvGraphicFramePr>
        <p:xfrm>
          <a:off x="7848600" y="4570413"/>
          <a:ext cx="4302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66" name="Equation" r:id="rId9" imgW="431613" imgH="533169" progId="Equation.3">
                  <p:embed/>
                </p:oleObj>
              </mc:Choice>
              <mc:Fallback>
                <p:oleObj name="Equation" r:id="rId9" imgW="431613" imgH="53316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4570413"/>
                        <a:ext cx="4302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6" name="Line 11"/>
          <p:cNvSpPr>
            <a:spLocks noChangeShapeType="1"/>
          </p:cNvSpPr>
          <p:nvPr/>
        </p:nvSpPr>
        <p:spPr bwMode="auto">
          <a:xfrm>
            <a:off x="5943600" y="4875213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5007" name="Freeform 12"/>
          <p:cNvSpPr>
            <a:spLocks/>
          </p:cNvSpPr>
          <p:nvPr/>
        </p:nvSpPr>
        <p:spPr bwMode="auto">
          <a:xfrm>
            <a:off x="2438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5008" name="Object 13"/>
          <p:cNvGraphicFramePr>
            <a:graphicFrameLocks noChangeAspect="1"/>
          </p:cNvGraphicFramePr>
          <p:nvPr/>
        </p:nvGraphicFramePr>
        <p:xfrm>
          <a:off x="3454400" y="4418013"/>
          <a:ext cx="154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67" name="Equation" r:id="rId11" imgW="1549400" imgH="457200" progId="Equation.3">
                  <p:embed/>
                </p:oleObj>
              </mc:Choice>
              <mc:Fallback>
                <p:oleObj name="Equation" r:id="rId11" imgW="15494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4418013"/>
                        <a:ext cx="1549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9" name="Object 14"/>
          <p:cNvGraphicFramePr>
            <a:graphicFrameLocks noChangeAspect="1"/>
          </p:cNvGraphicFramePr>
          <p:nvPr/>
        </p:nvGraphicFramePr>
        <p:xfrm>
          <a:off x="6007100" y="4429125"/>
          <a:ext cx="1460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68" name="Equation" r:id="rId13" imgW="1460500" imgH="457200" progId="Equation.3">
                  <p:embed/>
                </p:oleObj>
              </mc:Choice>
              <mc:Fallback>
                <p:oleObj name="Equation" r:id="rId13" imgW="1460500" imgH="457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7100" y="4429125"/>
                        <a:ext cx="1460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10" name="Freeform 15"/>
          <p:cNvSpPr>
            <a:spLocks/>
          </p:cNvSpPr>
          <p:nvPr/>
        </p:nvSpPr>
        <p:spPr bwMode="auto">
          <a:xfrm>
            <a:off x="7391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5011" name="Object 16"/>
          <p:cNvGraphicFramePr>
            <a:graphicFrameLocks noChangeAspect="1"/>
          </p:cNvGraphicFramePr>
          <p:nvPr/>
        </p:nvGraphicFramePr>
        <p:xfrm>
          <a:off x="7353300" y="3122613"/>
          <a:ext cx="1384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69" name="Equation" r:id="rId15" imgW="1384300" imgH="457200" progId="Equation.3">
                  <p:embed/>
                </p:oleObj>
              </mc:Choice>
              <mc:Fallback>
                <p:oleObj name="Equation" r:id="rId15" imgW="1384300" imgH="457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3300" y="3122613"/>
                        <a:ext cx="13843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2" name="Object 17"/>
          <p:cNvGraphicFramePr>
            <a:graphicFrameLocks noChangeAspect="1"/>
          </p:cNvGraphicFramePr>
          <p:nvPr/>
        </p:nvGraphicFramePr>
        <p:xfrm>
          <a:off x="7321550" y="5561013"/>
          <a:ext cx="1587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70" name="Equation" r:id="rId17" imgW="1587500" imgH="457200" progId="Equation.3">
                  <p:embed/>
                </p:oleObj>
              </mc:Choice>
              <mc:Fallback>
                <p:oleObj name="Equation" r:id="rId17" imgW="1587500" imgH="457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1550" y="5561013"/>
                        <a:ext cx="1587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3" name="Object 18"/>
          <p:cNvGraphicFramePr>
            <a:graphicFrameLocks noChangeAspect="1"/>
          </p:cNvGraphicFramePr>
          <p:nvPr/>
        </p:nvGraphicFramePr>
        <p:xfrm>
          <a:off x="1225550" y="4424363"/>
          <a:ext cx="1485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71" name="Equation" r:id="rId19" imgW="1485900" imgH="457200" progId="Equation.3">
                  <p:embed/>
                </p:oleObj>
              </mc:Choice>
              <mc:Fallback>
                <p:oleObj name="Equation" r:id="rId19" imgW="1485900" imgH="457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550" y="4424363"/>
                        <a:ext cx="1485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14" name="Freeform 19"/>
          <p:cNvSpPr>
            <a:spLocks/>
          </p:cNvSpPr>
          <p:nvPr/>
        </p:nvSpPr>
        <p:spPr bwMode="auto">
          <a:xfrm>
            <a:off x="152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5015" name="Object 20"/>
          <p:cNvGraphicFramePr>
            <a:graphicFrameLocks noChangeAspect="1"/>
          </p:cNvGraphicFramePr>
          <p:nvPr/>
        </p:nvGraphicFramePr>
        <p:xfrm>
          <a:off x="120650" y="305276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72" name="Equation" r:id="rId21" imgW="1409700" imgH="457200" progId="Equation.3">
                  <p:embed/>
                </p:oleObj>
              </mc:Choice>
              <mc:Fallback>
                <p:oleObj name="Equation" r:id="rId21" imgW="1409700" imgH="457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305276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6" name="Object 21"/>
          <p:cNvGraphicFramePr>
            <a:graphicFrameLocks noChangeAspect="1"/>
          </p:cNvGraphicFramePr>
          <p:nvPr/>
        </p:nvGraphicFramePr>
        <p:xfrm>
          <a:off x="6400800" y="6099175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73" name="Equation" r:id="rId23" imgW="444307" imgH="520474" progId="Equation.3">
                  <p:embed/>
                </p:oleObj>
              </mc:Choice>
              <mc:Fallback>
                <p:oleObj name="Equation" r:id="rId23" imgW="444307" imgH="520474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6099175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17" name="Oval 22"/>
          <p:cNvSpPr>
            <a:spLocks noChangeArrowheads="1"/>
          </p:cNvSpPr>
          <p:nvPr/>
        </p:nvSpPr>
        <p:spPr bwMode="auto">
          <a:xfrm>
            <a:off x="6324600" y="6094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85018" name="Line 23"/>
          <p:cNvSpPr>
            <a:spLocks noChangeShapeType="1"/>
          </p:cNvSpPr>
          <p:nvPr/>
        </p:nvSpPr>
        <p:spPr bwMode="auto">
          <a:xfrm>
            <a:off x="1143000" y="4875213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5019" name="Oval 24"/>
          <p:cNvSpPr>
            <a:spLocks noChangeArrowheads="1"/>
          </p:cNvSpPr>
          <p:nvPr/>
        </p:nvSpPr>
        <p:spPr bwMode="auto">
          <a:xfrm>
            <a:off x="6172200" y="5942013"/>
            <a:ext cx="9906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5020" name="Object 25"/>
          <p:cNvGraphicFramePr>
            <a:graphicFrameLocks noChangeAspect="1"/>
          </p:cNvGraphicFramePr>
          <p:nvPr/>
        </p:nvGraphicFramePr>
        <p:xfrm>
          <a:off x="2451100" y="312261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74" name="Equation" r:id="rId25" imgW="1409700" imgH="457200" progId="Equation.3">
                  <p:embed/>
                </p:oleObj>
              </mc:Choice>
              <mc:Fallback>
                <p:oleObj name="Equation" r:id="rId25" imgW="1409700" imgH="4572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100" y="312261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21" name="Line 26"/>
          <p:cNvSpPr>
            <a:spLocks noChangeShapeType="1"/>
          </p:cNvSpPr>
          <p:nvPr/>
        </p:nvSpPr>
        <p:spPr bwMode="auto">
          <a:xfrm>
            <a:off x="0" y="48752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22" name="Line 27"/>
          <p:cNvSpPr>
            <a:spLocks noChangeShapeType="1"/>
          </p:cNvSpPr>
          <p:nvPr/>
        </p:nvSpPr>
        <p:spPr bwMode="auto">
          <a:xfrm flipH="1">
            <a:off x="7010400" y="5103813"/>
            <a:ext cx="762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5023" name="Line 28"/>
          <p:cNvSpPr>
            <a:spLocks noChangeShapeType="1"/>
          </p:cNvSpPr>
          <p:nvPr/>
        </p:nvSpPr>
        <p:spPr bwMode="auto">
          <a:xfrm>
            <a:off x="2667000" y="6096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5024" name="Line 29"/>
          <p:cNvSpPr>
            <a:spLocks noChangeShapeType="1"/>
          </p:cNvSpPr>
          <p:nvPr/>
        </p:nvSpPr>
        <p:spPr bwMode="auto">
          <a:xfrm>
            <a:off x="2667000" y="12954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5025" name="Line 30"/>
          <p:cNvSpPr>
            <a:spLocks noChangeShapeType="1"/>
          </p:cNvSpPr>
          <p:nvPr/>
        </p:nvSpPr>
        <p:spPr bwMode="auto">
          <a:xfrm>
            <a:off x="3048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5026" name="Line 31"/>
          <p:cNvSpPr>
            <a:spLocks noChangeShapeType="1"/>
          </p:cNvSpPr>
          <p:nvPr/>
        </p:nvSpPr>
        <p:spPr bwMode="auto">
          <a:xfrm>
            <a:off x="3581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5027" name="Line 32"/>
          <p:cNvSpPr>
            <a:spLocks noChangeShapeType="1"/>
          </p:cNvSpPr>
          <p:nvPr/>
        </p:nvSpPr>
        <p:spPr bwMode="auto">
          <a:xfrm>
            <a:off x="6248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5028" name="Line 33"/>
          <p:cNvSpPr>
            <a:spLocks noChangeShapeType="1"/>
          </p:cNvSpPr>
          <p:nvPr/>
        </p:nvSpPr>
        <p:spPr bwMode="auto">
          <a:xfrm flipV="1">
            <a:off x="5486400" y="129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85029" name="Object 34"/>
          <p:cNvGraphicFramePr>
            <a:graphicFrameLocks noChangeAspect="1"/>
          </p:cNvGraphicFramePr>
          <p:nvPr/>
        </p:nvGraphicFramePr>
        <p:xfrm>
          <a:off x="3200400" y="7620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75" name="Equation" r:id="rId26" imgW="253890" imgH="368140" progId="Equation.3">
                  <p:embed/>
                </p:oleObj>
              </mc:Choice>
              <mc:Fallback>
                <p:oleObj name="Equation" r:id="rId26" imgW="253890" imgH="36814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7620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30" name="Object 35"/>
          <p:cNvGraphicFramePr>
            <a:graphicFrameLocks noChangeAspect="1"/>
          </p:cNvGraphicFramePr>
          <p:nvPr/>
        </p:nvGraphicFramePr>
        <p:xfrm>
          <a:off x="5287963" y="1681163"/>
          <a:ext cx="38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76" name="Equation" r:id="rId28" imgW="380835" imgH="520474" progId="Equation.3">
                  <p:embed/>
                </p:oleObj>
              </mc:Choice>
              <mc:Fallback>
                <p:oleObj name="Equation" r:id="rId28" imgW="380835" imgH="520474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7963" y="1681163"/>
                        <a:ext cx="38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31" name="Object 36"/>
          <p:cNvGraphicFramePr>
            <a:graphicFrameLocks noChangeAspect="1"/>
          </p:cNvGraphicFramePr>
          <p:nvPr/>
        </p:nvGraphicFramePr>
        <p:xfrm>
          <a:off x="6324600" y="762000"/>
          <a:ext cx="304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77" name="Equation" r:id="rId29" imgW="253890" imgH="368140" progId="Equation.3">
                  <p:embed/>
                </p:oleObj>
              </mc:Choice>
              <mc:Fallback>
                <p:oleObj name="Equation" r:id="rId29" imgW="253890" imgH="3681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762000"/>
                        <a:ext cx="3048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32" name="Line 37"/>
          <p:cNvSpPr>
            <a:spLocks noChangeShapeType="1"/>
          </p:cNvSpPr>
          <p:nvPr/>
        </p:nvSpPr>
        <p:spPr bwMode="auto">
          <a:xfrm>
            <a:off x="41148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5033" name="Line 38"/>
          <p:cNvSpPr>
            <a:spLocks noChangeShapeType="1"/>
          </p:cNvSpPr>
          <p:nvPr/>
        </p:nvSpPr>
        <p:spPr bwMode="auto">
          <a:xfrm>
            <a:off x="46482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5034" name="Line 39"/>
          <p:cNvSpPr>
            <a:spLocks noChangeShapeType="1"/>
          </p:cNvSpPr>
          <p:nvPr/>
        </p:nvSpPr>
        <p:spPr bwMode="auto">
          <a:xfrm>
            <a:off x="51816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5035" name="Line 40"/>
          <p:cNvSpPr>
            <a:spLocks noChangeShapeType="1"/>
          </p:cNvSpPr>
          <p:nvPr/>
        </p:nvSpPr>
        <p:spPr bwMode="auto">
          <a:xfrm>
            <a:off x="5715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85036" name="Object 41"/>
          <p:cNvGraphicFramePr>
            <a:graphicFrameLocks noChangeAspect="1"/>
          </p:cNvGraphicFramePr>
          <p:nvPr/>
        </p:nvGraphicFramePr>
        <p:xfrm>
          <a:off x="43434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78" name="Equation" r:id="rId30" imgW="165028" imgH="368140" progId="Equation.3">
                  <p:embed/>
                </p:oleObj>
              </mc:Choice>
              <mc:Fallback>
                <p:oleObj name="Equation" r:id="rId30" imgW="165028" imgH="3681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37" name="Object 42"/>
          <p:cNvGraphicFramePr>
            <a:graphicFrameLocks noChangeAspect="1"/>
          </p:cNvGraphicFramePr>
          <p:nvPr/>
        </p:nvGraphicFramePr>
        <p:xfrm>
          <a:off x="53784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79" name="Equation" r:id="rId32" imgW="165028" imgH="368140" progId="Equation.3">
                  <p:embed/>
                </p:oleObj>
              </mc:Choice>
              <mc:Fallback>
                <p:oleObj name="Equation" r:id="rId32" imgW="165028" imgH="36814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84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38" name="Object 43"/>
          <p:cNvGraphicFramePr>
            <a:graphicFrameLocks noChangeAspect="1"/>
          </p:cNvGraphicFramePr>
          <p:nvPr/>
        </p:nvGraphicFramePr>
        <p:xfrm>
          <a:off x="37782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80" name="Equation" r:id="rId34" imgW="165028" imgH="368140" progId="Equation.3">
                  <p:embed/>
                </p:oleObj>
              </mc:Choice>
              <mc:Fallback>
                <p:oleObj name="Equation" r:id="rId34" imgW="165028" imgH="36814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39" name="Object 44"/>
          <p:cNvGraphicFramePr>
            <a:graphicFrameLocks noChangeAspect="1"/>
          </p:cNvGraphicFramePr>
          <p:nvPr/>
        </p:nvGraphicFramePr>
        <p:xfrm>
          <a:off x="58674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81" name="Equation" r:id="rId35" imgW="165028" imgH="368140" progId="Equation.3">
                  <p:embed/>
                </p:oleObj>
              </mc:Choice>
              <mc:Fallback>
                <p:oleObj name="Equation" r:id="rId35" imgW="165028" imgH="36814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40" name="Object 45"/>
          <p:cNvGraphicFramePr>
            <a:graphicFrameLocks noChangeAspect="1"/>
          </p:cNvGraphicFramePr>
          <p:nvPr/>
        </p:nvGraphicFramePr>
        <p:xfrm>
          <a:off x="48006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82" name="Equation" r:id="rId36" imgW="165028" imgH="368140" progId="Equation.3">
                  <p:embed/>
                </p:oleObj>
              </mc:Choice>
              <mc:Fallback>
                <p:oleObj name="Equation" r:id="rId36" imgW="165028" imgH="3681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41" name="Text Box 46"/>
          <p:cNvSpPr txBox="1">
            <a:spLocks noChangeArrowheads="1"/>
          </p:cNvSpPr>
          <p:nvPr/>
        </p:nvSpPr>
        <p:spPr bwMode="auto">
          <a:xfrm>
            <a:off x="609600" y="685800"/>
            <a:ext cx="1482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Time 3</a:t>
            </a:r>
          </a:p>
        </p:txBody>
      </p:sp>
      <p:sp>
        <p:nvSpPr>
          <p:cNvPr id="85042" name="Oval 47"/>
          <p:cNvSpPr>
            <a:spLocks noChangeArrowheads="1"/>
          </p:cNvSpPr>
          <p:nvPr/>
        </p:nvSpPr>
        <p:spPr bwMode="auto">
          <a:xfrm>
            <a:off x="2209800" y="2971800"/>
            <a:ext cx="1752600" cy="685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8601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1D015621-D824-4538-90CB-3D3259FD328F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32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86021" name="Oval 2"/>
          <p:cNvSpPr>
            <a:spLocks noChangeArrowheads="1"/>
          </p:cNvSpPr>
          <p:nvPr/>
        </p:nvSpPr>
        <p:spPr bwMode="auto">
          <a:xfrm>
            <a:off x="2743200" y="4572000"/>
            <a:ext cx="685800" cy="609600"/>
          </a:xfrm>
          <a:prstGeom prst="ellipse">
            <a:avLst/>
          </a:prstGeom>
          <a:solidFill>
            <a:srgbClr val="FF0000">
              <a:alpha val="50195"/>
            </a:srgbClr>
          </a:solidFill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6022" name="Object 3"/>
          <p:cNvGraphicFramePr>
            <a:graphicFrameLocks noChangeAspect="1"/>
          </p:cNvGraphicFramePr>
          <p:nvPr/>
        </p:nvGraphicFramePr>
        <p:xfrm>
          <a:off x="609600" y="4570413"/>
          <a:ext cx="4429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87" name="Equation" r:id="rId3" imgW="444307" imgH="533169" progId="Equation.3">
                  <p:embed/>
                </p:oleObj>
              </mc:Choice>
              <mc:Fallback>
                <p:oleObj name="Equation" r:id="rId3" imgW="444307" imgH="53316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0413"/>
                        <a:ext cx="4429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3" name="Line 4"/>
          <p:cNvSpPr>
            <a:spLocks noChangeShapeType="1"/>
          </p:cNvSpPr>
          <p:nvPr/>
        </p:nvSpPr>
        <p:spPr bwMode="auto">
          <a:xfrm>
            <a:off x="3429000" y="48752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024" name="Oval 5"/>
          <p:cNvSpPr>
            <a:spLocks noChangeArrowheads="1"/>
          </p:cNvSpPr>
          <p:nvPr/>
        </p:nvSpPr>
        <p:spPr bwMode="auto">
          <a:xfrm>
            <a:off x="5270500" y="45831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6025" name="Object 6"/>
          <p:cNvGraphicFramePr>
            <a:graphicFrameLocks noChangeAspect="1"/>
          </p:cNvGraphicFramePr>
          <p:nvPr/>
        </p:nvGraphicFramePr>
        <p:xfrm>
          <a:off x="2895600" y="4570413"/>
          <a:ext cx="38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88" name="Equation" r:id="rId5" imgW="380835" imgH="520474" progId="Equation.3">
                  <p:embed/>
                </p:oleObj>
              </mc:Choice>
              <mc:Fallback>
                <p:oleObj name="Equation" r:id="rId5" imgW="380835" imgH="520474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570413"/>
                        <a:ext cx="38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6" name="Oval 7"/>
          <p:cNvSpPr>
            <a:spLocks noChangeArrowheads="1"/>
          </p:cNvSpPr>
          <p:nvPr/>
        </p:nvSpPr>
        <p:spPr bwMode="auto">
          <a:xfrm>
            <a:off x="7696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6027" name="Object 8"/>
          <p:cNvGraphicFramePr>
            <a:graphicFrameLocks noChangeAspect="1"/>
          </p:cNvGraphicFramePr>
          <p:nvPr/>
        </p:nvGraphicFramePr>
        <p:xfrm>
          <a:off x="5410200" y="4494213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89" name="Equation" r:id="rId7" imgW="444307" imgH="520474" progId="Equation.3">
                  <p:embed/>
                </p:oleObj>
              </mc:Choice>
              <mc:Fallback>
                <p:oleObj name="Equation" r:id="rId7" imgW="444307" imgH="520474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494213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8" name="Oval 9"/>
          <p:cNvSpPr>
            <a:spLocks noChangeArrowheads="1"/>
          </p:cNvSpPr>
          <p:nvPr/>
        </p:nvSpPr>
        <p:spPr bwMode="auto">
          <a:xfrm>
            <a:off x="457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6029" name="Object 10"/>
          <p:cNvGraphicFramePr>
            <a:graphicFrameLocks noChangeAspect="1"/>
          </p:cNvGraphicFramePr>
          <p:nvPr/>
        </p:nvGraphicFramePr>
        <p:xfrm>
          <a:off x="7848600" y="4570413"/>
          <a:ext cx="4302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90" name="Equation" r:id="rId9" imgW="431613" imgH="533169" progId="Equation.3">
                  <p:embed/>
                </p:oleObj>
              </mc:Choice>
              <mc:Fallback>
                <p:oleObj name="Equation" r:id="rId9" imgW="431613" imgH="53316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4570413"/>
                        <a:ext cx="4302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30" name="Line 11"/>
          <p:cNvSpPr>
            <a:spLocks noChangeShapeType="1"/>
          </p:cNvSpPr>
          <p:nvPr/>
        </p:nvSpPr>
        <p:spPr bwMode="auto">
          <a:xfrm>
            <a:off x="5943600" y="4875213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031" name="Freeform 12"/>
          <p:cNvSpPr>
            <a:spLocks/>
          </p:cNvSpPr>
          <p:nvPr/>
        </p:nvSpPr>
        <p:spPr bwMode="auto">
          <a:xfrm>
            <a:off x="2438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6032" name="Object 13"/>
          <p:cNvGraphicFramePr>
            <a:graphicFrameLocks noChangeAspect="1"/>
          </p:cNvGraphicFramePr>
          <p:nvPr/>
        </p:nvGraphicFramePr>
        <p:xfrm>
          <a:off x="3454400" y="4418013"/>
          <a:ext cx="154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91" name="Equation" r:id="rId11" imgW="1549400" imgH="457200" progId="Equation.3">
                  <p:embed/>
                </p:oleObj>
              </mc:Choice>
              <mc:Fallback>
                <p:oleObj name="Equation" r:id="rId11" imgW="15494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4418013"/>
                        <a:ext cx="1549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33" name="Object 14"/>
          <p:cNvGraphicFramePr>
            <a:graphicFrameLocks noChangeAspect="1"/>
          </p:cNvGraphicFramePr>
          <p:nvPr/>
        </p:nvGraphicFramePr>
        <p:xfrm>
          <a:off x="6007100" y="4429125"/>
          <a:ext cx="1460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92" name="Equation" r:id="rId13" imgW="1460500" imgH="457200" progId="Equation.3">
                  <p:embed/>
                </p:oleObj>
              </mc:Choice>
              <mc:Fallback>
                <p:oleObj name="Equation" r:id="rId13" imgW="1460500" imgH="457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7100" y="4429125"/>
                        <a:ext cx="1460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34" name="Freeform 15"/>
          <p:cNvSpPr>
            <a:spLocks/>
          </p:cNvSpPr>
          <p:nvPr/>
        </p:nvSpPr>
        <p:spPr bwMode="auto">
          <a:xfrm>
            <a:off x="7391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6035" name="Object 16"/>
          <p:cNvGraphicFramePr>
            <a:graphicFrameLocks noChangeAspect="1"/>
          </p:cNvGraphicFramePr>
          <p:nvPr/>
        </p:nvGraphicFramePr>
        <p:xfrm>
          <a:off x="7353300" y="3122613"/>
          <a:ext cx="1384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93" name="Equation" r:id="rId15" imgW="1384300" imgH="457200" progId="Equation.3">
                  <p:embed/>
                </p:oleObj>
              </mc:Choice>
              <mc:Fallback>
                <p:oleObj name="Equation" r:id="rId15" imgW="1384300" imgH="457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3300" y="3122613"/>
                        <a:ext cx="13843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36" name="Object 17"/>
          <p:cNvGraphicFramePr>
            <a:graphicFrameLocks noChangeAspect="1"/>
          </p:cNvGraphicFramePr>
          <p:nvPr/>
        </p:nvGraphicFramePr>
        <p:xfrm>
          <a:off x="7321550" y="5561013"/>
          <a:ext cx="1587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94" name="Equation" r:id="rId17" imgW="1587500" imgH="457200" progId="Equation.3">
                  <p:embed/>
                </p:oleObj>
              </mc:Choice>
              <mc:Fallback>
                <p:oleObj name="Equation" r:id="rId17" imgW="1587500" imgH="457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1550" y="5561013"/>
                        <a:ext cx="1587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37" name="Object 18"/>
          <p:cNvGraphicFramePr>
            <a:graphicFrameLocks noChangeAspect="1"/>
          </p:cNvGraphicFramePr>
          <p:nvPr/>
        </p:nvGraphicFramePr>
        <p:xfrm>
          <a:off x="1225550" y="4424363"/>
          <a:ext cx="1485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95" name="Equation" r:id="rId19" imgW="1485900" imgH="457200" progId="Equation.3">
                  <p:embed/>
                </p:oleObj>
              </mc:Choice>
              <mc:Fallback>
                <p:oleObj name="Equation" r:id="rId19" imgW="1485900" imgH="457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550" y="4424363"/>
                        <a:ext cx="1485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38" name="Freeform 19"/>
          <p:cNvSpPr>
            <a:spLocks/>
          </p:cNvSpPr>
          <p:nvPr/>
        </p:nvSpPr>
        <p:spPr bwMode="auto">
          <a:xfrm>
            <a:off x="152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6039" name="Object 20"/>
          <p:cNvGraphicFramePr>
            <a:graphicFrameLocks noChangeAspect="1"/>
          </p:cNvGraphicFramePr>
          <p:nvPr/>
        </p:nvGraphicFramePr>
        <p:xfrm>
          <a:off x="120650" y="305276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96" name="Equation" r:id="rId21" imgW="1409700" imgH="457200" progId="Equation.3">
                  <p:embed/>
                </p:oleObj>
              </mc:Choice>
              <mc:Fallback>
                <p:oleObj name="Equation" r:id="rId21" imgW="1409700" imgH="457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305276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40" name="Object 21"/>
          <p:cNvGraphicFramePr>
            <a:graphicFrameLocks noChangeAspect="1"/>
          </p:cNvGraphicFramePr>
          <p:nvPr/>
        </p:nvGraphicFramePr>
        <p:xfrm>
          <a:off x="6400800" y="6099175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97" name="Equation" r:id="rId23" imgW="444307" imgH="520474" progId="Equation.3">
                  <p:embed/>
                </p:oleObj>
              </mc:Choice>
              <mc:Fallback>
                <p:oleObj name="Equation" r:id="rId23" imgW="444307" imgH="520474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6099175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41" name="Oval 22"/>
          <p:cNvSpPr>
            <a:spLocks noChangeArrowheads="1"/>
          </p:cNvSpPr>
          <p:nvPr/>
        </p:nvSpPr>
        <p:spPr bwMode="auto">
          <a:xfrm>
            <a:off x="6324600" y="6094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86042" name="Line 23"/>
          <p:cNvSpPr>
            <a:spLocks noChangeShapeType="1"/>
          </p:cNvSpPr>
          <p:nvPr/>
        </p:nvSpPr>
        <p:spPr bwMode="auto">
          <a:xfrm>
            <a:off x="1143000" y="4875213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043" name="Oval 24"/>
          <p:cNvSpPr>
            <a:spLocks noChangeArrowheads="1"/>
          </p:cNvSpPr>
          <p:nvPr/>
        </p:nvSpPr>
        <p:spPr bwMode="auto">
          <a:xfrm>
            <a:off x="6172200" y="5942013"/>
            <a:ext cx="9906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6044" name="Object 25"/>
          <p:cNvGraphicFramePr>
            <a:graphicFrameLocks noChangeAspect="1"/>
          </p:cNvGraphicFramePr>
          <p:nvPr/>
        </p:nvGraphicFramePr>
        <p:xfrm>
          <a:off x="2451100" y="312261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98" name="Equation" r:id="rId25" imgW="1409700" imgH="457200" progId="Equation.3">
                  <p:embed/>
                </p:oleObj>
              </mc:Choice>
              <mc:Fallback>
                <p:oleObj name="Equation" r:id="rId25" imgW="1409700" imgH="4572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100" y="312261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45" name="Line 26"/>
          <p:cNvSpPr>
            <a:spLocks noChangeShapeType="1"/>
          </p:cNvSpPr>
          <p:nvPr/>
        </p:nvSpPr>
        <p:spPr bwMode="auto">
          <a:xfrm>
            <a:off x="0" y="48752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6046" name="Line 27"/>
          <p:cNvSpPr>
            <a:spLocks noChangeShapeType="1"/>
          </p:cNvSpPr>
          <p:nvPr/>
        </p:nvSpPr>
        <p:spPr bwMode="auto">
          <a:xfrm flipH="1">
            <a:off x="7010400" y="5103813"/>
            <a:ext cx="762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047" name="Line 28"/>
          <p:cNvSpPr>
            <a:spLocks noChangeShapeType="1"/>
          </p:cNvSpPr>
          <p:nvPr/>
        </p:nvSpPr>
        <p:spPr bwMode="auto">
          <a:xfrm>
            <a:off x="2667000" y="6096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048" name="Line 29"/>
          <p:cNvSpPr>
            <a:spLocks noChangeShapeType="1"/>
          </p:cNvSpPr>
          <p:nvPr/>
        </p:nvSpPr>
        <p:spPr bwMode="auto">
          <a:xfrm>
            <a:off x="2667000" y="12954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049" name="Line 30"/>
          <p:cNvSpPr>
            <a:spLocks noChangeShapeType="1"/>
          </p:cNvSpPr>
          <p:nvPr/>
        </p:nvSpPr>
        <p:spPr bwMode="auto">
          <a:xfrm>
            <a:off x="3048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050" name="Line 31"/>
          <p:cNvSpPr>
            <a:spLocks noChangeShapeType="1"/>
          </p:cNvSpPr>
          <p:nvPr/>
        </p:nvSpPr>
        <p:spPr bwMode="auto">
          <a:xfrm>
            <a:off x="3581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051" name="Line 32"/>
          <p:cNvSpPr>
            <a:spLocks noChangeShapeType="1"/>
          </p:cNvSpPr>
          <p:nvPr/>
        </p:nvSpPr>
        <p:spPr bwMode="auto">
          <a:xfrm>
            <a:off x="41148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052" name="Line 33"/>
          <p:cNvSpPr>
            <a:spLocks noChangeShapeType="1"/>
          </p:cNvSpPr>
          <p:nvPr/>
        </p:nvSpPr>
        <p:spPr bwMode="auto">
          <a:xfrm>
            <a:off x="46482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053" name="Line 34"/>
          <p:cNvSpPr>
            <a:spLocks noChangeShapeType="1"/>
          </p:cNvSpPr>
          <p:nvPr/>
        </p:nvSpPr>
        <p:spPr bwMode="auto">
          <a:xfrm>
            <a:off x="51816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054" name="Line 35"/>
          <p:cNvSpPr>
            <a:spLocks noChangeShapeType="1"/>
          </p:cNvSpPr>
          <p:nvPr/>
        </p:nvSpPr>
        <p:spPr bwMode="auto">
          <a:xfrm>
            <a:off x="5715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055" name="Line 36"/>
          <p:cNvSpPr>
            <a:spLocks noChangeShapeType="1"/>
          </p:cNvSpPr>
          <p:nvPr/>
        </p:nvSpPr>
        <p:spPr bwMode="auto">
          <a:xfrm>
            <a:off x="6248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056" name="Line 37"/>
          <p:cNvSpPr>
            <a:spLocks noChangeShapeType="1"/>
          </p:cNvSpPr>
          <p:nvPr/>
        </p:nvSpPr>
        <p:spPr bwMode="auto">
          <a:xfrm flipV="1">
            <a:off x="5943600" y="129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86057" name="Object 38"/>
          <p:cNvGraphicFramePr>
            <a:graphicFrameLocks noChangeAspect="1"/>
          </p:cNvGraphicFramePr>
          <p:nvPr/>
        </p:nvGraphicFramePr>
        <p:xfrm>
          <a:off x="3200400" y="7620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99" name="Equation" r:id="rId26" imgW="253890" imgH="368140" progId="Equation.3">
                  <p:embed/>
                </p:oleObj>
              </mc:Choice>
              <mc:Fallback>
                <p:oleObj name="Equation" r:id="rId26" imgW="253890" imgH="36814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7620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58" name="Object 39"/>
          <p:cNvGraphicFramePr>
            <a:graphicFrameLocks noChangeAspect="1"/>
          </p:cNvGraphicFramePr>
          <p:nvPr/>
        </p:nvGraphicFramePr>
        <p:xfrm>
          <a:off x="5745163" y="1681163"/>
          <a:ext cx="38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300" name="Equation" r:id="rId28" imgW="380835" imgH="520474" progId="Equation.3">
                  <p:embed/>
                </p:oleObj>
              </mc:Choice>
              <mc:Fallback>
                <p:oleObj name="Equation" r:id="rId28" imgW="380835" imgH="520474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5163" y="1681163"/>
                        <a:ext cx="38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59" name="Object 40"/>
          <p:cNvGraphicFramePr>
            <a:graphicFrameLocks noChangeAspect="1"/>
          </p:cNvGraphicFramePr>
          <p:nvPr/>
        </p:nvGraphicFramePr>
        <p:xfrm>
          <a:off x="43434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301" name="Equation" r:id="rId29" imgW="165028" imgH="368140" progId="Equation.3">
                  <p:embed/>
                </p:oleObj>
              </mc:Choice>
              <mc:Fallback>
                <p:oleObj name="Equation" r:id="rId29" imgW="165028" imgH="36814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60" name="Object 41"/>
          <p:cNvGraphicFramePr>
            <a:graphicFrameLocks noChangeAspect="1"/>
          </p:cNvGraphicFramePr>
          <p:nvPr/>
        </p:nvGraphicFramePr>
        <p:xfrm>
          <a:off x="53784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302" name="Equation" r:id="rId31" imgW="165028" imgH="368140" progId="Equation.3">
                  <p:embed/>
                </p:oleObj>
              </mc:Choice>
              <mc:Fallback>
                <p:oleObj name="Equation" r:id="rId31" imgW="165028" imgH="3681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84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61" name="Object 42"/>
          <p:cNvGraphicFramePr>
            <a:graphicFrameLocks noChangeAspect="1"/>
          </p:cNvGraphicFramePr>
          <p:nvPr/>
        </p:nvGraphicFramePr>
        <p:xfrm>
          <a:off x="6400800" y="7620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303" name="Equation" r:id="rId33" imgW="253890" imgH="368140" progId="Equation.3">
                  <p:embed/>
                </p:oleObj>
              </mc:Choice>
              <mc:Fallback>
                <p:oleObj name="Equation" r:id="rId33" imgW="253890" imgH="36814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7620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62" name="Object 43"/>
          <p:cNvGraphicFramePr>
            <a:graphicFrameLocks noChangeAspect="1"/>
          </p:cNvGraphicFramePr>
          <p:nvPr/>
        </p:nvGraphicFramePr>
        <p:xfrm>
          <a:off x="37782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304" name="Equation" r:id="rId34" imgW="165028" imgH="368140" progId="Equation.3">
                  <p:embed/>
                </p:oleObj>
              </mc:Choice>
              <mc:Fallback>
                <p:oleObj name="Equation" r:id="rId34" imgW="165028" imgH="36814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63" name="Object 44"/>
          <p:cNvGraphicFramePr>
            <a:graphicFrameLocks noChangeAspect="1"/>
          </p:cNvGraphicFramePr>
          <p:nvPr/>
        </p:nvGraphicFramePr>
        <p:xfrm>
          <a:off x="58674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305" name="Equation" r:id="rId35" imgW="165028" imgH="368140" progId="Equation.3">
                  <p:embed/>
                </p:oleObj>
              </mc:Choice>
              <mc:Fallback>
                <p:oleObj name="Equation" r:id="rId35" imgW="165028" imgH="36814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64" name="Object 45"/>
          <p:cNvGraphicFramePr>
            <a:graphicFrameLocks noChangeAspect="1"/>
          </p:cNvGraphicFramePr>
          <p:nvPr/>
        </p:nvGraphicFramePr>
        <p:xfrm>
          <a:off x="48768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306" name="Equation" r:id="rId36" imgW="165028" imgH="368140" progId="Equation.3">
                  <p:embed/>
                </p:oleObj>
              </mc:Choice>
              <mc:Fallback>
                <p:oleObj name="Equation" r:id="rId36" imgW="165028" imgH="3681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65" name="Text Box 46"/>
          <p:cNvSpPr txBox="1">
            <a:spLocks noChangeArrowheads="1"/>
          </p:cNvSpPr>
          <p:nvPr/>
        </p:nvSpPr>
        <p:spPr bwMode="auto">
          <a:xfrm>
            <a:off x="609600" y="685800"/>
            <a:ext cx="1482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Time 4</a:t>
            </a:r>
          </a:p>
        </p:txBody>
      </p:sp>
      <p:sp>
        <p:nvSpPr>
          <p:cNvPr id="86066" name="Oval 47"/>
          <p:cNvSpPr>
            <a:spLocks noChangeArrowheads="1"/>
          </p:cNvSpPr>
          <p:nvPr/>
        </p:nvSpPr>
        <p:spPr bwMode="auto">
          <a:xfrm>
            <a:off x="2209800" y="2971800"/>
            <a:ext cx="1752600" cy="685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8704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C243003D-628A-4A18-9A18-95DC27F3387D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33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87045" name="Oval 2"/>
          <p:cNvSpPr>
            <a:spLocks noChangeArrowheads="1"/>
          </p:cNvSpPr>
          <p:nvPr/>
        </p:nvSpPr>
        <p:spPr bwMode="auto">
          <a:xfrm>
            <a:off x="2743200" y="4572000"/>
            <a:ext cx="685800" cy="609600"/>
          </a:xfrm>
          <a:prstGeom prst="ellipse">
            <a:avLst/>
          </a:prstGeom>
          <a:solidFill>
            <a:srgbClr val="FF0000">
              <a:alpha val="50195"/>
            </a:srgbClr>
          </a:solidFill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7046" name="Object 3"/>
          <p:cNvGraphicFramePr>
            <a:graphicFrameLocks noChangeAspect="1"/>
          </p:cNvGraphicFramePr>
          <p:nvPr/>
        </p:nvGraphicFramePr>
        <p:xfrm>
          <a:off x="609600" y="4570413"/>
          <a:ext cx="4429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11" name="Equation" r:id="rId3" imgW="444307" imgH="533169" progId="Equation.3">
                  <p:embed/>
                </p:oleObj>
              </mc:Choice>
              <mc:Fallback>
                <p:oleObj name="Equation" r:id="rId3" imgW="444307" imgH="53316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0413"/>
                        <a:ext cx="4429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7" name="Line 4"/>
          <p:cNvSpPr>
            <a:spLocks noChangeShapeType="1"/>
          </p:cNvSpPr>
          <p:nvPr/>
        </p:nvSpPr>
        <p:spPr bwMode="auto">
          <a:xfrm>
            <a:off x="3429000" y="48752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7048" name="Oval 5"/>
          <p:cNvSpPr>
            <a:spLocks noChangeArrowheads="1"/>
          </p:cNvSpPr>
          <p:nvPr/>
        </p:nvSpPr>
        <p:spPr bwMode="auto">
          <a:xfrm>
            <a:off x="5270500" y="45831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7049" name="Object 6"/>
          <p:cNvGraphicFramePr>
            <a:graphicFrameLocks noChangeAspect="1"/>
          </p:cNvGraphicFramePr>
          <p:nvPr/>
        </p:nvGraphicFramePr>
        <p:xfrm>
          <a:off x="2895600" y="4570413"/>
          <a:ext cx="38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12" name="Equation" r:id="rId5" imgW="380835" imgH="520474" progId="Equation.3">
                  <p:embed/>
                </p:oleObj>
              </mc:Choice>
              <mc:Fallback>
                <p:oleObj name="Equation" r:id="rId5" imgW="380835" imgH="520474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570413"/>
                        <a:ext cx="38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50" name="Oval 7"/>
          <p:cNvSpPr>
            <a:spLocks noChangeArrowheads="1"/>
          </p:cNvSpPr>
          <p:nvPr/>
        </p:nvSpPr>
        <p:spPr bwMode="auto">
          <a:xfrm>
            <a:off x="7696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7051" name="Object 8"/>
          <p:cNvGraphicFramePr>
            <a:graphicFrameLocks noChangeAspect="1"/>
          </p:cNvGraphicFramePr>
          <p:nvPr/>
        </p:nvGraphicFramePr>
        <p:xfrm>
          <a:off x="5410200" y="4494213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13" name="Equation" r:id="rId7" imgW="444307" imgH="520474" progId="Equation.3">
                  <p:embed/>
                </p:oleObj>
              </mc:Choice>
              <mc:Fallback>
                <p:oleObj name="Equation" r:id="rId7" imgW="444307" imgH="520474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494213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52" name="Oval 9"/>
          <p:cNvSpPr>
            <a:spLocks noChangeArrowheads="1"/>
          </p:cNvSpPr>
          <p:nvPr/>
        </p:nvSpPr>
        <p:spPr bwMode="auto">
          <a:xfrm>
            <a:off x="457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7053" name="Object 10"/>
          <p:cNvGraphicFramePr>
            <a:graphicFrameLocks noChangeAspect="1"/>
          </p:cNvGraphicFramePr>
          <p:nvPr/>
        </p:nvGraphicFramePr>
        <p:xfrm>
          <a:off x="7848600" y="4570413"/>
          <a:ext cx="4302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14" name="Equation" r:id="rId9" imgW="431613" imgH="533169" progId="Equation.3">
                  <p:embed/>
                </p:oleObj>
              </mc:Choice>
              <mc:Fallback>
                <p:oleObj name="Equation" r:id="rId9" imgW="431613" imgH="53316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4570413"/>
                        <a:ext cx="4302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54" name="Line 11"/>
          <p:cNvSpPr>
            <a:spLocks noChangeShapeType="1"/>
          </p:cNvSpPr>
          <p:nvPr/>
        </p:nvSpPr>
        <p:spPr bwMode="auto">
          <a:xfrm>
            <a:off x="5943600" y="4875213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7055" name="Freeform 12"/>
          <p:cNvSpPr>
            <a:spLocks/>
          </p:cNvSpPr>
          <p:nvPr/>
        </p:nvSpPr>
        <p:spPr bwMode="auto">
          <a:xfrm>
            <a:off x="2438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7056" name="Object 13"/>
          <p:cNvGraphicFramePr>
            <a:graphicFrameLocks noChangeAspect="1"/>
          </p:cNvGraphicFramePr>
          <p:nvPr/>
        </p:nvGraphicFramePr>
        <p:xfrm>
          <a:off x="3454400" y="4418013"/>
          <a:ext cx="154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15" name="Equation" r:id="rId11" imgW="1549400" imgH="457200" progId="Equation.3">
                  <p:embed/>
                </p:oleObj>
              </mc:Choice>
              <mc:Fallback>
                <p:oleObj name="Equation" r:id="rId11" imgW="15494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4418013"/>
                        <a:ext cx="1549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7" name="Object 14"/>
          <p:cNvGraphicFramePr>
            <a:graphicFrameLocks noChangeAspect="1"/>
          </p:cNvGraphicFramePr>
          <p:nvPr/>
        </p:nvGraphicFramePr>
        <p:xfrm>
          <a:off x="6007100" y="4429125"/>
          <a:ext cx="1460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16" name="Equation" r:id="rId13" imgW="1460500" imgH="457200" progId="Equation.3">
                  <p:embed/>
                </p:oleObj>
              </mc:Choice>
              <mc:Fallback>
                <p:oleObj name="Equation" r:id="rId13" imgW="1460500" imgH="457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7100" y="4429125"/>
                        <a:ext cx="1460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58" name="Freeform 15"/>
          <p:cNvSpPr>
            <a:spLocks/>
          </p:cNvSpPr>
          <p:nvPr/>
        </p:nvSpPr>
        <p:spPr bwMode="auto">
          <a:xfrm>
            <a:off x="7391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7059" name="Object 16"/>
          <p:cNvGraphicFramePr>
            <a:graphicFrameLocks noChangeAspect="1"/>
          </p:cNvGraphicFramePr>
          <p:nvPr/>
        </p:nvGraphicFramePr>
        <p:xfrm>
          <a:off x="7353300" y="3122613"/>
          <a:ext cx="1384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17" name="Equation" r:id="rId15" imgW="1384300" imgH="457200" progId="Equation.3">
                  <p:embed/>
                </p:oleObj>
              </mc:Choice>
              <mc:Fallback>
                <p:oleObj name="Equation" r:id="rId15" imgW="1384300" imgH="457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3300" y="3122613"/>
                        <a:ext cx="13843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60" name="Object 17"/>
          <p:cNvGraphicFramePr>
            <a:graphicFrameLocks noChangeAspect="1"/>
          </p:cNvGraphicFramePr>
          <p:nvPr/>
        </p:nvGraphicFramePr>
        <p:xfrm>
          <a:off x="7321550" y="5561013"/>
          <a:ext cx="1587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18" name="Equation" r:id="rId17" imgW="1587500" imgH="457200" progId="Equation.3">
                  <p:embed/>
                </p:oleObj>
              </mc:Choice>
              <mc:Fallback>
                <p:oleObj name="Equation" r:id="rId17" imgW="1587500" imgH="457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1550" y="5561013"/>
                        <a:ext cx="1587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61" name="Object 18"/>
          <p:cNvGraphicFramePr>
            <a:graphicFrameLocks noChangeAspect="1"/>
          </p:cNvGraphicFramePr>
          <p:nvPr/>
        </p:nvGraphicFramePr>
        <p:xfrm>
          <a:off x="1225550" y="4424363"/>
          <a:ext cx="1485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19" name="Equation" r:id="rId19" imgW="1485900" imgH="457200" progId="Equation.3">
                  <p:embed/>
                </p:oleObj>
              </mc:Choice>
              <mc:Fallback>
                <p:oleObj name="Equation" r:id="rId19" imgW="1485900" imgH="457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550" y="4424363"/>
                        <a:ext cx="1485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62" name="Freeform 19"/>
          <p:cNvSpPr>
            <a:spLocks/>
          </p:cNvSpPr>
          <p:nvPr/>
        </p:nvSpPr>
        <p:spPr bwMode="auto">
          <a:xfrm>
            <a:off x="152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7063" name="Object 20"/>
          <p:cNvGraphicFramePr>
            <a:graphicFrameLocks noChangeAspect="1"/>
          </p:cNvGraphicFramePr>
          <p:nvPr/>
        </p:nvGraphicFramePr>
        <p:xfrm>
          <a:off x="120650" y="305276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20" name="Equation" r:id="rId21" imgW="1409700" imgH="457200" progId="Equation.3">
                  <p:embed/>
                </p:oleObj>
              </mc:Choice>
              <mc:Fallback>
                <p:oleObj name="Equation" r:id="rId21" imgW="1409700" imgH="457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305276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64" name="Object 21"/>
          <p:cNvGraphicFramePr>
            <a:graphicFrameLocks noChangeAspect="1"/>
          </p:cNvGraphicFramePr>
          <p:nvPr/>
        </p:nvGraphicFramePr>
        <p:xfrm>
          <a:off x="6400800" y="6099175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21" name="Equation" r:id="rId23" imgW="444307" imgH="520474" progId="Equation.3">
                  <p:embed/>
                </p:oleObj>
              </mc:Choice>
              <mc:Fallback>
                <p:oleObj name="Equation" r:id="rId23" imgW="444307" imgH="520474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6099175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65" name="Oval 22"/>
          <p:cNvSpPr>
            <a:spLocks noChangeArrowheads="1"/>
          </p:cNvSpPr>
          <p:nvPr/>
        </p:nvSpPr>
        <p:spPr bwMode="auto">
          <a:xfrm>
            <a:off x="6324600" y="6094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87066" name="Line 23"/>
          <p:cNvSpPr>
            <a:spLocks noChangeShapeType="1"/>
          </p:cNvSpPr>
          <p:nvPr/>
        </p:nvSpPr>
        <p:spPr bwMode="auto">
          <a:xfrm>
            <a:off x="1143000" y="4875213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7067" name="Oval 24"/>
          <p:cNvSpPr>
            <a:spLocks noChangeArrowheads="1"/>
          </p:cNvSpPr>
          <p:nvPr/>
        </p:nvSpPr>
        <p:spPr bwMode="auto">
          <a:xfrm>
            <a:off x="6172200" y="5942013"/>
            <a:ext cx="9906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7068" name="Object 25"/>
          <p:cNvGraphicFramePr>
            <a:graphicFrameLocks noChangeAspect="1"/>
          </p:cNvGraphicFramePr>
          <p:nvPr/>
        </p:nvGraphicFramePr>
        <p:xfrm>
          <a:off x="2451100" y="312261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22" name="Equation" r:id="rId25" imgW="1409700" imgH="457200" progId="Equation.3">
                  <p:embed/>
                </p:oleObj>
              </mc:Choice>
              <mc:Fallback>
                <p:oleObj name="Equation" r:id="rId25" imgW="1409700" imgH="4572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100" y="312261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69" name="Line 26"/>
          <p:cNvSpPr>
            <a:spLocks noChangeShapeType="1"/>
          </p:cNvSpPr>
          <p:nvPr/>
        </p:nvSpPr>
        <p:spPr bwMode="auto">
          <a:xfrm>
            <a:off x="0" y="48752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7070" name="Line 27"/>
          <p:cNvSpPr>
            <a:spLocks noChangeShapeType="1"/>
          </p:cNvSpPr>
          <p:nvPr/>
        </p:nvSpPr>
        <p:spPr bwMode="auto">
          <a:xfrm flipH="1">
            <a:off x="7010400" y="5103813"/>
            <a:ext cx="762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7071" name="Line 28"/>
          <p:cNvSpPr>
            <a:spLocks noChangeShapeType="1"/>
          </p:cNvSpPr>
          <p:nvPr/>
        </p:nvSpPr>
        <p:spPr bwMode="auto">
          <a:xfrm>
            <a:off x="2667000" y="6096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7072" name="Line 29"/>
          <p:cNvSpPr>
            <a:spLocks noChangeShapeType="1"/>
          </p:cNvSpPr>
          <p:nvPr/>
        </p:nvSpPr>
        <p:spPr bwMode="auto">
          <a:xfrm>
            <a:off x="2667000" y="12954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7073" name="Line 30"/>
          <p:cNvSpPr>
            <a:spLocks noChangeShapeType="1"/>
          </p:cNvSpPr>
          <p:nvPr/>
        </p:nvSpPr>
        <p:spPr bwMode="auto">
          <a:xfrm>
            <a:off x="3048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7074" name="Line 31"/>
          <p:cNvSpPr>
            <a:spLocks noChangeShapeType="1"/>
          </p:cNvSpPr>
          <p:nvPr/>
        </p:nvSpPr>
        <p:spPr bwMode="auto">
          <a:xfrm>
            <a:off x="3581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7075" name="Line 32"/>
          <p:cNvSpPr>
            <a:spLocks noChangeShapeType="1"/>
          </p:cNvSpPr>
          <p:nvPr/>
        </p:nvSpPr>
        <p:spPr bwMode="auto">
          <a:xfrm>
            <a:off x="6248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7076" name="Line 33"/>
          <p:cNvSpPr>
            <a:spLocks noChangeShapeType="1"/>
          </p:cNvSpPr>
          <p:nvPr/>
        </p:nvSpPr>
        <p:spPr bwMode="auto">
          <a:xfrm flipV="1">
            <a:off x="6400800" y="129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87077" name="Object 34"/>
          <p:cNvGraphicFramePr>
            <a:graphicFrameLocks noChangeAspect="1"/>
          </p:cNvGraphicFramePr>
          <p:nvPr/>
        </p:nvGraphicFramePr>
        <p:xfrm>
          <a:off x="3200400" y="7620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23" name="Equation" r:id="rId26" imgW="253890" imgH="368140" progId="Equation.3">
                  <p:embed/>
                </p:oleObj>
              </mc:Choice>
              <mc:Fallback>
                <p:oleObj name="Equation" r:id="rId26" imgW="253890" imgH="36814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7620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78" name="Object 35"/>
          <p:cNvGraphicFramePr>
            <a:graphicFrameLocks noChangeAspect="1"/>
          </p:cNvGraphicFramePr>
          <p:nvPr/>
        </p:nvGraphicFramePr>
        <p:xfrm>
          <a:off x="6248400" y="1676400"/>
          <a:ext cx="38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24" name="Equation" r:id="rId28" imgW="380835" imgH="520474" progId="Equation.3">
                  <p:embed/>
                </p:oleObj>
              </mc:Choice>
              <mc:Fallback>
                <p:oleObj name="Equation" r:id="rId28" imgW="380835" imgH="520474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676400"/>
                        <a:ext cx="38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79" name="Object 36"/>
          <p:cNvGraphicFramePr>
            <a:graphicFrameLocks noChangeAspect="1"/>
          </p:cNvGraphicFramePr>
          <p:nvPr/>
        </p:nvGraphicFramePr>
        <p:xfrm>
          <a:off x="6324600" y="762000"/>
          <a:ext cx="304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25" name="Equation" r:id="rId29" imgW="253890" imgH="368140" progId="Equation.3">
                  <p:embed/>
                </p:oleObj>
              </mc:Choice>
              <mc:Fallback>
                <p:oleObj name="Equation" r:id="rId29" imgW="253890" imgH="3681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762000"/>
                        <a:ext cx="3048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80" name="Line 37"/>
          <p:cNvSpPr>
            <a:spLocks noChangeShapeType="1"/>
          </p:cNvSpPr>
          <p:nvPr/>
        </p:nvSpPr>
        <p:spPr bwMode="auto">
          <a:xfrm>
            <a:off x="41148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7081" name="Line 38"/>
          <p:cNvSpPr>
            <a:spLocks noChangeShapeType="1"/>
          </p:cNvSpPr>
          <p:nvPr/>
        </p:nvSpPr>
        <p:spPr bwMode="auto">
          <a:xfrm>
            <a:off x="46482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7082" name="Line 39"/>
          <p:cNvSpPr>
            <a:spLocks noChangeShapeType="1"/>
          </p:cNvSpPr>
          <p:nvPr/>
        </p:nvSpPr>
        <p:spPr bwMode="auto">
          <a:xfrm>
            <a:off x="51816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7083" name="Line 40"/>
          <p:cNvSpPr>
            <a:spLocks noChangeShapeType="1"/>
          </p:cNvSpPr>
          <p:nvPr/>
        </p:nvSpPr>
        <p:spPr bwMode="auto">
          <a:xfrm>
            <a:off x="5715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87084" name="Object 41"/>
          <p:cNvGraphicFramePr>
            <a:graphicFrameLocks noChangeAspect="1"/>
          </p:cNvGraphicFramePr>
          <p:nvPr/>
        </p:nvGraphicFramePr>
        <p:xfrm>
          <a:off x="43434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26" name="Equation" r:id="rId30" imgW="165028" imgH="368140" progId="Equation.3">
                  <p:embed/>
                </p:oleObj>
              </mc:Choice>
              <mc:Fallback>
                <p:oleObj name="Equation" r:id="rId30" imgW="165028" imgH="3681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85" name="Object 42"/>
          <p:cNvGraphicFramePr>
            <a:graphicFrameLocks noChangeAspect="1"/>
          </p:cNvGraphicFramePr>
          <p:nvPr/>
        </p:nvGraphicFramePr>
        <p:xfrm>
          <a:off x="53784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27" name="Equation" r:id="rId32" imgW="165028" imgH="368140" progId="Equation.3">
                  <p:embed/>
                </p:oleObj>
              </mc:Choice>
              <mc:Fallback>
                <p:oleObj name="Equation" r:id="rId32" imgW="165028" imgH="36814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84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86" name="Object 43"/>
          <p:cNvGraphicFramePr>
            <a:graphicFrameLocks noChangeAspect="1"/>
          </p:cNvGraphicFramePr>
          <p:nvPr/>
        </p:nvGraphicFramePr>
        <p:xfrm>
          <a:off x="37782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28" name="Equation" r:id="rId34" imgW="165028" imgH="368140" progId="Equation.3">
                  <p:embed/>
                </p:oleObj>
              </mc:Choice>
              <mc:Fallback>
                <p:oleObj name="Equation" r:id="rId34" imgW="165028" imgH="36814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87" name="Object 44"/>
          <p:cNvGraphicFramePr>
            <a:graphicFrameLocks noChangeAspect="1"/>
          </p:cNvGraphicFramePr>
          <p:nvPr/>
        </p:nvGraphicFramePr>
        <p:xfrm>
          <a:off x="58674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29" name="Equation" r:id="rId35" imgW="165028" imgH="368140" progId="Equation.3">
                  <p:embed/>
                </p:oleObj>
              </mc:Choice>
              <mc:Fallback>
                <p:oleObj name="Equation" r:id="rId35" imgW="165028" imgH="36814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88" name="Object 45"/>
          <p:cNvGraphicFramePr>
            <a:graphicFrameLocks noChangeAspect="1"/>
          </p:cNvGraphicFramePr>
          <p:nvPr/>
        </p:nvGraphicFramePr>
        <p:xfrm>
          <a:off x="48006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30" name="Equation" r:id="rId36" imgW="165028" imgH="368140" progId="Equation.3">
                  <p:embed/>
                </p:oleObj>
              </mc:Choice>
              <mc:Fallback>
                <p:oleObj name="Equation" r:id="rId36" imgW="165028" imgH="3681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89" name="Text Box 46"/>
          <p:cNvSpPr txBox="1">
            <a:spLocks noChangeArrowheads="1"/>
          </p:cNvSpPr>
          <p:nvPr/>
        </p:nvSpPr>
        <p:spPr bwMode="auto">
          <a:xfrm>
            <a:off x="609600" y="685800"/>
            <a:ext cx="1482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Time 5</a:t>
            </a:r>
          </a:p>
        </p:txBody>
      </p:sp>
      <p:sp>
        <p:nvSpPr>
          <p:cNvPr id="87090" name="Oval 47"/>
          <p:cNvSpPr>
            <a:spLocks noChangeArrowheads="1"/>
          </p:cNvSpPr>
          <p:nvPr/>
        </p:nvSpPr>
        <p:spPr bwMode="auto">
          <a:xfrm>
            <a:off x="3352800" y="4267200"/>
            <a:ext cx="1752600" cy="685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8806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134B1E54-43DE-4890-903E-BDD02CABF97A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34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88069" name="Oval 2"/>
          <p:cNvSpPr>
            <a:spLocks noChangeArrowheads="1"/>
          </p:cNvSpPr>
          <p:nvPr/>
        </p:nvSpPr>
        <p:spPr bwMode="auto">
          <a:xfrm>
            <a:off x="5257800" y="4572000"/>
            <a:ext cx="685800" cy="609600"/>
          </a:xfrm>
          <a:prstGeom prst="ellipse">
            <a:avLst/>
          </a:prstGeom>
          <a:solidFill>
            <a:srgbClr val="FF0000">
              <a:alpha val="50195"/>
            </a:srgbClr>
          </a:solidFill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88070" name="Oval 3"/>
          <p:cNvSpPr>
            <a:spLocks noChangeArrowheads="1"/>
          </p:cNvSpPr>
          <p:nvPr/>
        </p:nvSpPr>
        <p:spPr bwMode="auto">
          <a:xfrm>
            <a:off x="2743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8071" name="Object 4"/>
          <p:cNvGraphicFramePr>
            <a:graphicFrameLocks noChangeAspect="1"/>
          </p:cNvGraphicFramePr>
          <p:nvPr/>
        </p:nvGraphicFramePr>
        <p:xfrm>
          <a:off x="609600" y="4570413"/>
          <a:ext cx="4429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35" name="Equation" r:id="rId3" imgW="444307" imgH="533169" progId="Equation.3">
                  <p:embed/>
                </p:oleObj>
              </mc:Choice>
              <mc:Fallback>
                <p:oleObj name="Equation" r:id="rId3" imgW="444307" imgH="53316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0413"/>
                        <a:ext cx="4429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72" name="Line 5"/>
          <p:cNvSpPr>
            <a:spLocks noChangeShapeType="1"/>
          </p:cNvSpPr>
          <p:nvPr/>
        </p:nvSpPr>
        <p:spPr bwMode="auto">
          <a:xfrm>
            <a:off x="3429000" y="48752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88073" name="Object 6"/>
          <p:cNvGraphicFramePr>
            <a:graphicFrameLocks noChangeAspect="1"/>
          </p:cNvGraphicFramePr>
          <p:nvPr/>
        </p:nvGraphicFramePr>
        <p:xfrm>
          <a:off x="2895600" y="4570413"/>
          <a:ext cx="38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36" name="Equation" r:id="rId5" imgW="380835" imgH="520474" progId="Equation.3">
                  <p:embed/>
                </p:oleObj>
              </mc:Choice>
              <mc:Fallback>
                <p:oleObj name="Equation" r:id="rId5" imgW="380835" imgH="520474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570413"/>
                        <a:ext cx="38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74" name="Oval 7"/>
          <p:cNvSpPr>
            <a:spLocks noChangeArrowheads="1"/>
          </p:cNvSpPr>
          <p:nvPr/>
        </p:nvSpPr>
        <p:spPr bwMode="auto">
          <a:xfrm>
            <a:off x="7696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8075" name="Object 8"/>
          <p:cNvGraphicFramePr>
            <a:graphicFrameLocks noChangeAspect="1"/>
          </p:cNvGraphicFramePr>
          <p:nvPr/>
        </p:nvGraphicFramePr>
        <p:xfrm>
          <a:off x="5410200" y="4494213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37" name="Equation" r:id="rId7" imgW="444307" imgH="520474" progId="Equation.3">
                  <p:embed/>
                </p:oleObj>
              </mc:Choice>
              <mc:Fallback>
                <p:oleObj name="Equation" r:id="rId7" imgW="444307" imgH="520474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494213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76" name="Oval 9"/>
          <p:cNvSpPr>
            <a:spLocks noChangeArrowheads="1"/>
          </p:cNvSpPr>
          <p:nvPr/>
        </p:nvSpPr>
        <p:spPr bwMode="auto">
          <a:xfrm>
            <a:off x="457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8077" name="Object 10"/>
          <p:cNvGraphicFramePr>
            <a:graphicFrameLocks noChangeAspect="1"/>
          </p:cNvGraphicFramePr>
          <p:nvPr/>
        </p:nvGraphicFramePr>
        <p:xfrm>
          <a:off x="7848600" y="4570413"/>
          <a:ext cx="4302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38" name="Equation" r:id="rId9" imgW="431613" imgH="533169" progId="Equation.3">
                  <p:embed/>
                </p:oleObj>
              </mc:Choice>
              <mc:Fallback>
                <p:oleObj name="Equation" r:id="rId9" imgW="431613" imgH="53316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4570413"/>
                        <a:ext cx="4302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78" name="Line 11"/>
          <p:cNvSpPr>
            <a:spLocks noChangeShapeType="1"/>
          </p:cNvSpPr>
          <p:nvPr/>
        </p:nvSpPr>
        <p:spPr bwMode="auto">
          <a:xfrm>
            <a:off x="5943600" y="4875213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8079" name="Freeform 12"/>
          <p:cNvSpPr>
            <a:spLocks/>
          </p:cNvSpPr>
          <p:nvPr/>
        </p:nvSpPr>
        <p:spPr bwMode="auto">
          <a:xfrm>
            <a:off x="2438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8080" name="Object 13"/>
          <p:cNvGraphicFramePr>
            <a:graphicFrameLocks noChangeAspect="1"/>
          </p:cNvGraphicFramePr>
          <p:nvPr/>
        </p:nvGraphicFramePr>
        <p:xfrm>
          <a:off x="3454400" y="4418013"/>
          <a:ext cx="154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39" name="Equation" r:id="rId11" imgW="1549400" imgH="457200" progId="Equation.3">
                  <p:embed/>
                </p:oleObj>
              </mc:Choice>
              <mc:Fallback>
                <p:oleObj name="Equation" r:id="rId11" imgW="15494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4418013"/>
                        <a:ext cx="1549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1" name="Object 14"/>
          <p:cNvGraphicFramePr>
            <a:graphicFrameLocks noChangeAspect="1"/>
          </p:cNvGraphicFramePr>
          <p:nvPr/>
        </p:nvGraphicFramePr>
        <p:xfrm>
          <a:off x="6007100" y="4429125"/>
          <a:ext cx="1460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40" name="Equation" r:id="rId13" imgW="1460500" imgH="457200" progId="Equation.3">
                  <p:embed/>
                </p:oleObj>
              </mc:Choice>
              <mc:Fallback>
                <p:oleObj name="Equation" r:id="rId13" imgW="1460500" imgH="457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7100" y="4429125"/>
                        <a:ext cx="1460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82" name="Freeform 15"/>
          <p:cNvSpPr>
            <a:spLocks/>
          </p:cNvSpPr>
          <p:nvPr/>
        </p:nvSpPr>
        <p:spPr bwMode="auto">
          <a:xfrm>
            <a:off x="7391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8083" name="Object 16"/>
          <p:cNvGraphicFramePr>
            <a:graphicFrameLocks noChangeAspect="1"/>
          </p:cNvGraphicFramePr>
          <p:nvPr/>
        </p:nvGraphicFramePr>
        <p:xfrm>
          <a:off x="7353300" y="3122613"/>
          <a:ext cx="1384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41" name="Equation" r:id="rId15" imgW="1384300" imgH="457200" progId="Equation.3">
                  <p:embed/>
                </p:oleObj>
              </mc:Choice>
              <mc:Fallback>
                <p:oleObj name="Equation" r:id="rId15" imgW="1384300" imgH="457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3300" y="3122613"/>
                        <a:ext cx="13843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4" name="Object 17"/>
          <p:cNvGraphicFramePr>
            <a:graphicFrameLocks noChangeAspect="1"/>
          </p:cNvGraphicFramePr>
          <p:nvPr/>
        </p:nvGraphicFramePr>
        <p:xfrm>
          <a:off x="7321550" y="5561013"/>
          <a:ext cx="1587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42" name="Equation" r:id="rId17" imgW="1587500" imgH="457200" progId="Equation.3">
                  <p:embed/>
                </p:oleObj>
              </mc:Choice>
              <mc:Fallback>
                <p:oleObj name="Equation" r:id="rId17" imgW="1587500" imgH="457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1550" y="5561013"/>
                        <a:ext cx="1587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5" name="Object 18"/>
          <p:cNvGraphicFramePr>
            <a:graphicFrameLocks noChangeAspect="1"/>
          </p:cNvGraphicFramePr>
          <p:nvPr/>
        </p:nvGraphicFramePr>
        <p:xfrm>
          <a:off x="1225550" y="4424363"/>
          <a:ext cx="1485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43" name="Equation" r:id="rId19" imgW="1485900" imgH="457200" progId="Equation.3">
                  <p:embed/>
                </p:oleObj>
              </mc:Choice>
              <mc:Fallback>
                <p:oleObj name="Equation" r:id="rId19" imgW="1485900" imgH="457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550" y="4424363"/>
                        <a:ext cx="1485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86" name="Freeform 19"/>
          <p:cNvSpPr>
            <a:spLocks/>
          </p:cNvSpPr>
          <p:nvPr/>
        </p:nvSpPr>
        <p:spPr bwMode="auto">
          <a:xfrm>
            <a:off x="152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8087" name="Object 20"/>
          <p:cNvGraphicFramePr>
            <a:graphicFrameLocks noChangeAspect="1"/>
          </p:cNvGraphicFramePr>
          <p:nvPr/>
        </p:nvGraphicFramePr>
        <p:xfrm>
          <a:off x="120650" y="305276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44" name="Equation" r:id="rId21" imgW="1409700" imgH="457200" progId="Equation.3">
                  <p:embed/>
                </p:oleObj>
              </mc:Choice>
              <mc:Fallback>
                <p:oleObj name="Equation" r:id="rId21" imgW="1409700" imgH="457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305276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8" name="Object 21"/>
          <p:cNvGraphicFramePr>
            <a:graphicFrameLocks noChangeAspect="1"/>
          </p:cNvGraphicFramePr>
          <p:nvPr/>
        </p:nvGraphicFramePr>
        <p:xfrm>
          <a:off x="6400800" y="6099175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45" name="Equation" r:id="rId23" imgW="444307" imgH="520474" progId="Equation.3">
                  <p:embed/>
                </p:oleObj>
              </mc:Choice>
              <mc:Fallback>
                <p:oleObj name="Equation" r:id="rId23" imgW="444307" imgH="520474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6099175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89" name="Oval 22"/>
          <p:cNvSpPr>
            <a:spLocks noChangeArrowheads="1"/>
          </p:cNvSpPr>
          <p:nvPr/>
        </p:nvSpPr>
        <p:spPr bwMode="auto">
          <a:xfrm>
            <a:off x="6324600" y="6094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88090" name="Line 23"/>
          <p:cNvSpPr>
            <a:spLocks noChangeShapeType="1"/>
          </p:cNvSpPr>
          <p:nvPr/>
        </p:nvSpPr>
        <p:spPr bwMode="auto">
          <a:xfrm>
            <a:off x="1143000" y="4875213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8091" name="Oval 24"/>
          <p:cNvSpPr>
            <a:spLocks noChangeArrowheads="1"/>
          </p:cNvSpPr>
          <p:nvPr/>
        </p:nvSpPr>
        <p:spPr bwMode="auto">
          <a:xfrm>
            <a:off x="6172200" y="5942013"/>
            <a:ext cx="9906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8092" name="Object 25"/>
          <p:cNvGraphicFramePr>
            <a:graphicFrameLocks noChangeAspect="1"/>
          </p:cNvGraphicFramePr>
          <p:nvPr/>
        </p:nvGraphicFramePr>
        <p:xfrm>
          <a:off x="2451100" y="312261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46" name="Equation" r:id="rId25" imgW="1409700" imgH="457200" progId="Equation.3">
                  <p:embed/>
                </p:oleObj>
              </mc:Choice>
              <mc:Fallback>
                <p:oleObj name="Equation" r:id="rId25" imgW="1409700" imgH="4572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100" y="312261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93" name="Line 26"/>
          <p:cNvSpPr>
            <a:spLocks noChangeShapeType="1"/>
          </p:cNvSpPr>
          <p:nvPr/>
        </p:nvSpPr>
        <p:spPr bwMode="auto">
          <a:xfrm>
            <a:off x="0" y="48752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8094" name="Line 27"/>
          <p:cNvSpPr>
            <a:spLocks noChangeShapeType="1"/>
          </p:cNvSpPr>
          <p:nvPr/>
        </p:nvSpPr>
        <p:spPr bwMode="auto">
          <a:xfrm flipH="1">
            <a:off x="7010400" y="5103813"/>
            <a:ext cx="762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8095" name="Line 28"/>
          <p:cNvSpPr>
            <a:spLocks noChangeShapeType="1"/>
          </p:cNvSpPr>
          <p:nvPr/>
        </p:nvSpPr>
        <p:spPr bwMode="auto">
          <a:xfrm>
            <a:off x="2667000" y="6096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8096" name="Line 29"/>
          <p:cNvSpPr>
            <a:spLocks noChangeShapeType="1"/>
          </p:cNvSpPr>
          <p:nvPr/>
        </p:nvSpPr>
        <p:spPr bwMode="auto">
          <a:xfrm>
            <a:off x="2667000" y="12954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8097" name="Line 30"/>
          <p:cNvSpPr>
            <a:spLocks noChangeShapeType="1"/>
          </p:cNvSpPr>
          <p:nvPr/>
        </p:nvSpPr>
        <p:spPr bwMode="auto">
          <a:xfrm>
            <a:off x="3048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8098" name="Line 31"/>
          <p:cNvSpPr>
            <a:spLocks noChangeShapeType="1"/>
          </p:cNvSpPr>
          <p:nvPr/>
        </p:nvSpPr>
        <p:spPr bwMode="auto">
          <a:xfrm>
            <a:off x="3581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8099" name="Line 32"/>
          <p:cNvSpPr>
            <a:spLocks noChangeShapeType="1"/>
          </p:cNvSpPr>
          <p:nvPr/>
        </p:nvSpPr>
        <p:spPr bwMode="auto">
          <a:xfrm>
            <a:off x="41148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8100" name="Line 33"/>
          <p:cNvSpPr>
            <a:spLocks noChangeShapeType="1"/>
          </p:cNvSpPr>
          <p:nvPr/>
        </p:nvSpPr>
        <p:spPr bwMode="auto">
          <a:xfrm>
            <a:off x="46482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8101" name="Line 34"/>
          <p:cNvSpPr>
            <a:spLocks noChangeShapeType="1"/>
          </p:cNvSpPr>
          <p:nvPr/>
        </p:nvSpPr>
        <p:spPr bwMode="auto">
          <a:xfrm>
            <a:off x="51816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8102" name="Line 35"/>
          <p:cNvSpPr>
            <a:spLocks noChangeShapeType="1"/>
          </p:cNvSpPr>
          <p:nvPr/>
        </p:nvSpPr>
        <p:spPr bwMode="auto">
          <a:xfrm>
            <a:off x="5715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8103" name="Line 36"/>
          <p:cNvSpPr>
            <a:spLocks noChangeShapeType="1"/>
          </p:cNvSpPr>
          <p:nvPr/>
        </p:nvSpPr>
        <p:spPr bwMode="auto">
          <a:xfrm>
            <a:off x="6248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8104" name="Line 37"/>
          <p:cNvSpPr>
            <a:spLocks noChangeShapeType="1"/>
          </p:cNvSpPr>
          <p:nvPr/>
        </p:nvSpPr>
        <p:spPr bwMode="auto">
          <a:xfrm flipV="1">
            <a:off x="6019800" y="129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88105" name="Object 38"/>
          <p:cNvGraphicFramePr>
            <a:graphicFrameLocks noChangeAspect="1"/>
          </p:cNvGraphicFramePr>
          <p:nvPr/>
        </p:nvGraphicFramePr>
        <p:xfrm>
          <a:off x="3200400" y="7620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47" name="Equation" r:id="rId26" imgW="253890" imgH="368140" progId="Equation.3">
                  <p:embed/>
                </p:oleObj>
              </mc:Choice>
              <mc:Fallback>
                <p:oleObj name="Equation" r:id="rId26" imgW="253890" imgH="36814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7620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106" name="Object 39"/>
          <p:cNvGraphicFramePr>
            <a:graphicFrameLocks noChangeAspect="1"/>
          </p:cNvGraphicFramePr>
          <p:nvPr/>
        </p:nvGraphicFramePr>
        <p:xfrm>
          <a:off x="5837238" y="1676400"/>
          <a:ext cx="442912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48" name="Equation" r:id="rId28" imgW="444307" imgH="520474" progId="Equation.3">
                  <p:embed/>
                </p:oleObj>
              </mc:Choice>
              <mc:Fallback>
                <p:oleObj name="Equation" r:id="rId28" imgW="444307" imgH="520474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7238" y="1676400"/>
                        <a:ext cx="442912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107" name="Object 40"/>
          <p:cNvGraphicFramePr>
            <a:graphicFrameLocks noChangeAspect="1"/>
          </p:cNvGraphicFramePr>
          <p:nvPr/>
        </p:nvGraphicFramePr>
        <p:xfrm>
          <a:off x="43434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49" name="Equation" r:id="rId29" imgW="165028" imgH="368140" progId="Equation.3">
                  <p:embed/>
                </p:oleObj>
              </mc:Choice>
              <mc:Fallback>
                <p:oleObj name="Equation" r:id="rId29" imgW="165028" imgH="36814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108" name="Object 41"/>
          <p:cNvGraphicFramePr>
            <a:graphicFrameLocks noChangeAspect="1"/>
          </p:cNvGraphicFramePr>
          <p:nvPr/>
        </p:nvGraphicFramePr>
        <p:xfrm>
          <a:off x="53784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50" name="Equation" r:id="rId31" imgW="165028" imgH="368140" progId="Equation.3">
                  <p:embed/>
                </p:oleObj>
              </mc:Choice>
              <mc:Fallback>
                <p:oleObj name="Equation" r:id="rId31" imgW="165028" imgH="3681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84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109" name="Object 42"/>
          <p:cNvGraphicFramePr>
            <a:graphicFrameLocks noChangeAspect="1"/>
          </p:cNvGraphicFramePr>
          <p:nvPr/>
        </p:nvGraphicFramePr>
        <p:xfrm>
          <a:off x="6400800" y="7620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51" name="Equation" r:id="rId33" imgW="253890" imgH="368140" progId="Equation.3">
                  <p:embed/>
                </p:oleObj>
              </mc:Choice>
              <mc:Fallback>
                <p:oleObj name="Equation" r:id="rId33" imgW="253890" imgH="36814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7620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110" name="Object 43"/>
          <p:cNvGraphicFramePr>
            <a:graphicFrameLocks noChangeAspect="1"/>
          </p:cNvGraphicFramePr>
          <p:nvPr/>
        </p:nvGraphicFramePr>
        <p:xfrm>
          <a:off x="37782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52" name="Equation" r:id="rId34" imgW="165028" imgH="368140" progId="Equation.3">
                  <p:embed/>
                </p:oleObj>
              </mc:Choice>
              <mc:Fallback>
                <p:oleObj name="Equation" r:id="rId34" imgW="165028" imgH="36814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111" name="Object 44"/>
          <p:cNvGraphicFramePr>
            <a:graphicFrameLocks noChangeAspect="1"/>
          </p:cNvGraphicFramePr>
          <p:nvPr/>
        </p:nvGraphicFramePr>
        <p:xfrm>
          <a:off x="58674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53" name="Equation" r:id="rId35" imgW="165028" imgH="368140" progId="Equation.3">
                  <p:embed/>
                </p:oleObj>
              </mc:Choice>
              <mc:Fallback>
                <p:oleObj name="Equation" r:id="rId35" imgW="165028" imgH="36814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112" name="Object 45"/>
          <p:cNvGraphicFramePr>
            <a:graphicFrameLocks noChangeAspect="1"/>
          </p:cNvGraphicFramePr>
          <p:nvPr/>
        </p:nvGraphicFramePr>
        <p:xfrm>
          <a:off x="48768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54" name="Equation" r:id="rId36" imgW="165028" imgH="368140" progId="Equation.3">
                  <p:embed/>
                </p:oleObj>
              </mc:Choice>
              <mc:Fallback>
                <p:oleObj name="Equation" r:id="rId36" imgW="165028" imgH="3681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113" name="Text Box 46"/>
          <p:cNvSpPr txBox="1">
            <a:spLocks noChangeArrowheads="1"/>
          </p:cNvSpPr>
          <p:nvPr/>
        </p:nvSpPr>
        <p:spPr bwMode="auto">
          <a:xfrm>
            <a:off x="609600" y="685800"/>
            <a:ext cx="1482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Time 6</a:t>
            </a:r>
          </a:p>
        </p:txBody>
      </p:sp>
      <p:sp>
        <p:nvSpPr>
          <p:cNvPr id="88114" name="Oval 47"/>
          <p:cNvSpPr>
            <a:spLocks noChangeArrowheads="1"/>
          </p:cNvSpPr>
          <p:nvPr/>
        </p:nvSpPr>
        <p:spPr bwMode="auto">
          <a:xfrm>
            <a:off x="5867400" y="4267200"/>
            <a:ext cx="1752600" cy="685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8909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44BABEAD-FAAF-4F4D-A301-81DB0F170D03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35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89093" name="Oval 2"/>
          <p:cNvSpPr>
            <a:spLocks noChangeArrowheads="1"/>
          </p:cNvSpPr>
          <p:nvPr/>
        </p:nvSpPr>
        <p:spPr bwMode="auto">
          <a:xfrm>
            <a:off x="7696200" y="4572000"/>
            <a:ext cx="685800" cy="609600"/>
          </a:xfrm>
          <a:prstGeom prst="ellipse">
            <a:avLst/>
          </a:prstGeom>
          <a:solidFill>
            <a:srgbClr val="FF0000">
              <a:alpha val="50195"/>
            </a:srgbClr>
          </a:solidFill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89094" name="Oval 3"/>
          <p:cNvSpPr>
            <a:spLocks noChangeArrowheads="1"/>
          </p:cNvSpPr>
          <p:nvPr/>
        </p:nvSpPr>
        <p:spPr bwMode="auto">
          <a:xfrm>
            <a:off x="2743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9095" name="Object 4"/>
          <p:cNvGraphicFramePr>
            <a:graphicFrameLocks noChangeAspect="1"/>
          </p:cNvGraphicFramePr>
          <p:nvPr/>
        </p:nvGraphicFramePr>
        <p:xfrm>
          <a:off x="609600" y="4570413"/>
          <a:ext cx="4429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359" name="Equation" r:id="rId3" imgW="444307" imgH="533169" progId="Equation.3">
                  <p:embed/>
                </p:oleObj>
              </mc:Choice>
              <mc:Fallback>
                <p:oleObj name="Equation" r:id="rId3" imgW="444307" imgH="53316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0413"/>
                        <a:ext cx="4429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096" name="Line 5"/>
          <p:cNvSpPr>
            <a:spLocks noChangeShapeType="1"/>
          </p:cNvSpPr>
          <p:nvPr/>
        </p:nvSpPr>
        <p:spPr bwMode="auto">
          <a:xfrm>
            <a:off x="3429000" y="48752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9097" name="Oval 6"/>
          <p:cNvSpPr>
            <a:spLocks noChangeArrowheads="1"/>
          </p:cNvSpPr>
          <p:nvPr/>
        </p:nvSpPr>
        <p:spPr bwMode="auto">
          <a:xfrm>
            <a:off x="5270500" y="45831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9098" name="Object 7"/>
          <p:cNvGraphicFramePr>
            <a:graphicFrameLocks noChangeAspect="1"/>
          </p:cNvGraphicFramePr>
          <p:nvPr/>
        </p:nvGraphicFramePr>
        <p:xfrm>
          <a:off x="2895600" y="4570413"/>
          <a:ext cx="38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360" name="Equation" r:id="rId5" imgW="380835" imgH="520474" progId="Equation.3">
                  <p:embed/>
                </p:oleObj>
              </mc:Choice>
              <mc:Fallback>
                <p:oleObj name="Equation" r:id="rId5" imgW="380835" imgH="520474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570413"/>
                        <a:ext cx="38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9" name="Object 8"/>
          <p:cNvGraphicFramePr>
            <a:graphicFrameLocks noChangeAspect="1"/>
          </p:cNvGraphicFramePr>
          <p:nvPr/>
        </p:nvGraphicFramePr>
        <p:xfrm>
          <a:off x="5410200" y="4494213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361" name="Equation" r:id="rId7" imgW="444307" imgH="520474" progId="Equation.3">
                  <p:embed/>
                </p:oleObj>
              </mc:Choice>
              <mc:Fallback>
                <p:oleObj name="Equation" r:id="rId7" imgW="444307" imgH="520474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494213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100" name="Oval 9"/>
          <p:cNvSpPr>
            <a:spLocks noChangeArrowheads="1"/>
          </p:cNvSpPr>
          <p:nvPr/>
        </p:nvSpPr>
        <p:spPr bwMode="auto">
          <a:xfrm>
            <a:off x="457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9101" name="Object 10"/>
          <p:cNvGraphicFramePr>
            <a:graphicFrameLocks noChangeAspect="1"/>
          </p:cNvGraphicFramePr>
          <p:nvPr/>
        </p:nvGraphicFramePr>
        <p:xfrm>
          <a:off x="7848600" y="4570413"/>
          <a:ext cx="4302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362" name="Equation" r:id="rId9" imgW="431613" imgH="533169" progId="Equation.3">
                  <p:embed/>
                </p:oleObj>
              </mc:Choice>
              <mc:Fallback>
                <p:oleObj name="Equation" r:id="rId9" imgW="431613" imgH="53316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4570413"/>
                        <a:ext cx="4302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102" name="Line 11"/>
          <p:cNvSpPr>
            <a:spLocks noChangeShapeType="1"/>
          </p:cNvSpPr>
          <p:nvPr/>
        </p:nvSpPr>
        <p:spPr bwMode="auto">
          <a:xfrm>
            <a:off x="5943600" y="4875213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9103" name="Freeform 12"/>
          <p:cNvSpPr>
            <a:spLocks/>
          </p:cNvSpPr>
          <p:nvPr/>
        </p:nvSpPr>
        <p:spPr bwMode="auto">
          <a:xfrm>
            <a:off x="2438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9104" name="Object 13"/>
          <p:cNvGraphicFramePr>
            <a:graphicFrameLocks noChangeAspect="1"/>
          </p:cNvGraphicFramePr>
          <p:nvPr/>
        </p:nvGraphicFramePr>
        <p:xfrm>
          <a:off x="3454400" y="4418013"/>
          <a:ext cx="154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363" name="Equation" r:id="rId11" imgW="1549400" imgH="457200" progId="Equation.3">
                  <p:embed/>
                </p:oleObj>
              </mc:Choice>
              <mc:Fallback>
                <p:oleObj name="Equation" r:id="rId11" imgW="15494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4418013"/>
                        <a:ext cx="1549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05" name="Object 14"/>
          <p:cNvGraphicFramePr>
            <a:graphicFrameLocks noChangeAspect="1"/>
          </p:cNvGraphicFramePr>
          <p:nvPr/>
        </p:nvGraphicFramePr>
        <p:xfrm>
          <a:off x="6007100" y="4429125"/>
          <a:ext cx="1460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364" name="Equation" r:id="rId13" imgW="1460500" imgH="457200" progId="Equation.3">
                  <p:embed/>
                </p:oleObj>
              </mc:Choice>
              <mc:Fallback>
                <p:oleObj name="Equation" r:id="rId13" imgW="1460500" imgH="457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7100" y="4429125"/>
                        <a:ext cx="1460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106" name="Freeform 15"/>
          <p:cNvSpPr>
            <a:spLocks/>
          </p:cNvSpPr>
          <p:nvPr/>
        </p:nvSpPr>
        <p:spPr bwMode="auto">
          <a:xfrm>
            <a:off x="7391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9107" name="Object 16"/>
          <p:cNvGraphicFramePr>
            <a:graphicFrameLocks noChangeAspect="1"/>
          </p:cNvGraphicFramePr>
          <p:nvPr/>
        </p:nvGraphicFramePr>
        <p:xfrm>
          <a:off x="7353300" y="3122613"/>
          <a:ext cx="1384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365" name="Equation" r:id="rId15" imgW="1384300" imgH="457200" progId="Equation.3">
                  <p:embed/>
                </p:oleObj>
              </mc:Choice>
              <mc:Fallback>
                <p:oleObj name="Equation" r:id="rId15" imgW="1384300" imgH="457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3300" y="3122613"/>
                        <a:ext cx="13843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08" name="Object 17"/>
          <p:cNvGraphicFramePr>
            <a:graphicFrameLocks noChangeAspect="1"/>
          </p:cNvGraphicFramePr>
          <p:nvPr/>
        </p:nvGraphicFramePr>
        <p:xfrm>
          <a:off x="7321550" y="5561013"/>
          <a:ext cx="1587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366" name="Equation" r:id="rId17" imgW="1587500" imgH="457200" progId="Equation.3">
                  <p:embed/>
                </p:oleObj>
              </mc:Choice>
              <mc:Fallback>
                <p:oleObj name="Equation" r:id="rId17" imgW="1587500" imgH="457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1550" y="5561013"/>
                        <a:ext cx="1587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09" name="Object 18"/>
          <p:cNvGraphicFramePr>
            <a:graphicFrameLocks noChangeAspect="1"/>
          </p:cNvGraphicFramePr>
          <p:nvPr/>
        </p:nvGraphicFramePr>
        <p:xfrm>
          <a:off x="1225550" y="4424363"/>
          <a:ext cx="1485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367" name="Equation" r:id="rId19" imgW="1485900" imgH="457200" progId="Equation.3">
                  <p:embed/>
                </p:oleObj>
              </mc:Choice>
              <mc:Fallback>
                <p:oleObj name="Equation" r:id="rId19" imgW="1485900" imgH="457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550" y="4424363"/>
                        <a:ext cx="1485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110" name="Freeform 19"/>
          <p:cNvSpPr>
            <a:spLocks/>
          </p:cNvSpPr>
          <p:nvPr/>
        </p:nvSpPr>
        <p:spPr bwMode="auto">
          <a:xfrm>
            <a:off x="152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9111" name="Object 20"/>
          <p:cNvGraphicFramePr>
            <a:graphicFrameLocks noChangeAspect="1"/>
          </p:cNvGraphicFramePr>
          <p:nvPr/>
        </p:nvGraphicFramePr>
        <p:xfrm>
          <a:off x="120650" y="305276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368" name="Equation" r:id="rId21" imgW="1409700" imgH="457200" progId="Equation.3">
                  <p:embed/>
                </p:oleObj>
              </mc:Choice>
              <mc:Fallback>
                <p:oleObj name="Equation" r:id="rId21" imgW="1409700" imgH="457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305276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12" name="Object 21"/>
          <p:cNvGraphicFramePr>
            <a:graphicFrameLocks noChangeAspect="1"/>
          </p:cNvGraphicFramePr>
          <p:nvPr/>
        </p:nvGraphicFramePr>
        <p:xfrm>
          <a:off x="6400800" y="6099175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369" name="Equation" r:id="rId23" imgW="444307" imgH="520474" progId="Equation.3">
                  <p:embed/>
                </p:oleObj>
              </mc:Choice>
              <mc:Fallback>
                <p:oleObj name="Equation" r:id="rId23" imgW="444307" imgH="520474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6099175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113" name="Oval 22"/>
          <p:cNvSpPr>
            <a:spLocks noChangeArrowheads="1"/>
          </p:cNvSpPr>
          <p:nvPr/>
        </p:nvSpPr>
        <p:spPr bwMode="auto">
          <a:xfrm>
            <a:off x="6324600" y="6094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89114" name="Line 23"/>
          <p:cNvSpPr>
            <a:spLocks noChangeShapeType="1"/>
          </p:cNvSpPr>
          <p:nvPr/>
        </p:nvSpPr>
        <p:spPr bwMode="auto">
          <a:xfrm>
            <a:off x="1143000" y="4875213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9115" name="Oval 24"/>
          <p:cNvSpPr>
            <a:spLocks noChangeArrowheads="1"/>
          </p:cNvSpPr>
          <p:nvPr/>
        </p:nvSpPr>
        <p:spPr bwMode="auto">
          <a:xfrm>
            <a:off x="6172200" y="5942013"/>
            <a:ext cx="9906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9116" name="Object 25"/>
          <p:cNvGraphicFramePr>
            <a:graphicFrameLocks noChangeAspect="1"/>
          </p:cNvGraphicFramePr>
          <p:nvPr/>
        </p:nvGraphicFramePr>
        <p:xfrm>
          <a:off x="2451100" y="312261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370" name="Equation" r:id="rId25" imgW="1409700" imgH="457200" progId="Equation.3">
                  <p:embed/>
                </p:oleObj>
              </mc:Choice>
              <mc:Fallback>
                <p:oleObj name="Equation" r:id="rId25" imgW="1409700" imgH="4572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100" y="312261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117" name="Line 26"/>
          <p:cNvSpPr>
            <a:spLocks noChangeShapeType="1"/>
          </p:cNvSpPr>
          <p:nvPr/>
        </p:nvSpPr>
        <p:spPr bwMode="auto">
          <a:xfrm>
            <a:off x="0" y="48752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9118" name="Line 27"/>
          <p:cNvSpPr>
            <a:spLocks noChangeShapeType="1"/>
          </p:cNvSpPr>
          <p:nvPr/>
        </p:nvSpPr>
        <p:spPr bwMode="auto">
          <a:xfrm flipH="1">
            <a:off x="7010400" y="5103813"/>
            <a:ext cx="762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9119" name="Line 28"/>
          <p:cNvSpPr>
            <a:spLocks noChangeShapeType="1"/>
          </p:cNvSpPr>
          <p:nvPr/>
        </p:nvSpPr>
        <p:spPr bwMode="auto">
          <a:xfrm>
            <a:off x="2667000" y="6096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9120" name="Line 29"/>
          <p:cNvSpPr>
            <a:spLocks noChangeShapeType="1"/>
          </p:cNvSpPr>
          <p:nvPr/>
        </p:nvSpPr>
        <p:spPr bwMode="auto">
          <a:xfrm>
            <a:off x="2667000" y="12954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9121" name="Line 30"/>
          <p:cNvSpPr>
            <a:spLocks noChangeShapeType="1"/>
          </p:cNvSpPr>
          <p:nvPr/>
        </p:nvSpPr>
        <p:spPr bwMode="auto">
          <a:xfrm>
            <a:off x="3048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9122" name="Line 31"/>
          <p:cNvSpPr>
            <a:spLocks noChangeShapeType="1"/>
          </p:cNvSpPr>
          <p:nvPr/>
        </p:nvSpPr>
        <p:spPr bwMode="auto">
          <a:xfrm>
            <a:off x="3581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9123" name="Line 32"/>
          <p:cNvSpPr>
            <a:spLocks noChangeShapeType="1"/>
          </p:cNvSpPr>
          <p:nvPr/>
        </p:nvSpPr>
        <p:spPr bwMode="auto">
          <a:xfrm>
            <a:off x="6248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9124" name="Line 33"/>
          <p:cNvSpPr>
            <a:spLocks noChangeShapeType="1"/>
          </p:cNvSpPr>
          <p:nvPr/>
        </p:nvSpPr>
        <p:spPr bwMode="auto">
          <a:xfrm flipV="1">
            <a:off x="5486400" y="129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89125" name="Object 34"/>
          <p:cNvGraphicFramePr>
            <a:graphicFrameLocks noChangeAspect="1"/>
          </p:cNvGraphicFramePr>
          <p:nvPr/>
        </p:nvGraphicFramePr>
        <p:xfrm>
          <a:off x="3200400" y="7620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371" name="Equation" r:id="rId26" imgW="253890" imgH="368140" progId="Equation.3">
                  <p:embed/>
                </p:oleObj>
              </mc:Choice>
              <mc:Fallback>
                <p:oleObj name="Equation" r:id="rId26" imgW="253890" imgH="36814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7620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26" name="Object 35"/>
          <p:cNvGraphicFramePr>
            <a:graphicFrameLocks noChangeAspect="1"/>
          </p:cNvGraphicFramePr>
          <p:nvPr/>
        </p:nvGraphicFramePr>
        <p:xfrm>
          <a:off x="5334000" y="1676400"/>
          <a:ext cx="4302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372" name="Equation" r:id="rId28" imgW="431613" imgH="533169" progId="Equation.3">
                  <p:embed/>
                </p:oleObj>
              </mc:Choice>
              <mc:Fallback>
                <p:oleObj name="Equation" r:id="rId28" imgW="431613" imgH="533169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676400"/>
                        <a:ext cx="4302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27" name="Object 36"/>
          <p:cNvGraphicFramePr>
            <a:graphicFrameLocks noChangeAspect="1"/>
          </p:cNvGraphicFramePr>
          <p:nvPr/>
        </p:nvGraphicFramePr>
        <p:xfrm>
          <a:off x="6324600" y="762000"/>
          <a:ext cx="304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373" name="Equation" r:id="rId29" imgW="253890" imgH="368140" progId="Equation.3">
                  <p:embed/>
                </p:oleObj>
              </mc:Choice>
              <mc:Fallback>
                <p:oleObj name="Equation" r:id="rId29" imgW="253890" imgH="3681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762000"/>
                        <a:ext cx="3048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128" name="Line 37"/>
          <p:cNvSpPr>
            <a:spLocks noChangeShapeType="1"/>
          </p:cNvSpPr>
          <p:nvPr/>
        </p:nvSpPr>
        <p:spPr bwMode="auto">
          <a:xfrm>
            <a:off x="41148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9129" name="Line 38"/>
          <p:cNvSpPr>
            <a:spLocks noChangeShapeType="1"/>
          </p:cNvSpPr>
          <p:nvPr/>
        </p:nvSpPr>
        <p:spPr bwMode="auto">
          <a:xfrm>
            <a:off x="46482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9130" name="Line 39"/>
          <p:cNvSpPr>
            <a:spLocks noChangeShapeType="1"/>
          </p:cNvSpPr>
          <p:nvPr/>
        </p:nvSpPr>
        <p:spPr bwMode="auto">
          <a:xfrm>
            <a:off x="51816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9131" name="Line 40"/>
          <p:cNvSpPr>
            <a:spLocks noChangeShapeType="1"/>
          </p:cNvSpPr>
          <p:nvPr/>
        </p:nvSpPr>
        <p:spPr bwMode="auto">
          <a:xfrm>
            <a:off x="5715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89132" name="Object 41"/>
          <p:cNvGraphicFramePr>
            <a:graphicFrameLocks noChangeAspect="1"/>
          </p:cNvGraphicFramePr>
          <p:nvPr/>
        </p:nvGraphicFramePr>
        <p:xfrm>
          <a:off x="43434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374" name="Equation" r:id="rId30" imgW="165028" imgH="368140" progId="Equation.3">
                  <p:embed/>
                </p:oleObj>
              </mc:Choice>
              <mc:Fallback>
                <p:oleObj name="Equation" r:id="rId30" imgW="165028" imgH="3681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33" name="Object 42"/>
          <p:cNvGraphicFramePr>
            <a:graphicFrameLocks noChangeAspect="1"/>
          </p:cNvGraphicFramePr>
          <p:nvPr/>
        </p:nvGraphicFramePr>
        <p:xfrm>
          <a:off x="53784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375" name="Equation" r:id="rId32" imgW="165028" imgH="368140" progId="Equation.3">
                  <p:embed/>
                </p:oleObj>
              </mc:Choice>
              <mc:Fallback>
                <p:oleObj name="Equation" r:id="rId32" imgW="165028" imgH="36814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84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34" name="Object 43"/>
          <p:cNvGraphicFramePr>
            <a:graphicFrameLocks noChangeAspect="1"/>
          </p:cNvGraphicFramePr>
          <p:nvPr/>
        </p:nvGraphicFramePr>
        <p:xfrm>
          <a:off x="37782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376" name="Equation" r:id="rId34" imgW="165028" imgH="368140" progId="Equation.3">
                  <p:embed/>
                </p:oleObj>
              </mc:Choice>
              <mc:Fallback>
                <p:oleObj name="Equation" r:id="rId34" imgW="165028" imgH="36814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35" name="Object 44"/>
          <p:cNvGraphicFramePr>
            <a:graphicFrameLocks noChangeAspect="1"/>
          </p:cNvGraphicFramePr>
          <p:nvPr/>
        </p:nvGraphicFramePr>
        <p:xfrm>
          <a:off x="5822950" y="755650"/>
          <a:ext cx="2524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377" name="Equation" r:id="rId35" imgW="253890" imgH="380835" progId="Equation.3">
                  <p:embed/>
                </p:oleObj>
              </mc:Choice>
              <mc:Fallback>
                <p:oleObj name="Equation" r:id="rId35" imgW="253890" imgH="380835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2950" y="755650"/>
                        <a:ext cx="2524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36" name="Object 45"/>
          <p:cNvGraphicFramePr>
            <a:graphicFrameLocks noChangeAspect="1"/>
          </p:cNvGraphicFramePr>
          <p:nvPr/>
        </p:nvGraphicFramePr>
        <p:xfrm>
          <a:off x="48006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378" name="Equation" r:id="rId37" imgW="165028" imgH="368140" progId="Equation.3">
                  <p:embed/>
                </p:oleObj>
              </mc:Choice>
              <mc:Fallback>
                <p:oleObj name="Equation" r:id="rId37" imgW="165028" imgH="3681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137" name="Text Box 46"/>
          <p:cNvSpPr txBox="1">
            <a:spLocks noChangeArrowheads="1"/>
          </p:cNvSpPr>
          <p:nvPr/>
        </p:nvSpPr>
        <p:spPr bwMode="auto">
          <a:xfrm>
            <a:off x="609600" y="685800"/>
            <a:ext cx="1482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Time 7</a:t>
            </a:r>
          </a:p>
        </p:txBody>
      </p:sp>
      <p:sp>
        <p:nvSpPr>
          <p:cNvPr id="89138" name="Oval 47"/>
          <p:cNvSpPr>
            <a:spLocks noChangeArrowheads="1"/>
          </p:cNvSpPr>
          <p:nvPr/>
        </p:nvSpPr>
        <p:spPr bwMode="auto">
          <a:xfrm>
            <a:off x="7162800" y="2971800"/>
            <a:ext cx="1752600" cy="685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901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F498D671-7782-4BD6-89B9-DB56A849E910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36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90117" name="Oval 2"/>
          <p:cNvSpPr>
            <a:spLocks noChangeArrowheads="1"/>
          </p:cNvSpPr>
          <p:nvPr/>
        </p:nvSpPr>
        <p:spPr bwMode="auto">
          <a:xfrm>
            <a:off x="7696200" y="4572000"/>
            <a:ext cx="685800" cy="609600"/>
          </a:xfrm>
          <a:prstGeom prst="ellipse">
            <a:avLst/>
          </a:prstGeom>
          <a:solidFill>
            <a:srgbClr val="FF0000">
              <a:alpha val="50195"/>
            </a:srgbClr>
          </a:solidFill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90118" name="Oval 3"/>
          <p:cNvSpPr>
            <a:spLocks noChangeArrowheads="1"/>
          </p:cNvSpPr>
          <p:nvPr/>
        </p:nvSpPr>
        <p:spPr bwMode="auto">
          <a:xfrm>
            <a:off x="2743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0119" name="Object 4"/>
          <p:cNvGraphicFramePr>
            <a:graphicFrameLocks noChangeAspect="1"/>
          </p:cNvGraphicFramePr>
          <p:nvPr/>
        </p:nvGraphicFramePr>
        <p:xfrm>
          <a:off x="609600" y="4570413"/>
          <a:ext cx="4429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83" name="Equation" r:id="rId3" imgW="444307" imgH="533169" progId="Equation.3">
                  <p:embed/>
                </p:oleObj>
              </mc:Choice>
              <mc:Fallback>
                <p:oleObj name="Equation" r:id="rId3" imgW="444307" imgH="53316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0413"/>
                        <a:ext cx="4429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20" name="Line 5"/>
          <p:cNvSpPr>
            <a:spLocks noChangeShapeType="1"/>
          </p:cNvSpPr>
          <p:nvPr/>
        </p:nvSpPr>
        <p:spPr bwMode="auto">
          <a:xfrm>
            <a:off x="3429000" y="48752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0121" name="Oval 6"/>
          <p:cNvSpPr>
            <a:spLocks noChangeArrowheads="1"/>
          </p:cNvSpPr>
          <p:nvPr/>
        </p:nvSpPr>
        <p:spPr bwMode="auto">
          <a:xfrm>
            <a:off x="5270500" y="45831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0122" name="Object 7"/>
          <p:cNvGraphicFramePr>
            <a:graphicFrameLocks noChangeAspect="1"/>
          </p:cNvGraphicFramePr>
          <p:nvPr/>
        </p:nvGraphicFramePr>
        <p:xfrm>
          <a:off x="2895600" y="4570413"/>
          <a:ext cx="38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84" name="Equation" r:id="rId5" imgW="380835" imgH="520474" progId="Equation.3">
                  <p:embed/>
                </p:oleObj>
              </mc:Choice>
              <mc:Fallback>
                <p:oleObj name="Equation" r:id="rId5" imgW="380835" imgH="520474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570413"/>
                        <a:ext cx="38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23" name="Object 8"/>
          <p:cNvGraphicFramePr>
            <a:graphicFrameLocks noChangeAspect="1"/>
          </p:cNvGraphicFramePr>
          <p:nvPr/>
        </p:nvGraphicFramePr>
        <p:xfrm>
          <a:off x="5410200" y="4494213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85" name="Equation" r:id="rId7" imgW="444307" imgH="520474" progId="Equation.3">
                  <p:embed/>
                </p:oleObj>
              </mc:Choice>
              <mc:Fallback>
                <p:oleObj name="Equation" r:id="rId7" imgW="444307" imgH="520474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494213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24" name="Oval 9"/>
          <p:cNvSpPr>
            <a:spLocks noChangeArrowheads="1"/>
          </p:cNvSpPr>
          <p:nvPr/>
        </p:nvSpPr>
        <p:spPr bwMode="auto">
          <a:xfrm>
            <a:off x="457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0125" name="Object 10"/>
          <p:cNvGraphicFramePr>
            <a:graphicFrameLocks noChangeAspect="1"/>
          </p:cNvGraphicFramePr>
          <p:nvPr/>
        </p:nvGraphicFramePr>
        <p:xfrm>
          <a:off x="7848600" y="4570413"/>
          <a:ext cx="4302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86" name="Equation" r:id="rId9" imgW="431613" imgH="533169" progId="Equation.3">
                  <p:embed/>
                </p:oleObj>
              </mc:Choice>
              <mc:Fallback>
                <p:oleObj name="Equation" r:id="rId9" imgW="431613" imgH="53316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4570413"/>
                        <a:ext cx="4302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26" name="Line 11"/>
          <p:cNvSpPr>
            <a:spLocks noChangeShapeType="1"/>
          </p:cNvSpPr>
          <p:nvPr/>
        </p:nvSpPr>
        <p:spPr bwMode="auto">
          <a:xfrm>
            <a:off x="5943600" y="4875213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0127" name="Freeform 12"/>
          <p:cNvSpPr>
            <a:spLocks/>
          </p:cNvSpPr>
          <p:nvPr/>
        </p:nvSpPr>
        <p:spPr bwMode="auto">
          <a:xfrm>
            <a:off x="2438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0128" name="Object 13"/>
          <p:cNvGraphicFramePr>
            <a:graphicFrameLocks noChangeAspect="1"/>
          </p:cNvGraphicFramePr>
          <p:nvPr/>
        </p:nvGraphicFramePr>
        <p:xfrm>
          <a:off x="3454400" y="4418013"/>
          <a:ext cx="154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87" name="Equation" r:id="rId11" imgW="1549400" imgH="457200" progId="Equation.3">
                  <p:embed/>
                </p:oleObj>
              </mc:Choice>
              <mc:Fallback>
                <p:oleObj name="Equation" r:id="rId11" imgW="15494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4418013"/>
                        <a:ext cx="1549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29" name="Object 14"/>
          <p:cNvGraphicFramePr>
            <a:graphicFrameLocks noChangeAspect="1"/>
          </p:cNvGraphicFramePr>
          <p:nvPr/>
        </p:nvGraphicFramePr>
        <p:xfrm>
          <a:off x="6007100" y="4429125"/>
          <a:ext cx="1460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88" name="Equation" r:id="rId13" imgW="1460500" imgH="457200" progId="Equation.3">
                  <p:embed/>
                </p:oleObj>
              </mc:Choice>
              <mc:Fallback>
                <p:oleObj name="Equation" r:id="rId13" imgW="1460500" imgH="457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7100" y="4429125"/>
                        <a:ext cx="1460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30" name="Freeform 15"/>
          <p:cNvSpPr>
            <a:spLocks/>
          </p:cNvSpPr>
          <p:nvPr/>
        </p:nvSpPr>
        <p:spPr bwMode="auto">
          <a:xfrm>
            <a:off x="7391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0131" name="Object 16"/>
          <p:cNvGraphicFramePr>
            <a:graphicFrameLocks noChangeAspect="1"/>
          </p:cNvGraphicFramePr>
          <p:nvPr/>
        </p:nvGraphicFramePr>
        <p:xfrm>
          <a:off x="7353300" y="3122613"/>
          <a:ext cx="1384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89" name="Equation" r:id="rId15" imgW="1384300" imgH="457200" progId="Equation.3">
                  <p:embed/>
                </p:oleObj>
              </mc:Choice>
              <mc:Fallback>
                <p:oleObj name="Equation" r:id="rId15" imgW="1384300" imgH="457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3300" y="3122613"/>
                        <a:ext cx="13843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32" name="Object 17"/>
          <p:cNvGraphicFramePr>
            <a:graphicFrameLocks noChangeAspect="1"/>
          </p:cNvGraphicFramePr>
          <p:nvPr/>
        </p:nvGraphicFramePr>
        <p:xfrm>
          <a:off x="7321550" y="5561013"/>
          <a:ext cx="1587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90" name="Equation" r:id="rId17" imgW="1587500" imgH="457200" progId="Equation.3">
                  <p:embed/>
                </p:oleObj>
              </mc:Choice>
              <mc:Fallback>
                <p:oleObj name="Equation" r:id="rId17" imgW="1587500" imgH="457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1550" y="5561013"/>
                        <a:ext cx="1587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33" name="Object 18"/>
          <p:cNvGraphicFramePr>
            <a:graphicFrameLocks noChangeAspect="1"/>
          </p:cNvGraphicFramePr>
          <p:nvPr/>
        </p:nvGraphicFramePr>
        <p:xfrm>
          <a:off x="1225550" y="4424363"/>
          <a:ext cx="1485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91" name="Equation" r:id="rId19" imgW="1485900" imgH="457200" progId="Equation.3">
                  <p:embed/>
                </p:oleObj>
              </mc:Choice>
              <mc:Fallback>
                <p:oleObj name="Equation" r:id="rId19" imgW="1485900" imgH="457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550" y="4424363"/>
                        <a:ext cx="1485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34" name="Freeform 19"/>
          <p:cNvSpPr>
            <a:spLocks/>
          </p:cNvSpPr>
          <p:nvPr/>
        </p:nvSpPr>
        <p:spPr bwMode="auto">
          <a:xfrm>
            <a:off x="152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0135" name="Object 20"/>
          <p:cNvGraphicFramePr>
            <a:graphicFrameLocks noChangeAspect="1"/>
          </p:cNvGraphicFramePr>
          <p:nvPr/>
        </p:nvGraphicFramePr>
        <p:xfrm>
          <a:off x="120650" y="305276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92" name="Equation" r:id="rId21" imgW="1409700" imgH="457200" progId="Equation.3">
                  <p:embed/>
                </p:oleObj>
              </mc:Choice>
              <mc:Fallback>
                <p:oleObj name="Equation" r:id="rId21" imgW="1409700" imgH="457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305276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36" name="Object 21"/>
          <p:cNvGraphicFramePr>
            <a:graphicFrameLocks noChangeAspect="1"/>
          </p:cNvGraphicFramePr>
          <p:nvPr/>
        </p:nvGraphicFramePr>
        <p:xfrm>
          <a:off x="6400800" y="6099175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93" name="Equation" r:id="rId23" imgW="444307" imgH="520474" progId="Equation.3">
                  <p:embed/>
                </p:oleObj>
              </mc:Choice>
              <mc:Fallback>
                <p:oleObj name="Equation" r:id="rId23" imgW="444307" imgH="520474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6099175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37" name="Oval 22"/>
          <p:cNvSpPr>
            <a:spLocks noChangeArrowheads="1"/>
          </p:cNvSpPr>
          <p:nvPr/>
        </p:nvSpPr>
        <p:spPr bwMode="auto">
          <a:xfrm>
            <a:off x="6324600" y="6094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90138" name="Line 23"/>
          <p:cNvSpPr>
            <a:spLocks noChangeShapeType="1"/>
          </p:cNvSpPr>
          <p:nvPr/>
        </p:nvSpPr>
        <p:spPr bwMode="auto">
          <a:xfrm>
            <a:off x="1143000" y="4875213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0139" name="Oval 24"/>
          <p:cNvSpPr>
            <a:spLocks noChangeArrowheads="1"/>
          </p:cNvSpPr>
          <p:nvPr/>
        </p:nvSpPr>
        <p:spPr bwMode="auto">
          <a:xfrm>
            <a:off x="6172200" y="5942013"/>
            <a:ext cx="9906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0140" name="Object 25"/>
          <p:cNvGraphicFramePr>
            <a:graphicFrameLocks noChangeAspect="1"/>
          </p:cNvGraphicFramePr>
          <p:nvPr/>
        </p:nvGraphicFramePr>
        <p:xfrm>
          <a:off x="2451100" y="312261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94" name="Equation" r:id="rId25" imgW="1409700" imgH="457200" progId="Equation.3">
                  <p:embed/>
                </p:oleObj>
              </mc:Choice>
              <mc:Fallback>
                <p:oleObj name="Equation" r:id="rId25" imgW="1409700" imgH="4572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100" y="312261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41" name="Line 26"/>
          <p:cNvSpPr>
            <a:spLocks noChangeShapeType="1"/>
          </p:cNvSpPr>
          <p:nvPr/>
        </p:nvSpPr>
        <p:spPr bwMode="auto">
          <a:xfrm>
            <a:off x="0" y="48752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0142" name="Line 27"/>
          <p:cNvSpPr>
            <a:spLocks noChangeShapeType="1"/>
          </p:cNvSpPr>
          <p:nvPr/>
        </p:nvSpPr>
        <p:spPr bwMode="auto">
          <a:xfrm flipH="1">
            <a:off x="7010400" y="5103813"/>
            <a:ext cx="762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0143" name="Line 28"/>
          <p:cNvSpPr>
            <a:spLocks noChangeShapeType="1"/>
          </p:cNvSpPr>
          <p:nvPr/>
        </p:nvSpPr>
        <p:spPr bwMode="auto">
          <a:xfrm>
            <a:off x="2667000" y="6096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0144" name="Line 29"/>
          <p:cNvSpPr>
            <a:spLocks noChangeShapeType="1"/>
          </p:cNvSpPr>
          <p:nvPr/>
        </p:nvSpPr>
        <p:spPr bwMode="auto">
          <a:xfrm>
            <a:off x="2667000" y="12954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0145" name="Line 30"/>
          <p:cNvSpPr>
            <a:spLocks noChangeShapeType="1"/>
          </p:cNvSpPr>
          <p:nvPr/>
        </p:nvSpPr>
        <p:spPr bwMode="auto">
          <a:xfrm>
            <a:off x="3048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0146" name="Line 31"/>
          <p:cNvSpPr>
            <a:spLocks noChangeShapeType="1"/>
          </p:cNvSpPr>
          <p:nvPr/>
        </p:nvSpPr>
        <p:spPr bwMode="auto">
          <a:xfrm>
            <a:off x="3581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0147" name="Line 32"/>
          <p:cNvSpPr>
            <a:spLocks noChangeShapeType="1"/>
          </p:cNvSpPr>
          <p:nvPr/>
        </p:nvSpPr>
        <p:spPr bwMode="auto">
          <a:xfrm>
            <a:off x="41148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0148" name="Line 33"/>
          <p:cNvSpPr>
            <a:spLocks noChangeShapeType="1"/>
          </p:cNvSpPr>
          <p:nvPr/>
        </p:nvSpPr>
        <p:spPr bwMode="auto">
          <a:xfrm>
            <a:off x="46482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0149" name="Line 34"/>
          <p:cNvSpPr>
            <a:spLocks noChangeShapeType="1"/>
          </p:cNvSpPr>
          <p:nvPr/>
        </p:nvSpPr>
        <p:spPr bwMode="auto">
          <a:xfrm>
            <a:off x="51816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0150" name="Line 35"/>
          <p:cNvSpPr>
            <a:spLocks noChangeShapeType="1"/>
          </p:cNvSpPr>
          <p:nvPr/>
        </p:nvSpPr>
        <p:spPr bwMode="auto">
          <a:xfrm>
            <a:off x="5715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0151" name="Line 36"/>
          <p:cNvSpPr>
            <a:spLocks noChangeShapeType="1"/>
          </p:cNvSpPr>
          <p:nvPr/>
        </p:nvSpPr>
        <p:spPr bwMode="auto">
          <a:xfrm>
            <a:off x="6248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0152" name="Line 37"/>
          <p:cNvSpPr>
            <a:spLocks noChangeShapeType="1"/>
          </p:cNvSpPr>
          <p:nvPr/>
        </p:nvSpPr>
        <p:spPr bwMode="auto">
          <a:xfrm flipV="1">
            <a:off x="4953000" y="129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90153" name="Object 38"/>
          <p:cNvGraphicFramePr>
            <a:graphicFrameLocks noChangeAspect="1"/>
          </p:cNvGraphicFramePr>
          <p:nvPr/>
        </p:nvGraphicFramePr>
        <p:xfrm>
          <a:off x="3200400" y="7620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95" name="Equation" r:id="rId26" imgW="253890" imgH="368140" progId="Equation.3">
                  <p:embed/>
                </p:oleObj>
              </mc:Choice>
              <mc:Fallback>
                <p:oleObj name="Equation" r:id="rId26" imgW="253890" imgH="36814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7620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54" name="Object 39"/>
          <p:cNvGraphicFramePr>
            <a:graphicFrameLocks noChangeAspect="1"/>
          </p:cNvGraphicFramePr>
          <p:nvPr/>
        </p:nvGraphicFramePr>
        <p:xfrm>
          <a:off x="4730750" y="1671638"/>
          <a:ext cx="4302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96" name="Equation" r:id="rId28" imgW="431613" imgH="533169" progId="Equation.3">
                  <p:embed/>
                </p:oleObj>
              </mc:Choice>
              <mc:Fallback>
                <p:oleObj name="Equation" r:id="rId28" imgW="431613" imgH="533169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0" y="1671638"/>
                        <a:ext cx="4302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55" name="Object 40"/>
          <p:cNvGraphicFramePr>
            <a:graphicFrameLocks noChangeAspect="1"/>
          </p:cNvGraphicFramePr>
          <p:nvPr/>
        </p:nvGraphicFramePr>
        <p:xfrm>
          <a:off x="43434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97" name="Equation" r:id="rId29" imgW="165028" imgH="368140" progId="Equation.3">
                  <p:embed/>
                </p:oleObj>
              </mc:Choice>
              <mc:Fallback>
                <p:oleObj name="Equation" r:id="rId29" imgW="165028" imgH="36814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56" name="Object 41"/>
          <p:cNvGraphicFramePr>
            <a:graphicFrameLocks noChangeAspect="1"/>
          </p:cNvGraphicFramePr>
          <p:nvPr/>
        </p:nvGraphicFramePr>
        <p:xfrm>
          <a:off x="53784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98" name="Equation" r:id="rId31" imgW="165028" imgH="368140" progId="Equation.3">
                  <p:embed/>
                </p:oleObj>
              </mc:Choice>
              <mc:Fallback>
                <p:oleObj name="Equation" r:id="rId31" imgW="165028" imgH="3681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84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57" name="Object 42"/>
          <p:cNvGraphicFramePr>
            <a:graphicFrameLocks noChangeAspect="1"/>
          </p:cNvGraphicFramePr>
          <p:nvPr/>
        </p:nvGraphicFramePr>
        <p:xfrm>
          <a:off x="6400800" y="7620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399" name="Equation" r:id="rId33" imgW="253890" imgH="368140" progId="Equation.3">
                  <p:embed/>
                </p:oleObj>
              </mc:Choice>
              <mc:Fallback>
                <p:oleObj name="Equation" r:id="rId33" imgW="253890" imgH="36814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7620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58" name="Object 43"/>
          <p:cNvGraphicFramePr>
            <a:graphicFrameLocks noChangeAspect="1"/>
          </p:cNvGraphicFramePr>
          <p:nvPr/>
        </p:nvGraphicFramePr>
        <p:xfrm>
          <a:off x="37782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400" name="Equation" r:id="rId34" imgW="165028" imgH="368140" progId="Equation.3">
                  <p:embed/>
                </p:oleObj>
              </mc:Choice>
              <mc:Fallback>
                <p:oleObj name="Equation" r:id="rId34" imgW="165028" imgH="36814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59" name="Object 44"/>
          <p:cNvGraphicFramePr>
            <a:graphicFrameLocks noChangeAspect="1"/>
          </p:cNvGraphicFramePr>
          <p:nvPr/>
        </p:nvGraphicFramePr>
        <p:xfrm>
          <a:off x="5822950" y="755650"/>
          <a:ext cx="2524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401" name="Equation" r:id="rId35" imgW="253890" imgH="380835" progId="Equation.3">
                  <p:embed/>
                </p:oleObj>
              </mc:Choice>
              <mc:Fallback>
                <p:oleObj name="Equation" r:id="rId35" imgW="253890" imgH="380835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2950" y="755650"/>
                        <a:ext cx="2524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60" name="Object 45"/>
          <p:cNvGraphicFramePr>
            <a:graphicFrameLocks noChangeAspect="1"/>
          </p:cNvGraphicFramePr>
          <p:nvPr/>
        </p:nvGraphicFramePr>
        <p:xfrm>
          <a:off x="48768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402" name="Equation" r:id="rId37" imgW="165028" imgH="368140" progId="Equation.3">
                  <p:embed/>
                </p:oleObj>
              </mc:Choice>
              <mc:Fallback>
                <p:oleObj name="Equation" r:id="rId37" imgW="165028" imgH="3681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61" name="Text Box 46"/>
          <p:cNvSpPr txBox="1">
            <a:spLocks noChangeArrowheads="1"/>
          </p:cNvSpPr>
          <p:nvPr/>
        </p:nvSpPr>
        <p:spPr bwMode="auto">
          <a:xfrm>
            <a:off x="609600" y="685800"/>
            <a:ext cx="1482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Time 8</a:t>
            </a:r>
          </a:p>
        </p:txBody>
      </p:sp>
      <p:sp>
        <p:nvSpPr>
          <p:cNvPr id="90162" name="Oval 47"/>
          <p:cNvSpPr>
            <a:spLocks noChangeArrowheads="1"/>
          </p:cNvSpPr>
          <p:nvPr/>
        </p:nvSpPr>
        <p:spPr bwMode="auto">
          <a:xfrm>
            <a:off x="7162800" y="2971800"/>
            <a:ext cx="1752600" cy="685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911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92884C50-B872-4A73-825B-1BFE61A236A8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37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91141" name="Oval 2"/>
          <p:cNvSpPr>
            <a:spLocks noChangeArrowheads="1"/>
          </p:cNvSpPr>
          <p:nvPr/>
        </p:nvSpPr>
        <p:spPr bwMode="auto">
          <a:xfrm>
            <a:off x="7696200" y="4572000"/>
            <a:ext cx="685800" cy="609600"/>
          </a:xfrm>
          <a:prstGeom prst="ellipse">
            <a:avLst/>
          </a:prstGeom>
          <a:solidFill>
            <a:srgbClr val="FF0000">
              <a:alpha val="50195"/>
            </a:srgbClr>
          </a:solidFill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91142" name="Oval 3"/>
          <p:cNvSpPr>
            <a:spLocks noChangeArrowheads="1"/>
          </p:cNvSpPr>
          <p:nvPr/>
        </p:nvSpPr>
        <p:spPr bwMode="auto">
          <a:xfrm>
            <a:off x="2743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1143" name="Object 4"/>
          <p:cNvGraphicFramePr>
            <a:graphicFrameLocks noChangeAspect="1"/>
          </p:cNvGraphicFramePr>
          <p:nvPr/>
        </p:nvGraphicFramePr>
        <p:xfrm>
          <a:off x="609600" y="4570413"/>
          <a:ext cx="4429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07" name="Equation" r:id="rId3" imgW="444307" imgH="533169" progId="Equation.3">
                  <p:embed/>
                </p:oleObj>
              </mc:Choice>
              <mc:Fallback>
                <p:oleObj name="Equation" r:id="rId3" imgW="444307" imgH="53316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0413"/>
                        <a:ext cx="4429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44" name="Line 5"/>
          <p:cNvSpPr>
            <a:spLocks noChangeShapeType="1"/>
          </p:cNvSpPr>
          <p:nvPr/>
        </p:nvSpPr>
        <p:spPr bwMode="auto">
          <a:xfrm>
            <a:off x="3429000" y="48752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1145" name="Oval 6"/>
          <p:cNvSpPr>
            <a:spLocks noChangeArrowheads="1"/>
          </p:cNvSpPr>
          <p:nvPr/>
        </p:nvSpPr>
        <p:spPr bwMode="auto">
          <a:xfrm>
            <a:off x="5270500" y="45831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1146" name="Object 7"/>
          <p:cNvGraphicFramePr>
            <a:graphicFrameLocks noChangeAspect="1"/>
          </p:cNvGraphicFramePr>
          <p:nvPr/>
        </p:nvGraphicFramePr>
        <p:xfrm>
          <a:off x="2895600" y="4570413"/>
          <a:ext cx="38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08" name="Equation" r:id="rId5" imgW="380835" imgH="520474" progId="Equation.3">
                  <p:embed/>
                </p:oleObj>
              </mc:Choice>
              <mc:Fallback>
                <p:oleObj name="Equation" r:id="rId5" imgW="380835" imgH="520474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570413"/>
                        <a:ext cx="38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47" name="Object 8"/>
          <p:cNvGraphicFramePr>
            <a:graphicFrameLocks noChangeAspect="1"/>
          </p:cNvGraphicFramePr>
          <p:nvPr/>
        </p:nvGraphicFramePr>
        <p:xfrm>
          <a:off x="5410200" y="4494213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09" name="Equation" r:id="rId7" imgW="444307" imgH="520474" progId="Equation.3">
                  <p:embed/>
                </p:oleObj>
              </mc:Choice>
              <mc:Fallback>
                <p:oleObj name="Equation" r:id="rId7" imgW="444307" imgH="520474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494213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48" name="Oval 9"/>
          <p:cNvSpPr>
            <a:spLocks noChangeArrowheads="1"/>
          </p:cNvSpPr>
          <p:nvPr/>
        </p:nvSpPr>
        <p:spPr bwMode="auto">
          <a:xfrm>
            <a:off x="457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1149" name="Object 10"/>
          <p:cNvGraphicFramePr>
            <a:graphicFrameLocks noChangeAspect="1"/>
          </p:cNvGraphicFramePr>
          <p:nvPr/>
        </p:nvGraphicFramePr>
        <p:xfrm>
          <a:off x="7848600" y="4570413"/>
          <a:ext cx="4302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10" name="Equation" r:id="rId9" imgW="431613" imgH="533169" progId="Equation.3">
                  <p:embed/>
                </p:oleObj>
              </mc:Choice>
              <mc:Fallback>
                <p:oleObj name="Equation" r:id="rId9" imgW="431613" imgH="53316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4570413"/>
                        <a:ext cx="4302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50" name="Line 11"/>
          <p:cNvSpPr>
            <a:spLocks noChangeShapeType="1"/>
          </p:cNvSpPr>
          <p:nvPr/>
        </p:nvSpPr>
        <p:spPr bwMode="auto">
          <a:xfrm>
            <a:off x="5943600" y="4875213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1151" name="Freeform 12"/>
          <p:cNvSpPr>
            <a:spLocks/>
          </p:cNvSpPr>
          <p:nvPr/>
        </p:nvSpPr>
        <p:spPr bwMode="auto">
          <a:xfrm>
            <a:off x="2438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1152" name="Object 13"/>
          <p:cNvGraphicFramePr>
            <a:graphicFrameLocks noChangeAspect="1"/>
          </p:cNvGraphicFramePr>
          <p:nvPr/>
        </p:nvGraphicFramePr>
        <p:xfrm>
          <a:off x="3454400" y="4418013"/>
          <a:ext cx="154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11" name="Equation" r:id="rId11" imgW="1549400" imgH="457200" progId="Equation.3">
                  <p:embed/>
                </p:oleObj>
              </mc:Choice>
              <mc:Fallback>
                <p:oleObj name="Equation" r:id="rId11" imgW="15494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4418013"/>
                        <a:ext cx="1549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53" name="Object 14"/>
          <p:cNvGraphicFramePr>
            <a:graphicFrameLocks noChangeAspect="1"/>
          </p:cNvGraphicFramePr>
          <p:nvPr/>
        </p:nvGraphicFramePr>
        <p:xfrm>
          <a:off x="6007100" y="4429125"/>
          <a:ext cx="1460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12" name="Equation" r:id="rId13" imgW="1460500" imgH="457200" progId="Equation.3">
                  <p:embed/>
                </p:oleObj>
              </mc:Choice>
              <mc:Fallback>
                <p:oleObj name="Equation" r:id="rId13" imgW="1460500" imgH="457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7100" y="4429125"/>
                        <a:ext cx="1460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54" name="Freeform 15"/>
          <p:cNvSpPr>
            <a:spLocks/>
          </p:cNvSpPr>
          <p:nvPr/>
        </p:nvSpPr>
        <p:spPr bwMode="auto">
          <a:xfrm>
            <a:off x="7391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1155" name="Object 16"/>
          <p:cNvGraphicFramePr>
            <a:graphicFrameLocks noChangeAspect="1"/>
          </p:cNvGraphicFramePr>
          <p:nvPr/>
        </p:nvGraphicFramePr>
        <p:xfrm>
          <a:off x="7353300" y="3122613"/>
          <a:ext cx="1384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13" name="Equation" r:id="rId15" imgW="1384300" imgH="457200" progId="Equation.3">
                  <p:embed/>
                </p:oleObj>
              </mc:Choice>
              <mc:Fallback>
                <p:oleObj name="Equation" r:id="rId15" imgW="1384300" imgH="457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3300" y="3122613"/>
                        <a:ext cx="13843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56" name="Object 17"/>
          <p:cNvGraphicFramePr>
            <a:graphicFrameLocks noChangeAspect="1"/>
          </p:cNvGraphicFramePr>
          <p:nvPr/>
        </p:nvGraphicFramePr>
        <p:xfrm>
          <a:off x="7321550" y="5561013"/>
          <a:ext cx="1587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14" name="Equation" r:id="rId17" imgW="1587500" imgH="457200" progId="Equation.3">
                  <p:embed/>
                </p:oleObj>
              </mc:Choice>
              <mc:Fallback>
                <p:oleObj name="Equation" r:id="rId17" imgW="1587500" imgH="457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1550" y="5561013"/>
                        <a:ext cx="1587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57" name="Object 18"/>
          <p:cNvGraphicFramePr>
            <a:graphicFrameLocks noChangeAspect="1"/>
          </p:cNvGraphicFramePr>
          <p:nvPr/>
        </p:nvGraphicFramePr>
        <p:xfrm>
          <a:off x="1225550" y="4424363"/>
          <a:ext cx="1485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15" name="Equation" r:id="rId19" imgW="1485900" imgH="457200" progId="Equation.3">
                  <p:embed/>
                </p:oleObj>
              </mc:Choice>
              <mc:Fallback>
                <p:oleObj name="Equation" r:id="rId19" imgW="1485900" imgH="457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550" y="4424363"/>
                        <a:ext cx="1485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58" name="Freeform 19"/>
          <p:cNvSpPr>
            <a:spLocks/>
          </p:cNvSpPr>
          <p:nvPr/>
        </p:nvSpPr>
        <p:spPr bwMode="auto">
          <a:xfrm>
            <a:off x="152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1159" name="Object 20"/>
          <p:cNvGraphicFramePr>
            <a:graphicFrameLocks noChangeAspect="1"/>
          </p:cNvGraphicFramePr>
          <p:nvPr/>
        </p:nvGraphicFramePr>
        <p:xfrm>
          <a:off x="120650" y="305276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16" name="Equation" r:id="rId21" imgW="1409700" imgH="457200" progId="Equation.3">
                  <p:embed/>
                </p:oleObj>
              </mc:Choice>
              <mc:Fallback>
                <p:oleObj name="Equation" r:id="rId21" imgW="1409700" imgH="457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305276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60" name="Object 21"/>
          <p:cNvGraphicFramePr>
            <a:graphicFrameLocks noChangeAspect="1"/>
          </p:cNvGraphicFramePr>
          <p:nvPr/>
        </p:nvGraphicFramePr>
        <p:xfrm>
          <a:off x="6400800" y="6099175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17" name="Equation" r:id="rId23" imgW="444307" imgH="520474" progId="Equation.3">
                  <p:embed/>
                </p:oleObj>
              </mc:Choice>
              <mc:Fallback>
                <p:oleObj name="Equation" r:id="rId23" imgW="444307" imgH="520474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6099175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61" name="Oval 22"/>
          <p:cNvSpPr>
            <a:spLocks noChangeArrowheads="1"/>
          </p:cNvSpPr>
          <p:nvPr/>
        </p:nvSpPr>
        <p:spPr bwMode="auto">
          <a:xfrm>
            <a:off x="6324600" y="6094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91162" name="Line 23"/>
          <p:cNvSpPr>
            <a:spLocks noChangeShapeType="1"/>
          </p:cNvSpPr>
          <p:nvPr/>
        </p:nvSpPr>
        <p:spPr bwMode="auto">
          <a:xfrm>
            <a:off x="1143000" y="4875213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1163" name="Oval 24"/>
          <p:cNvSpPr>
            <a:spLocks noChangeArrowheads="1"/>
          </p:cNvSpPr>
          <p:nvPr/>
        </p:nvSpPr>
        <p:spPr bwMode="auto">
          <a:xfrm>
            <a:off x="6172200" y="5942013"/>
            <a:ext cx="9906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1164" name="Object 25"/>
          <p:cNvGraphicFramePr>
            <a:graphicFrameLocks noChangeAspect="1"/>
          </p:cNvGraphicFramePr>
          <p:nvPr/>
        </p:nvGraphicFramePr>
        <p:xfrm>
          <a:off x="2451100" y="312261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18" name="Equation" r:id="rId25" imgW="1409700" imgH="457200" progId="Equation.3">
                  <p:embed/>
                </p:oleObj>
              </mc:Choice>
              <mc:Fallback>
                <p:oleObj name="Equation" r:id="rId25" imgW="1409700" imgH="4572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100" y="312261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65" name="Line 26"/>
          <p:cNvSpPr>
            <a:spLocks noChangeShapeType="1"/>
          </p:cNvSpPr>
          <p:nvPr/>
        </p:nvSpPr>
        <p:spPr bwMode="auto">
          <a:xfrm>
            <a:off x="0" y="48752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1166" name="Line 27"/>
          <p:cNvSpPr>
            <a:spLocks noChangeShapeType="1"/>
          </p:cNvSpPr>
          <p:nvPr/>
        </p:nvSpPr>
        <p:spPr bwMode="auto">
          <a:xfrm flipH="1">
            <a:off x="7010400" y="5103813"/>
            <a:ext cx="762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1167" name="Line 28"/>
          <p:cNvSpPr>
            <a:spLocks noChangeShapeType="1"/>
          </p:cNvSpPr>
          <p:nvPr/>
        </p:nvSpPr>
        <p:spPr bwMode="auto">
          <a:xfrm>
            <a:off x="2667000" y="6096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1168" name="Line 29"/>
          <p:cNvSpPr>
            <a:spLocks noChangeShapeType="1"/>
          </p:cNvSpPr>
          <p:nvPr/>
        </p:nvSpPr>
        <p:spPr bwMode="auto">
          <a:xfrm>
            <a:off x="2667000" y="12954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1169" name="Line 30"/>
          <p:cNvSpPr>
            <a:spLocks noChangeShapeType="1"/>
          </p:cNvSpPr>
          <p:nvPr/>
        </p:nvSpPr>
        <p:spPr bwMode="auto">
          <a:xfrm>
            <a:off x="3048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1170" name="Line 31"/>
          <p:cNvSpPr>
            <a:spLocks noChangeShapeType="1"/>
          </p:cNvSpPr>
          <p:nvPr/>
        </p:nvSpPr>
        <p:spPr bwMode="auto">
          <a:xfrm>
            <a:off x="3581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1171" name="Line 32"/>
          <p:cNvSpPr>
            <a:spLocks noChangeShapeType="1"/>
          </p:cNvSpPr>
          <p:nvPr/>
        </p:nvSpPr>
        <p:spPr bwMode="auto">
          <a:xfrm>
            <a:off x="6248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1172" name="Line 33"/>
          <p:cNvSpPr>
            <a:spLocks noChangeShapeType="1"/>
          </p:cNvSpPr>
          <p:nvPr/>
        </p:nvSpPr>
        <p:spPr bwMode="auto">
          <a:xfrm flipV="1">
            <a:off x="4419600" y="129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91173" name="Object 34"/>
          <p:cNvGraphicFramePr>
            <a:graphicFrameLocks noChangeAspect="1"/>
          </p:cNvGraphicFramePr>
          <p:nvPr/>
        </p:nvGraphicFramePr>
        <p:xfrm>
          <a:off x="3200400" y="7620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19" name="Equation" r:id="rId26" imgW="253890" imgH="368140" progId="Equation.3">
                  <p:embed/>
                </p:oleObj>
              </mc:Choice>
              <mc:Fallback>
                <p:oleObj name="Equation" r:id="rId26" imgW="253890" imgH="36814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7620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74" name="Object 35"/>
          <p:cNvGraphicFramePr>
            <a:graphicFrameLocks noChangeAspect="1"/>
          </p:cNvGraphicFramePr>
          <p:nvPr/>
        </p:nvGraphicFramePr>
        <p:xfrm>
          <a:off x="4191000" y="1676400"/>
          <a:ext cx="4302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20" name="Equation" r:id="rId28" imgW="431613" imgH="533169" progId="Equation.3">
                  <p:embed/>
                </p:oleObj>
              </mc:Choice>
              <mc:Fallback>
                <p:oleObj name="Equation" r:id="rId28" imgW="431613" imgH="533169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676400"/>
                        <a:ext cx="4302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75" name="Object 36"/>
          <p:cNvGraphicFramePr>
            <a:graphicFrameLocks noChangeAspect="1"/>
          </p:cNvGraphicFramePr>
          <p:nvPr/>
        </p:nvGraphicFramePr>
        <p:xfrm>
          <a:off x="6324600" y="762000"/>
          <a:ext cx="304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21" name="Equation" r:id="rId29" imgW="253890" imgH="368140" progId="Equation.3">
                  <p:embed/>
                </p:oleObj>
              </mc:Choice>
              <mc:Fallback>
                <p:oleObj name="Equation" r:id="rId29" imgW="253890" imgH="3681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762000"/>
                        <a:ext cx="3048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76" name="Line 37"/>
          <p:cNvSpPr>
            <a:spLocks noChangeShapeType="1"/>
          </p:cNvSpPr>
          <p:nvPr/>
        </p:nvSpPr>
        <p:spPr bwMode="auto">
          <a:xfrm>
            <a:off x="41148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1177" name="Line 38"/>
          <p:cNvSpPr>
            <a:spLocks noChangeShapeType="1"/>
          </p:cNvSpPr>
          <p:nvPr/>
        </p:nvSpPr>
        <p:spPr bwMode="auto">
          <a:xfrm>
            <a:off x="46482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1178" name="Line 39"/>
          <p:cNvSpPr>
            <a:spLocks noChangeShapeType="1"/>
          </p:cNvSpPr>
          <p:nvPr/>
        </p:nvSpPr>
        <p:spPr bwMode="auto">
          <a:xfrm>
            <a:off x="51816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1179" name="Line 40"/>
          <p:cNvSpPr>
            <a:spLocks noChangeShapeType="1"/>
          </p:cNvSpPr>
          <p:nvPr/>
        </p:nvSpPr>
        <p:spPr bwMode="auto">
          <a:xfrm>
            <a:off x="5715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91180" name="Object 41"/>
          <p:cNvGraphicFramePr>
            <a:graphicFrameLocks noChangeAspect="1"/>
          </p:cNvGraphicFramePr>
          <p:nvPr/>
        </p:nvGraphicFramePr>
        <p:xfrm>
          <a:off x="43434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22" name="Equation" r:id="rId30" imgW="165028" imgH="368140" progId="Equation.3">
                  <p:embed/>
                </p:oleObj>
              </mc:Choice>
              <mc:Fallback>
                <p:oleObj name="Equation" r:id="rId30" imgW="165028" imgH="3681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81" name="Object 42"/>
          <p:cNvGraphicFramePr>
            <a:graphicFrameLocks noChangeAspect="1"/>
          </p:cNvGraphicFramePr>
          <p:nvPr/>
        </p:nvGraphicFramePr>
        <p:xfrm>
          <a:off x="53784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23" name="Equation" r:id="rId32" imgW="165028" imgH="368140" progId="Equation.3">
                  <p:embed/>
                </p:oleObj>
              </mc:Choice>
              <mc:Fallback>
                <p:oleObj name="Equation" r:id="rId32" imgW="165028" imgH="36814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84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82" name="Object 43"/>
          <p:cNvGraphicFramePr>
            <a:graphicFrameLocks noChangeAspect="1"/>
          </p:cNvGraphicFramePr>
          <p:nvPr/>
        </p:nvGraphicFramePr>
        <p:xfrm>
          <a:off x="37782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24" name="Equation" r:id="rId34" imgW="165028" imgH="368140" progId="Equation.3">
                  <p:embed/>
                </p:oleObj>
              </mc:Choice>
              <mc:Fallback>
                <p:oleObj name="Equation" r:id="rId34" imgW="165028" imgH="36814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83" name="Object 44"/>
          <p:cNvGraphicFramePr>
            <a:graphicFrameLocks noChangeAspect="1"/>
          </p:cNvGraphicFramePr>
          <p:nvPr/>
        </p:nvGraphicFramePr>
        <p:xfrm>
          <a:off x="5822950" y="755650"/>
          <a:ext cx="2524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25" name="Equation" r:id="rId35" imgW="253890" imgH="380835" progId="Equation.3">
                  <p:embed/>
                </p:oleObj>
              </mc:Choice>
              <mc:Fallback>
                <p:oleObj name="Equation" r:id="rId35" imgW="253890" imgH="380835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2950" y="755650"/>
                        <a:ext cx="2524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84" name="Object 45"/>
          <p:cNvGraphicFramePr>
            <a:graphicFrameLocks noChangeAspect="1"/>
          </p:cNvGraphicFramePr>
          <p:nvPr/>
        </p:nvGraphicFramePr>
        <p:xfrm>
          <a:off x="48006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426" name="Equation" r:id="rId37" imgW="165028" imgH="368140" progId="Equation.3">
                  <p:embed/>
                </p:oleObj>
              </mc:Choice>
              <mc:Fallback>
                <p:oleObj name="Equation" r:id="rId37" imgW="165028" imgH="3681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85" name="Text Box 46"/>
          <p:cNvSpPr txBox="1">
            <a:spLocks noChangeArrowheads="1"/>
          </p:cNvSpPr>
          <p:nvPr/>
        </p:nvSpPr>
        <p:spPr bwMode="auto">
          <a:xfrm>
            <a:off x="609600" y="685800"/>
            <a:ext cx="1482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Time 9</a:t>
            </a:r>
          </a:p>
        </p:txBody>
      </p:sp>
      <p:sp>
        <p:nvSpPr>
          <p:cNvPr id="91186" name="Oval 47"/>
          <p:cNvSpPr>
            <a:spLocks noChangeArrowheads="1"/>
          </p:cNvSpPr>
          <p:nvPr/>
        </p:nvSpPr>
        <p:spPr bwMode="auto">
          <a:xfrm>
            <a:off x="7162800" y="2971800"/>
            <a:ext cx="1752600" cy="685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9216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0183E3BB-8432-4064-9639-2199A2AF2F7A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38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92165" name="Oval 2"/>
          <p:cNvSpPr>
            <a:spLocks noChangeArrowheads="1"/>
          </p:cNvSpPr>
          <p:nvPr/>
        </p:nvSpPr>
        <p:spPr bwMode="auto">
          <a:xfrm>
            <a:off x="7696200" y="4572000"/>
            <a:ext cx="685800" cy="609600"/>
          </a:xfrm>
          <a:prstGeom prst="ellipse">
            <a:avLst/>
          </a:prstGeom>
          <a:solidFill>
            <a:srgbClr val="FF0000">
              <a:alpha val="50195"/>
            </a:srgbClr>
          </a:solidFill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92166" name="Oval 3"/>
          <p:cNvSpPr>
            <a:spLocks noChangeArrowheads="1"/>
          </p:cNvSpPr>
          <p:nvPr/>
        </p:nvSpPr>
        <p:spPr bwMode="auto">
          <a:xfrm>
            <a:off x="2743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2167" name="Object 4"/>
          <p:cNvGraphicFramePr>
            <a:graphicFrameLocks noChangeAspect="1"/>
          </p:cNvGraphicFramePr>
          <p:nvPr/>
        </p:nvGraphicFramePr>
        <p:xfrm>
          <a:off x="609600" y="4570413"/>
          <a:ext cx="4429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1" name="Equation" r:id="rId3" imgW="444307" imgH="533169" progId="Equation.3">
                  <p:embed/>
                </p:oleObj>
              </mc:Choice>
              <mc:Fallback>
                <p:oleObj name="Equation" r:id="rId3" imgW="444307" imgH="53316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0413"/>
                        <a:ext cx="4429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68" name="Line 5"/>
          <p:cNvSpPr>
            <a:spLocks noChangeShapeType="1"/>
          </p:cNvSpPr>
          <p:nvPr/>
        </p:nvSpPr>
        <p:spPr bwMode="auto">
          <a:xfrm>
            <a:off x="3429000" y="48752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169" name="Oval 6"/>
          <p:cNvSpPr>
            <a:spLocks noChangeArrowheads="1"/>
          </p:cNvSpPr>
          <p:nvPr/>
        </p:nvSpPr>
        <p:spPr bwMode="auto">
          <a:xfrm>
            <a:off x="5270500" y="45831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2170" name="Object 7"/>
          <p:cNvGraphicFramePr>
            <a:graphicFrameLocks noChangeAspect="1"/>
          </p:cNvGraphicFramePr>
          <p:nvPr/>
        </p:nvGraphicFramePr>
        <p:xfrm>
          <a:off x="2895600" y="4570413"/>
          <a:ext cx="38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2" name="Equation" r:id="rId5" imgW="380835" imgH="520474" progId="Equation.3">
                  <p:embed/>
                </p:oleObj>
              </mc:Choice>
              <mc:Fallback>
                <p:oleObj name="Equation" r:id="rId5" imgW="380835" imgH="520474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570413"/>
                        <a:ext cx="38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71" name="Object 8"/>
          <p:cNvGraphicFramePr>
            <a:graphicFrameLocks noChangeAspect="1"/>
          </p:cNvGraphicFramePr>
          <p:nvPr/>
        </p:nvGraphicFramePr>
        <p:xfrm>
          <a:off x="5410200" y="4494213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3" name="Equation" r:id="rId7" imgW="444307" imgH="520474" progId="Equation.3">
                  <p:embed/>
                </p:oleObj>
              </mc:Choice>
              <mc:Fallback>
                <p:oleObj name="Equation" r:id="rId7" imgW="444307" imgH="520474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494213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72" name="Oval 9"/>
          <p:cNvSpPr>
            <a:spLocks noChangeArrowheads="1"/>
          </p:cNvSpPr>
          <p:nvPr/>
        </p:nvSpPr>
        <p:spPr bwMode="auto">
          <a:xfrm>
            <a:off x="457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2173" name="Object 10"/>
          <p:cNvGraphicFramePr>
            <a:graphicFrameLocks noChangeAspect="1"/>
          </p:cNvGraphicFramePr>
          <p:nvPr/>
        </p:nvGraphicFramePr>
        <p:xfrm>
          <a:off x="7848600" y="4570413"/>
          <a:ext cx="4302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4" name="Equation" r:id="rId9" imgW="431613" imgH="533169" progId="Equation.3">
                  <p:embed/>
                </p:oleObj>
              </mc:Choice>
              <mc:Fallback>
                <p:oleObj name="Equation" r:id="rId9" imgW="431613" imgH="53316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4570413"/>
                        <a:ext cx="4302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74" name="Line 11"/>
          <p:cNvSpPr>
            <a:spLocks noChangeShapeType="1"/>
          </p:cNvSpPr>
          <p:nvPr/>
        </p:nvSpPr>
        <p:spPr bwMode="auto">
          <a:xfrm>
            <a:off x="5943600" y="4875213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175" name="Freeform 12"/>
          <p:cNvSpPr>
            <a:spLocks/>
          </p:cNvSpPr>
          <p:nvPr/>
        </p:nvSpPr>
        <p:spPr bwMode="auto">
          <a:xfrm>
            <a:off x="2438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2176" name="Object 13"/>
          <p:cNvGraphicFramePr>
            <a:graphicFrameLocks noChangeAspect="1"/>
          </p:cNvGraphicFramePr>
          <p:nvPr/>
        </p:nvGraphicFramePr>
        <p:xfrm>
          <a:off x="3454400" y="4418013"/>
          <a:ext cx="154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5" name="Equation" r:id="rId11" imgW="1549400" imgH="457200" progId="Equation.3">
                  <p:embed/>
                </p:oleObj>
              </mc:Choice>
              <mc:Fallback>
                <p:oleObj name="Equation" r:id="rId11" imgW="15494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4418013"/>
                        <a:ext cx="1549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77" name="Object 14"/>
          <p:cNvGraphicFramePr>
            <a:graphicFrameLocks noChangeAspect="1"/>
          </p:cNvGraphicFramePr>
          <p:nvPr/>
        </p:nvGraphicFramePr>
        <p:xfrm>
          <a:off x="6007100" y="4429125"/>
          <a:ext cx="1460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6" name="Equation" r:id="rId13" imgW="1460500" imgH="457200" progId="Equation.3">
                  <p:embed/>
                </p:oleObj>
              </mc:Choice>
              <mc:Fallback>
                <p:oleObj name="Equation" r:id="rId13" imgW="1460500" imgH="457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7100" y="4429125"/>
                        <a:ext cx="1460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78" name="Freeform 15"/>
          <p:cNvSpPr>
            <a:spLocks/>
          </p:cNvSpPr>
          <p:nvPr/>
        </p:nvSpPr>
        <p:spPr bwMode="auto">
          <a:xfrm>
            <a:off x="7391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2179" name="Object 16"/>
          <p:cNvGraphicFramePr>
            <a:graphicFrameLocks noChangeAspect="1"/>
          </p:cNvGraphicFramePr>
          <p:nvPr/>
        </p:nvGraphicFramePr>
        <p:xfrm>
          <a:off x="7353300" y="3122613"/>
          <a:ext cx="1384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7" name="Equation" r:id="rId15" imgW="1384300" imgH="457200" progId="Equation.3">
                  <p:embed/>
                </p:oleObj>
              </mc:Choice>
              <mc:Fallback>
                <p:oleObj name="Equation" r:id="rId15" imgW="1384300" imgH="457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3300" y="3122613"/>
                        <a:ext cx="13843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80" name="Object 17"/>
          <p:cNvGraphicFramePr>
            <a:graphicFrameLocks noChangeAspect="1"/>
          </p:cNvGraphicFramePr>
          <p:nvPr/>
        </p:nvGraphicFramePr>
        <p:xfrm>
          <a:off x="7321550" y="5561013"/>
          <a:ext cx="1587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8" name="Equation" r:id="rId17" imgW="1587500" imgH="457200" progId="Equation.3">
                  <p:embed/>
                </p:oleObj>
              </mc:Choice>
              <mc:Fallback>
                <p:oleObj name="Equation" r:id="rId17" imgW="1587500" imgH="457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1550" y="5561013"/>
                        <a:ext cx="1587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81" name="Object 18"/>
          <p:cNvGraphicFramePr>
            <a:graphicFrameLocks noChangeAspect="1"/>
          </p:cNvGraphicFramePr>
          <p:nvPr/>
        </p:nvGraphicFramePr>
        <p:xfrm>
          <a:off x="1225550" y="4424363"/>
          <a:ext cx="1485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9" name="Equation" r:id="rId19" imgW="1485900" imgH="457200" progId="Equation.3">
                  <p:embed/>
                </p:oleObj>
              </mc:Choice>
              <mc:Fallback>
                <p:oleObj name="Equation" r:id="rId19" imgW="1485900" imgH="457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550" y="4424363"/>
                        <a:ext cx="1485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82" name="Freeform 19"/>
          <p:cNvSpPr>
            <a:spLocks/>
          </p:cNvSpPr>
          <p:nvPr/>
        </p:nvSpPr>
        <p:spPr bwMode="auto">
          <a:xfrm>
            <a:off x="152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2183" name="Object 20"/>
          <p:cNvGraphicFramePr>
            <a:graphicFrameLocks noChangeAspect="1"/>
          </p:cNvGraphicFramePr>
          <p:nvPr/>
        </p:nvGraphicFramePr>
        <p:xfrm>
          <a:off x="120650" y="305276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0" name="Equation" r:id="rId21" imgW="1409700" imgH="457200" progId="Equation.3">
                  <p:embed/>
                </p:oleObj>
              </mc:Choice>
              <mc:Fallback>
                <p:oleObj name="Equation" r:id="rId21" imgW="1409700" imgH="457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305276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84" name="Object 21"/>
          <p:cNvGraphicFramePr>
            <a:graphicFrameLocks noChangeAspect="1"/>
          </p:cNvGraphicFramePr>
          <p:nvPr/>
        </p:nvGraphicFramePr>
        <p:xfrm>
          <a:off x="6400800" y="6099175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1" name="Equation" r:id="rId23" imgW="444307" imgH="520474" progId="Equation.3">
                  <p:embed/>
                </p:oleObj>
              </mc:Choice>
              <mc:Fallback>
                <p:oleObj name="Equation" r:id="rId23" imgW="444307" imgH="520474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6099175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85" name="Oval 22"/>
          <p:cNvSpPr>
            <a:spLocks noChangeArrowheads="1"/>
          </p:cNvSpPr>
          <p:nvPr/>
        </p:nvSpPr>
        <p:spPr bwMode="auto">
          <a:xfrm>
            <a:off x="6324600" y="6094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92186" name="Line 23"/>
          <p:cNvSpPr>
            <a:spLocks noChangeShapeType="1"/>
          </p:cNvSpPr>
          <p:nvPr/>
        </p:nvSpPr>
        <p:spPr bwMode="auto">
          <a:xfrm>
            <a:off x="1143000" y="4875213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187" name="Oval 24"/>
          <p:cNvSpPr>
            <a:spLocks noChangeArrowheads="1"/>
          </p:cNvSpPr>
          <p:nvPr/>
        </p:nvSpPr>
        <p:spPr bwMode="auto">
          <a:xfrm>
            <a:off x="6172200" y="5942013"/>
            <a:ext cx="9906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2188" name="Object 25"/>
          <p:cNvGraphicFramePr>
            <a:graphicFrameLocks noChangeAspect="1"/>
          </p:cNvGraphicFramePr>
          <p:nvPr/>
        </p:nvGraphicFramePr>
        <p:xfrm>
          <a:off x="2451100" y="312261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2" name="Equation" r:id="rId25" imgW="1409700" imgH="457200" progId="Equation.3">
                  <p:embed/>
                </p:oleObj>
              </mc:Choice>
              <mc:Fallback>
                <p:oleObj name="Equation" r:id="rId25" imgW="1409700" imgH="4572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100" y="312261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89" name="Line 26"/>
          <p:cNvSpPr>
            <a:spLocks noChangeShapeType="1"/>
          </p:cNvSpPr>
          <p:nvPr/>
        </p:nvSpPr>
        <p:spPr bwMode="auto">
          <a:xfrm>
            <a:off x="0" y="48752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190" name="Line 27"/>
          <p:cNvSpPr>
            <a:spLocks noChangeShapeType="1"/>
          </p:cNvSpPr>
          <p:nvPr/>
        </p:nvSpPr>
        <p:spPr bwMode="auto">
          <a:xfrm flipH="1">
            <a:off x="7010400" y="5103813"/>
            <a:ext cx="762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191" name="Line 28"/>
          <p:cNvSpPr>
            <a:spLocks noChangeShapeType="1"/>
          </p:cNvSpPr>
          <p:nvPr/>
        </p:nvSpPr>
        <p:spPr bwMode="auto">
          <a:xfrm>
            <a:off x="2667000" y="6096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192" name="Line 29"/>
          <p:cNvSpPr>
            <a:spLocks noChangeShapeType="1"/>
          </p:cNvSpPr>
          <p:nvPr/>
        </p:nvSpPr>
        <p:spPr bwMode="auto">
          <a:xfrm>
            <a:off x="2667000" y="12954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193" name="Line 30"/>
          <p:cNvSpPr>
            <a:spLocks noChangeShapeType="1"/>
          </p:cNvSpPr>
          <p:nvPr/>
        </p:nvSpPr>
        <p:spPr bwMode="auto">
          <a:xfrm>
            <a:off x="3048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194" name="Line 31"/>
          <p:cNvSpPr>
            <a:spLocks noChangeShapeType="1"/>
          </p:cNvSpPr>
          <p:nvPr/>
        </p:nvSpPr>
        <p:spPr bwMode="auto">
          <a:xfrm>
            <a:off x="3581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195" name="Line 32"/>
          <p:cNvSpPr>
            <a:spLocks noChangeShapeType="1"/>
          </p:cNvSpPr>
          <p:nvPr/>
        </p:nvSpPr>
        <p:spPr bwMode="auto">
          <a:xfrm>
            <a:off x="41148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196" name="Line 33"/>
          <p:cNvSpPr>
            <a:spLocks noChangeShapeType="1"/>
          </p:cNvSpPr>
          <p:nvPr/>
        </p:nvSpPr>
        <p:spPr bwMode="auto">
          <a:xfrm>
            <a:off x="46482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197" name="Line 34"/>
          <p:cNvSpPr>
            <a:spLocks noChangeShapeType="1"/>
          </p:cNvSpPr>
          <p:nvPr/>
        </p:nvSpPr>
        <p:spPr bwMode="auto">
          <a:xfrm>
            <a:off x="51816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198" name="Line 35"/>
          <p:cNvSpPr>
            <a:spLocks noChangeShapeType="1"/>
          </p:cNvSpPr>
          <p:nvPr/>
        </p:nvSpPr>
        <p:spPr bwMode="auto">
          <a:xfrm>
            <a:off x="5715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199" name="Line 36"/>
          <p:cNvSpPr>
            <a:spLocks noChangeShapeType="1"/>
          </p:cNvSpPr>
          <p:nvPr/>
        </p:nvSpPr>
        <p:spPr bwMode="auto">
          <a:xfrm>
            <a:off x="6248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00" name="Line 37"/>
          <p:cNvSpPr>
            <a:spLocks noChangeShapeType="1"/>
          </p:cNvSpPr>
          <p:nvPr/>
        </p:nvSpPr>
        <p:spPr bwMode="auto">
          <a:xfrm flipV="1">
            <a:off x="3810000" y="129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92201" name="Object 38"/>
          <p:cNvGraphicFramePr>
            <a:graphicFrameLocks noChangeAspect="1"/>
          </p:cNvGraphicFramePr>
          <p:nvPr/>
        </p:nvGraphicFramePr>
        <p:xfrm>
          <a:off x="3200400" y="7620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3" name="Equation" r:id="rId26" imgW="253890" imgH="368140" progId="Equation.3">
                  <p:embed/>
                </p:oleObj>
              </mc:Choice>
              <mc:Fallback>
                <p:oleObj name="Equation" r:id="rId26" imgW="253890" imgH="36814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7620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2" name="Object 39"/>
          <p:cNvGraphicFramePr>
            <a:graphicFrameLocks noChangeAspect="1"/>
          </p:cNvGraphicFramePr>
          <p:nvPr/>
        </p:nvGraphicFramePr>
        <p:xfrm>
          <a:off x="3581400" y="1676400"/>
          <a:ext cx="4302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4" name="Equation" r:id="rId28" imgW="431613" imgH="533169" progId="Equation.3">
                  <p:embed/>
                </p:oleObj>
              </mc:Choice>
              <mc:Fallback>
                <p:oleObj name="Equation" r:id="rId28" imgW="431613" imgH="533169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676400"/>
                        <a:ext cx="4302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3" name="Object 40"/>
          <p:cNvGraphicFramePr>
            <a:graphicFrameLocks noChangeAspect="1"/>
          </p:cNvGraphicFramePr>
          <p:nvPr/>
        </p:nvGraphicFramePr>
        <p:xfrm>
          <a:off x="43434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5" name="Equation" r:id="rId29" imgW="165028" imgH="368140" progId="Equation.3">
                  <p:embed/>
                </p:oleObj>
              </mc:Choice>
              <mc:Fallback>
                <p:oleObj name="Equation" r:id="rId29" imgW="165028" imgH="36814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4" name="Object 41"/>
          <p:cNvGraphicFramePr>
            <a:graphicFrameLocks noChangeAspect="1"/>
          </p:cNvGraphicFramePr>
          <p:nvPr/>
        </p:nvGraphicFramePr>
        <p:xfrm>
          <a:off x="53784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6" name="Equation" r:id="rId31" imgW="165028" imgH="368140" progId="Equation.3">
                  <p:embed/>
                </p:oleObj>
              </mc:Choice>
              <mc:Fallback>
                <p:oleObj name="Equation" r:id="rId31" imgW="165028" imgH="3681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84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5" name="Object 42"/>
          <p:cNvGraphicFramePr>
            <a:graphicFrameLocks noChangeAspect="1"/>
          </p:cNvGraphicFramePr>
          <p:nvPr/>
        </p:nvGraphicFramePr>
        <p:xfrm>
          <a:off x="6400800" y="7620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7" name="Equation" r:id="rId33" imgW="253890" imgH="368140" progId="Equation.3">
                  <p:embed/>
                </p:oleObj>
              </mc:Choice>
              <mc:Fallback>
                <p:oleObj name="Equation" r:id="rId33" imgW="253890" imgH="36814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7620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6" name="Object 43"/>
          <p:cNvGraphicFramePr>
            <a:graphicFrameLocks noChangeAspect="1"/>
          </p:cNvGraphicFramePr>
          <p:nvPr/>
        </p:nvGraphicFramePr>
        <p:xfrm>
          <a:off x="37782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8" name="Equation" r:id="rId34" imgW="165028" imgH="368140" progId="Equation.3">
                  <p:embed/>
                </p:oleObj>
              </mc:Choice>
              <mc:Fallback>
                <p:oleObj name="Equation" r:id="rId34" imgW="165028" imgH="36814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7" name="Object 44"/>
          <p:cNvGraphicFramePr>
            <a:graphicFrameLocks noChangeAspect="1"/>
          </p:cNvGraphicFramePr>
          <p:nvPr/>
        </p:nvGraphicFramePr>
        <p:xfrm>
          <a:off x="5822950" y="755650"/>
          <a:ext cx="2524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9" name="Equation" r:id="rId35" imgW="253890" imgH="380835" progId="Equation.3">
                  <p:embed/>
                </p:oleObj>
              </mc:Choice>
              <mc:Fallback>
                <p:oleObj name="Equation" r:id="rId35" imgW="253890" imgH="380835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2950" y="755650"/>
                        <a:ext cx="2524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8" name="Object 45"/>
          <p:cNvGraphicFramePr>
            <a:graphicFrameLocks noChangeAspect="1"/>
          </p:cNvGraphicFramePr>
          <p:nvPr/>
        </p:nvGraphicFramePr>
        <p:xfrm>
          <a:off x="48768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0" name="Equation" r:id="rId37" imgW="165028" imgH="368140" progId="Equation.3">
                  <p:embed/>
                </p:oleObj>
              </mc:Choice>
              <mc:Fallback>
                <p:oleObj name="Equation" r:id="rId37" imgW="165028" imgH="3681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9" name="Text Box 46"/>
          <p:cNvSpPr txBox="1">
            <a:spLocks noChangeArrowheads="1"/>
          </p:cNvSpPr>
          <p:nvPr/>
        </p:nvSpPr>
        <p:spPr bwMode="auto">
          <a:xfrm>
            <a:off x="609600" y="685800"/>
            <a:ext cx="16652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Time 10</a:t>
            </a:r>
          </a:p>
        </p:txBody>
      </p:sp>
      <p:sp>
        <p:nvSpPr>
          <p:cNvPr id="92210" name="Oval 47"/>
          <p:cNvSpPr>
            <a:spLocks noChangeArrowheads="1"/>
          </p:cNvSpPr>
          <p:nvPr/>
        </p:nvSpPr>
        <p:spPr bwMode="auto">
          <a:xfrm>
            <a:off x="7162800" y="2971800"/>
            <a:ext cx="1752600" cy="685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9318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BB174A83-C323-4C23-9EF5-75E60A363EE9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39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93189" name="Oval 2"/>
          <p:cNvSpPr>
            <a:spLocks noChangeArrowheads="1"/>
          </p:cNvSpPr>
          <p:nvPr/>
        </p:nvSpPr>
        <p:spPr bwMode="auto">
          <a:xfrm>
            <a:off x="7696200" y="4572000"/>
            <a:ext cx="685800" cy="609600"/>
          </a:xfrm>
          <a:prstGeom prst="ellipse">
            <a:avLst/>
          </a:prstGeom>
          <a:solidFill>
            <a:srgbClr val="FF0000">
              <a:alpha val="50195"/>
            </a:srgbClr>
          </a:solidFill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93190" name="Oval 3"/>
          <p:cNvSpPr>
            <a:spLocks noChangeArrowheads="1"/>
          </p:cNvSpPr>
          <p:nvPr/>
        </p:nvSpPr>
        <p:spPr bwMode="auto">
          <a:xfrm>
            <a:off x="2743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3191" name="Object 4"/>
          <p:cNvGraphicFramePr>
            <a:graphicFrameLocks noChangeAspect="1"/>
          </p:cNvGraphicFramePr>
          <p:nvPr/>
        </p:nvGraphicFramePr>
        <p:xfrm>
          <a:off x="609600" y="4570413"/>
          <a:ext cx="4429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55" name="Equation" r:id="rId3" imgW="444307" imgH="533169" progId="Equation.3">
                  <p:embed/>
                </p:oleObj>
              </mc:Choice>
              <mc:Fallback>
                <p:oleObj name="Equation" r:id="rId3" imgW="444307" imgH="53316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0413"/>
                        <a:ext cx="4429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92" name="Line 5"/>
          <p:cNvSpPr>
            <a:spLocks noChangeShapeType="1"/>
          </p:cNvSpPr>
          <p:nvPr/>
        </p:nvSpPr>
        <p:spPr bwMode="auto">
          <a:xfrm>
            <a:off x="3429000" y="48752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3193" name="Oval 6"/>
          <p:cNvSpPr>
            <a:spLocks noChangeArrowheads="1"/>
          </p:cNvSpPr>
          <p:nvPr/>
        </p:nvSpPr>
        <p:spPr bwMode="auto">
          <a:xfrm>
            <a:off x="5270500" y="45831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3194" name="Object 7"/>
          <p:cNvGraphicFramePr>
            <a:graphicFrameLocks noChangeAspect="1"/>
          </p:cNvGraphicFramePr>
          <p:nvPr/>
        </p:nvGraphicFramePr>
        <p:xfrm>
          <a:off x="2895600" y="4570413"/>
          <a:ext cx="38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56" name="Equation" r:id="rId5" imgW="380835" imgH="520474" progId="Equation.3">
                  <p:embed/>
                </p:oleObj>
              </mc:Choice>
              <mc:Fallback>
                <p:oleObj name="Equation" r:id="rId5" imgW="380835" imgH="520474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570413"/>
                        <a:ext cx="38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5" name="Object 8"/>
          <p:cNvGraphicFramePr>
            <a:graphicFrameLocks noChangeAspect="1"/>
          </p:cNvGraphicFramePr>
          <p:nvPr/>
        </p:nvGraphicFramePr>
        <p:xfrm>
          <a:off x="5410200" y="4494213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57" name="Equation" r:id="rId7" imgW="444307" imgH="520474" progId="Equation.3">
                  <p:embed/>
                </p:oleObj>
              </mc:Choice>
              <mc:Fallback>
                <p:oleObj name="Equation" r:id="rId7" imgW="444307" imgH="520474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494213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96" name="Oval 9"/>
          <p:cNvSpPr>
            <a:spLocks noChangeArrowheads="1"/>
          </p:cNvSpPr>
          <p:nvPr/>
        </p:nvSpPr>
        <p:spPr bwMode="auto">
          <a:xfrm>
            <a:off x="457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3197" name="Object 10"/>
          <p:cNvGraphicFramePr>
            <a:graphicFrameLocks noChangeAspect="1"/>
          </p:cNvGraphicFramePr>
          <p:nvPr/>
        </p:nvGraphicFramePr>
        <p:xfrm>
          <a:off x="7848600" y="4570413"/>
          <a:ext cx="4302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58" name="Equation" r:id="rId9" imgW="431613" imgH="533169" progId="Equation.3">
                  <p:embed/>
                </p:oleObj>
              </mc:Choice>
              <mc:Fallback>
                <p:oleObj name="Equation" r:id="rId9" imgW="431613" imgH="53316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4570413"/>
                        <a:ext cx="4302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98" name="Line 11"/>
          <p:cNvSpPr>
            <a:spLocks noChangeShapeType="1"/>
          </p:cNvSpPr>
          <p:nvPr/>
        </p:nvSpPr>
        <p:spPr bwMode="auto">
          <a:xfrm>
            <a:off x="5943600" y="4875213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3199" name="Freeform 12"/>
          <p:cNvSpPr>
            <a:spLocks/>
          </p:cNvSpPr>
          <p:nvPr/>
        </p:nvSpPr>
        <p:spPr bwMode="auto">
          <a:xfrm>
            <a:off x="2438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3200" name="Object 13"/>
          <p:cNvGraphicFramePr>
            <a:graphicFrameLocks noChangeAspect="1"/>
          </p:cNvGraphicFramePr>
          <p:nvPr/>
        </p:nvGraphicFramePr>
        <p:xfrm>
          <a:off x="3454400" y="4418013"/>
          <a:ext cx="154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59" name="Equation" r:id="rId11" imgW="1549400" imgH="457200" progId="Equation.3">
                  <p:embed/>
                </p:oleObj>
              </mc:Choice>
              <mc:Fallback>
                <p:oleObj name="Equation" r:id="rId11" imgW="15494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4418013"/>
                        <a:ext cx="1549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01" name="Object 14"/>
          <p:cNvGraphicFramePr>
            <a:graphicFrameLocks noChangeAspect="1"/>
          </p:cNvGraphicFramePr>
          <p:nvPr/>
        </p:nvGraphicFramePr>
        <p:xfrm>
          <a:off x="6007100" y="4429125"/>
          <a:ext cx="1460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60" name="Equation" r:id="rId13" imgW="1460500" imgH="457200" progId="Equation.3">
                  <p:embed/>
                </p:oleObj>
              </mc:Choice>
              <mc:Fallback>
                <p:oleObj name="Equation" r:id="rId13" imgW="1460500" imgH="457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7100" y="4429125"/>
                        <a:ext cx="1460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202" name="Freeform 15"/>
          <p:cNvSpPr>
            <a:spLocks/>
          </p:cNvSpPr>
          <p:nvPr/>
        </p:nvSpPr>
        <p:spPr bwMode="auto">
          <a:xfrm>
            <a:off x="7391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3203" name="Object 16"/>
          <p:cNvGraphicFramePr>
            <a:graphicFrameLocks noChangeAspect="1"/>
          </p:cNvGraphicFramePr>
          <p:nvPr/>
        </p:nvGraphicFramePr>
        <p:xfrm>
          <a:off x="7353300" y="3122613"/>
          <a:ext cx="1384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61" name="Equation" r:id="rId15" imgW="1384300" imgH="457200" progId="Equation.3">
                  <p:embed/>
                </p:oleObj>
              </mc:Choice>
              <mc:Fallback>
                <p:oleObj name="Equation" r:id="rId15" imgW="1384300" imgH="457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3300" y="3122613"/>
                        <a:ext cx="13843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04" name="Object 17"/>
          <p:cNvGraphicFramePr>
            <a:graphicFrameLocks noChangeAspect="1"/>
          </p:cNvGraphicFramePr>
          <p:nvPr/>
        </p:nvGraphicFramePr>
        <p:xfrm>
          <a:off x="7321550" y="5561013"/>
          <a:ext cx="1587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62" name="Equation" r:id="rId17" imgW="1587500" imgH="457200" progId="Equation.3">
                  <p:embed/>
                </p:oleObj>
              </mc:Choice>
              <mc:Fallback>
                <p:oleObj name="Equation" r:id="rId17" imgW="1587500" imgH="457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1550" y="5561013"/>
                        <a:ext cx="1587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05" name="Object 18"/>
          <p:cNvGraphicFramePr>
            <a:graphicFrameLocks noChangeAspect="1"/>
          </p:cNvGraphicFramePr>
          <p:nvPr/>
        </p:nvGraphicFramePr>
        <p:xfrm>
          <a:off x="1225550" y="4424363"/>
          <a:ext cx="1485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63" name="Equation" r:id="rId19" imgW="1485900" imgH="457200" progId="Equation.3">
                  <p:embed/>
                </p:oleObj>
              </mc:Choice>
              <mc:Fallback>
                <p:oleObj name="Equation" r:id="rId19" imgW="1485900" imgH="457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550" y="4424363"/>
                        <a:ext cx="1485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206" name="Freeform 19"/>
          <p:cNvSpPr>
            <a:spLocks/>
          </p:cNvSpPr>
          <p:nvPr/>
        </p:nvSpPr>
        <p:spPr bwMode="auto">
          <a:xfrm>
            <a:off x="152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3207" name="Object 20"/>
          <p:cNvGraphicFramePr>
            <a:graphicFrameLocks noChangeAspect="1"/>
          </p:cNvGraphicFramePr>
          <p:nvPr/>
        </p:nvGraphicFramePr>
        <p:xfrm>
          <a:off x="120650" y="305276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64" name="Equation" r:id="rId21" imgW="1409700" imgH="457200" progId="Equation.3">
                  <p:embed/>
                </p:oleObj>
              </mc:Choice>
              <mc:Fallback>
                <p:oleObj name="Equation" r:id="rId21" imgW="1409700" imgH="457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305276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08" name="Object 21"/>
          <p:cNvGraphicFramePr>
            <a:graphicFrameLocks noChangeAspect="1"/>
          </p:cNvGraphicFramePr>
          <p:nvPr/>
        </p:nvGraphicFramePr>
        <p:xfrm>
          <a:off x="6400800" y="6099175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65" name="Equation" r:id="rId23" imgW="444307" imgH="520474" progId="Equation.3">
                  <p:embed/>
                </p:oleObj>
              </mc:Choice>
              <mc:Fallback>
                <p:oleObj name="Equation" r:id="rId23" imgW="444307" imgH="520474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6099175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209" name="Oval 22"/>
          <p:cNvSpPr>
            <a:spLocks noChangeArrowheads="1"/>
          </p:cNvSpPr>
          <p:nvPr/>
        </p:nvSpPr>
        <p:spPr bwMode="auto">
          <a:xfrm>
            <a:off x="6324600" y="6094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93210" name="Line 23"/>
          <p:cNvSpPr>
            <a:spLocks noChangeShapeType="1"/>
          </p:cNvSpPr>
          <p:nvPr/>
        </p:nvSpPr>
        <p:spPr bwMode="auto">
          <a:xfrm>
            <a:off x="1143000" y="4875213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3211" name="Oval 24"/>
          <p:cNvSpPr>
            <a:spLocks noChangeArrowheads="1"/>
          </p:cNvSpPr>
          <p:nvPr/>
        </p:nvSpPr>
        <p:spPr bwMode="auto">
          <a:xfrm>
            <a:off x="6172200" y="5942013"/>
            <a:ext cx="9906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3212" name="Object 25"/>
          <p:cNvGraphicFramePr>
            <a:graphicFrameLocks noChangeAspect="1"/>
          </p:cNvGraphicFramePr>
          <p:nvPr/>
        </p:nvGraphicFramePr>
        <p:xfrm>
          <a:off x="2451100" y="312261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66" name="Equation" r:id="rId25" imgW="1409700" imgH="457200" progId="Equation.3">
                  <p:embed/>
                </p:oleObj>
              </mc:Choice>
              <mc:Fallback>
                <p:oleObj name="Equation" r:id="rId25" imgW="1409700" imgH="4572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100" y="312261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213" name="Line 26"/>
          <p:cNvSpPr>
            <a:spLocks noChangeShapeType="1"/>
          </p:cNvSpPr>
          <p:nvPr/>
        </p:nvSpPr>
        <p:spPr bwMode="auto">
          <a:xfrm>
            <a:off x="0" y="48752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3214" name="Line 27"/>
          <p:cNvSpPr>
            <a:spLocks noChangeShapeType="1"/>
          </p:cNvSpPr>
          <p:nvPr/>
        </p:nvSpPr>
        <p:spPr bwMode="auto">
          <a:xfrm flipH="1">
            <a:off x="7010400" y="5103813"/>
            <a:ext cx="762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3215" name="Line 28"/>
          <p:cNvSpPr>
            <a:spLocks noChangeShapeType="1"/>
          </p:cNvSpPr>
          <p:nvPr/>
        </p:nvSpPr>
        <p:spPr bwMode="auto">
          <a:xfrm>
            <a:off x="2667000" y="6096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3216" name="Line 29"/>
          <p:cNvSpPr>
            <a:spLocks noChangeShapeType="1"/>
          </p:cNvSpPr>
          <p:nvPr/>
        </p:nvSpPr>
        <p:spPr bwMode="auto">
          <a:xfrm>
            <a:off x="2667000" y="12954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3217" name="Line 30"/>
          <p:cNvSpPr>
            <a:spLocks noChangeShapeType="1"/>
          </p:cNvSpPr>
          <p:nvPr/>
        </p:nvSpPr>
        <p:spPr bwMode="auto">
          <a:xfrm>
            <a:off x="3048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3218" name="Line 31"/>
          <p:cNvSpPr>
            <a:spLocks noChangeShapeType="1"/>
          </p:cNvSpPr>
          <p:nvPr/>
        </p:nvSpPr>
        <p:spPr bwMode="auto">
          <a:xfrm>
            <a:off x="3581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3219" name="Line 32"/>
          <p:cNvSpPr>
            <a:spLocks noChangeShapeType="1"/>
          </p:cNvSpPr>
          <p:nvPr/>
        </p:nvSpPr>
        <p:spPr bwMode="auto">
          <a:xfrm>
            <a:off x="6248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3220" name="Line 33"/>
          <p:cNvSpPr>
            <a:spLocks noChangeShapeType="1"/>
          </p:cNvSpPr>
          <p:nvPr/>
        </p:nvSpPr>
        <p:spPr bwMode="auto">
          <a:xfrm flipV="1">
            <a:off x="3352800" y="129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93221" name="Object 34"/>
          <p:cNvGraphicFramePr>
            <a:graphicFrameLocks noChangeAspect="1"/>
          </p:cNvGraphicFramePr>
          <p:nvPr/>
        </p:nvGraphicFramePr>
        <p:xfrm>
          <a:off x="3200400" y="7620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67" name="Equation" r:id="rId26" imgW="253890" imgH="368140" progId="Equation.3">
                  <p:embed/>
                </p:oleObj>
              </mc:Choice>
              <mc:Fallback>
                <p:oleObj name="Equation" r:id="rId26" imgW="253890" imgH="36814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7620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22" name="Object 35"/>
          <p:cNvGraphicFramePr>
            <a:graphicFrameLocks noChangeAspect="1"/>
          </p:cNvGraphicFramePr>
          <p:nvPr/>
        </p:nvGraphicFramePr>
        <p:xfrm>
          <a:off x="3124200" y="1676400"/>
          <a:ext cx="4302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68" name="Equation" r:id="rId28" imgW="431613" imgH="533169" progId="Equation.3">
                  <p:embed/>
                </p:oleObj>
              </mc:Choice>
              <mc:Fallback>
                <p:oleObj name="Equation" r:id="rId28" imgW="431613" imgH="533169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676400"/>
                        <a:ext cx="4302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23" name="Object 36"/>
          <p:cNvGraphicFramePr>
            <a:graphicFrameLocks noChangeAspect="1"/>
          </p:cNvGraphicFramePr>
          <p:nvPr/>
        </p:nvGraphicFramePr>
        <p:xfrm>
          <a:off x="6324600" y="762000"/>
          <a:ext cx="304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69" name="Equation" r:id="rId29" imgW="253890" imgH="368140" progId="Equation.3">
                  <p:embed/>
                </p:oleObj>
              </mc:Choice>
              <mc:Fallback>
                <p:oleObj name="Equation" r:id="rId29" imgW="253890" imgH="3681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762000"/>
                        <a:ext cx="3048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224" name="Line 37"/>
          <p:cNvSpPr>
            <a:spLocks noChangeShapeType="1"/>
          </p:cNvSpPr>
          <p:nvPr/>
        </p:nvSpPr>
        <p:spPr bwMode="auto">
          <a:xfrm>
            <a:off x="41148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3225" name="Line 38"/>
          <p:cNvSpPr>
            <a:spLocks noChangeShapeType="1"/>
          </p:cNvSpPr>
          <p:nvPr/>
        </p:nvSpPr>
        <p:spPr bwMode="auto">
          <a:xfrm>
            <a:off x="46482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3226" name="Line 39"/>
          <p:cNvSpPr>
            <a:spLocks noChangeShapeType="1"/>
          </p:cNvSpPr>
          <p:nvPr/>
        </p:nvSpPr>
        <p:spPr bwMode="auto">
          <a:xfrm>
            <a:off x="51816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3227" name="Line 40"/>
          <p:cNvSpPr>
            <a:spLocks noChangeShapeType="1"/>
          </p:cNvSpPr>
          <p:nvPr/>
        </p:nvSpPr>
        <p:spPr bwMode="auto">
          <a:xfrm>
            <a:off x="5715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93228" name="Object 41"/>
          <p:cNvGraphicFramePr>
            <a:graphicFrameLocks noChangeAspect="1"/>
          </p:cNvGraphicFramePr>
          <p:nvPr/>
        </p:nvGraphicFramePr>
        <p:xfrm>
          <a:off x="43434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70" name="Equation" r:id="rId30" imgW="165028" imgH="368140" progId="Equation.3">
                  <p:embed/>
                </p:oleObj>
              </mc:Choice>
              <mc:Fallback>
                <p:oleObj name="Equation" r:id="rId30" imgW="165028" imgH="3681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29" name="Object 42"/>
          <p:cNvGraphicFramePr>
            <a:graphicFrameLocks noChangeAspect="1"/>
          </p:cNvGraphicFramePr>
          <p:nvPr/>
        </p:nvGraphicFramePr>
        <p:xfrm>
          <a:off x="53784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71" name="Equation" r:id="rId32" imgW="165028" imgH="368140" progId="Equation.3">
                  <p:embed/>
                </p:oleObj>
              </mc:Choice>
              <mc:Fallback>
                <p:oleObj name="Equation" r:id="rId32" imgW="165028" imgH="36814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84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30" name="Object 43"/>
          <p:cNvGraphicFramePr>
            <a:graphicFrameLocks noChangeAspect="1"/>
          </p:cNvGraphicFramePr>
          <p:nvPr/>
        </p:nvGraphicFramePr>
        <p:xfrm>
          <a:off x="37782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72" name="Equation" r:id="rId34" imgW="165028" imgH="368140" progId="Equation.3">
                  <p:embed/>
                </p:oleObj>
              </mc:Choice>
              <mc:Fallback>
                <p:oleObj name="Equation" r:id="rId34" imgW="165028" imgH="36814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31" name="Object 44"/>
          <p:cNvGraphicFramePr>
            <a:graphicFrameLocks noChangeAspect="1"/>
          </p:cNvGraphicFramePr>
          <p:nvPr/>
        </p:nvGraphicFramePr>
        <p:xfrm>
          <a:off x="5822950" y="755650"/>
          <a:ext cx="2524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73" name="Equation" r:id="rId35" imgW="253890" imgH="380835" progId="Equation.3">
                  <p:embed/>
                </p:oleObj>
              </mc:Choice>
              <mc:Fallback>
                <p:oleObj name="Equation" r:id="rId35" imgW="253890" imgH="380835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2950" y="755650"/>
                        <a:ext cx="2524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32" name="Object 45"/>
          <p:cNvGraphicFramePr>
            <a:graphicFrameLocks noChangeAspect="1"/>
          </p:cNvGraphicFramePr>
          <p:nvPr/>
        </p:nvGraphicFramePr>
        <p:xfrm>
          <a:off x="48006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74" name="Equation" r:id="rId37" imgW="165028" imgH="368140" progId="Equation.3">
                  <p:embed/>
                </p:oleObj>
              </mc:Choice>
              <mc:Fallback>
                <p:oleObj name="Equation" r:id="rId37" imgW="165028" imgH="3681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233" name="Text Box 46"/>
          <p:cNvSpPr txBox="1">
            <a:spLocks noChangeArrowheads="1"/>
          </p:cNvSpPr>
          <p:nvPr/>
        </p:nvSpPr>
        <p:spPr bwMode="auto">
          <a:xfrm>
            <a:off x="609600" y="685800"/>
            <a:ext cx="160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Time 11</a:t>
            </a:r>
          </a:p>
        </p:txBody>
      </p:sp>
      <p:sp>
        <p:nvSpPr>
          <p:cNvPr id="93234" name="Oval 47"/>
          <p:cNvSpPr>
            <a:spLocks noChangeArrowheads="1"/>
          </p:cNvSpPr>
          <p:nvPr/>
        </p:nvSpPr>
        <p:spPr bwMode="auto">
          <a:xfrm>
            <a:off x="7239000" y="5410200"/>
            <a:ext cx="1752600" cy="685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839200" cy="5486400"/>
          </a:xfrm>
        </p:spPr>
        <p:txBody>
          <a:bodyPr/>
          <a:lstStyle/>
          <a:p>
            <a:pPr marL="0" indent="0"/>
            <a:r>
              <a:rPr lang="en-US" dirty="0" smtClean="0"/>
              <a:t>Assume q is a state and u and v are strings</a:t>
            </a:r>
          </a:p>
          <a:p>
            <a:pPr marL="0" indent="0"/>
            <a:r>
              <a:rPr lang="en-US" dirty="0" smtClean="0"/>
              <a:t>The configuration </a:t>
            </a:r>
            <a:r>
              <a:rPr lang="en-US" dirty="0" err="1" smtClean="0"/>
              <a:t>uqv</a:t>
            </a:r>
            <a:r>
              <a:rPr lang="en-US" dirty="0" smtClean="0"/>
              <a:t> means</a:t>
            </a:r>
          </a:p>
          <a:p>
            <a:pPr marL="0" indent="0"/>
            <a:r>
              <a:rPr lang="en-US" dirty="0" smtClean="0"/>
              <a:t>Current tape content is </a:t>
            </a:r>
            <a:r>
              <a:rPr lang="en-US" dirty="0" err="1" smtClean="0"/>
              <a:t>uv</a:t>
            </a:r>
            <a:endParaRPr lang="en-US" dirty="0" smtClean="0"/>
          </a:p>
          <a:p>
            <a:pPr marL="0" indent="0"/>
            <a:r>
              <a:rPr lang="en-US" dirty="0" smtClean="0"/>
              <a:t>Current state is q</a:t>
            </a:r>
          </a:p>
          <a:p>
            <a:pPr marL="0" indent="0"/>
            <a:r>
              <a:rPr lang="en-US" dirty="0" smtClean="0"/>
              <a:t>Current head location is the first symbol of v</a:t>
            </a:r>
          </a:p>
          <a:p>
            <a:pPr marL="0" indent="0"/>
            <a:endParaRPr lang="en-US" dirty="0"/>
          </a:p>
          <a:p>
            <a:pPr marL="0" indent="0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Fall 2006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Costas Busch - RPI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468D2-CF72-4C21-B85D-23E010AF166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1085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810000"/>
            <a:ext cx="683895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lg" len="lg"/>
              </a14:hiddenLine>
            </a:ext>
          </a:extLst>
        </p:spPr>
      </p:pic>
      <p:sp>
        <p:nvSpPr>
          <p:cNvPr id="8" name="Left Brace 7"/>
          <p:cNvSpPr/>
          <p:nvPr/>
        </p:nvSpPr>
        <p:spPr bwMode="auto">
          <a:xfrm rot="16200000">
            <a:off x="2682024" y="5161208"/>
            <a:ext cx="1072169" cy="1407019"/>
          </a:xfrm>
          <a:prstGeom prst="leftBrace">
            <a:avLst>
              <a:gd name="adj1" fmla="val 8333"/>
              <a:gd name="adj2" fmla="val 5093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1800" y="5279942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11" name="Left Brace 10"/>
          <p:cNvSpPr/>
          <p:nvPr/>
        </p:nvSpPr>
        <p:spPr bwMode="auto">
          <a:xfrm rot="16200000">
            <a:off x="4320327" y="4929925"/>
            <a:ext cx="1072169" cy="186958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90945" y="5286112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77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9421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8A53D678-D38F-4A5A-B942-4C7807A408C2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40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94213" name="Oval 2"/>
          <p:cNvSpPr>
            <a:spLocks noChangeArrowheads="1"/>
          </p:cNvSpPr>
          <p:nvPr/>
        </p:nvSpPr>
        <p:spPr bwMode="auto">
          <a:xfrm>
            <a:off x="6324600" y="6094413"/>
            <a:ext cx="685800" cy="609600"/>
          </a:xfrm>
          <a:prstGeom prst="ellipse">
            <a:avLst/>
          </a:prstGeom>
          <a:solidFill>
            <a:srgbClr val="FF0000">
              <a:alpha val="50195"/>
            </a:srgbClr>
          </a:solidFill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94214" name="Oval 3"/>
          <p:cNvSpPr>
            <a:spLocks noChangeArrowheads="1"/>
          </p:cNvSpPr>
          <p:nvPr/>
        </p:nvSpPr>
        <p:spPr bwMode="auto">
          <a:xfrm>
            <a:off x="2743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4215" name="Object 4"/>
          <p:cNvGraphicFramePr>
            <a:graphicFrameLocks noChangeAspect="1"/>
          </p:cNvGraphicFramePr>
          <p:nvPr/>
        </p:nvGraphicFramePr>
        <p:xfrm>
          <a:off x="609600" y="4570413"/>
          <a:ext cx="4429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79" name="Equation" r:id="rId3" imgW="444307" imgH="533169" progId="Equation.3">
                  <p:embed/>
                </p:oleObj>
              </mc:Choice>
              <mc:Fallback>
                <p:oleObj name="Equation" r:id="rId3" imgW="444307" imgH="53316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0413"/>
                        <a:ext cx="4429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16" name="Line 5"/>
          <p:cNvSpPr>
            <a:spLocks noChangeShapeType="1"/>
          </p:cNvSpPr>
          <p:nvPr/>
        </p:nvSpPr>
        <p:spPr bwMode="auto">
          <a:xfrm>
            <a:off x="3429000" y="48752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4217" name="Oval 6"/>
          <p:cNvSpPr>
            <a:spLocks noChangeArrowheads="1"/>
          </p:cNvSpPr>
          <p:nvPr/>
        </p:nvSpPr>
        <p:spPr bwMode="auto">
          <a:xfrm>
            <a:off x="5270500" y="45831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4218" name="Object 7"/>
          <p:cNvGraphicFramePr>
            <a:graphicFrameLocks noChangeAspect="1"/>
          </p:cNvGraphicFramePr>
          <p:nvPr/>
        </p:nvGraphicFramePr>
        <p:xfrm>
          <a:off x="2895600" y="4570413"/>
          <a:ext cx="38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80" name="Equation" r:id="rId5" imgW="380835" imgH="520474" progId="Equation.3">
                  <p:embed/>
                </p:oleObj>
              </mc:Choice>
              <mc:Fallback>
                <p:oleObj name="Equation" r:id="rId5" imgW="380835" imgH="520474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570413"/>
                        <a:ext cx="38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19" name="Oval 8"/>
          <p:cNvSpPr>
            <a:spLocks noChangeArrowheads="1"/>
          </p:cNvSpPr>
          <p:nvPr/>
        </p:nvSpPr>
        <p:spPr bwMode="auto">
          <a:xfrm>
            <a:off x="7696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4220" name="Object 9"/>
          <p:cNvGraphicFramePr>
            <a:graphicFrameLocks noChangeAspect="1"/>
          </p:cNvGraphicFramePr>
          <p:nvPr/>
        </p:nvGraphicFramePr>
        <p:xfrm>
          <a:off x="5410200" y="4494213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81" name="Equation" r:id="rId7" imgW="444307" imgH="520474" progId="Equation.3">
                  <p:embed/>
                </p:oleObj>
              </mc:Choice>
              <mc:Fallback>
                <p:oleObj name="Equation" r:id="rId7" imgW="444307" imgH="520474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494213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21" name="Oval 10"/>
          <p:cNvSpPr>
            <a:spLocks noChangeArrowheads="1"/>
          </p:cNvSpPr>
          <p:nvPr/>
        </p:nvSpPr>
        <p:spPr bwMode="auto">
          <a:xfrm>
            <a:off x="457200" y="4570413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4222" name="Object 11"/>
          <p:cNvGraphicFramePr>
            <a:graphicFrameLocks noChangeAspect="1"/>
          </p:cNvGraphicFramePr>
          <p:nvPr/>
        </p:nvGraphicFramePr>
        <p:xfrm>
          <a:off x="7848600" y="4570413"/>
          <a:ext cx="4302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82" name="Equation" r:id="rId9" imgW="431613" imgH="533169" progId="Equation.3">
                  <p:embed/>
                </p:oleObj>
              </mc:Choice>
              <mc:Fallback>
                <p:oleObj name="Equation" r:id="rId9" imgW="431613" imgH="53316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4570413"/>
                        <a:ext cx="4302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23" name="Line 12"/>
          <p:cNvSpPr>
            <a:spLocks noChangeShapeType="1"/>
          </p:cNvSpPr>
          <p:nvPr/>
        </p:nvSpPr>
        <p:spPr bwMode="auto">
          <a:xfrm>
            <a:off x="5943600" y="4875213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4224" name="Freeform 13"/>
          <p:cNvSpPr>
            <a:spLocks/>
          </p:cNvSpPr>
          <p:nvPr/>
        </p:nvSpPr>
        <p:spPr bwMode="auto">
          <a:xfrm>
            <a:off x="2438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4225" name="Object 14"/>
          <p:cNvGraphicFramePr>
            <a:graphicFrameLocks noChangeAspect="1"/>
          </p:cNvGraphicFramePr>
          <p:nvPr/>
        </p:nvGraphicFramePr>
        <p:xfrm>
          <a:off x="3454400" y="4418013"/>
          <a:ext cx="154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83" name="Equation" r:id="rId11" imgW="1549400" imgH="457200" progId="Equation.3">
                  <p:embed/>
                </p:oleObj>
              </mc:Choice>
              <mc:Fallback>
                <p:oleObj name="Equation" r:id="rId11" imgW="1549400" imgH="457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4418013"/>
                        <a:ext cx="1549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26" name="Object 15"/>
          <p:cNvGraphicFramePr>
            <a:graphicFrameLocks noChangeAspect="1"/>
          </p:cNvGraphicFramePr>
          <p:nvPr/>
        </p:nvGraphicFramePr>
        <p:xfrm>
          <a:off x="6007100" y="4429125"/>
          <a:ext cx="1460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84" name="Equation" r:id="rId13" imgW="1460500" imgH="457200" progId="Equation.3">
                  <p:embed/>
                </p:oleObj>
              </mc:Choice>
              <mc:Fallback>
                <p:oleObj name="Equation" r:id="rId13" imgW="1460500" imgH="4572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7100" y="4429125"/>
                        <a:ext cx="1460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27" name="Freeform 16"/>
          <p:cNvSpPr>
            <a:spLocks/>
          </p:cNvSpPr>
          <p:nvPr/>
        </p:nvSpPr>
        <p:spPr bwMode="auto">
          <a:xfrm>
            <a:off x="7391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4228" name="Object 17"/>
          <p:cNvGraphicFramePr>
            <a:graphicFrameLocks noChangeAspect="1"/>
          </p:cNvGraphicFramePr>
          <p:nvPr/>
        </p:nvGraphicFramePr>
        <p:xfrm>
          <a:off x="7353300" y="3122613"/>
          <a:ext cx="1384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85" name="Equation" r:id="rId15" imgW="1384300" imgH="457200" progId="Equation.3">
                  <p:embed/>
                </p:oleObj>
              </mc:Choice>
              <mc:Fallback>
                <p:oleObj name="Equation" r:id="rId15" imgW="1384300" imgH="457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3300" y="3122613"/>
                        <a:ext cx="13843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29" name="Object 18"/>
          <p:cNvGraphicFramePr>
            <a:graphicFrameLocks noChangeAspect="1"/>
          </p:cNvGraphicFramePr>
          <p:nvPr/>
        </p:nvGraphicFramePr>
        <p:xfrm>
          <a:off x="7321550" y="5561013"/>
          <a:ext cx="1587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86" name="Equation" r:id="rId17" imgW="1587500" imgH="457200" progId="Equation.3">
                  <p:embed/>
                </p:oleObj>
              </mc:Choice>
              <mc:Fallback>
                <p:oleObj name="Equation" r:id="rId17" imgW="1587500" imgH="457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1550" y="5561013"/>
                        <a:ext cx="1587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30" name="Object 19"/>
          <p:cNvGraphicFramePr>
            <a:graphicFrameLocks noChangeAspect="1"/>
          </p:cNvGraphicFramePr>
          <p:nvPr/>
        </p:nvGraphicFramePr>
        <p:xfrm>
          <a:off x="1225550" y="4424363"/>
          <a:ext cx="1485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87" name="Equation" r:id="rId19" imgW="1485900" imgH="457200" progId="Equation.3">
                  <p:embed/>
                </p:oleObj>
              </mc:Choice>
              <mc:Fallback>
                <p:oleObj name="Equation" r:id="rId19" imgW="1485900" imgH="4572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550" y="4424363"/>
                        <a:ext cx="1485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31" name="Freeform 20"/>
          <p:cNvSpPr>
            <a:spLocks/>
          </p:cNvSpPr>
          <p:nvPr/>
        </p:nvSpPr>
        <p:spPr bwMode="auto">
          <a:xfrm>
            <a:off x="152400" y="3579813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4232" name="Object 21"/>
          <p:cNvGraphicFramePr>
            <a:graphicFrameLocks noChangeAspect="1"/>
          </p:cNvGraphicFramePr>
          <p:nvPr/>
        </p:nvGraphicFramePr>
        <p:xfrm>
          <a:off x="120650" y="305276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88" name="Equation" r:id="rId21" imgW="1409700" imgH="457200" progId="Equation.3">
                  <p:embed/>
                </p:oleObj>
              </mc:Choice>
              <mc:Fallback>
                <p:oleObj name="Equation" r:id="rId21" imgW="1409700" imgH="4572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305276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33" name="Object 22"/>
          <p:cNvGraphicFramePr>
            <a:graphicFrameLocks noChangeAspect="1"/>
          </p:cNvGraphicFramePr>
          <p:nvPr/>
        </p:nvGraphicFramePr>
        <p:xfrm>
          <a:off x="6400800" y="6099175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89" name="Equation" r:id="rId23" imgW="444307" imgH="520474" progId="Equation.3">
                  <p:embed/>
                </p:oleObj>
              </mc:Choice>
              <mc:Fallback>
                <p:oleObj name="Equation" r:id="rId23" imgW="444307" imgH="520474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6099175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34" name="Line 23"/>
          <p:cNvSpPr>
            <a:spLocks noChangeShapeType="1"/>
          </p:cNvSpPr>
          <p:nvPr/>
        </p:nvSpPr>
        <p:spPr bwMode="auto">
          <a:xfrm>
            <a:off x="1143000" y="4875213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4235" name="Oval 24"/>
          <p:cNvSpPr>
            <a:spLocks noChangeArrowheads="1"/>
          </p:cNvSpPr>
          <p:nvPr/>
        </p:nvSpPr>
        <p:spPr bwMode="auto">
          <a:xfrm>
            <a:off x="6172200" y="5942013"/>
            <a:ext cx="990600" cy="9144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4236" name="Object 25"/>
          <p:cNvGraphicFramePr>
            <a:graphicFrameLocks noChangeAspect="1"/>
          </p:cNvGraphicFramePr>
          <p:nvPr/>
        </p:nvGraphicFramePr>
        <p:xfrm>
          <a:off x="2451100" y="3122613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90" name="Equation" r:id="rId25" imgW="1409700" imgH="457200" progId="Equation.3">
                  <p:embed/>
                </p:oleObj>
              </mc:Choice>
              <mc:Fallback>
                <p:oleObj name="Equation" r:id="rId25" imgW="1409700" imgH="4572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100" y="3122613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37" name="Line 26"/>
          <p:cNvSpPr>
            <a:spLocks noChangeShapeType="1"/>
          </p:cNvSpPr>
          <p:nvPr/>
        </p:nvSpPr>
        <p:spPr bwMode="auto">
          <a:xfrm>
            <a:off x="0" y="48752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4238" name="Line 27"/>
          <p:cNvSpPr>
            <a:spLocks noChangeShapeType="1"/>
          </p:cNvSpPr>
          <p:nvPr/>
        </p:nvSpPr>
        <p:spPr bwMode="auto">
          <a:xfrm flipH="1">
            <a:off x="7010400" y="5103813"/>
            <a:ext cx="762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4239" name="Line 28"/>
          <p:cNvSpPr>
            <a:spLocks noChangeShapeType="1"/>
          </p:cNvSpPr>
          <p:nvPr/>
        </p:nvSpPr>
        <p:spPr bwMode="auto">
          <a:xfrm>
            <a:off x="2667000" y="6096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4240" name="Line 29"/>
          <p:cNvSpPr>
            <a:spLocks noChangeShapeType="1"/>
          </p:cNvSpPr>
          <p:nvPr/>
        </p:nvSpPr>
        <p:spPr bwMode="auto">
          <a:xfrm>
            <a:off x="2667000" y="12954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4241" name="Line 30"/>
          <p:cNvSpPr>
            <a:spLocks noChangeShapeType="1"/>
          </p:cNvSpPr>
          <p:nvPr/>
        </p:nvSpPr>
        <p:spPr bwMode="auto">
          <a:xfrm>
            <a:off x="3048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4242" name="Line 31"/>
          <p:cNvSpPr>
            <a:spLocks noChangeShapeType="1"/>
          </p:cNvSpPr>
          <p:nvPr/>
        </p:nvSpPr>
        <p:spPr bwMode="auto">
          <a:xfrm>
            <a:off x="3581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4243" name="Line 32"/>
          <p:cNvSpPr>
            <a:spLocks noChangeShapeType="1"/>
          </p:cNvSpPr>
          <p:nvPr/>
        </p:nvSpPr>
        <p:spPr bwMode="auto">
          <a:xfrm>
            <a:off x="41148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4244" name="Line 33"/>
          <p:cNvSpPr>
            <a:spLocks noChangeShapeType="1"/>
          </p:cNvSpPr>
          <p:nvPr/>
        </p:nvSpPr>
        <p:spPr bwMode="auto">
          <a:xfrm>
            <a:off x="46482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4245" name="Line 34"/>
          <p:cNvSpPr>
            <a:spLocks noChangeShapeType="1"/>
          </p:cNvSpPr>
          <p:nvPr/>
        </p:nvSpPr>
        <p:spPr bwMode="auto">
          <a:xfrm>
            <a:off x="51816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4246" name="Line 35"/>
          <p:cNvSpPr>
            <a:spLocks noChangeShapeType="1"/>
          </p:cNvSpPr>
          <p:nvPr/>
        </p:nvSpPr>
        <p:spPr bwMode="auto">
          <a:xfrm>
            <a:off x="57150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4247" name="Line 36"/>
          <p:cNvSpPr>
            <a:spLocks noChangeShapeType="1"/>
          </p:cNvSpPr>
          <p:nvPr/>
        </p:nvSpPr>
        <p:spPr bwMode="auto">
          <a:xfrm>
            <a:off x="6248400" y="60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4248" name="Line 37"/>
          <p:cNvSpPr>
            <a:spLocks noChangeShapeType="1"/>
          </p:cNvSpPr>
          <p:nvPr/>
        </p:nvSpPr>
        <p:spPr bwMode="auto">
          <a:xfrm flipV="1">
            <a:off x="3810000" y="129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94249" name="Object 38"/>
          <p:cNvGraphicFramePr>
            <a:graphicFrameLocks noChangeAspect="1"/>
          </p:cNvGraphicFramePr>
          <p:nvPr/>
        </p:nvGraphicFramePr>
        <p:xfrm>
          <a:off x="3200400" y="7620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91" name="Equation" r:id="rId26" imgW="253890" imgH="368140" progId="Equation.3">
                  <p:embed/>
                </p:oleObj>
              </mc:Choice>
              <mc:Fallback>
                <p:oleObj name="Equation" r:id="rId26" imgW="253890" imgH="36814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7620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50" name="Object 39"/>
          <p:cNvGraphicFramePr>
            <a:graphicFrameLocks noChangeAspect="1"/>
          </p:cNvGraphicFramePr>
          <p:nvPr/>
        </p:nvGraphicFramePr>
        <p:xfrm>
          <a:off x="3575050" y="1681163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92" name="Equation" r:id="rId28" imgW="444307" imgH="520474" progId="Equation.3">
                  <p:embed/>
                </p:oleObj>
              </mc:Choice>
              <mc:Fallback>
                <p:oleObj name="Equation" r:id="rId28" imgW="444307" imgH="520474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5050" y="1681163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51" name="Object 40"/>
          <p:cNvGraphicFramePr>
            <a:graphicFrameLocks noChangeAspect="1"/>
          </p:cNvGraphicFramePr>
          <p:nvPr/>
        </p:nvGraphicFramePr>
        <p:xfrm>
          <a:off x="43434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93" name="Equation" r:id="rId29" imgW="165028" imgH="368140" progId="Equation.3">
                  <p:embed/>
                </p:oleObj>
              </mc:Choice>
              <mc:Fallback>
                <p:oleObj name="Equation" r:id="rId29" imgW="165028" imgH="36814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52" name="Object 41"/>
          <p:cNvGraphicFramePr>
            <a:graphicFrameLocks noChangeAspect="1"/>
          </p:cNvGraphicFramePr>
          <p:nvPr/>
        </p:nvGraphicFramePr>
        <p:xfrm>
          <a:off x="53784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94" name="Equation" r:id="rId31" imgW="165028" imgH="368140" progId="Equation.3">
                  <p:embed/>
                </p:oleObj>
              </mc:Choice>
              <mc:Fallback>
                <p:oleObj name="Equation" r:id="rId31" imgW="165028" imgH="3681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84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53" name="Object 42"/>
          <p:cNvGraphicFramePr>
            <a:graphicFrameLocks noChangeAspect="1"/>
          </p:cNvGraphicFramePr>
          <p:nvPr/>
        </p:nvGraphicFramePr>
        <p:xfrm>
          <a:off x="6400800" y="7620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95" name="Equation" r:id="rId33" imgW="253890" imgH="368140" progId="Equation.3">
                  <p:embed/>
                </p:oleObj>
              </mc:Choice>
              <mc:Fallback>
                <p:oleObj name="Equation" r:id="rId33" imgW="253890" imgH="36814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7620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54" name="Object 43"/>
          <p:cNvGraphicFramePr>
            <a:graphicFrameLocks noChangeAspect="1"/>
          </p:cNvGraphicFramePr>
          <p:nvPr/>
        </p:nvGraphicFramePr>
        <p:xfrm>
          <a:off x="3778250" y="773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96" name="Equation" r:id="rId34" imgW="165028" imgH="368140" progId="Equation.3">
                  <p:embed/>
                </p:oleObj>
              </mc:Choice>
              <mc:Fallback>
                <p:oleObj name="Equation" r:id="rId34" imgW="165028" imgH="36814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0" y="773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55" name="Object 44"/>
          <p:cNvGraphicFramePr>
            <a:graphicFrameLocks noChangeAspect="1"/>
          </p:cNvGraphicFramePr>
          <p:nvPr/>
        </p:nvGraphicFramePr>
        <p:xfrm>
          <a:off x="5822950" y="755650"/>
          <a:ext cx="2524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97" name="Equation" r:id="rId35" imgW="253890" imgH="380835" progId="Equation.3">
                  <p:embed/>
                </p:oleObj>
              </mc:Choice>
              <mc:Fallback>
                <p:oleObj name="Equation" r:id="rId35" imgW="253890" imgH="380835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2950" y="755650"/>
                        <a:ext cx="2524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56" name="Object 45"/>
          <p:cNvGraphicFramePr>
            <a:graphicFrameLocks noChangeAspect="1"/>
          </p:cNvGraphicFramePr>
          <p:nvPr/>
        </p:nvGraphicFramePr>
        <p:xfrm>
          <a:off x="4876800" y="762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98" name="Equation" r:id="rId37" imgW="165028" imgH="368140" progId="Equation.3">
                  <p:embed/>
                </p:oleObj>
              </mc:Choice>
              <mc:Fallback>
                <p:oleObj name="Equation" r:id="rId37" imgW="165028" imgH="3681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762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57" name="Text Box 46"/>
          <p:cNvSpPr txBox="1">
            <a:spLocks noChangeArrowheads="1"/>
          </p:cNvSpPr>
          <p:nvPr/>
        </p:nvSpPr>
        <p:spPr bwMode="auto">
          <a:xfrm>
            <a:off x="2743200" y="6019800"/>
            <a:ext cx="3063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HALT &amp; accept</a:t>
            </a:r>
          </a:p>
        </p:txBody>
      </p:sp>
      <p:sp>
        <p:nvSpPr>
          <p:cNvPr id="94258" name="Text Box 47"/>
          <p:cNvSpPr txBox="1">
            <a:spLocks noChangeArrowheads="1"/>
          </p:cNvSpPr>
          <p:nvPr/>
        </p:nvSpPr>
        <p:spPr bwMode="auto">
          <a:xfrm>
            <a:off x="609600" y="685800"/>
            <a:ext cx="16652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Time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952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952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3922E488-2FBB-43FA-B21B-A59004B57325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41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952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Another Example</a:t>
            </a:r>
          </a:p>
        </p:txBody>
      </p:sp>
      <p:sp>
        <p:nvSpPr>
          <p:cNvPr id="95238" name="Text Box 3"/>
          <p:cNvSpPr txBox="1">
            <a:spLocks noChangeArrowheads="1"/>
          </p:cNvSpPr>
          <p:nvPr/>
        </p:nvSpPr>
        <p:spPr bwMode="auto">
          <a:xfrm>
            <a:off x="288925" y="1168400"/>
            <a:ext cx="2613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The function</a:t>
            </a:r>
          </a:p>
        </p:txBody>
      </p:sp>
      <p:graphicFrame>
        <p:nvGraphicFramePr>
          <p:cNvPr id="95239" name="Object 4"/>
          <p:cNvGraphicFramePr>
            <a:graphicFrameLocks noChangeAspect="1"/>
          </p:cNvGraphicFramePr>
          <p:nvPr/>
        </p:nvGraphicFramePr>
        <p:xfrm>
          <a:off x="3530600" y="1193800"/>
          <a:ext cx="20320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94" name="Equation" r:id="rId3" imgW="2032000" imgH="533400" progId="Equation.3">
                  <p:embed/>
                </p:oleObj>
              </mc:Choice>
              <mc:Fallback>
                <p:oleObj name="Equation" r:id="rId3" imgW="2032000" imgH="533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0600" y="1193800"/>
                        <a:ext cx="203200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40" name="Text Box 5"/>
          <p:cNvSpPr txBox="1">
            <a:spLocks noChangeArrowheads="1"/>
          </p:cNvSpPr>
          <p:nvPr/>
        </p:nvSpPr>
        <p:spPr bwMode="auto">
          <a:xfrm>
            <a:off x="6019800" y="1143000"/>
            <a:ext cx="2762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is computable</a:t>
            </a:r>
          </a:p>
        </p:txBody>
      </p:sp>
      <p:sp>
        <p:nvSpPr>
          <p:cNvPr id="95241" name="Text Box 6"/>
          <p:cNvSpPr txBox="1">
            <a:spLocks noChangeArrowheads="1"/>
          </p:cNvSpPr>
          <p:nvPr/>
        </p:nvSpPr>
        <p:spPr bwMode="auto">
          <a:xfrm>
            <a:off x="304800" y="3276600"/>
            <a:ext cx="32146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CC0099"/>
                </a:solidFill>
              </a:rPr>
              <a:t>Turing Machine:</a:t>
            </a:r>
          </a:p>
        </p:txBody>
      </p:sp>
      <p:sp>
        <p:nvSpPr>
          <p:cNvPr id="95242" name="Text Box 7"/>
          <p:cNvSpPr txBox="1">
            <a:spLocks noChangeArrowheads="1"/>
          </p:cNvSpPr>
          <p:nvPr/>
        </p:nvSpPr>
        <p:spPr bwMode="auto">
          <a:xfrm>
            <a:off x="1828800" y="4191000"/>
            <a:ext cx="2613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Input string:</a:t>
            </a:r>
          </a:p>
        </p:txBody>
      </p:sp>
      <p:graphicFrame>
        <p:nvGraphicFramePr>
          <p:cNvPr id="95243" name="Object 8"/>
          <p:cNvGraphicFramePr>
            <a:graphicFrameLocks noChangeAspect="1"/>
          </p:cNvGraphicFramePr>
          <p:nvPr/>
        </p:nvGraphicFramePr>
        <p:xfrm>
          <a:off x="5181600" y="4343400"/>
          <a:ext cx="28892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95" name="Equation" r:id="rId5" imgW="291973" imgH="304668" progId="Equation.3">
                  <p:embed/>
                </p:oleObj>
              </mc:Choice>
              <mc:Fallback>
                <p:oleObj name="Equation" r:id="rId5" imgW="291973" imgH="304668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343400"/>
                        <a:ext cx="28892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44" name="Text Box 9"/>
          <p:cNvSpPr txBox="1">
            <a:spLocks noChangeArrowheads="1"/>
          </p:cNvSpPr>
          <p:nvPr/>
        </p:nvSpPr>
        <p:spPr bwMode="auto">
          <a:xfrm>
            <a:off x="6645275" y="4241800"/>
            <a:ext cx="12223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unary</a:t>
            </a:r>
          </a:p>
        </p:txBody>
      </p:sp>
      <p:sp>
        <p:nvSpPr>
          <p:cNvPr id="95245" name="Text Box 10"/>
          <p:cNvSpPr txBox="1">
            <a:spLocks noChangeArrowheads="1"/>
          </p:cNvSpPr>
          <p:nvPr/>
        </p:nvSpPr>
        <p:spPr bwMode="auto">
          <a:xfrm>
            <a:off x="1539875" y="5537200"/>
            <a:ext cx="2905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Output string:</a:t>
            </a:r>
          </a:p>
        </p:txBody>
      </p:sp>
      <p:graphicFrame>
        <p:nvGraphicFramePr>
          <p:cNvPr id="95246" name="Object 11"/>
          <p:cNvGraphicFramePr>
            <a:graphicFrameLocks noChangeAspect="1"/>
          </p:cNvGraphicFramePr>
          <p:nvPr/>
        </p:nvGraphicFramePr>
        <p:xfrm>
          <a:off x="5178425" y="5676900"/>
          <a:ext cx="5080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96" name="Equation" r:id="rId7" imgW="507780" imgH="304668" progId="Equation.3">
                  <p:embed/>
                </p:oleObj>
              </mc:Choice>
              <mc:Fallback>
                <p:oleObj name="Equation" r:id="rId7" imgW="507780" imgH="304668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8425" y="5676900"/>
                        <a:ext cx="5080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47" name="Text Box 12"/>
          <p:cNvSpPr txBox="1">
            <a:spLocks noChangeArrowheads="1"/>
          </p:cNvSpPr>
          <p:nvPr/>
        </p:nvSpPr>
        <p:spPr bwMode="auto">
          <a:xfrm>
            <a:off x="6721475" y="5537200"/>
            <a:ext cx="12223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unary</a:t>
            </a:r>
          </a:p>
        </p:txBody>
      </p:sp>
      <p:graphicFrame>
        <p:nvGraphicFramePr>
          <p:cNvPr id="95248" name="Object 13"/>
          <p:cNvGraphicFramePr>
            <a:graphicFrameLocks noChangeAspect="1"/>
          </p:cNvGraphicFramePr>
          <p:nvPr/>
        </p:nvGraphicFramePr>
        <p:xfrm>
          <a:off x="5168900" y="2273300"/>
          <a:ext cx="29051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97" name="Equation" r:id="rId9" imgW="291973" imgH="304668" progId="Equation.3">
                  <p:embed/>
                </p:oleObj>
              </mc:Choice>
              <mc:Fallback>
                <p:oleObj name="Equation" r:id="rId9" imgW="291973" imgH="304668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8900" y="2273300"/>
                        <a:ext cx="290513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49" name="Text Box 14"/>
          <p:cNvSpPr txBox="1">
            <a:spLocks noChangeArrowheads="1"/>
          </p:cNvSpPr>
          <p:nvPr/>
        </p:nvSpPr>
        <p:spPr bwMode="auto">
          <a:xfrm>
            <a:off x="6019800" y="2133600"/>
            <a:ext cx="1993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is integer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9625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14470E2B-1D1B-49AC-9C29-2D8AF5420385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42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96261" name="Line 2"/>
          <p:cNvSpPr>
            <a:spLocks noChangeShapeType="1"/>
          </p:cNvSpPr>
          <p:nvPr/>
        </p:nvSpPr>
        <p:spPr bwMode="auto">
          <a:xfrm>
            <a:off x="2209800" y="12954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6262" name="Line 3"/>
          <p:cNvSpPr>
            <a:spLocks noChangeShapeType="1"/>
          </p:cNvSpPr>
          <p:nvPr/>
        </p:nvSpPr>
        <p:spPr bwMode="auto">
          <a:xfrm>
            <a:off x="2209800" y="19812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6263" name="Line 4"/>
          <p:cNvSpPr>
            <a:spLocks noChangeShapeType="1"/>
          </p:cNvSpPr>
          <p:nvPr/>
        </p:nvSpPr>
        <p:spPr bwMode="auto">
          <a:xfrm>
            <a:off x="25908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6264" name="Line 5"/>
          <p:cNvSpPr>
            <a:spLocks noChangeShapeType="1"/>
          </p:cNvSpPr>
          <p:nvPr/>
        </p:nvSpPr>
        <p:spPr bwMode="auto">
          <a:xfrm>
            <a:off x="31242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6265" name="Line 6"/>
          <p:cNvSpPr>
            <a:spLocks noChangeShapeType="1"/>
          </p:cNvSpPr>
          <p:nvPr/>
        </p:nvSpPr>
        <p:spPr bwMode="auto">
          <a:xfrm>
            <a:off x="36576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6266" name="Line 7"/>
          <p:cNvSpPr>
            <a:spLocks noChangeShapeType="1"/>
          </p:cNvSpPr>
          <p:nvPr/>
        </p:nvSpPr>
        <p:spPr bwMode="auto">
          <a:xfrm>
            <a:off x="41910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6267" name="Line 8"/>
          <p:cNvSpPr>
            <a:spLocks noChangeShapeType="1"/>
          </p:cNvSpPr>
          <p:nvPr/>
        </p:nvSpPr>
        <p:spPr bwMode="auto">
          <a:xfrm>
            <a:off x="64770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6268" name="Line 9"/>
          <p:cNvSpPr>
            <a:spLocks noChangeShapeType="1"/>
          </p:cNvSpPr>
          <p:nvPr/>
        </p:nvSpPr>
        <p:spPr bwMode="auto">
          <a:xfrm flipV="1">
            <a:off x="3352800" y="1981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96269" name="Object 10"/>
          <p:cNvGraphicFramePr>
            <a:graphicFrameLocks noChangeAspect="1"/>
          </p:cNvGraphicFramePr>
          <p:nvPr/>
        </p:nvGraphicFramePr>
        <p:xfrm>
          <a:off x="2743200" y="14478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04" name="Equation" r:id="rId3" imgW="253890" imgH="368140" progId="Equation.3">
                  <p:embed/>
                </p:oleObj>
              </mc:Choice>
              <mc:Fallback>
                <p:oleObj name="Equation" r:id="rId3" imgW="253890" imgH="3681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4478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70" name="Object 11"/>
          <p:cNvGraphicFramePr>
            <a:graphicFrameLocks noChangeAspect="1"/>
          </p:cNvGraphicFramePr>
          <p:nvPr/>
        </p:nvGraphicFramePr>
        <p:xfrm>
          <a:off x="3124200" y="2362200"/>
          <a:ext cx="4429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05" name="Equation" r:id="rId5" imgW="444307" imgH="533169" progId="Equation.3">
                  <p:embed/>
                </p:oleObj>
              </mc:Choice>
              <mc:Fallback>
                <p:oleObj name="Equation" r:id="rId5" imgW="444307" imgH="53316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362200"/>
                        <a:ext cx="4429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71" name="Object 12"/>
          <p:cNvGraphicFramePr>
            <a:graphicFrameLocks noChangeAspect="1"/>
          </p:cNvGraphicFramePr>
          <p:nvPr/>
        </p:nvGraphicFramePr>
        <p:xfrm>
          <a:off x="3886200" y="14478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06" name="Equation" r:id="rId7" imgW="165028" imgH="368140" progId="Equation.3">
                  <p:embed/>
                </p:oleObj>
              </mc:Choice>
              <mc:Fallback>
                <p:oleObj name="Equation" r:id="rId7" imgW="165028" imgH="3681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4478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72" name="Object 13"/>
          <p:cNvGraphicFramePr>
            <a:graphicFrameLocks noChangeAspect="1"/>
          </p:cNvGraphicFramePr>
          <p:nvPr/>
        </p:nvGraphicFramePr>
        <p:xfrm>
          <a:off x="6096000" y="14478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07" name="Equation" r:id="rId9" imgW="253890" imgH="368140" progId="Equation.3">
                  <p:embed/>
                </p:oleObj>
              </mc:Choice>
              <mc:Fallback>
                <p:oleObj name="Equation" r:id="rId9" imgW="253890" imgH="3681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4478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73" name="Object 14"/>
          <p:cNvGraphicFramePr>
            <a:graphicFrameLocks noChangeAspect="1"/>
          </p:cNvGraphicFramePr>
          <p:nvPr/>
        </p:nvGraphicFramePr>
        <p:xfrm>
          <a:off x="3321050" y="14589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08" name="Equation" r:id="rId10" imgW="165028" imgH="368140" progId="Equation.3">
                  <p:embed/>
                </p:oleObj>
              </mc:Choice>
              <mc:Fallback>
                <p:oleObj name="Equation" r:id="rId10" imgW="165028" imgH="3681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1050" y="14589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74" name="Object 15"/>
          <p:cNvGraphicFramePr>
            <a:graphicFrameLocks noChangeAspect="1"/>
          </p:cNvGraphicFramePr>
          <p:nvPr/>
        </p:nvGraphicFramePr>
        <p:xfrm>
          <a:off x="4406900" y="215900"/>
          <a:ext cx="29051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09" name="Equation" r:id="rId11" imgW="291973" imgH="304668" progId="Equation.3">
                  <p:embed/>
                </p:oleObj>
              </mc:Choice>
              <mc:Fallback>
                <p:oleObj name="Equation" r:id="rId11" imgW="291973" imgH="304668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6900" y="215900"/>
                        <a:ext cx="290513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75" name="Object 16"/>
          <p:cNvGraphicFramePr>
            <a:graphicFrameLocks noChangeAspect="1"/>
          </p:cNvGraphicFramePr>
          <p:nvPr/>
        </p:nvGraphicFramePr>
        <p:xfrm>
          <a:off x="5638800" y="14478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10" name="Equation" r:id="rId13" imgW="165028" imgH="368140" progId="Equation.3">
                  <p:embed/>
                </p:oleObj>
              </mc:Choice>
              <mc:Fallback>
                <p:oleObj name="Equation" r:id="rId13" imgW="165028" imgH="3681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4478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76" name="Line 17"/>
          <p:cNvSpPr>
            <a:spLocks noChangeShapeType="1"/>
          </p:cNvSpPr>
          <p:nvPr/>
        </p:nvSpPr>
        <p:spPr bwMode="auto">
          <a:xfrm>
            <a:off x="59436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6277" name="Line 18"/>
          <p:cNvSpPr>
            <a:spLocks noChangeShapeType="1"/>
          </p:cNvSpPr>
          <p:nvPr/>
        </p:nvSpPr>
        <p:spPr bwMode="auto">
          <a:xfrm>
            <a:off x="54102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96278" name="Object 19"/>
          <p:cNvGraphicFramePr>
            <a:graphicFrameLocks noChangeAspect="1"/>
          </p:cNvGraphicFramePr>
          <p:nvPr/>
        </p:nvGraphicFramePr>
        <p:xfrm>
          <a:off x="4648200" y="1600200"/>
          <a:ext cx="419100" cy="11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11" name="Equation" r:id="rId14" imgW="418918" imgH="114250" progId="Equation.3">
                  <p:embed/>
                </p:oleObj>
              </mc:Choice>
              <mc:Fallback>
                <p:oleObj name="Equation" r:id="rId14" imgW="418918" imgH="11425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600200"/>
                        <a:ext cx="419100" cy="112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79" name="AutoShape 20"/>
          <p:cNvSpPr>
            <a:spLocks/>
          </p:cNvSpPr>
          <p:nvPr/>
        </p:nvSpPr>
        <p:spPr bwMode="auto">
          <a:xfrm rot="-5413608">
            <a:off x="4267200" y="-381000"/>
            <a:ext cx="533400" cy="2667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96280" name="Line 21"/>
          <p:cNvSpPr>
            <a:spLocks noChangeShapeType="1"/>
          </p:cNvSpPr>
          <p:nvPr/>
        </p:nvSpPr>
        <p:spPr bwMode="auto">
          <a:xfrm>
            <a:off x="2057400" y="50292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6281" name="Line 22"/>
          <p:cNvSpPr>
            <a:spLocks noChangeShapeType="1"/>
          </p:cNvSpPr>
          <p:nvPr/>
        </p:nvSpPr>
        <p:spPr bwMode="auto">
          <a:xfrm>
            <a:off x="2057400" y="57150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6282" name="Line 23"/>
          <p:cNvSpPr>
            <a:spLocks noChangeShapeType="1"/>
          </p:cNvSpPr>
          <p:nvPr/>
        </p:nvSpPr>
        <p:spPr bwMode="auto">
          <a:xfrm>
            <a:off x="24384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6283" name="Line 24"/>
          <p:cNvSpPr>
            <a:spLocks noChangeShapeType="1"/>
          </p:cNvSpPr>
          <p:nvPr/>
        </p:nvSpPr>
        <p:spPr bwMode="auto">
          <a:xfrm>
            <a:off x="29718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6284" name="Line 25"/>
          <p:cNvSpPr>
            <a:spLocks noChangeShapeType="1"/>
          </p:cNvSpPr>
          <p:nvPr/>
        </p:nvSpPr>
        <p:spPr bwMode="auto">
          <a:xfrm>
            <a:off x="35052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6285" name="Line 26"/>
          <p:cNvSpPr>
            <a:spLocks noChangeShapeType="1"/>
          </p:cNvSpPr>
          <p:nvPr/>
        </p:nvSpPr>
        <p:spPr bwMode="auto">
          <a:xfrm>
            <a:off x="40386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6286" name="Line 27"/>
          <p:cNvSpPr>
            <a:spLocks noChangeShapeType="1"/>
          </p:cNvSpPr>
          <p:nvPr/>
        </p:nvSpPr>
        <p:spPr bwMode="auto">
          <a:xfrm>
            <a:off x="67056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6287" name="Line 28"/>
          <p:cNvSpPr>
            <a:spLocks noChangeShapeType="1"/>
          </p:cNvSpPr>
          <p:nvPr/>
        </p:nvSpPr>
        <p:spPr bwMode="auto">
          <a:xfrm>
            <a:off x="72390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6288" name="Line 29"/>
          <p:cNvSpPr>
            <a:spLocks noChangeShapeType="1"/>
          </p:cNvSpPr>
          <p:nvPr/>
        </p:nvSpPr>
        <p:spPr bwMode="auto">
          <a:xfrm>
            <a:off x="83058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6289" name="Line 30"/>
          <p:cNvSpPr>
            <a:spLocks noChangeShapeType="1"/>
          </p:cNvSpPr>
          <p:nvPr/>
        </p:nvSpPr>
        <p:spPr bwMode="auto">
          <a:xfrm flipV="1">
            <a:off x="3200400" y="5715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96290" name="Object 31"/>
          <p:cNvGraphicFramePr>
            <a:graphicFrameLocks noChangeAspect="1"/>
          </p:cNvGraphicFramePr>
          <p:nvPr/>
        </p:nvGraphicFramePr>
        <p:xfrm>
          <a:off x="2590800" y="51816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12" name="Equation" r:id="rId16" imgW="253890" imgH="368140" progId="Equation.3">
                  <p:embed/>
                </p:oleObj>
              </mc:Choice>
              <mc:Fallback>
                <p:oleObj name="Equation" r:id="rId16" imgW="253890" imgH="36814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1816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91" name="Object 32"/>
          <p:cNvGraphicFramePr>
            <a:graphicFrameLocks noChangeAspect="1"/>
          </p:cNvGraphicFramePr>
          <p:nvPr/>
        </p:nvGraphicFramePr>
        <p:xfrm>
          <a:off x="7969250" y="518795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13" name="Equation" r:id="rId17" imgW="165028" imgH="368140" progId="Equation.3">
                  <p:embed/>
                </p:oleObj>
              </mc:Choice>
              <mc:Fallback>
                <p:oleObj name="Equation" r:id="rId17" imgW="165028" imgH="36814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0" y="518795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92" name="Object 33"/>
          <p:cNvGraphicFramePr>
            <a:graphicFrameLocks noChangeAspect="1"/>
          </p:cNvGraphicFramePr>
          <p:nvPr/>
        </p:nvGraphicFramePr>
        <p:xfrm>
          <a:off x="2927350" y="6057900"/>
          <a:ext cx="5318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14" name="Equation" r:id="rId18" imgW="533169" imgH="609336" progId="Equation.3">
                  <p:embed/>
                </p:oleObj>
              </mc:Choice>
              <mc:Fallback>
                <p:oleObj name="Equation" r:id="rId18" imgW="533169" imgH="609336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350" y="6057900"/>
                        <a:ext cx="53181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93" name="Object 34"/>
          <p:cNvGraphicFramePr>
            <a:graphicFrameLocks noChangeAspect="1"/>
          </p:cNvGraphicFramePr>
          <p:nvPr/>
        </p:nvGraphicFramePr>
        <p:xfrm>
          <a:off x="3733800" y="51816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15" name="Equation" r:id="rId20" imgW="165028" imgH="368140" progId="Equation.3">
                  <p:embed/>
                </p:oleObj>
              </mc:Choice>
              <mc:Fallback>
                <p:oleObj name="Equation" r:id="rId20" imgW="165028" imgH="36814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1816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94" name="Object 35"/>
          <p:cNvGraphicFramePr>
            <a:graphicFrameLocks noChangeAspect="1"/>
          </p:cNvGraphicFramePr>
          <p:nvPr/>
        </p:nvGraphicFramePr>
        <p:xfrm>
          <a:off x="8458200" y="51816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16" name="Equation" r:id="rId21" imgW="253890" imgH="368140" progId="Equation.3">
                  <p:embed/>
                </p:oleObj>
              </mc:Choice>
              <mc:Fallback>
                <p:oleObj name="Equation" r:id="rId21" imgW="253890" imgH="36814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8200" y="51816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95" name="Object 36"/>
          <p:cNvGraphicFramePr>
            <a:graphicFrameLocks noChangeAspect="1"/>
          </p:cNvGraphicFramePr>
          <p:nvPr/>
        </p:nvGraphicFramePr>
        <p:xfrm>
          <a:off x="3168650" y="51927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17" name="Equation" r:id="rId22" imgW="165028" imgH="368140" progId="Equation.3">
                  <p:embed/>
                </p:oleObj>
              </mc:Choice>
              <mc:Fallback>
                <p:oleObj name="Equation" r:id="rId22" imgW="165028" imgH="3681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650" y="51927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96" name="Object 37"/>
          <p:cNvGraphicFramePr>
            <a:graphicFrameLocks noChangeAspect="1"/>
          </p:cNvGraphicFramePr>
          <p:nvPr/>
        </p:nvGraphicFramePr>
        <p:xfrm>
          <a:off x="5302250" y="3795713"/>
          <a:ext cx="544513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18" name="Equation" r:id="rId23" imgW="545863" imgH="418918" progId="Equation.3">
                  <p:embed/>
                </p:oleObj>
              </mc:Choice>
              <mc:Fallback>
                <p:oleObj name="Equation" r:id="rId23" imgW="545863" imgH="418918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0" y="3795713"/>
                        <a:ext cx="544513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97" name="Object 38"/>
          <p:cNvGraphicFramePr>
            <a:graphicFrameLocks noChangeAspect="1"/>
          </p:cNvGraphicFramePr>
          <p:nvPr/>
        </p:nvGraphicFramePr>
        <p:xfrm>
          <a:off x="5334000" y="5334000"/>
          <a:ext cx="419100" cy="11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19" name="Equation" r:id="rId25" imgW="418918" imgH="114250" progId="Equation.3">
                  <p:embed/>
                </p:oleObj>
              </mc:Choice>
              <mc:Fallback>
                <p:oleObj name="Equation" r:id="rId25" imgW="418918" imgH="11425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334000"/>
                        <a:ext cx="419100" cy="112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98" name="Line 39"/>
          <p:cNvSpPr>
            <a:spLocks noChangeShapeType="1"/>
          </p:cNvSpPr>
          <p:nvPr/>
        </p:nvSpPr>
        <p:spPr bwMode="auto">
          <a:xfrm>
            <a:off x="77724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6299" name="AutoShape 40"/>
          <p:cNvSpPr>
            <a:spLocks/>
          </p:cNvSpPr>
          <p:nvPr/>
        </p:nvSpPr>
        <p:spPr bwMode="auto">
          <a:xfrm rot="-5413608">
            <a:off x="5407819" y="2050256"/>
            <a:ext cx="533400" cy="5259388"/>
          </a:xfrm>
          <a:prstGeom prst="rightBrace">
            <a:avLst>
              <a:gd name="adj1" fmla="val 8216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6300" name="Object 41"/>
          <p:cNvGraphicFramePr>
            <a:graphicFrameLocks noChangeAspect="1"/>
          </p:cNvGraphicFramePr>
          <p:nvPr/>
        </p:nvGraphicFramePr>
        <p:xfrm>
          <a:off x="7467600" y="51816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20" name="Equation" r:id="rId26" imgW="165028" imgH="368140" progId="Equation.3">
                  <p:embed/>
                </p:oleObj>
              </mc:Choice>
              <mc:Fallback>
                <p:oleObj name="Equation" r:id="rId26" imgW="165028" imgH="3681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51816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301" name="Object 42"/>
          <p:cNvGraphicFramePr>
            <a:graphicFrameLocks noChangeAspect="1"/>
          </p:cNvGraphicFramePr>
          <p:nvPr/>
        </p:nvGraphicFramePr>
        <p:xfrm>
          <a:off x="6858000" y="51816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21" name="Equation" r:id="rId27" imgW="165028" imgH="368140" progId="Equation.3">
                  <p:embed/>
                </p:oleObj>
              </mc:Choice>
              <mc:Fallback>
                <p:oleObj name="Equation" r:id="rId27" imgW="165028" imgH="36814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1816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302" name="Text Box 43"/>
          <p:cNvSpPr txBox="1">
            <a:spLocks noChangeArrowheads="1"/>
          </p:cNvSpPr>
          <p:nvPr/>
        </p:nvSpPr>
        <p:spPr bwMode="auto">
          <a:xfrm>
            <a:off x="228600" y="1371600"/>
            <a:ext cx="1254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96303" name="Text Box 44"/>
          <p:cNvSpPr txBox="1">
            <a:spLocks noChangeArrowheads="1"/>
          </p:cNvSpPr>
          <p:nvPr/>
        </p:nvSpPr>
        <p:spPr bwMode="auto">
          <a:xfrm>
            <a:off x="228600" y="5029200"/>
            <a:ext cx="1304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Finish</a:t>
            </a:r>
          </a:p>
        </p:txBody>
      </p:sp>
      <p:sp>
        <p:nvSpPr>
          <p:cNvPr id="96304" name="Text Box 45"/>
          <p:cNvSpPr txBox="1">
            <a:spLocks noChangeArrowheads="1"/>
          </p:cNvSpPr>
          <p:nvPr/>
        </p:nvSpPr>
        <p:spPr bwMode="auto">
          <a:xfrm>
            <a:off x="3657600" y="6096000"/>
            <a:ext cx="25781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accept state</a:t>
            </a:r>
          </a:p>
        </p:txBody>
      </p:sp>
      <p:sp>
        <p:nvSpPr>
          <p:cNvPr id="96305" name="Text Box 46"/>
          <p:cNvSpPr txBox="1">
            <a:spLocks noChangeArrowheads="1"/>
          </p:cNvSpPr>
          <p:nvPr/>
        </p:nvSpPr>
        <p:spPr bwMode="auto">
          <a:xfrm>
            <a:off x="3733800" y="2438400"/>
            <a:ext cx="23860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initial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9728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B7204934-7B93-49B1-B34D-91EE56A42D2B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43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97285" name="Text Box 2"/>
          <p:cNvSpPr txBox="1">
            <a:spLocks noChangeArrowheads="1"/>
          </p:cNvSpPr>
          <p:nvPr/>
        </p:nvSpPr>
        <p:spPr bwMode="auto">
          <a:xfrm>
            <a:off x="0" y="152400"/>
            <a:ext cx="6254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CC0099"/>
                </a:solidFill>
              </a:rPr>
              <a:t>Turing Machine Pseudocode for</a:t>
            </a:r>
            <a:r>
              <a:rPr lang="en-US" altLang="en-US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97286" name="Object 3"/>
          <p:cNvGraphicFramePr>
            <a:graphicFrameLocks noChangeAspect="1"/>
          </p:cNvGraphicFramePr>
          <p:nvPr/>
        </p:nvGraphicFramePr>
        <p:xfrm>
          <a:off x="6299200" y="203200"/>
          <a:ext cx="20320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02" name="Equation" r:id="rId3" imgW="2032000" imgH="533400" progId="Equation.3">
                  <p:embed/>
                </p:oleObj>
              </mc:Choice>
              <mc:Fallback>
                <p:oleObj name="Equation" r:id="rId3" imgW="2032000" imgH="533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9200" y="203200"/>
                        <a:ext cx="203200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287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47323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/>
              <a:t> Replace every </a:t>
            </a:r>
            <a:r>
              <a:rPr lang="en-US" altLang="en-US">
                <a:solidFill>
                  <a:schemeClr val="tx1"/>
                </a:solidFill>
              </a:rPr>
              <a:t>1</a:t>
            </a:r>
            <a:r>
              <a:rPr lang="en-US" altLang="en-US"/>
              <a:t> with </a:t>
            </a:r>
            <a:r>
              <a:rPr lang="en-US" altLang="en-US">
                <a:solidFill>
                  <a:schemeClr val="tx1"/>
                </a:solidFill>
              </a:rPr>
              <a:t>$</a:t>
            </a:r>
          </a:p>
        </p:txBody>
      </p:sp>
      <p:sp>
        <p:nvSpPr>
          <p:cNvPr id="97288" name="Text Box 5"/>
          <p:cNvSpPr txBox="1">
            <a:spLocks noChangeArrowheads="1"/>
          </p:cNvSpPr>
          <p:nvPr/>
        </p:nvSpPr>
        <p:spPr bwMode="auto">
          <a:xfrm>
            <a:off x="914400" y="2438400"/>
            <a:ext cx="19034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>
                <a:solidFill>
                  <a:srgbClr val="008000"/>
                </a:solidFill>
              </a:rPr>
              <a:t> Repeat:</a:t>
            </a:r>
          </a:p>
        </p:txBody>
      </p:sp>
      <p:sp>
        <p:nvSpPr>
          <p:cNvPr id="97289" name="Text Box 6"/>
          <p:cNvSpPr txBox="1">
            <a:spLocks noChangeArrowheads="1"/>
          </p:cNvSpPr>
          <p:nvPr/>
        </p:nvSpPr>
        <p:spPr bwMode="auto">
          <a:xfrm>
            <a:off x="1981200" y="3124200"/>
            <a:ext cx="6970713" cy="174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/>
              <a:t> Find rightmost </a:t>
            </a:r>
            <a:r>
              <a:rPr lang="en-US" altLang="en-US">
                <a:solidFill>
                  <a:schemeClr val="tx1"/>
                </a:solidFill>
              </a:rPr>
              <a:t>$</a:t>
            </a:r>
            <a:r>
              <a:rPr lang="en-US" altLang="en-US"/>
              <a:t>, replace it with </a:t>
            </a:r>
            <a:r>
              <a:rPr lang="en-US" altLang="en-US">
                <a:solidFill>
                  <a:schemeClr val="tx1"/>
                </a:solidFill>
              </a:rPr>
              <a:t>1</a:t>
            </a:r>
          </a:p>
          <a:p>
            <a:endParaRPr lang="en-US" altLang="en-US"/>
          </a:p>
          <a:p>
            <a:pPr>
              <a:buFontTx/>
              <a:buChar char="•"/>
            </a:pPr>
            <a:r>
              <a:rPr lang="en-US" altLang="en-US"/>
              <a:t> Go to right end, insert </a:t>
            </a:r>
            <a:r>
              <a:rPr lang="en-US" altLang="en-US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7290" name="Text Box 7"/>
          <p:cNvSpPr txBox="1">
            <a:spLocks noChangeArrowheads="1"/>
          </p:cNvSpPr>
          <p:nvPr/>
        </p:nvSpPr>
        <p:spPr bwMode="auto">
          <a:xfrm>
            <a:off x="1219200" y="5181600"/>
            <a:ext cx="45291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008000"/>
                </a:solidFill>
              </a:rPr>
              <a:t>Until </a:t>
            </a:r>
            <a:r>
              <a:rPr lang="en-US" altLang="en-US"/>
              <a:t>no more </a:t>
            </a:r>
            <a:r>
              <a:rPr lang="en-US" altLang="en-US">
                <a:solidFill>
                  <a:schemeClr val="tx1"/>
                </a:solidFill>
              </a:rPr>
              <a:t>$</a:t>
            </a:r>
            <a:r>
              <a:rPr lang="en-US" altLang="en-US"/>
              <a:t> remain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9830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9D60BF67-F7BC-4582-9AAB-508D2A11301F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44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98309" name="Oval 2"/>
          <p:cNvSpPr>
            <a:spLocks noChangeArrowheads="1"/>
          </p:cNvSpPr>
          <p:nvPr/>
        </p:nvSpPr>
        <p:spPr bwMode="auto">
          <a:xfrm>
            <a:off x="3962400" y="4343400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8310" name="Object 3"/>
          <p:cNvGraphicFramePr>
            <a:graphicFrameLocks noChangeAspect="1"/>
          </p:cNvGraphicFramePr>
          <p:nvPr/>
        </p:nvGraphicFramePr>
        <p:xfrm>
          <a:off x="1828800" y="4343400"/>
          <a:ext cx="4429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67" name="Equation" r:id="rId3" imgW="444307" imgH="533169" progId="Equation.3">
                  <p:embed/>
                </p:oleObj>
              </mc:Choice>
              <mc:Fallback>
                <p:oleObj name="Equation" r:id="rId3" imgW="444307" imgH="53316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343400"/>
                        <a:ext cx="4429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1" name="Line 4"/>
          <p:cNvSpPr>
            <a:spLocks noChangeShapeType="1"/>
          </p:cNvSpPr>
          <p:nvPr/>
        </p:nvSpPr>
        <p:spPr bwMode="auto">
          <a:xfrm>
            <a:off x="4648200" y="4648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8312" name="Oval 5"/>
          <p:cNvSpPr>
            <a:spLocks noChangeArrowheads="1"/>
          </p:cNvSpPr>
          <p:nvPr/>
        </p:nvSpPr>
        <p:spPr bwMode="auto">
          <a:xfrm>
            <a:off x="6489700" y="4356100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8313" name="Object 6"/>
          <p:cNvGraphicFramePr>
            <a:graphicFrameLocks noChangeAspect="1"/>
          </p:cNvGraphicFramePr>
          <p:nvPr/>
        </p:nvGraphicFramePr>
        <p:xfrm>
          <a:off x="4114800" y="4343400"/>
          <a:ext cx="38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68" name="Equation" r:id="rId5" imgW="380835" imgH="520474" progId="Equation.3">
                  <p:embed/>
                </p:oleObj>
              </mc:Choice>
              <mc:Fallback>
                <p:oleObj name="Equation" r:id="rId5" imgW="380835" imgH="520474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343400"/>
                        <a:ext cx="38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4" name="Oval 7"/>
          <p:cNvSpPr>
            <a:spLocks noChangeArrowheads="1"/>
          </p:cNvSpPr>
          <p:nvPr/>
        </p:nvSpPr>
        <p:spPr bwMode="auto">
          <a:xfrm>
            <a:off x="2108200" y="5791200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8315" name="Object 8"/>
          <p:cNvGraphicFramePr>
            <a:graphicFrameLocks noChangeAspect="1"/>
          </p:cNvGraphicFramePr>
          <p:nvPr/>
        </p:nvGraphicFramePr>
        <p:xfrm>
          <a:off x="6629400" y="4267200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69" name="Equation" r:id="rId7" imgW="444307" imgH="520474" progId="Equation.3">
                  <p:embed/>
                </p:oleObj>
              </mc:Choice>
              <mc:Fallback>
                <p:oleObj name="Equation" r:id="rId7" imgW="444307" imgH="520474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267200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6" name="Oval 9"/>
          <p:cNvSpPr>
            <a:spLocks noChangeArrowheads="1"/>
          </p:cNvSpPr>
          <p:nvPr/>
        </p:nvSpPr>
        <p:spPr bwMode="auto">
          <a:xfrm>
            <a:off x="1676400" y="4343400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8317" name="Object 10"/>
          <p:cNvGraphicFramePr>
            <a:graphicFrameLocks noChangeAspect="1"/>
          </p:cNvGraphicFramePr>
          <p:nvPr/>
        </p:nvGraphicFramePr>
        <p:xfrm>
          <a:off x="2260600" y="5791200"/>
          <a:ext cx="4302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70" name="Equation" r:id="rId9" imgW="431613" imgH="533169" progId="Equation.3">
                  <p:embed/>
                </p:oleObj>
              </mc:Choice>
              <mc:Fallback>
                <p:oleObj name="Equation" r:id="rId9" imgW="431613" imgH="53316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600" y="5791200"/>
                        <a:ext cx="4302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8" name="Freeform 11"/>
          <p:cNvSpPr>
            <a:spLocks/>
          </p:cNvSpPr>
          <p:nvPr/>
        </p:nvSpPr>
        <p:spPr bwMode="auto">
          <a:xfrm>
            <a:off x="3657600" y="3352800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8319" name="Object 12"/>
          <p:cNvGraphicFramePr>
            <a:graphicFrameLocks noChangeAspect="1"/>
          </p:cNvGraphicFramePr>
          <p:nvPr/>
        </p:nvGraphicFramePr>
        <p:xfrm>
          <a:off x="4705350" y="4179888"/>
          <a:ext cx="1485900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71" name="Equation" r:id="rId11" imgW="1485900" imgH="482600" progId="Equation.3">
                  <p:embed/>
                </p:oleObj>
              </mc:Choice>
              <mc:Fallback>
                <p:oleObj name="Equation" r:id="rId11" imgW="1485900" imgH="482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5350" y="4179888"/>
                        <a:ext cx="1485900" cy="48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20" name="Object 13"/>
          <p:cNvGraphicFramePr>
            <a:graphicFrameLocks noChangeAspect="1"/>
          </p:cNvGraphicFramePr>
          <p:nvPr/>
        </p:nvGraphicFramePr>
        <p:xfrm>
          <a:off x="4775200" y="5410200"/>
          <a:ext cx="1473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72" name="Equation" r:id="rId13" imgW="1473200" imgH="457200" progId="Equation.3">
                  <p:embed/>
                </p:oleObj>
              </mc:Choice>
              <mc:Fallback>
                <p:oleObj name="Equation" r:id="rId13" imgW="14732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5200" y="5410200"/>
                        <a:ext cx="1473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21" name="Object 14"/>
          <p:cNvGraphicFramePr>
            <a:graphicFrameLocks noChangeAspect="1"/>
          </p:cNvGraphicFramePr>
          <p:nvPr/>
        </p:nvGraphicFramePr>
        <p:xfrm>
          <a:off x="2413000" y="4197350"/>
          <a:ext cx="154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73" name="Equation" r:id="rId15" imgW="1549400" imgH="457200" progId="Equation.3">
                  <p:embed/>
                </p:oleObj>
              </mc:Choice>
              <mc:Fallback>
                <p:oleObj name="Equation" r:id="rId15" imgW="1549400" imgH="457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0" y="4197350"/>
                        <a:ext cx="1549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22" name="Freeform 15"/>
          <p:cNvSpPr>
            <a:spLocks/>
          </p:cNvSpPr>
          <p:nvPr/>
        </p:nvSpPr>
        <p:spPr bwMode="auto">
          <a:xfrm>
            <a:off x="1371600" y="3352800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8323" name="Object 16"/>
          <p:cNvGraphicFramePr>
            <a:graphicFrameLocks noChangeAspect="1"/>
          </p:cNvGraphicFramePr>
          <p:nvPr/>
        </p:nvGraphicFramePr>
        <p:xfrm>
          <a:off x="1301750" y="2814638"/>
          <a:ext cx="1485900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74" name="Equation" r:id="rId17" imgW="1485900" imgH="482600" progId="Equation.3">
                  <p:embed/>
                </p:oleObj>
              </mc:Choice>
              <mc:Fallback>
                <p:oleObj name="Equation" r:id="rId17" imgW="1485900" imgH="482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2814638"/>
                        <a:ext cx="1485900" cy="48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24" name="Line 17"/>
          <p:cNvSpPr>
            <a:spLocks noChangeShapeType="1"/>
          </p:cNvSpPr>
          <p:nvPr/>
        </p:nvSpPr>
        <p:spPr bwMode="auto">
          <a:xfrm>
            <a:off x="2362200" y="4648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98325" name="Object 18"/>
          <p:cNvGraphicFramePr>
            <a:graphicFrameLocks noChangeAspect="1"/>
          </p:cNvGraphicFramePr>
          <p:nvPr/>
        </p:nvGraphicFramePr>
        <p:xfrm>
          <a:off x="3683000" y="2895600"/>
          <a:ext cx="1384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75" name="Equation" r:id="rId19" imgW="1384300" imgH="457200" progId="Equation.3">
                  <p:embed/>
                </p:oleObj>
              </mc:Choice>
              <mc:Fallback>
                <p:oleObj name="Equation" r:id="rId19" imgW="1384300" imgH="457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2895600"/>
                        <a:ext cx="13843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26" name="Line 19"/>
          <p:cNvSpPr>
            <a:spLocks noChangeShapeType="1"/>
          </p:cNvSpPr>
          <p:nvPr/>
        </p:nvSpPr>
        <p:spPr bwMode="auto">
          <a:xfrm>
            <a:off x="1219200" y="4648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8327" name="Freeform 20"/>
          <p:cNvSpPr>
            <a:spLocks/>
          </p:cNvSpPr>
          <p:nvPr/>
        </p:nvSpPr>
        <p:spPr bwMode="auto">
          <a:xfrm>
            <a:off x="6223000" y="3352800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8328" name="Object 21"/>
          <p:cNvGraphicFramePr>
            <a:graphicFrameLocks noChangeAspect="1"/>
          </p:cNvGraphicFramePr>
          <p:nvPr/>
        </p:nvGraphicFramePr>
        <p:xfrm>
          <a:off x="6134100" y="2895600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76" name="Equation" r:id="rId21" imgW="1409700" imgH="457200" progId="Equation.3">
                  <p:embed/>
                </p:oleObj>
              </mc:Choice>
              <mc:Fallback>
                <p:oleObj name="Equation" r:id="rId21" imgW="1409700" imgH="4572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4100" y="2895600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29" name="Oval 22"/>
          <p:cNvSpPr>
            <a:spLocks noChangeArrowheads="1"/>
          </p:cNvSpPr>
          <p:nvPr/>
        </p:nvSpPr>
        <p:spPr bwMode="auto">
          <a:xfrm>
            <a:off x="1955800" y="5638800"/>
            <a:ext cx="9906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98330" name="Freeform 23"/>
          <p:cNvSpPr>
            <a:spLocks/>
          </p:cNvSpPr>
          <p:nvPr/>
        </p:nvSpPr>
        <p:spPr bwMode="auto">
          <a:xfrm>
            <a:off x="4178300" y="4953000"/>
            <a:ext cx="2654300" cy="1320800"/>
          </a:xfrm>
          <a:custGeom>
            <a:avLst/>
            <a:gdLst>
              <a:gd name="T0" fmla="*/ 2654300 w 1672"/>
              <a:gd name="T1" fmla="*/ 0 h 832"/>
              <a:gd name="T2" fmla="*/ 2273300 w 1672"/>
              <a:gd name="T3" fmla="*/ 1143000 h 832"/>
              <a:gd name="T4" fmla="*/ 368300 w 1672"/>
              <a:gd name="T5" fmla="*/ 1066800 h 832"/>
              <a:gd name="T6" fmla="*/ 63500 w 1672"/>
              <a:gd name="T7" fmla="*/ 0 h 8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72" h="832">
                <a:moveTo>
                  <a:pt x="1672" y="0"/>
                </a:moveTo>
                <a:cubicBezTo>
                  <a:pt x="1672" y="304"/>
                  <a:pt x="1672" y="608"/>
                  <a:pt x="1432" y="720"/>
                </a:cubicBezTo>
                <a:cubicBezTo>
                  <a:pt x="1192" y="832"/>
                  <a:pt x="464" y="792"/>
                  <a:pt x="232" y="672"/>
                </a:cubicBezTo>
                <a:cubicBezTo>
                  <a:pt x="0" y="552"/>
                  <a:pt x="20" y="276"/>
                  <a:pt x="4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8331" name="Line 24"/>
          <p:cNvSpPr>
            <a:spLocks noChangeShapeType="1"/>
          </p:cNvSpPr>
          <p:nvPr/>
        </p:nvSpPr>
        <p:spPr bwMode="auto">
          <a:xfrm flipH="1">
            <a:off x="2870200" y="4800600"/>
            <a:ext cx="1143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98332" name="Object 25"/>
          <p:cNvGraphicFramePr>
            <a:graphicFrameLocks noChangeAspect="1"/>
          </p:cNvGraphicFramePr>
          <p:nvPr/>
        </p:nvGraphicFramePr>
        <p:xfrm>
          <a:off x="1574800" y="5181600"/>
          <a:ext cx="1587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77" name="Equation" r:id="rId23" imgW="1587500" imgH="457200" progId="Equation.3">
                  <p:embed/>
                </p:oleObj>
              </mc:Choice>
              <mc:Fallback>
                <p:oleObj name="Equation" r:id="rId23" imgW="1587500" imgH="4572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800" y="5181600"/>
                        <a:ext cx="1587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33" name="Text Box 26"/>
          <p:cNvSpPr txBox="1">
            <a:spLocks noChangeArrowheads="1"/>
          </p:cNvSpPr>
          <p:nvPr/>
        </p:nvSpPr>
        <p:spPr bwMode="auto">
          <a:xfrm>
            <a:off x="0" y="533400"/>
            <a:ext cx="3952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CC0099"/>
                </a:solidFill>
              </a:rPr>
              <a:t>Turing Machine for</a:t>
            </a:r>
            <a:r>
              <a:rPr lang="en-US" altLang="en-US"/>
              <a:t> </a:t>
            </a:r>
          </a:p>
        </p:txBody>
      </p:sp>
      <p:graphicFrame>
        <p:nvGraphicFramePr>
          <p:cNvPr id="98334" name="Object 27"/>
          <p:cNvGraphicFramePr>
            <a:graphicFrameLocks noChangeAspect="1"/>
          </p:cNvGraphicFramePr>
          <p:nvPr/>
        </p:nvGraphicFramePr>
        <p:xfrm>
          <a:off x="4029075" y="558800"/>
          <a:ext cx="20320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78" name="Equation" r:id="rId25" imgW="2032000" imgH="533400" progId="Equation.3">
                  <p:embed/>
                </p:oleObj>
              </mc:Choice>
              <mc:Fallback>
                <p:oleObj name="Equation" r:id="rId25" imgW="2032000" imgH="5334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9075" y="558800"/>
                        <a:ext cx="203200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Fall 2006</a:t>
            </a:r>
          </a:p>
        </p:txBody>
      </p:sp>
      <p:sp>
        <p:nvSpPr>
          <p:cNvPr id="9933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0ACC2A93-18A4-493D-8C39-F3FE90A1F562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45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99333" name="Oval 2"/>
          <p:cNvSpPr>
            <a:spLocks noChangeArrowheads="1"/>
          </p:cNvSpPr>
          <p:nvPr/>
        </p:nvSpPr>
        <p:spPr bwMode="auto">
          <a:xfrm>
            <a:off x="4013200" y="4648200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9334" name="Object 3"/>
          <p:cNvGraphicFramePr>
            <a:graphicFrameLocks noChangeAspect="1"/>
          </p:cNvGraphicFramePr>
          <p:nvPr/>
        </p:nvGraphicFramePr>
        <p:xfrm>
          <a:off x="1879600" y="4648200"/>
          <a:ext cx="4429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43" name="Equation" r:id="rId3" imgW="444307" imgH="533169" progId="Equation.3">
                  <p:embed/>
                </p:oleObj>
              </mc:Choice>
              <mc:Fallback>
                <p:oleObj name="Equation" r:id="rId3" imgW="444307" imgH="53316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600" y="4648200"/>
                        <a:ext cx="4429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35" name="Line 4"/>
          <p:cNvSpPr>
            <a:spLocks noChangeShapeType="1"/>
          </p:cNvSpPr>
          <p:nvPr/>
        </p:nvSpPr>
        <p:spPr bwMode="auto">
          <a:xfrm>
            <a:off x="4699000" y="49530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9336" name="Oval 5"/>
          <p:cNvSpPr>
            <a:spLocks noChangeArrowheads="1"/>
          </p:cNvSpPr>
          <p:nvPr/>
        </p:nvSpPr>
        <p:spPr bwMode="auto">
          <a:xfrm>
            <a:off x="6540500" y="4660900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9337" name="Object 6"/>
          <p:cNvGraphicFramePr>
            <a:graphicFrameLocks noChangeAspect="1"/>
          </p:cNvGraphicFramePr>
          <p:nvPr/>
        </p:nvGraphicFramePr>
        <p:xfrm>
          <a:off x="4165600" y="4648200"/>
          <a:ext cx="38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44" name="Equation" r:id="rId5" imgW="380835" imgH="520474" progId="Equation.3">
                  <p:embed/>
                </p:oleObj>
              </mc:Choice>
              <mc:Fallback>
                <p:oleObj name="Equation" r:id="rId5" imgW="380835" imgH="520474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5600" y="4648200"/>
                        <a:ext cx="38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38" name="Oval 7"/>
          <p:cNvSpPr>
            <a:spLocks noChangeArrowheads="1"/>
          </p:cNvSpPr>
          <p:nvPr/>
        </p:nvSpPr>
        <p:spPr bwMode="auto">
          <a:xfrm>
            <a:off x="2159000" y="6096000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9339" name="Object 8"/>
          <p:cNvGraphicFramePr>
            <a:graphicFrameLocks noChangeAspect="1"/>
          </p:cNvGraphicFramePr>
          <p:nvPr/>
        </p:nvGraphicFramePr>
        <p:xfrm>
          <a:off x="6680200" y="4572000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45" name="Equation" r:id="rId7" imgW="444307" imgH="520474" progId="Equation.3">
                  <p:embed/>
                </p:oleObj>
              </mc:Choice>
              <mc:Fallback>
                <p:oleObj name="Equation" r:id="rId7" imgW="444307" imgH="520474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0200" y="4572000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40" name="Oval 9"/>
          <p:cNvSpPr>
            <a:spLocks noChangeArrowheads="1"/>
          </p:cNvSpPr>
          <p:nvPr/>
        </p:nvSpPr>
        <p:spPr bwMode="auto">
          <a:xfrm>
            <a:off x="1727200" y="4648200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9341" name="Object 10"/>
          <p:cNvGraphicFramePr>
            <a:graphicFrameLocks noChangeAspect="1"/>
          </p:cNvGraphicFramePr>
          <p:nvPr/>
        </p:nvGraphicFramePr>
        <p:xfrm>
          <a:off x="2311400" y="6096000"/>
          <a:ext cx="4302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46" name="Equation" r:id="rId9" imgW="431613" imgH="533169" progId="Equation.3">
                  <p:embed/>
                </p:oleObj>
              </mc:Choice>
              <mc:Fallback>
                <p:oleObj name="Equation" r:id="rId9" imgW="431613" imgH="53316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1400" y="6096000"/>
                        <a:ext cx="4302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42" name="Freeform 11"/>
          <p:cNvSpPr>
            <a:spLocks/>
          </p:cNvSpPr>
          <p:nvPr/>
        </p:nvSpPr>
        <p:spPr bwMode="auto">
          <a:xfrm>
            <a:off x="3708400" y="3657600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9343" name="Object 12"/>
          <p:cNvGraphicFramePr>
            <a:graphicFrameLocks noChangeAspect="1"/>
          </p:cNvGraphicFramePr>
          <p:nvPr/>
        </p:nvGraphicFramePr>
        <p:xfrm>
          <a:off x="4756150" y="4484688"/>
          <a:ext cx="1485900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47" name="Equation" r:id="rId11" imgW="1485900" imgH="482600" progId="Equation.3">
                  <p:embed/>
                </p:oleObj>
              </mc:Choice>
              <mc:Fallback>
                <p:oleObj name="Equation" r:id="rId11" imgW="1485900" imgH="482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6150" y="4484688"/>
                        <a:ext cx="1485900" cy="48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4" name="Object 13"/>
          <p:cNvGraphicFramePr>
            <a:graphicFrameLocks noChangeAspect="1"/>
          </p:cNvGraphicFramePr>
          <p:nvPr/>
        </p:nvGraphicFramePr>
        <p:xfrm>
          <a:off x="4826000" y="5715000"/>
          <a:ext cx="1473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48" name="Equation" r:id="rId13" imgW="1473200" imgH="457200" progId="Equation.3">
                  <p:embed/>
                </p:oleObj>
              </mc:Choice>
              <mc:Fallback>
                <p:oleObj name="Equation" r:id="rId13" imgW="14732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6000" y="5715000"/>
                        <a:ext cx="1473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5" name="Object 14"/>
          <p:cNvGraphicFramePr>
            <a:graphicFrameLocks noChangeAspect="1"/>
          </p:cNvGraphicFramePr>
          <p:nvPr/>
        </p:nvGraphicFramePr>
        <p:xfrm>
          <a:off x="2463800" y="4502150"/>
          <a:ext cx="154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49" name="Equation" r:id="rId15" imgW="1549400" imgH="457200" progId="Equation.3">
                  <p:embed/>
                </p:oleObj>
              </mc:Choice>
              <mc:Fallback>
                <p:oleObj name="Equation" r:id="rId15" imgW="1549400" imgH="457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0" y="4502150"/>
                        <a:ext cx="1549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46" name="Freeform 15"/>
          <p:cNvSpPr>
            <a:spLocks/>
          </p:cNvSpPr>
          <p:nvPr/>
        </p:nvSpPr>
        <p:spPr bwMode="auto">
          <a:xfrm>
            <a:off x="1422400" y="3657600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9347" name="Object 16"/>
          <p:cNvGraphicFramePr>
            <a:graphicFrameLocks noChangeAspect="1"/>
          </p:cNvGraphicFramePr>
          <p:nvPr/>
        </p:nvGraphicFramePr>
        <p:xfrm>
          <a:off x="1352550" y="3119438"/>
          <a:ext cx="1485900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50" name="Equation" r:id="rId17" imgW="1485900" imgH="482600" progId="Equation.3">
                  <p:embed/>
                </p:oleObj>
              </mc:Choice>
              <mc:Fallback>
                <p:oleObj name="Equation" r:id="rId17" imgW="1485900" imgH="482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550" y="3119438"/>
                        <a:ext cx="1485900" cy="48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48" name="Line 17"/>
          <p:cNvSpPr>
            <a:spLocks noChangeShapeType="1"/>
          </p:cNvSpPr>
          <p:nvPr/>
        </p:nvSpPr>
        <p:spPr bwMode="auto">
          <a:xfrm>
            <a:off x="2413000" y="49530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99349" name="Object 18"/>
          <p:cNvGraphicFramePr>
            <a:graphicFrameLocks noChangeAspect="1"/>
          </p:cNvGraphicFramePr>
          <p:nvPr/>
        </p:nvGraphicFramePr>
        <p:xfrm>
          <a:off x="3733800" y="3200400"/>
          <a:ext cx="1384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51" name="Equation" r:id="rId19" imgW="1384300" imgH="457200" progId="Equation.3">
                  <p:embed/>
                </p:oleObj>
              </mc:Choice>
              <mc:Fallback>
                <p:oleObj name="Equation" r:id="rId19" imgW="1384300" imgH="457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200400"/>
                        <a:ext cx="13843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50" name="Line 19"/>
          <p:cNvSpPr>
            <a:spLocks noChangeShapeType="1"/>
          </p:cNvSpPr>
          <p:nvPr/>
        </p:nvSpPr>
        <p:spPr bwMode="auto">
          <a:xfrm>
            <a:off x="1270000" y="4953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9351" name="Freeform 20"/>
          <p:cNvSpPr>
            <a:spLocks/>
          </p:cNvSpPr>
          <p:nvPr/>
        </p:nvSpPr>
        <p:spPr bwMode="auto">
          <a:xfrm>
            <a:off x="6273800" y="3657600"/>
            <a:ext cx="1117600" cy="1003300"/>
          </a:xfrm>
          <a:custGeom>
            <a:avLst/>
            <a:gdLst>
              <a:gd name="T0" fmla="*/ 469900 w 704"/>
              <a:gd name="T1" fmla="*/ 1003300 h 632"/>
              <a:gd name="T2" fmla="*/ 12700 w 704"/>
              <a:gd name="T3" fmla="*/ 393700 h 632"/>
              <a:gd name="T4" fmla="*/ 546100 w 704"/>
              <a:gd name="T5" fmla="*/ 12700 h 632"/>
              <a:gd name="T6" fmla="*/ 1079500 w 704"/>
              <a:gd name="T7" fmla="*/ 317500 h 632"/>
              <a:gd name="T8" fmla="*/ 774700 w 704"/>
              <a:gd name="T9" fmla="*/ 10033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4" h="632">
                <a:moveTo>
                  <a:pt x="296" y="632"/>
                </a:moveTo>
                <a:cubicBezTo>
                  <a:pt x="148" y="492"/>
                  <a:pt x="0" y="352"/>
                  <a:pt x="8" y="248"/>
                </a:cubicBezTo>
                <a:cubicBezTo>
                  <a:pt x="16" y="144"/>
                  <a:pt x="232" y="16"/>
                  <a:pt x="344" y="8"/>
                </a:cubicBezTo>
                <a:cubicBezTo>
                  <a:pt x="456" y="0"/>
                  <a:pt x="656" y="96"/>
                  <a:pt x="680" y="200"/>
                </a:cubicBezTo>
                <a:cubicBezTo>
                  <a:pt x="704" y="304"/>
                  <a:pt x="596" y="468"/>
                  <a:pt x="488" y="6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9352" name="Object 21"/>
          <p:cNvGraphicFramePr>
            <a:graphicFrameLocks noChangeAspect="1"/>
          </p:cNvGraphicFramePr>
          <p:nvPr/>
        </p:nvGraphicFramePr>
        <p:xfrm>
          <a:off x="6184900" y="3200400"/>
          <a:ext cx="1409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52" name="Equation" r:id="rId21" imgW="1409700" imgH="457200" progId="Equation.3">
                  <p:embed/>
                </p:oleObj>
              </mc:Choice>
              <mc:Fallback>
                <p:oleObj name="Equation" r:id="rId21" imgW="1409700" imgH="4572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4900" y="3200400"/>
                        <a:ext cx="1409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53" name="Oval 22"/>
          <p:cNvSpPr>
            <a:spLocks noChangeArrowheads="1"/>
          </p:cNvSpPr>
          <p:nvPr/>
        </p:nvSpPr>
        <p:spPr bwMode="auto">
          <a:xfrm>
            <a:off x="2006600" y="5943600"/>
            <a:ext cx="9906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99354" name="Freeform 23"/>
          <p:cNvSpPr>
            <a:spLocks/>
          </p:cNvSpPr>
          <p:nvPr/>
        </p:nvSpPr>
        <p:spPr bwMode="auto">
          <a:xfrm>
            <a:off x="4229100" y="5257800"/>
            <a:ext cx="2654300" cy="1320800"/>
          </a:xfrm>
          <a:custGeom>
            <a:avLst/>
            <a:gdLst>
              <a:gd name="T0" fmla="*/ 2654300 w 1672"/>
              <a:gd name="T1" fmla="*/ 0 h 832"/>
              <a:gd name="T2" fmla="*/ 2273300 w 1672"/>
              <a:gd name="T3" fmla="*/ 1143000 h 832"/>
              <a:gd name="T4" fmla="*/ 368300 w 1672"/>
              <a:gd name="T5" fmla="*/ 1066800 h 832"/>
              <a:gd name="T6" fmla="*/ 63500 w 1672"/>
              <a:gd name="T7" fmla="*/ 0 h 8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72" h="832">
                <a:moveTo>
                  <a:pt x="1672" y="0"/>
                </a:moveTo>
                <a:cubicBezTo>
                  <a:pt x="1672" y="304"/>
                  <a:pt x="1672" y="608"/>
                  <a:pt x="1432" y="720"/>
                </a:cubicBezTo>
                <a:cubicBezTo>
                  <a:pt x="1192" y="832"/>
                  <a:pt x="464" y="792"/>
                  <a:pt x="232" y="672"/>
                </a:cubicBezTo>
                <a:cubicBezTo>
                  <a:pt x="0" y="552"/>
                  <a:pt x="20" y="276"/>
                  <a:pt x="4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9355" name="Line 24"/>
          <p:cNvSpPr>
            <a:spLocks noChangeShapeType="1"/>
          </p:cNvSpPr>
          <p:nvPr/>
        </p:nvSpPr>
        <p:spPr bwMode="auto">
          <a:xfrm flipH="1">
            <a:off x="2921000" y="5105400"/>
            <a:ext cx="1143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99356" name="Object 25"/>
          <p:cNvGraphicFramePr>
            <a:graphicFrameLocks noChangeAspect="1"/>
          </p:cNvGraphicFramePr>
          <p:nvPr/>
        </p:nvGraphicFramePr>
        <p:xfrm>
          <a:off x="1625600" y="5486400"/>
          <a:ext cx="1587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53" name="Equation" r:id="rId23" imgW="1587500" imgH="457200" progId="Equation.3">
                  <p:embed/>
                </p:oleObj>
              </mc:Choice>
              <mc:Fallback>
                <p:oleObj name="Equation" r:id="rId23" imgW="1587500" imgH="4572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5486400"/>
                        <a:ext cx="1587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57" name="Text Box 26"/>
          <p:cNvSpPr txBox="1">
            <a:spLocks noChangeArrowheads="1"/>
          </p:cNvSpPr>
          <p:nvPr/>
        </p:nvSpPr>
        <p:spPr bwMode="auto">
          <a:xfrm>
            <a:off x="3200400" y="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Example</a:t>
            </a:r>
          </a:p>
        </p:txBody>
      </p:sp>
      <p:sp>
        <p:nvSpPr>
          <p:cNvPr id="99358" name="Line 27"/>
          <p:cNvSpPr>
            <a:spLocks noChangeShapeType="1"/>
          </p:cNvSpPr>
          <p:nvPr/>
        </p:nvSpPr>
        <p:spPr bwMode="auto">
          <a:xfrm>
            <a:off x="0" y="10668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9359" name="Line 28"/>
          <p:cNvSpPr>
            <a:spLocks noChangeShapeType="1"/>
          </p:cNvSpPr>
          <p:nvPr/>
        </p:nvSpPr>
        <p:spPr bwMode="auto">
          <a:xfrm>
            <a:off x="0" y="17526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9360" name="Line 29"/>
          <p:cNvSpPr>
            <a:spLocks noChangeShapeType="1"/>
          </p:cNvSpPr>
          <p:nvPr/>
        </p:nvSpPr>
        <p:spPr bwMode="auto">
          <a:xfrm>
            <a:off x="381000" y="1066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9361" name="Line 30"/>
          <p:cNvSpPr>
            <a:spLocks noChangeShapeType="1"/>
          </p:cNvSpPr>
          <p:nvPr/>
        </p:nvSpPr>
        <p:spPr bwMode="auto">
          <a:xfrm>
            <a:off x="914400" y="1066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9362" name="Line 31"/>
          <p:cNvSpPr>
            <a:spLocks noChangeShapeType="1"/>
          </p:cNvSpPr>
          <p:nvPr/>
        </p:nvSpPr>
        <p:spPr bwMode="auto">
          <a:xfrm>
            <a:off x="1447800" y="1066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9363" name="Line 32"/>
          <p:cNvSpPr>
            <a:spLocks noChangeShapeType="1"/>
          </p:cNvSpPr>
          <p:nvPr/>
        </p:nvSpPr>
        <p:spPr bwMode="auto">
          <a:xfrm>
            <a:off x="1981200" y="1066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9364" name="Line 33"/>
          <p:cNvSpPr>
            <a:spLocks noChangeShapeType="1"/>
          </p:cNvSpPr>
          <p:nvPr/>
        </p:nvSpPr>
        <p:spPr bwMode="auto">
          <a:xfrm>
            <a:off x="2514600" y="1066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9365" name="Line 34"/>
          <p:cNvSpPr>
            <a:spLocks noChangeShapeType="1"/>
          </p:cNvSpPr>
          <p:nvPr/>
        </p:nvSpPr>
        <p:spPr bwMode="auto">
          <a:xfrm flipV="1">
            <a:off x="1143000" y="1752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99366" name="Object 35"/>
          <p:cNvGraphicFramePr>
            <a:graphicFrameLocks noChangeAspect="1"/>
          </p:cNvGraphicFramePr>
          <p:nvPr/>
        </p:nvGraphicFramePr>
        <p:xfrm>
          <a:off x="533400" y="12192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54" name="Equation" r:id="rId25" imgW="253890" imgH="368140" progId="Equation.3">
                  <p:embed/>
                </p:oleObj>
              </mc:Choice>
              <mc:Fallback>
                <p:oleObj name="Equation" r:id="rId25" imgW="253890" imgH="36814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192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67" name="Object 36"/>
          <p:cNvGraphicFramePr>
            <a:graphicFrameLocks noChangeAspect="1"/>
          </p:cNvGraphicFramePr>
          <p:nvPr/>
        </p:nvGraphicFramePr>
        <p:xfrm>
          <a:off x="908050" y="2133600"/>
          <a:ext cx="4429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55" name="Equation" r:id="rId27" imgW="444307" imgH="533169" progId="Equation.3">
                  <p:embed/>
                </p:oleObj>
              </mc:Choice>
              <mc:Fallback>
                <p:oleObj name="Equation" r:id="rId27" imgW="444307" imgH="533169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050" y="2133600"/>
                        <a:ext cx="4429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68" name="Object 37"/>
          <p:cNvGraphicFramePr>
            <a:graphicFrameLocks noChangeAspect="1"/>
          </p:cNvGraphicFramePr>
          <p:nvPr/>
        </p:nvGraphicFramePr>
        <p:xfrm>
          <a:off x="1676400" y="12192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56" name="Equation" r:id="rId28" imgW="165028" imgH="368140" progId="Equation.3">
                  <p:embed/>
                </p:oleObj>
              </mc:Choice>
              <mc:Fallback>
                <p:oleObj name="Equation" r:id="rId28" imgW="165028" imgH="36814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2192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69" name="Object 38"/>
          <p:cNvGraphicFramePr>
            <a:graphicFrameLocks noChangeAspect="1"/>
          </p:cNvGraphicFramePr>
          <p:nvPr/>
        </p:nvGraphicFramePr>
        <p:xfrm>
          <a:off x="2133600" y="12192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57" name="Equation" r:id="rId30" imgW="253890" imgH="368140" progId="Equation.3">
                  <p:embed/>
                </p:oleObj>
              </mc:Choice>
              <mc:Fallback>
                <p:oleObj name="Equation" r:id="rId30" imgW="253890" imgH="36814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2192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70" name="Object 39"/>
          <p:cNvGraphicFramePr>
            <a:graphicFrameLocks noChangeAspect="1"/>
          </p:cNvGraphicFramePr>
          <p:nvPr/>
        </p:nvGraphicFramePr>
        <p:xfrm>
          <a:off x="1111250" y="12303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58" name="Equation" r:id="rId31" imgW="165028" imgH="368140" progId="Equation.3">
                  <p:embed/>
                </p:oleObj>
              </mc:Choice>
              <mc:Fallback>
                <p:oleObj name="Equation" r:id="rId31" imgW="165028" imgH="36814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250" y="12303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71" name="Line 40"/>
          <p:cNvSpPr>
            <a:spLocks noChangeShapeType="1"/>
          </p:cNvSpPr>
          <p:nvPr/>
        </p:nvSpPr>
        <p:spPr bwMode="auto">
          <a:xfrm>
            <a:off x="4892675" y="11176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9372" name="Line 41"/>
          <p:cNvSpPr>
            <a:spLocks noChangeShapeType="1"/>
          </p:cNvSpPr>
          <p:nvPr/>
        </p:nvSpPr>
        <p:spPr bwMode="auto">
          <a:xfrm>
            <a:off x="4892675" y="18034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9373" name="Line 42"/>
          <p:cNvSpPr>
            <a:spLocks noChangeShapeType="1"/>
          </p:cNvSpPr>
          <p:nvPr/>
        </p:nvSpPr>
        <p:spPr bwMode="auto">
          <a:xfrm>
            <a:off x="5273675" y="1117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9374" name="Line 43"/>
          <p:cNvSpPr>
            <a:spLocks noChangeShapeType="1"/>
          </p:cNvSpPr>
          <p:nvPr/>
        </p:nvSpPr>
        <p:spPr bwMode="auto">
          <a:xfrm>
            <a:off x="5807075" y="1117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9375" name="Line 44"/>
          <p:cNvSpPr>
            <a:spLocks noChangeShapeType="1"/>
          </p:cNvSpPr>
          <p:nvPr/>
        </p:nvSpPr>
        <p:spPr bwMode="auto">
          <a:xfrm>
            <a:off x="8474075" y="1117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9376" name="Line 45"/>
          <p:cNvSpPr>
            <a:spLocks noChangeShapeType="1"/>
          </p:cNvSpPr>
          <p:nvPr/>
        </p:nvSpPr>
        <p:spPr bwMode="auto">
          <a:xfrm flipV="1">
            <a:off x="6096000" y="1828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99377" name="Object 46"/>
          <p:cNvGraphicFramePr>
            <a:graphicFrameLocks noChangeAspect="1"/>
          </p:cNvGraphicFramePr>
          <p:nvPr/>
        </p:nvGraphicFramePr>
        <p:xfrm>
          <a:off x="5426075" y="12700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59" name="Equation" r:id="rId32" imgW="253890" imgH="368140" progId="Equation.3">
                  <p:embed/>
                </p:oleObj>
              </mc:Choice>
              <mc:Fallback>
                <p:oleObj name="Equation" r:id="rId32" imgW="253890" imgH="36814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6075" y="12700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78" name="Object 47"/>
          <p:cNvGraphicFramePr>
            <a:graphicFrameLocks noChangeAspect="1"/>
          </p:cNvGraphicFramePr>
          <p:nvPr/>
        </p:nvGraphicFramePr>
        <p:xfrm>
          <a:off x="5943600" y="2209800"/>
          <a:ext cx="4302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60" name="Equation" r:id="rId33" imgW="431613" imgH="533169" progId="Equation.3">
                  <p:embed/>
                </p:oleObj>
              </mc:Choice>
              <mc:Fallback>
                <p:oleObj name="Equation" r:id="rId33" imgW="431613" imgH="533169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209800"/>
                        <a:ext cx="4302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79" name="Object 48"/>
          <p:cNvGraphicFramePr>
            <a:graphicFrameLocks noChangeAspect="1"/>
          </p:cNvGraphicFramePr>
          <p:nvPr/>
        </p:nvGraphicFramePr>
        <p:xfrm>
          <a:off x="8093075" y="1270000"/>
          <a:ext cx="304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61" name="Equation" r:id="rId34" imgW="253890" imgH="368140" progId="Equation.3">
                  <p:embed/>
                </p:oleObj>
              </mc:Choice>
              <mc:Fallback>
                <p:oleObj name="Equation" r:id="rId34" imgW="253890" imgH="36814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3075" y="1270000"/>
                        <a:ext cx="3048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80" name="Line 49"/>
          <p:cNvSpPr>
            <a:spLocks noChangeShapeType="1"/>
          </p:cNvSpPr>
          <p:nvPr/>
        </p:nvSpPr>
        <p:spPr bwMode="auto">
          <a:xfrm>
            <a:off x="6340475" y="1117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9381" name="Line 50"/>
          <p:cNvSpPr>
            <a:spLocks noChangeShapeType="1"/>
          </p:cNvSpPr>
          <p:nvPr/>
        </p:nvSpPr>
        <p:spPr bwMode="auto">
          <a:xfrm>
            <a:off x="6873875" y="1117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9382" name="Line 51"/>
          <p:cNvSpPr>
            <a:spLocks noChangeShapeType="1"/>
          </p:cNvSpPr>
          <p:nvPr/>
        </p:nvSpPr>
        <p:spPr bwMode="auto">
          <a:xfrm>
            <a:off x="7407275" y="1117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9383" name="Line 52"/>
          <p:cNvSpPr>
            <a:spLocks noChangeShapeType="1"/>
          </p:cNvSpPr>
          <p:nvPr/>
        </p:nvSpPr>
        <p:spPr bwMode="auto">
          <a:xfrm>
            <a:off x="7940675" y="1117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99384" name="Object 53"/>
          <p:cNvGraphicFramePr>
            <a:graphicFrameLocks noChangeAspect="1"/>
          </p:cNvGraphicFramePr>
          <p:nvPr/>
        </p:nvGraphicFramePr>
        <p:xfrm>
          <a:off x="6569075" y="1270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62" name="Equation" r:id="rId35" imgW="165028" imgH="368140" progId="Equation.3">
                  <p:embed/>
                </p:oleObj>
              </mc:Choice>
              <mc:Fallback>
                <p:oleObj name="Equation" r:id="rId35" imgW="165028" imgH="368140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9075" y="1270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85" name="Object 54"/>
          <p:cNvGraphicFramePr>
            <a:graphicFrameLocks noChangeAspect="1"/>
          </p:cNvGraphicFramePr>
          <p:nvPr/>
        </p:nvGraphicFramePr>
        <p:xfrm>
          <a:off x="7604125" y="1281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63" name="Equation" r:id="rId36" imgW="165028" imgH="368140" progId="Equation.3">
                  <p:embed/>
                </p:oleObj>
              </mc:Choice>
              <mc:Fallback>
                <p:oleObj name="Equation" r:id="rId36" imgW="165028" imgH="368140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25" y="1281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86" name="Object 55"/>
          <p:cNvGraphicFramePr>
            <a:graphicFrameLocks noChangeAspect="1"/>
          </p:cNvGraphicFramePr>
          <p:nvPr/>
        </p:nvGraphicFramePr>
        <p:xfrm>
          <a:off x="6003925" y="1281113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64" name="Equation" r:id="rId38" imgW="165028" imgH="368140" progId="Equation.3">
                  <p:embed/>
                </p:oleObj>
              </mc:Choice>
              <mc:Fallback>
                <p:oleObj name="Equation" r:id="rId38" imgW="165028" imgH="36814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3925" y="1281113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87" name="Object 56"/>
          <p:cNvGraphicFramePr>
            <a:graphicFrameLocks noChangeAspect="1"/>
          </p:cNvGraphicFramePr>
          <p:nvPr/>
        </p:nvGraphicFramePr>
        <p:xfrm>
          <a:off x="7026275" y="1270000"/>
          <a:ext cx="163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65" name="Equation" r:id="rId39" imgW="165028" imgH="368140" progId="Equation.3">
                  <p:embed/>
                </p:oleObj>
              </mc:Choice>
              <mc:Fallback>
                <p:oleObj name="Equation" r:id="rId39" imgW="165028" imgH="368140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6275" y="1270000"/>
                        <a:ext cx="1635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88" name="Text Box 57"/>
          <p:cNvSpPr txBox="1">
            <a:spLocks noChangeArrowheads="1"/>
          </p:cNvSpPr>
          <p:nvPr/>
        </p:nvSpPr>
        <p:spPr bwMode="auto">
          <a:xfrm>
            <a:off x="898525" y="330200"/>
            <a:ext cx="1254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Start</a:t>
            </a:r>
          </a:p>
        </p:txBody>
      </p:sp>
      <p:sp>
        <p:nvSpPr>
          <p:cNvPr id="99389" name="Text Box 58"/>
          <p:cNvSpPr txBox="1">
            <a:spLocks noChangeArrowheads="1"/>
          </p:cNvSpPr>
          <p:nvPr/>
        </p:nvSpPr>
        <p:spPr bwMode="auto">
          <a:xfrm>
            <a:off x="6553200" y="381000"/>
            <a:ext cx="1304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Finish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Back to binary!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How do we add two binary numbers on a Turing machine?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Instead of dealing with it directly, let us divide the problem into 2 parts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How to subtract 1 from a binary number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How to add 1 to a binary </a:t>
            </a:r>
            <a:r>
              <a:rPr lang="en-US" dirty="0" smtClean="0"/>
              <a:t>number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HW – think about how to do this without subroutines/functions/methods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Fall 2006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Costas Busch - RPI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538033-8A90-4CD6-805F-CD8E4F05FEBC}" type="slidenum">
              <a:rPr lang="en-US" altLang="en-US" smtClean="0"/>
              <a:pPr>
                <a:defRPr/>
              </a:pPr>
              <a:t>46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459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add 1 to a binary number?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What is 11000 + 1 = ? 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 smtClean="0"/>
              <a:t>What is 10111 + 1 = 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 smtClean="0"/>
              <a:t>The pattern that emerges is …..</a:t>
            </a:r>
          </a:p>
          <a:p>
            <a:pPr marL="0" indent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Fall 2006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Costas Busch - RPI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468D2-CF72-4C21-B85D-23E010AF166F}" type="slidenum">
              <a:rPr lang="en-US" altLang="en-US" smtClean="0"/>
              <a:pPr>
                <a:defRPr/>
              </a:pPr>
              <a:t>47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236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subtract 1 from a binary number?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Fall 2006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Costas Busch - RPI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468D2-CF72-4C21-B85D-23E010AF166F}" type="slidenum">
              <a:rPr lang="en-US" altLang="en-US" smtClean="0"/>
              <a:pPr>
                <a:defRPr/>
              </a:pPr>
              <a:t>48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735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all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791200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Assume we have some kind of separator character between the two inputs to add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First input is x and the second input is y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// algorithm repeatedly subtracts one from x, adds one to y until x is zero </a:t>
            </a:r>
          </a:p>
          <a:p>
            <a:pPr marL="0" indent="0"/>
            <a:r>
              <a:rPr lang="en-US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repeat until x == 0, then HALT { </a:t>
            </a:r>
          </a:p>
          <a:p>
            <a:pPr marL="0" indent="0"/>
            <a:r>
              <a:rPr lang="en-US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// use </a:t>
            </a:r>
            <a:r>
              <a:rPr lang="en-US" i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subtractor</a:t>
            </a:r>
            <a:r>
              <a:rPr lang="en-US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, like a function call, start at leftmost $ </a:t>
            </a:r>
          </a:p>
          <a:p>
            <a:pPr marL="0" indent="0"/>
            <a:r>
              <a:rPr lang="en-US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subtract 1 from x </a:t>
            </a:r>
          </a:p>
          <a:p>
            <a:pPr marL="0" indent="0"/>
            <a:r>
              <a:rPr lang="en-US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pPr marL="0" indent="0"/>
            <a:r>
              <a:rPr lang="en-US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// use adder , like a function call, start at middle $ </a:t>
            </a:r>
          </a:p>
          <a:p>
            <a:pPr marL="0" indent="0"/>
            <a:r>
              <a:rPr lang="en-US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add 1 to y </a:t>
            </a:r>
          </a:p>
          <a:p>
            <a:pPr marL="0" indent="0"/>
            <a:r>
              <a:rPr lang="en-US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pPr marL="0" indent="0"/>
            <a:r>
              <a:rPr lang="en-US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// simple TM to read and write the same character </a:t>
            </a:r>
          </a:p>
          <a:p>
            <a:pPr marL="0" indent="0"/>
            <a:r>
              <a:rPr lang="en-US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go back to the first $ </a:t>
            </a:r>
          </a:p>
          <a:p>
            <a:pPr marL="0" indent="0"/>
            <a:r>
              <a:rPr lang="en-US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} </a:t>
            </a:r>
          </a:p>
          <a:p>
            <a:pPr marL="0" indent="0"/>
            <a:endParaRPr lang="en-US" dirty="0" smtClean="0"/>
          </a:p>
          <a:p>
            <a:pPr marL="0" indent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Fall 2006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Costas Busch - RPI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468D2-CF72-4C21-B85D-23E010AF166F}" type="slidenum">
              <a:rPr lang="en-US" altLang="en-US" smtClean="0"/>
              <a:pPr>
                <a:defRPr/>
              </a:pPr>
              <a:t>49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584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of a Turing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 Turing Machine computes 3 things happen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state can change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tape contents can change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R/W head location can change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 smtClean="0"/>
              <a:t>A current snapshot of the machine = configuration.</a:t>
            </a:r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Fall 2006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Costas Busch - RPI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468D2-CF72-4C21-B85D-23E010AF166F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073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Church-Turing 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Lamba</a:t>
            </a:r>
            <a:r>
              <a:rPr lang="en-US" dirty="0" smtClean="0"/>
              <a:t> Calculus? – Alonzo Church</a:t>
            </a:r>
          </a:p>
          <a:p>
            <a:endParaRPr lang="en-US" dirty="0"/>
          </a:p>
          <a:p>
            <a:r>
              <a:rPr lang="en-US" dirty="0" smtClean="0"/>
              <a:t>Turing Machines</a:t>
            </a:r>
          </a:p>
          <a:p>
            <a:endParaRPr lang="en-US" dirty="0"/>
          </a:p>
          <a:p>
            <a:r>
              <a:rPr lang="en-US" dirty="0" smtClean="0"/>
              <a:t>The Church Turing thesis shows that </a:t>
            </a:r>
          </a:p>
          <a:p>
            <a:endParaRPr lang="en-US" dirty="0"/>
          </a:p>
          <a:p>
            <a:r>
              <a:rPr lang="en-US" dirty="0" smtClean="0"/>
              <a:t>What is an algorithm? </a:t>
            </a:r>
          </a:p>
          <a:p>
            <a:endParaRPr lang="en-US" dirty="0"/>
          </a:p>
          <a:p>
            <a:r>
              <a:rPr lang="en-US" dirty="0" smtClean="0"/>
              <a:t>Algorithm = something that a Turing machine can do/something that can be done via lambda calculus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Fall 2006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Costas Busch - RPI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468D2-CF72-4C21-B85D-23E010AF166F}" type="slidenum">
              <a:rPr lang="en-US" altLang="en-US" smtClean="0"/>
              <a:pPr>
                <a:defRPr/>
              </a:pPr>
              <a:t>50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460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Moving on to complexity and algorithms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Fall 2006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Costas Busch - RPI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468D2-CF72-4C21-B85D-23E010AF166F}" type="slidenum">
              <a:rPr lang="en-US" altLang="en-US" smtClean="0"/>
              <a:pPr>
                <a:defRPr/>
              </a:pPr>
              <a:t>51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408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Yielding a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918" y="784412"/>
            <a:ext cx="8839200" cy="5486400"/>
          </a:xfrm>
        </p:spPr>
        <p:txBody>
          <a:bodyPr/>
          <a:lstStyle/>
          <a:p>
            <a:r>
              <a:rPr lang="en-US" dirty="0" smtClean="0"/>
              <a:t>Moving from one configuration to another is called yielding a </a:t>
            </a:r>
            <a:r>
              <a:rPr lang="en-US" dirty="0" smtClean="0"/>
              <a:t>configuration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Fall 2006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Costas Busch - RPI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468D2-CF72-4C21-B85D-23E010AF166F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17" y="2362200"/>
            <a:ext cx="3657601" cy="6003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720" y="3124200"/>
            <a:ext cx="4572000" cy="40341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1" y="4762500"/>
            <a:ext cx="4495800" cy="5097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917" y="4280258"/>
            <a:ext cx="321691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83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Costas Busch - RPI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538033-8A90-4CD6-805F-CD8E4F05FEBC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533400"/>
            <a:ext cx="8686800" cy="393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Writing transitions in a Turing machine state diagram</a:t>
            </a:r>
          </a:p>
          <a:p>
            <a:endParaRPr lang="en-US" dirty="0"/>
          </a:p>
          <a:p>
            <a:r>
              <a:rPr lang="en-US" dirty="0" smtClean="0"/>
              <a:t>Current char -&gt; new char, direction</a:t>
            </a:r>
          </a:p>
          <a:p>
            <a:endParaRPr lang="en-US" dirty="0"/>
          </a:p>
          <a:p>
            <a:r>
              <a:rPr lang="en-US" dirty="0" smtClean="0"/>
              <a:t>The new char is written first and then you move left or right</a:t>
            </a:r>
          </a:p>
        </p:txBody>
      </p:sp>
    </p:spTree>
    <p:extLst>
      <p:ext uri="{BB962C8B-B14F-4D97-AF65-F5344CB8AC3E}">
        <p14:creationId xmlns:p14="http://schemas.microsoft.com/office/powerpoint/2010/main" val="51163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8E9F48BB-C49E-481E-9E06-9B89E6B877A2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8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 Turing machine going into a loop</a:t>
            </a:r>
            <a:endParaRPr lang="en-US" altLang="en-US" dirty="0" smtClean="0"/>
          </a:p>
        </p:txBody>
      </p:sp>
      <p:sp>
        <p:nvSpPr>
          <p:cNvPr id="34822" name="Oval 3"/>
          <p:cNvSpPr>
            <a:spLocks noChangeArrowheads="1"/>
          </p:cNvSpPr>
          <p:nvPr/>
        </p:nvSpPr>
        <p:spPr bwMode="auto">
          <a:xfrm>
            <a:off x="3048000" y="5105400"/>
            <a:ext cx="8382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34823" name="Object 4"/>
          <p:cNvGraphicFramePr>
            <a:graphicFrameLocks noChangeAspect="1"/>
          </p:cNvGraphicFramePr>
          <p:nvPr/>
        </p:nvGraphicFramePr>
        <p:xfrm>
          <a:off x="3246438" y="5176838"/>
          <a:ext cx="442912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9" name="Equation" r:id="rId3" imgW="444307" imgH="533169" progId="Equation.3">
                  <p:embed/>
                </p:oleObj>
              </mc:Choice>
              <mc:Fallback>
                <p:oleObj name="Equation" r:id="rId3" imgW="444307" imgH="53316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6438" y="5176838"/>
                        <a:ext cx="442912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4" name="Freeform 5"/>
          <p:cNvSpPr>
            <a:spLocks/>
          </p:cNvSpPr>
          <p:nvPr/>
        </p:nvSpPr>
        <p:spPr bwMode="auto">
          <a:xfrm>
            <a:off x="2997200" y="4178300"/>
            <a:ext cx="1066800" cy="1003300"/>
          </a:xfrm>
          <a:custGeom>
            <a:avLst/>
            <a:gdLst>
              <a:gd name="T0" fmla="*/ 736600 w 672"/>
              <a:gd name="T1" fmla="*/ 1003300 h 632"/>
              <a:gd name="T2" fmla="*/ 1041400 w 672"/>
              <a:gd name="T3" fmla="*/ 317500 h 632"/>
              <a:gd name="T4" fmla="*/ 584200 w 672"/>
              <a:gd name="T5" fmla="*/ 12700 h 632"/>
              <a:gd name="T6" fmla="*/ 50800 w 672"/>
              <a:gd name="T7" fmla="*/ 241300 h 632"/>
              <a:gd name="T8" fmla="*/ 279400 w 672"/>
              <a:gd name="T9" fmla="*/ 9271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72" h="632">
                <a:moveTo>
                  <a:pt x="464" y="632"/>
                </a:moveTo>
                <a:cubicBezTo>
                  <a:pt x="568" y="468"/>
                  <a:pt x="672" y="304"/>
                  <a:pt x="656" y="200"/>
                </a:cubicBezTo>
                <a:cubicBezTo>
                  <a:pt x="640" y="96"/>
                  <a:pt x="472" y="16"/>
                  <a:pt x="368" y="8"/>
                </a:cubicBezTo>
                <a:cubicBezTo>
                  <a:pt x="264" y="0"/>
                  <a:pt x="64" y="56"/>
                  <a:pt x="32" y="152"/>
                </a:cubicBezTo>
                <a:cubicBezTo>
                  <a:pt x="0" y="248"/>
                  <a:pt x="88" y="416"/>
                  <a:pt x="176" y="58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25" name="Line 6"/>
          <p:cNvSpPr>
            <a:spLocks noChangeShapeType="1"/>
          </p:cNvSpPr>
          <p:nvPr/>
        </p:nvSpPr>
        <p:spPr bwMode="auto">
          <a:xfrm>
            <a:off x="2438400" y="5486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26" name="Line 7"/>
          <p:cNvSpPr>
            <a:spLocks noChangeShapeType="1"/>
          </p:cNvSpPr>
          <p:nvPr/>
        </p:nvSpPr>
        <p:spPr bwMode="auto">
          <a:xfrm>
            <a:off x="3886200" y="5486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27" name="Oval 8"/>
          <p:cNvSpPr>
            <a:spLocks noChangeArrowheads="1"/>
          </p:cNvSpPr>
          <p:nvPr/>
        </p:nvSpPr>
        <p:spPr bwMode="auto">
          <a:xfrm>
            <a:off x="6248400" y="5105400"/>
            <a:ext cx="8382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34828" name="Oval 9"/>
          <p:cNvSpPr>
            <a:spLocks noChangeArrowheads="1"/>
          </p:cNvSpPr>
          <p:nvPr/>
        </p:nvSpPr>
        <p:spPr bwMode="auto">
          <a:xfrm>
            <a:off x="6096000" y="4953000"/>
            <a:ext cx="1143000" cy="1066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34829" name="Object 10"/>
          <p:cNvGraphicFramePr>
            <a:graphicFrameLocks noChangeAspect="1"/>
          </p:cNvGraphicFramePr>
          <p:nvPr/>
        </p:nvGraphicFramePr>
        <p:xfrm>
          <a:off x="2819400" y="3657600"/>
          <a:ext cx="1612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0" name="Equation" r:id="rId5" imgW="1612900" imgH="457200" progId="Equation.3">
                  <p:embed/>
                </p:oleObj>
              </mc:Choice>
              <mc:Fallback>
                <p:oleObj name="Equation" r:id="rId5" imgW="1612900" imgH="457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657600"/>
                        <a:ext cx="1612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870030"/>
              </p:ext>
            </p:extLst>
          </p:nvPr>
        </p:nvGraphicFramePr>
        <p:xfrm>
          <a:off x="4308475" y="4904713"/>
          <a:ext cx="1365250" cy="496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1" name="Equation" r:id="rId7" imgW="558720" imgH="203040" progId="Equation.3">
                  <p:embed/>
                </p:oleObj>
              </mc:Choice>
              <mc:Fallback>
                <p:oleObj name="Equation" r:id="rId7" imgW="558720" imgH="2030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8475" y="4904713"/>
                        <a:ext cx="1365250" cy="4964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1" name="Object 12"/>
          <p:cNvGraphicFramePr>
            <a:graphicFrameLocks noChangeAspect="1"/>
          </p:cNvGraphicFramePr>
          <p:nvPr/>
        </p:nvGraphicFramePr>
        <p:xfrm>
          <a:off x="6507163" y="5186363"/>
          <a:ext cx="38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2" name="Equation" r:id="rId9" imgW="380835" imgH="520474" progId="Equation.3">
                  <p:embed/>
                </p:oleObj>
              </mc:Choice>
              <mc:Fallback>
                <p:oleObj name="Equation" r:id="rId9" imgW="380835" imgH="520474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7163" y="5186363"/>
                        <a:ext cx="38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2" name="Object 13"/>
          <p:cNvGraphicFramePr>
            <a:graphicFrameLocks noChangeAspect="1"/>
          </p:cNvGraphicFramePr>
          <p:nvPr/>
        </p:nvGraphicFramePr>
        <p:xfrm>
          <a:off x="2857500" y="3117850"/>
          <a:ext cx="15367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3" name="Equation" r:id="rId11" imgW="1536700" imgH="469900" progId="Equation.3">
                  <p:embed/>
                </p:oleObj>
              </mc:Choice>
              <mc:Fallback>
                <p:oleObj name="Equation" r:id="rId11" imgW="1536700" imgH="4699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0" y="3117850"/>
                        <a:ext cx="15367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318634"/>
              </p:ext>
            </p:extLst>
          </p:nvPr>
        </p:nvGraphicFramePr>
        <p:xfrm>
          <a:off x="1219200" y="2286000"/>
          <a:ext cx="105507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4" name="Equation" r:id="rId13" imgW="126720" imgH="164880" progId="Equation.3">
                  <p:embed/>
                </p:oleObj>
              </mc:Choice>
              <mc:Fallback>
                <p:oleObj name="Equation" r:id="rId13" imgW="12672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219200" y="2286000"/>
                        <a:ext cx="1055077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76400" y="2286000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 being used for the blank character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  <a:latin typeface="Times New Roman" charset="0"/>
              </a:rPr>
              <a:t>Costas Busch - RPI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fld id="{80E7BDA4-C683-454A-9377-116F7D1790C9}" type="slidenum">
              <a:rPr lang="en-US" altLang="en-US" sz="1400">
                <a:solidFill>
                  <a:schemeClr val="tx1"/>
                </a:solidFill>
                <a:latin typeface="Times New Roman" charset="0"/>
              </a:rPr>
              <a:pPr/>
              <a:t>9</a:t>
            </a:fld>
            <a:endParaRPr lang="en-US" alt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5845" name="Line 12"/>
          <p:cNvSpPr>
            <a:spLocks noChangeShapeType="1"/>
          </p:cNvSpPr>
          <p:nvPr/>
        </p:nvSpPr>
        <p:spPr bwMode="auto">
          <a:xfrm>
            <a:off x="2590800" y="3048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846" name="Line 13"/>
          <p:cNvSpPr>
            <a:spLocks noChangeShapeType="1"/>
          </p:cNvSpPr>
          <p:nvPr/>
        </p:nvSpPr>
        <p:spPr bwMode="auto">
          <a:xfrm>
            <a:off x="2590800" y="9906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847" name="Line 14"/>
          <p:cNvSpPr>
            <a:spLocks noChangeShapeType="1"/>
          </p:cNvSpPr>
          <p:nvPr/>
        </p:nvSpPr>
        <p:spPr bwMode="auto">
          <a:xfrm>
            <a:off x="3048000" y="30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848" name="Line 15"/>
          <p:cNvSpPr>
            <a:spLocks noChangeShapeType="1"/>
          </p:cNvSpPr>
          <p:nvPr/>
        </p:nvSpPr>
        <p:spPr bwMode="auto">
          <a:xfrm>
            <a:off x="3657600" y="30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849" name="Line 16"/>
          <p:cNvSpPr>
            <a:spLocks noChangeShapeType="1"/>
          </p:cNvSpPr>
          <p:nvPr/>
        </p:nvSpPr>
        <p:spPr bwMode="auto">
          <a:xfrm>
            <a:off x="4267200" y="30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850" name="Line 17"/>
          <p:cNvSpPr>
            <a:spLocks noChangeShapeType="1"/>
          </p:cNvSpPr>
          <p:nvPr/>
        </p:nvSpPr>
        <p:spPr bwMode="auto">
          <a:xfrm>
            <a:off x="4876800" y="30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851" name="Line 18"/>
          <p:cNvSpPr>
            <a:spLocks noChangeShapeType="1"/>
          </p:cNvSpPr>
          <p:nvPr/>
        </p:nvSpPr>
        <p:spPr bwMode="auto">
          <a:xfrm>
            <a:off x="5486400" y="30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852" name="Line 19"/>
          <p:cNvSpPr>
            <a:spLocks noChangeShapeType="1"/>
          </p:cNvSpPr>
          <p:nvPr/>
        </p:nvSpPr>
        <p:spPr bwMode="auto">
          <a:xfrm>
            <a:off x="6096000" y="30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853" name="Line 20"/>
          <p:cNvSpPr>
            <a:spLocks noChangeShapeType="1"/>
          </p:cNvSpPr>
          <p:nvPr/>
        </p:nvSpPr>
        <p:spPr bwMode="auto">
          <a:xfrm>
            <a:off x="6705600" y="30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854" name="Line 21"/>
          <p:cNvSpPr>
            <a:spLocks noChangeShapeType="1"/>
          </p:cNvSpPr>
          <p:nvPr/>
        </p:nvSpPr>
        <p:spPr bwMode="auto">
          <a:xfrm>
            <a:off x="7315200" y="304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855" name="Line 22"/>
          <p:cNvSpPr>
            <a:spLocks noChangeShapeType="1"/>
          </p:cNvSpPr>
          <p:nvPr/>
        </p:nvSpPr>
        <p:spPr bwMode="auto">
          <a:xfrm flipV="1">
            <a:off x="4572000" y="990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35856" name="Object 23"/>
          <p:cNvGraphicFramePr>
            <a:graphicFrameLocks noChangeAspect="1"/>
          </p:cNvGraphicFramePr>
          <p:nvPr/>
        </p:nvGraphicFramePr>
        <p:xfrm>
          <a:off x="3276600" y="4572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0" name="Equation" r:id="rId3" imgW="253890" imgH="368140" progId="Equation.3">
                  <p:embed/>
                </p:oleObj>
              </mc:Choice>
              <mc:Fallback>
                <p:oleObj name="Equation" r:id="rId3" imgW="253890" imgH="3681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572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7" name="Object 24"/>
          <p:cNvGraphicFramePr>
            <a:graphicFrameLocks noChangeAspect="1"/>
          </p:cNvGraphicFramePr>
          <p:nvPr/>
        </p:nvGraphicFramePr>
        <p:xfrm>
          <a:off x="3886200" y="45720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1" name="Equation" r:id="rId5" imgW="253890" imgH="368140" progId="Equation.3">
                  <p:embed/>
                </p:oleObj>
              </mc:Choice>
              <mc:Fallback>
                <p:oleObj name="Equation" r:id="rId5" imgW="253890" imgH="3681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5720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8" name="Object 25"/>
          <p:cNvGraphicFramePr>
            <a:graphicFrameLocks noChangeAspect="1"/>
          </p:cNvGraphicFramePr>
          <p:nvPr/>
        </p:nvGraphicFramePr>
        <p:xfrm>
          <a:off x="6223000" y="46355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2" name="Equation" r:id="rId6" imgW="253890" imgH="368140" progId="Equation.3">
                  <p:embed/>
                </p:oleObj>
              </mc:Choice>
              <mc:Fallback>
                <p:oleObj name="Equation" r:id="rId6" imgW="253890" imgH="36814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0" y="46355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9" name="Object 26"/>
          <p:cNvGraphicFramePr>
            <a:graphicFrameLocks noChangeAspect="1"/>
          </p:cNvGraphicFramePr>
          <p:nvPr/>
        </p:nvGraphicFramePr>
        <p:xfrm>
          <a:off x="6832600" y="463550"/>
          <a:ext cx="2524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3" name="Equation" r:id="rId7" imgW="253890" imgH="368140" progId="Equation.3">
                  <p:embed/>
                </p:oleObj>
              </mc:Choice>
              <mc:Fallback>
                <p:oleObj name="Equation" r:id="rId7" imgW="253890" imgH="36814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2600" y="463550"/>
                        <a:ext cx="2524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60" name="Object 27"/>
          <p:cNvGraphicFramePr>
            <a:graphicFrameLocks noChangeAspect="1"/>
          </p:cNvGraphicFramePr>
          <p:nvPr/>
        </p:nvGraphicFramePr>
        <p:xfrm>
          <a:off x="5111750" y="477838"/>
          <a:ext cx="2524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4" name="Equation" r:id="rId8" imgW="253890" imgH="393529" progId="Equation.3">
                  <p:embed/>
                </p:oleObj>
              </mc:Choice>
              <mc:Fallback>
                <p:oleObj name="Equation" r:id="rId8" imgW="253890" imgH="393529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0" y="477838"/>
                        <a:ext cx="25241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61" name="Object 28"/>
          <p:cNvGraphicFramePr>
            <a:graphicFrameLocks noChangeAspect="1"/>
          </p:cNvGraphicFramePr>
          <p:nvPr/>
        </p:nvGraphicFramePr>
        <p:xfrm>
          <a:off x="4495800" y="533400"/>
          <a:ext cx="2651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5" name="Equation" r:id="rId10" imgW="266584" imgH="279279" progId="Equation.3">
                  <p:embed/>
                </p:oleObj>
              </mc:Choice>
              <mc:Fallback>
                <p:oleObj name="Equation" r:id="rId10" imgW="266584" imgH="279279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33400"/>
                        <a:ext cx="26511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62" name="Text Box 29"/>
          <p:cNvSpPr txBox="1">
            <a:spLocks noChangeArrowheads="1"/>
          </p:cNvSpPr>
          <p:nvPr/>
        </p:nvSpPr>
        <p:spPr bwMode="auto">
          <a:xfrm>
            <a:off x="381000" y="381000"/>
            <a:ext cx="1482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rgbClr val="339933"/>
                </a:solidFill>
              </a:rPr>
              <a:t>Time 0</a:t>
            </a:r>
          </a:p>
        </p:txBody>
      </p:sp>
      <p:graphicFrame>
        <p:nvGraphicFramePr>
          <p:cNvPr id="35863" name="Object 30"/>
          <p:cNvGraphicFramePr>
            <a:graphicFrameLocks noChangeAspect="1"/>
          </p:cNvGraphicFramePr>
          <p:nvPr/>
        </p:nvGraphicFramePr>
        <p:xfrm>
          <a:off x="4419600" y="1371600"/>
          <a:ext cx="4429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6" name="Equation" r:id="rId12" imgW="444307" imgH="533169" progId="Equation.3">
                  <p:embed/>
                </p:oleObj>
              </mc:Choice>
              <mc:Fallback>
                <p:oleObj name="Equation" r:id="rId12" imgW="444307" imgH="533169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371600"/>
                        <a:ext cx="4429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64" name="Object 31"/>
          <p:cNvGraphicFramePr>
            <a:graphicFrameLocks noChangeAspect="1"/>
          </p:cNvGraphicFramePr>
          <p:nvPr/>
        </p:nvGraphicFramePr>
        <p:xfrm>
          <a:off x="5715000" y="533400"/>
          <a:ext cx="2651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7" name="Equation" r:id="rId14" imgW="266584" imgH="279279" progId="Equation.3">
                  <p:embed/>
                </p:oleObj>
              </mc:Choice>
              <mc:Fallback>
                <p:oleObj name="Equation" r:id="rId14" imgW="266584" imgH="279279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33400"/>
                        <a:ext cx="26511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65" name="Oval 54"/>
          <p:cNvSpPr>
            <a:spLocks noChangeArrowheads="1"/>
          </p:cNvSpPr>
          <p:nvPr/>
        </p:nvSpPr>
        <p:spPr bwMode="auto">
          <a:xfrm>
            <a:off x="3048000" y="5105400"/>
            <a:ext cx="838200" cy="762000"/>
          </a:xfrm>
          <a:prstGeom prst="ellipse">
            <a:avLst/>
          </a:prstGeom>
          <a:solidFill>
            <a:srgbClr val="FF0000">
              <a:alpha val="50195"/>
            </a:srgbClr>
          </a:solidFill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35866" name="Object 55"/>
          <p:cNvGraphicFramePr>
            <a:graphicFrameLocks noChangeAspect="1"/>
          </p:cNvGraphicFramePr>
          <p:nvPr/>
        </p:nvGraphicFramePr>
        <p:xfrm>
          <a:off x="3246438" y="5176838"/>
          <a:ext cx="442912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8" name="Equation" r:id="rId15" imgW="444307" imgH="533169" progId="Equation.3">
                  <p:embed/>
                </p:oleObj>
              </mc:Choice>
              <mc:Fallback>
                <p:oleObj name="Equation" r:id="rId15" imgW="444307" imgH="533169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6438" y="5176838"/>
                        <a:ext cx="442912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67" name="Freeform 56"/>
          <p:cNvSpPr>
            <a:spLocks/>
          </p:cNvSpPr>
          <p:nvPr/>
        </p:nvSpPr>
        <p:spPr bwMode="auto">
          <a:xfrm>
            <a:off x="2997200" y="4178300"/>
            <a:ext cx="1066800" cy="1003300"/>
          </a:xfrm>
          <a:custGeom>
            <a:avLst/>
            <a:gdLst>
              <a:gd name="T0" fmla="*/ 736600 w 672"/>
              <a:gd name="T1" fmla="*/ 1003300 h 632"/>
              <a:gd name="T2" fmla="*/ 1041400 w 672"/>
              <a:gd name="T3" fmla="*/ 317500 h 632"/>
              <a:gd name="T4" fmla="*/ 584200 w 672"/>
              <a:gd name="T5" fmla="*/ 12700 h 632"/>
              <a:gd name="T6" fmla="*/ 50800 w 672"/>
              <a:gd name="T7" fmla="*/ 241300 h 632"/>
              <a:gd name="T8" fmla="*/ 279400 w 672"/>
              <a:gd name="T9" fmla="*/ 927100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72" h="632">
                <a:moveTo>
                  <a:pt x="464" y="632"/>
                </a:moveTo>
                <a:cubicBezTo>
                  <a:pt x="568" y="468"/>
                  <a:pt x="672" y="304"/>
                  <a:pt x="656" y="200"/>
                </a:cubicBezTo>
                <a:cubicBezTo>
                  <a:pt x="640" y="96"/>
                  <a:pt x="472" y="16"/>
                  <a:pt x="368" y="8"/>
                </a:cubicBezTo>
                <a:cubicBezTo>
                  <a:pt x="264" y="0"/>
                  <a:pt x="64" y="56"/>
                  <a:pt x="32" y="152"/>
                </a:cubicBezTo>
                <a:cubicBezTo>
                  <a:pt x="0" y="248"/>
                  <a:pt x="88" y="416"/>
                  <a:pt x="176" y="58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68" name="Line 57"/>
          <p:cNvSpPr>
            <a:spLocks noChangeShapeType="1"/>
          </p:cNvSpPr>
          <p:nvPr/>
        </p:nvSpPr>
        <p:spPr bwMode="auto">
          <a:xfrm>
            <a:off x="2438400" y="5486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69" name="Line 58"/>
          <p:cNvSpPr>
            <a:spLocks noChangeShapeType="1"/>
          </p:cNvSpPr>
          <p:nvPr/>
        </p:nvSpPr>
        <p:spPr bwMode="auto">
          <a:xfrm>
            <a:off x="3886200" y="5486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70" name="Oval 59"/>
          <p:cNvSpPr>
            <a:spLocks noChangeArrowheads="1"/>
          </p:cNvSpPr>
          <p:nvPr/>
        </p:nvSpPr>
        <p:spPr bwMode="auto">
          <a:xfrm>
            <a:off x="6248400" y="5105400"/>
            <a:ext cx="8382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35871" name="Oval 60"/>
          <p:cNvSpPr>
            <a:spLocks noChangeArrowheads="1"/>
          </p:cNvSpPr>
          <p:nvPr/>
        </p:nvSpPr>
        <p:spPr bwMode="auto">
          <a:xfrm>
            <a:off x="6096000" y="4953000"/>
            <a:ext cx="1143000" cy="1066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35872" name="Object 61"/>
          <p:cNvGraphicFramePr>
            <a:graphicFrameLocks noChangeAspect="1"/>
          </p:cNvGraphicFramePr>
          <p:nvPr/>
        </p:nvGraphicFramePr>
        <p:xfrm>
          <a:off x="2819400" y="3657600"/>
          <a:ext cx="1612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9" name="Equation" r:id="rId16" imgW="1612900" imgH="457200" progId="Equation.3">
                  <p:embed/>
                </p:oleObj>
              </mc:Choice>
              <mc:Fallback>
                <p:oleObj name="Equation" r:id="rId16" imgW="1612900" imgH="45720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657600"/>
                        <a:ext cx="1612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73" name="Object 62"/>
          <p:cNvGraphicFramePr>
            <a:graphicFrameLocks noChangeAspect="1"/>
          </p:cNvGraphicFramePr>
          <p:nvPr/>
        </p:nvGraphicFramePr>
        <p:xfrm>
          <a:off x="4222750" y="4953000"/>
          <a:ext cx="154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30" name="Equation" r:id="rId18" imgW="1549400" imgH="457200" progId="Equation.3">
                  <p:embed/>
                </p:oleObj>
              </mc:Choice>
              <mc:Fallback>
                <p:oleObj name="Equation" r:id="rId18" imgW="1549400" imgH="45720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0" y="4953000"/>
                        <a:ext cx="1549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74" name="Object 63"/>
          <p:cNvGraphicFramePr>
            <a:graphicFrameLocks noChangeAspect="1"/>
          </p:cNvGraphicFramePr>
          <p:nvPr/>
        </p:nvGraphicFramePr>
        <p:xfrm>
          <a:off x="6507163" y="5186363"/>
          <a:ext cx="38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31" name="Equation" r:id="rId20" imgW="380835" imgH="520474" progId="Equation.3">
                  <p:embed/>
                </p:oleObj>
              </mc:Choice>
              <mc:Fallback>
                <p:oleObj name="Equation" r:id="rId20" imgW="380835" imgH="520474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7163" y="5186363"/>
                        <a:ext cx="38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75" name="Object 64"/>
          <p:cNvGraphicFramePr>
            <a:graphicFrameLocks noChangeAspect="1"/>
          </p:cNvGraphicFramePr>
          <p:nvPr/>
        </p:nvGraphicFramePr>
        <p:xfrm>
          <a:off x="2857500" y="3117850"/>
          <a:ext cx="15367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32" name="Equation" r:id="rId22" imgW="1536700" imgH="469900" progId="Equation.3">
                  <p:embed/>
                </p:oleObj>
              </mc:Choice>
              <mc:Fallback>
                <p:oleObj name="Equation" r:id="rId22" imgW="1536700" imgH="469900" progId="Equation.3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0" y="3117850"/>
                        <a:ext cx="15367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76" name="Oval 65"/>
          <p:cNvSpPr>
            <a:spLocks noChangeArrowheads="1"/>
          </p:cNvSpPr>
          <p:nvPr/>
        </p:nvSpPr>
        <p:spPr bwMode="auto">
          <a:xfrm>
            <a:off x="2590800" y="3581400"/>
            <a:ext cx="2057400" cy="6096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accent2"/>
                </a:solidFill>
                <a:latin typeface="Comic Sans MS" pitchFamily="66" charset="0"/>
              </a:defRPr>
            </a:lvl1pPr>
            <a:lvl2pPr marL="742950" indent="-285750">
              <a:defRPr sz="3200">
                <a:solidFill>
                  <a:schemeClr val="accent2"/>
                </a:solidFill>
                <a:latin typeface="Comic Sans MS" pitchFamily="66" charset="0"/>
              </a:defRPr>
            </a:lvl2pPr>
            <a:lvl3pPr marL="11430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3pPr>
            <a:lvl4pPr marL="16002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4pPr>
            <a:lvl5pPr marL="2057400" indent="-228600">
              <a:defRPr sz="3200">
                <a:solidFill>
                  <a:schemeClr val="accent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C = \{a^ib^jc^k| i \times j = k \text{ and } i,j,k \ge 1\}$&#10;&#10;&#10;\end{document}"/>
  <p:tag name="IGUANATEXSIZE" val="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delta(q_i,b) = (q_j,c,L)$&#10;&#10;&#10;\end{document}"/>
  <p:tag name="IGUANATEXSIZE" val="2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uaq_ibv \text{ yields } uq_jacv$ &#10;&#10;&#10;\end{document}"/>
  <p:tag name="IGUANATEXSIZE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uaq_ibv \text{ yields } uacq_jv$ &#10;&#10;&#10;\end{document}"/>
  <p:tag name="IGUANATEXSIZE" val="2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delta(q_i,b) = (q_j,c,R)$ &#10;&#10;&#10;\end{document}"/>
  <p:tag name="IGUANATEXSIZE" val="20"/>
</p:tagLst>
</file>

<file path=ppt/theme/theme1.xml><?xml version="1.0" encoding="utf-8"?>
<a:theme xmlns:a="http://schemas.openxmlformats.org/drawingml/2006/main" name="class">
  <a:themeElements>
    <a:clrScheme name="clas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las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Office\Templates\class.pot</Template>
  <TotalTime>7505</TotalTime>
  <Words>1194</Words>
  <Application>Microsoft Office PowerPoint</Application>
  <PresentationFormat>On-screen Show (4:3)</PresentationFormat>
  <Paragraphs>361</Paragraphs>
  <Slides>51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51</vt:i4>
      </vt:variant>
    </vt:vector>
  </HeadingPairs>
  <TitlesOfParts>
    <vt:vector size="54" baseType="lpstr">
      <vt:lpstr>class</vt:lpstr>
      <vt:lpstr>Equation</vt:lpstr>
      <vt:lpstr>Microsoft Equation 3.0</vt:lpstr>
      <vt:lpstr>Turing Machines</vt:lpstr>
      <vt:lpstr>Doing math with Turing machines</vt:lpstr>
      <vt:lpstr>PowerPoint Presentation</vt:lpstr>
      <vt:lpstr>Configuration</vt:lpstr>
      <vt:lpstr>Configuration of a Turing Machine</vt:lpstr>
      <vt:lpstr>Yielding a configuration</vt:lpstr>
      <vt:lpstr>PowerPoint Presentation</vt:lpstr>
      <vt:lpstr>A Turing machine going into a loop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Computing Functions with Turing Machines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Another Example</vt:lpstr>
      <vt:lpstr>PowerPoint Presentation</vt:lpstr>
      <vt:lpstr>PowerPoint Presentation</vt:lpstr>
      <vt:lpstr>PowerPoint Presentation</vt:lpstr>
      <vt:lpstr>PowerPoint Presentation</vt:lpstr>
      <vt:lpstr> Back to binary!</vt:lpstr>
      <vt:lpstr>How to add 1 to a binary number?</vt:lpstr>
      <vt:lpstr>How to subtract 1 from a binary number?</vt:lpstr>
      <vt:lpstr>Putting it all together</vt:lpstr>
      <vt:lpstr>Church-Turing Thesis</vt:lpstr>
      <vt:lpstr>Next 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Languages and Finite Automata</dc:title>
  <dc:creator>Costas Busch</dc:creator>
  <cp:lastModifiedBy>Arvind</cp:lastModifiedBy>
  <cp:revision>1549</cp:revision>
  <cp:lastPrinted>2000-10-19T15:05:32Z</cp:lastPrinted>
  <dcterms:created xsi:type="dcterms:W3CDTF">2000-08-31T01:12:33Z</dcterms:created>
  <dcterms:modified xsi:type="dcterms:W3CDTF">2014-04-03T17:19:58Z</dcterms:modified>
</cp:coreProperties>
</file>