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3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0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8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7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9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1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2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D81AF-A2F3-4E76-AE71-F37C623DD8A9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23267-B7A0-4AD9-BF2C-6FEE9C223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7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 tips and tricks for navigating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of these apply to the Eclipse IDE but some of them are more universal</a:t>
            </a:r>
          </a:p>
          <a:p>
            <a:r>
              <a:rPr lang="en-US" dirty="0" smtClean="0"/>
              <a:t>CTRL + SHIFT + R – open resource (file)</a:t>
            </a:r>
          </a:p>
          <a:p>
            <a:r>
              <a:rPr lang="en-US" dirty="0" smtClean="0"/>
              <a:t>CTRL + click to navigate to a method</a:t>
            </a:r>
          </a:p>
          <a:p>
            <a:r>
              <a:rPr lang="en-US" dirty="0" smtClean="0"/>
              <a:t>CTRL + SHIFT + G to find references – see where this method is being used</a:t>
            </a:r>
          </a:p>
          <a:p>
            <a:r>
              <a:rPr lang="en-US" dirty="0" smtClean="0"/>
              <a:t>Bookmarking </a:t>
            </a:r>
            <a:endParaRPr lang="en-US" dirty="0" smtClean="0"/>
          </a:p>
          <a:p>
            <a:pPr lvl="1"/>
            <a:r>
              <a:rPr lang="en-US" dirty="0" smtClean="0"/>
              <a:t>Edit – add bookmark</a:t>
            </a:r>
            <a:endParaRPr lang="en-US" dirty="0" smtClean="0"/>
          </a:p>
          <a:p>
            <a:r>
              <a:rPr lang="en-US" dirty="0" smtClean="0"/>
              <a:t>Breakpoints – use the debugger like crazy</a:t>
            </a:r>
          </a:p>
          <a:p>
            <a:r>
              <a:rPr lang="en-US" dirty="0" smtClean="0"/>
              <a:t>Old school print statements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76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73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Random tips and tricks for navigating code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</dc:creator>
  <cp:lastModifiedBy>Arvind</cp:lastModifiedBy>
  <cp:revision>7</cp:revision>
  <dcterms:created xsi:type="dcterms:W3CDTF">2014-02-15T17:30:13Z</dcterms:created>
  <dcterms:modified xsi:type="dcterms:W3CDTF">2014-02-19T03:45:44Z</dcterms:modified>
</cp:coreProperties>
</file>