
<file path=[Content_Types].xml><?xml version="1.0" encoding="utf-8"?>
<Types xmlns="http://schemas.openxmlformats.org/package/2006/content-types">
  <Default Extension="xml" ContentType="application/xml"/>
  <Default Extension="wmf" ContentType="image/x-wmf"/>
  <Default Extension="jpeg" ContentType="image/jpeg"/>
  <Default Extension="rels" ContentType="application/vnd.openxmlformats-package.relationships+xml"/>
  <Default Extension="vml" ContentType="application/vnd.openxmlformats-officedocument.vmlDrawing"/>
  <Default Extension="gif" ContentType="image/gif"/>
  <Default Extension="wdp" ContentType="image/vnd.ms-photo"/>
  <Default Extension="bin" ContentType="application/vnd.openxmlformats-officedocument.oleObject"/>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p:sldMasterIdLst>
    <p:sldMasterId id="2147483679" r:id="rId1"/>
  </p:sldMasterIdLst>
  <p:notesMasterIdLst>
    <p:notesMasterId r:id="rId103"/>
  </p:notesMasterIdLst>
  <p:handoutMasterIdLst>
    <p:handoutMasterId r:id="rId104"/>
  </p:handoutMasterIdLst>
  <p:sldIdLst>
    <p:sldId id="1194" r:id="rId2"/>
    <p:sldId id="1187" r:id="rId3"/>
    <p:sldId id="1188" r:id="rId4"/>
    <p:sldId id="1189" r:id="rId5"/>
    <p:sldId id="1190" r:id="rId6"/>
    <p:sldId id="1191" r:id="rId7"/>
    <p:sldId id="1195" r:id="rId8"/>
    <p:sldId id="1196" r:id="rId9"/>
    <p:sldId id="1197" r:id="rId10"/>
    <p:sldId id="1198" r:id="rId11"/>
    <p:sldId id="1199" r:id="rId12"/>
    <p:sldId id="1200" r:id="rId13"/>
    <p:sldId id="1201" r:id="rId14"/>
    <p:sldId id="1202" r:id="rId15"/>
    <p:sldId id="1293" r:id="rId16"/>
    <p:sldId id="1292" r:id="rId17"/>
    <p:sldId id="1281" r:id="rId18"/>
    <p:sldId id="1290" r:id="rId19"/>
    <p:sldId id="1206" r:id="rId20"/>
    <p:sldId id="1288" r:id="rId21"/>
    <p:sldId id="1289" r:id="rId22"/>
    <p:sldId id="1207" r:id="rId23"/>
    <p:sldId id="1208" r:id="rId24"/>
    <p:sldId id="1241" r:id="rId25"/>
    <p:sldId id="1210" r:id="rId26"/>
    <p:sldId id="1216" r:id="rId27"/>
    <p:sldId id="1279" r:id="rId28"/>
    <p:sldId id="1212" r:id="rId29"/>
    <p:sldId id="1282" r:id="rId30"/>
    <p:sldId id="1213" r:id="rId31"/>
    <p:sldId id="1214" r:id="rId32"/>
    <p:sldId id="1215" r:id="rId33"/>
    <p:sldId id="1280" r:id="rId34"/>
    <p:sldId id="1283" r:id="rId35"/>
    <p:sldId id="1284" r:id="rId36"/>
    <p:sldId id="1291" r:id="rId37"/>
    <p:sldId id="1217" r:id="rId38"/>
    <p:sldId id="1218" r:id="rId39"/>
    <p:sldId id="1219" r:id="rId40"/>
    <p:sldId id="1220" r:id="rId41"/>
    <p:sldId id="1221" r:id="rId42"/>
    <p:sldId id="1222" r:id="rId43"/>
    <p:sldId id="1223" r:id="rId44"/>
    <p:sldId id="1224" r:id="rId45"/>
    <p:sldId id="1225" r:id="rId46"/>
    <p:sldId id="1226" r:id="rId47"/>
    <p:sldId id="1287" r:id="rId48"/>
    <p:sldId id="1227" r:id="rId49"/>
    <p:sldId id="1228" r:id="rId50"/>
    <p:sldId id="1229" r:id="rId51"/>
    <p:sldId id="1230" r:id="rId52"/>
    <p:sldId id="1231" r:id="rId53"/>
    <p:sldId id="1232" r:id="rId54"/>
    <p:sldId id="1233" r:id="rId55"/>
    <p:sldId id="1235" r:id="rId56"/>
    <p:sldId id="1236" r:id="rId57"/>
    <p:sldId id="1237" r:id="rId58"/>
    <p:sldId id="1303" r:id="rId59"/>
    <p:sldId id="1304" r:id="rId60"/>
    <p:sldId id="1305" r:id="rId61"/>
    <p:sldId id="1242" r:id="rId62"/>
    <p:sldId id="1243" r:id="rId63"/>
    <p:sldId id="1244" r:id="rId64"/>
    <p:sldId id="1245" r:id="rId65"/>
    <p:sldId id="1246" r:id="rId66"/>
    <p:sldId id="1247" r:id="rId67"/>
    <p:sldId id="1248" r:id="rId68"/>
    <p:sldId id="1249" r:id="rId69"/>
    <p:sldId id="1250" r:id="rId70"/>
    <p:sldId id="1251" r:id="rId71"/>
    <p:sldId id="1252" r:id="rId72"/>
    <p:sldId id="1253" r:id="rId73"/>
    <p:sldId id="1254" r:id="rId74"/>
    <p:sldId id="1255" r:id="rId75"/>
    <p:sldId id="1256" r:id="rId76"/>
    <p:sldId id="1257" r:id="rId77"/>
    <p:sldId id="1258" r:id="rId78"/>
    <p:sldId id="1300" r:id="rId79"/>
    <p:sldId id="1259" r:id="rId80"/>
    <p:sldId id="1260" r:id="rId81"/>
    <p:sldId id="1301" r:id="rId82"/>
    <p:sldId id="1302" r:id="rId83"/>
    <p:sldId id="1261" r:id="rId84"/>
    <p:sldId id="1262" r:id="rId85"/>
    <p:sldId id="1263" r:id="rId86"/>
    <p:sldId id="1264" r:id="rId87"/>
    <p:sldId id="1265" r:id="rId88"/>
    <p:sldId id="1266" r:id="rId89"/>
    <p:sldId id="1269" r:id="rId90"/>
    <p:sldId id="1297" r:id="rId91"/>
    <p:sldId id="1270" r:id="rId92"/>
    <p:sldId id="1271" r:id="rId93"/>
    <p:sldId id="1272" r:id="rId94"/>
    <p:sldId id="1295" r:id="rId95"/>
    <p:sldId id="1296" r:id="rId96"/>
    <p:sldId id="1273" r:id="rId97"/>
    <p:sldId id="1274" r:id="rId98"/>
    <p:sldId id="1275" r:id="rId99"/>
    <p:sldId id="1276" r:id="rId100"/>
    <p:sldId id="1298" r:id="rId101"/>
    <p:sldId id="1299" r:id="rId102"/>
  </p:sldIdLst>
  <p:sldSz cx="9144000" cy="6858000" type="screen4x3"/>
  <p:notesSz cx="7010400" cy="9321800"/>
  <p:custDataLst>
    <p:tags r:id="rId105"/>
  </p:custDataLst>
  <p:defaultTextStyle>
    <a:defPPr>
      <a:defRPr lang="en-US"/>
    </a:defPPr>
    <a:lvl1pPr algn="l" rtl="0" eaLnBrk="0" fontAlgn="base" hangingPunct="0">
      <a:spcBef>
        <a:spcPct val="0"/>
      </a:spcBef>
      <a:spcAft>
        <a:spcPct val="0"/>
      </a:spcAft>
      <a:defRPr sz="3200" kern="1200">
        <a:solidFill>
          <a:schemeClr val="tx1"/>
        </a:solidFill>
        <a:latin typeface="Arial" charset="0"/>
        <a:ea typeface="+mn-ea"/>
        <a:cs typeface="+mn-cs"/>
      </a:defRPr>
    </a:lvl1pPr>
    <a:lvl2pPr marL="457200" algn="l" rtl="0" eaLnBrk="0" fontAlgn="base" hangingPunct="0">
      <a:spcBef>
        <a:spcPct val="0"/>
      </a:spcBef>
      <a:spcAft>
        <a:spcPct val="0"/>
      </a:spcAft>
      <a:defRPr sz="3200" kern="1200">
        <a:solidFill>
          <a:schemeClr val="tx1"/>
        </a:solidFill>
        <a:latin typeface="Arial" charset="0"/>
        <a:ea typeface="+mn-ea"/>
        <a:cs typeface="+mn-cs"/>
      </a:defRPr>
    </a:lvl2pPr>
    <a:lvl3pPr marL="914400" algn="l" rtl="0" eaLnBrk="0" fontAlgn="base" hangingPunct="0">
      <a:spcBef>
        <a:spcPct val="0"/>
      </a:spcBef>
      <a:spcAft>
        <a:spcPct val="0"/>
      </a:spcAft>
      <a:defRPr sz="3200" kern="1200">
        <a:solidFill>
          <a:schemeClr val="tx1"/>
        </a:solidFill>
        <a:latin typeface="Arial" charset="0"/>
        <a:ea typeface="+mn-ea"/>
        <a:cs typeface="+mn-cs"/>
      </a:defRPr>
    </a:lvl3pPr>
    <a:lvl4pPr marL="1371600" algn="l" rtl="0" eaLnBrk="0" fontAlgn="base" hangingPunct="0">
      <a:spcBef>
        <a:spcPct val="0"/>
      </a:spcBef>
      <a:spcAft>
        <a:spcPct val="0"/>
      </a:spcAft>
      <a:defRPr sz="3200" kern="1200">
        <a:solidFill>
          <a:schemeClr val="tx1"/>
        </a:solidFill>
        <a:latin typeface="Arial" charset="0"/>
        <a:ea typeface="+mn-ea"/>
        <a:cs typeface="+mn-cs"/>
      </a:defRPr>
    </a:lvl4pPr>
    <a:lvl5pPr marL="1828800" algn="l" rtl="0" eaLnBrk="0" fontAlgn="base" hangingPunct="0">
      <a:spcBef>
        <a:spcPct val="0"/>
      </a:spcBef>
      <a:spcAft>
        <a:spcPct val="0"/>
      </a:spcAft>
      <a:defRPr sz="3200" kern="1200">
        <a:solidFill>
          <a:schemeClr val="tx1"/>
        </a:solidFill>
        <a:latin typeface="Arial" charset="0"/>
        <a:ea typeface="+mn-ea"/>
        <a:cs typeface="+mn-cs"/>
      </a:defRPr>
    </a:lvl5pPr>
    <a:lvl6pPr marL="2286000" algn="l" defTabSz="914400" rtl="0" eaLnBrk="1" latinLnBrk="0" hangingPunct="1">
      <a:defRPr sz="3200" kern="1200">
        <a:solidFill>
          <a:schemeClr val="tx1"/>
        </a:solidFill>
        <a:latin typeface="Arial" charset="0"/>
        <a:ea typeface="+mn-ea"/>
        <a:cs typeface="+mn-cs"/>
      </a:defRPr>
    </a:lvl6pPr>
    <a:lvl7pPr marL="2743200" algn="l" defTabSz="914400" rtl="0" eaLnBrk="1" latinLnBrk="0" hangingPunct="1">
      <a:defRPr sz="3200" kern="1200">
        <a:solidFill>
          <a:schemeClr val="tx1"/>
        </a:solidFill>
        <a:latin typeface="Arial" charset="0"/>
        <a:ea typeface="+mn-ea"/>
        <a:cs typeface="+mn-cs"/>
      </a:defRPr>
    </a:lvl7pPr>
    <a:lvl8pPr marL="3200400" algn="l" defTabSz="914400" rtl="0" eaLnBrk="1" latinLnBrk="0" hangingPunct="1">
      <a:defRPr sz="3200" kern="1200">
        <a:solidFill>
          <a:schemeClr val="tx1"/>
        </a:solidFill>
        <a:latin typeface="Arial" charset="0"/>
        <a:ea typeface="+mn-ea"/>
        <a:cs typeface="+mn-cs"/>
      </a:defRPr>
    </a:lvl8pPr>
    <a:lvl9pPr marL="3657600" algn="l" defTabSz="914400" rtl="0" eaLnBrk="1" latinLnBrk="0" hangingPunct="1">
      <a:defRPr sz="3200" kern="1200">
        <a:solidFill>
          <a:schemeClr val="tx1"/>
        </a:solidFill>
        <a:latin typeface="Arial" charset="0"/>
        <a:ea typeface="+mn-ea"/>
        <a:cs typeface="+mn-cs"/>
      </a:defRPr>
    </a:lvl9pPr>
  </p:defaultTextStyle>
  <p:extLst>
    <p:ext uri="{521415D9-36F7-43E2-AB2F-B90AF26B5E84}">
      <p14:sectionLst xmlns:p14="http://schemas.microsoft.com/office/powerpoint/2010/main">
        <p14:section name="Administration" id="{721573FB-1162-4787-A93A-6E5765BBFAB9}">
          <p14:sldIdLst>
            <p14:sldId id="1194"/>
          </p14:sldIdLst>
        </p14:section>
        <p14:section name="INtroduction" id="{FE206563-2C0B-4881-B654-377F744CEB0F}">
          <p14:sldIdLst>
            <p14:sldId id="1187"/>
            <p14:sldId id="1188"/>
            <p14:sldId id="1189"/>
            <p14:sldId id="1190"/>
            <p14:sldId id="1191"/>
          </p14:sldIdLst>
        </p14:section>
        <p14:section name="NN-1" id="{A09D7B1C-2962-40F1-9D71-121120492093}">
          <p14:sldIdLst>
            <p14:sldId id="1195"/>
            <p14:sldId id="1196"/>
            <p14:sldId id="1197"/>
            <p14:sldId id="1198"/>
            <p14:sldId id="1199"/>
            <p14:sldId id="1200"/>
            <p14:sldId id="1201"/>
            <p14:sldId id="1202"/>
            <p14:sldId id="1293"/>
            <p14:sldId id="1292"/>
            <p14:sldId id="1281"/>
            <p14:sldId id="1290"/>
            <p14:sldId id="1206"/>
            <p14:sldId id="1288"/>
            <p14:sldId id="1289"/>
            <p14:sldId id="1207"/>
            <p14:sldId id="1208"/>
            <p14:sldId id="1241"/>
            <p14:sldId id="1210"/>
            <p14:sldId id="1216"/>
            <p14:sldId id="1279"/>
            <p14:sldId id="1212"/>
            <p14:sldId id="1282"/>
            <p14:sldId id="1213"/>
            <p14:sldId id="1214"/>
            <p14:sldId id="1215"/>
            <p14:sldId id="1280"/>
            <p14:sldId id="1283"/>
            <p14:sldId id="1284"/>
            <p14:sldId id="1291"/>
            <p14:sldId id="1217"/>
            <p14:sldId id="1218"/>
            <p14:sldId id="1219"/>
            <p14:sldId id="1220"/>
            <p14:sldId id="1221"/>
            <p14:sldId id="1222"/>
            <p14:sldId id="1223"/>
            <p14:sldId id="1224"/>
            <p14:sldId id="1225"/>
            <p14:sldId id="1226"/>
            <p14:sldId id="1287"/>
            <p14:sldId id="1227"/>
            <p14:sldId id="1228"/>
            <p14:sldId id="1229"/>
            <p14:sldId id="1230"/>
            <p14:sldId id="1231"/>
            <p14:sldId id="1232"/>
            <p14:sldId id="1233"/>
            <p14:sldId id="1235"/>
            <p14:sldId id="1236"/>
            <p14:sldId id="1237"/>
            <p14:sldId id="1303"/>
            <p14:sldId id="1304"/>
            <p14:sldId id="1305"/>
          </p14:sldIdLst>
        </p14:section>
        <p14:section name="NN-2" id="{899E8557-FE9E-466C-9E10-899DAC8AE738}">
          <p14:sldIdLst>
            <p14:sldId id="1242"/>
            <p14:sldId id="1243"/>
            <p14:sldId id="1244"/>
            <p14:sldId id="1245"/>
            <p14:sldId id="1246"/>
            <p14:sldId id="1247"/>
            <p14:sldId id="1248"/>
            <p14:sldId id="1249"/>
            <p14:sldId id="1250"/>
            <p14:sldId id="1251"/>
            <p14:sldId id="1252"/>
            <p14:sldId id="1253"/>
            <p14:sldId id="1254"/>
            <p14:sldId id="1255"/>
            <p14:sldId id="1256"/>
            <p14:sldId id="1257"/>
            <p14:sldId id="1258"/>
            <p14:sldId id="1300"/>
            <p14:sldId id="1259"/>
            <p14:sldId id="1260"/>
            <p14:sldId id="1301"/>
            <p14:sldId id="1302"/>
            <p14:sldId id="1261"/>
            <p14:sldId id="1262"/>
            <p14:sldId id="1263"/>
            <p14:sldId id="1264"/>
            <p14:sldId id="1265"/>
            <p14:sldId id="1266"/>
            <p14:sldId id="1269"/>
            <p14:sldId id="1297"/>
            <p14:sldId id="1270"/>
            <p14:sldId id="1271"/>
            <p14:sldId id="1272"/>
            <p14:sldId id="1295"/>
            <p14:sldId id="1296"/>
            <p14:sldId id="1273"/>
            <p14:sldId id="1274"/>
            <p14:sldId id="1275"/>
            <p14:sldId id="1276"/>
            <p14:sldId id="1298"/>
            <p14:sldId id="1299"/>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36">
          <p15:clr>
            <a:srgbClr val="A4A3A4"/>
          </p15:clr>
        </p15:guide>
        <p15:guide id="2" pos="2208">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chemeClr val="tx1"/>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000000"/>
    <a:srgbClr val="0066FF"/>
    <a:srgbClr val="9900CC"/>
    <a:srgbClr val="FF6600"/>
    <a:srgbClr val="0000FF"/>
    <a:srgbClr val="008A1B"/>
    <a:srgbClr val="FF9900"/>
    <a:srgbClr val="FC0128"/>
    <a:srgbClr val="FFFFCC"/>
    <a:srgbClr val="24579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786" autoAdjust="0"/>
    <p:restoredTop sz="90252" autoAdjust="0"/>
  </p:normalViewPr>
  <p:slideViewPr>
    <p:cSldViewPr>
      <p:cViewPr>
        <p:scale>
          <a:sx n="159" d="100"/>
          <a:sy n="159" d="100"/>
        </p:scale>
        <p:origin x="904" y="144"/>
      </p:cViewPr>
      <p:guideLst>
        <p:guide orient="horz" pos="2160"/>
        <p:guide pos="2880"/>
      </p:guideLst>
    </p:cSldViewPr>
  </p:slideViewPr>
  <p:outlineViewPr>
    <p:cViewPr>
      <p:scale>
        <a:sx n="33" d="100"/>
        <a:sy n="33" d="100"/>
      </p:scale>
      <p:origin x="0" y="-32704"/>
    </p:cViewPr>
  </p:outlineViewPr>
  <p:notesTextViewPr>
    <p:cViewPr>
      <p:scale>
        <a:sx n="3" d="2"/>
        <a:sy n="3" d="2"/>
      </p:scale>
      <p:origin x="0" y="0"/>
    </p:cViewPr>
  </p:notesTextViewPr>
  <p:sorterViewPr>
    <p:cViewPr>
      <p:scale>
        <a:sx n="73" d="100"/>
        <a:sy n="73" d="100"/>
      </p:scale>
      <p:origin x="0" y="-13548"/>
    </p:cViewPr>
  </p:sorterViewPr>
  <p:notesViewPr>
    <p:cSldViewPr>
      <p:cViewPr varScale="1">
        <p:scale>
          <a:sx n="44" d="100"/>
          <a:sy n="44" d="100"/>
        </p:scale>
        <p:origin x="-1722" y="-90"/>
      </p:cViewPr>
      <p:guideLst>
        <p:guide orient="horz" pos="2936"/>
        <p:guide pos="2208"/>
      </p:guideLst>
    </p:cSldViewPr>
  </p:notesViewPr>
  <p:gridSpacing cx="76200" cy="76200"/>
</p:viewPr>
</file>

<file path=ppt/_rels/presentation.xml.rels><?xml version="1.0" encoding="UTF-8" standalone="yes"?>
<Relationships xmlns="http://schemas.openxmlformats.org/package/2006/relationships"><Relationship Id="rId101" Type="http://schemas.openxmlformats.org/officeDocument/2006/relationships/slide" Target="slides/slide100.xml"/><Relationship Id="rId102" Type="http://schemas.openxmlformats.org/officeDocument/2006/relationships/slide" Target="slides/slide101.xml"/><Relationship Id="rId103" Type="http://schemas.openxmlformats.org/officeDocument/2006/relationships/notesMaster" Target="notesMasters/notesMaster1.xml"/><Relationship Id="rId104" Type="http://schemas.openxmlformats.org/officeDocument/2006/relationships/handoutMaster" Target="handoutMasters/handoutMaster1.xml"/><Relationship Id="rId105" Type="http://schemas.openxmlformats.org/officeDocument/2006/relationships/tags" Target="tags/tag1.xml"/><Relationship Id="rId106" Type="http://schemas.openxmlformats.org/officeDocument/2006/relationships/presProps" Target="presProps.xml"/><Relationship Id="rId107" Type="http://schemas.openxmlformats.org/officeDocument/2006/relationships/viewProps" Target="viewProp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8" Type="http://schemas.openxmlformats.org/officeDocument/2006/relationships/theme" Target="theme/theme1.xml"/><Relationship Id="rId109"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50" Type="http://schemas.openxmlformats.org/officeDocument/2006/relationships/slide" Target="slides/slide49.xml"/><Relationship Id="rId51" Type="http://schemas.openxmlformats.org/officeDocument/2006/relationships/slide" Target="slides/slide50.xml"/><Relationship Id="rId52" Type="http://schemas.openxmlformats.org/officeDocument/2006/relationships/slide" Target="slides/slide51.xml"/><Relationship Id="rId53" Type="http://schemas.openxmlformats.org/officeDocument/2006/relationships/slide" Target="slides/slide52.xml"/><Relationship Id="rId54" Type="http://schemas.openxmlformats.org/officeDocument/2006/relationships/slide" Target="slides/slide53.xml"/><Relationship Id="rId55" Type="http://schemas.openxmlformats.org/officeDocument/2006/relationships/slide" Target="slides/slide54.xml"/><Relationship Id="rId56" Type="http://schemas.openxmlformats.org/officeDocument/2006/relationships/slide" Target="slides/slide55.xml"/><Relationship Id="rId57" Type="http://schemas.openxmlformats.org/officeDocument/2006/relationships/slide" Target="slides/slide56.xml"/><Relationship Id="rId58" Type="http://schemas.openxmlformats.org/officeDocument/2006/relationships/slide" Target="slides/slide57.xml"/><Relationship Id="rId59" Type="http://schemas.openxmlformats.org/officeDocument/2006/relationships/slide" Target="slides/slide58.xml"/><Relationship Id="rId70" Type="http://schemas.openxmlformats.org/officeDocument/2006/relationships/slide" Target="slides/slide69.xml"/><Relationship Id="rId71" Type="http://schemas.openxmlformats.org/officeDocument/2006/relationships/slide" Target="slides/slide70.xml"/><Relationship Id="rId72" Type="http://schemas.openxmlformats.org/officeDocument/2006/relationships/slide" Target="slides/slide71.xml"/><Relationship Id="rId73" Type="http://schemas.openxmlformats.org/officeDocument/2006/relationships/slide" Target="slides/slide72.xml"/><Relationship Id="rId74" Type="http://schemas.openxmlformats.org/officeDocument/2006/relationships/slide" Target="slides/slide73.xml"/><Relationship Id="rId75" Type="http://schemas.openxmlformats.org/officeDocument/2006/relationships/slide" Target="slides/slide74.xml"/><Relationship Id="rId76" Type="http://schemas.openxmlformats.org/officeDocument/2006/relationships/slide" Target="slides/slide75.xml"/><Relationship Id="rId77" Type="http://schemas.openxmlformats.org/officeDocument/2006/relationships/slide" Target="slides/slide76.xml"/><Relationship Id="rId78" Type="http://schemas.openxmlformats.org/officeDocument/2006/relationships/slide" Target="slides/slide77.xml"/><Relationship Id="rId79" Type="http://schemas.openxmlformats.org/officeDocument/2006/relationships/slide" Target="slides/slide78.xml"/><Relationship Id="rId90" Type="http://schemas.openxmlformats.org/officeDocument/2006/relationships/slide" Target="slides/slide89.xml"/><Relationship Id="rId91" Type="http://schemas.openxmlformats.org/officeDocument/2006/relationships/slide" Target="slides/slide90.xml"/><Relationship Id="rId92" Type="http://schemas.openxmlformats.org/officeDocument/2006/relationships/slide" Target="slides/slide91.xml"/><Relationship Id="rId93" Type="http://schemas.openxmlformats.org/officeDocument/2006/relationships/slide" Target="slides/slide92.xml"/><Relationship Id="rId94" Type="http://schemas.openxmlformats.org/officeDocument/2006/relationships/slide" Target="slides/slide93.xml"/><Relationship Id="rId95" Type="http://schemas.openxmlformats.org/officeDocument/2006/relationships/slide" Target="slides/slide94.xml"/><Relationship Id="rId96" Type="http://schemas.openxmlformats.org/officeDocument/2006/relationships/slide" Target="slides/slide95.xml"/><Relationship Id="rId97" Type="http://schemas.openxmlformats.org/officeDocument/2006/relationships/slide" Target="slides/slide96.xml"/><Relationship Id="rId98" Type="http://schemas.openxmlformats.org/officeDocument/2006/relationships/slide" Target="slides/slide97.xml"/><Relationship Id="rId99" Type="http://schemas.openxmlformats.org/officeDocument/2006/relationships/slide" Target="slides/slide9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60" Type="http://schemas.openxmlformats.org/officeDocument/2006/relationships/slide" Target="slides/slide59.xml"/><Relationship Id="rId61" Type="http://schemas.openxmlformats.org/officeDocument/2006/relationships/slide" Target="slides/slide60.xml"/><Relationship Id="rId62" Type="http://schemas.openxmlformats.org/officeDocument/2006/relationships/slide" Target="slides/slide61.xml"/><Relationship Id="rId63" Type="http://schemas.openxmlformats.org/officeDocument/2006/relationships/slide" Target="slides/slide62.xml"/><Relationship Id="rId64" Type="http://schemas.openxmlformats.org/officeDocument/2006/relationships/slide" Target="slides/slide63.xml"/><Relationship Id="rId65" Type="http://schemas.openxmlformats.org/officeDocument/2006/relationships/slide" Target="slides/slide64.xml"/><Relationship Id="rId66" Type="http://schemas.openxmlformats.org/officeDocument/2006/relationships/slide" Target="slides/slide65.xml"/><Relationship Id="rId67" Type="http://schemas.openxmlformats.org/officeDocument/2006/relationships/slide" Target="slides/slide66.xml"/><Relationship Id="rId68" Type="http://schemas.openxmlformats.org/officeDocument/2006/relationships/slide" Target="slides/slide67.xml"/><Relationship Id="rId69" Type="http://schemas.openxmlformats.org/officeDocument/2006/relationships/slide" Target="slides/slide68.xml"/><Relationship Id="rId100" Type="http://schemas.openxmlformats.org/officeDocument/2006/relationships/slide" Target="slides/slide99.xml"/><Relationship Id="rId80" Type="http://schemas.openxmlformats.org/officeDocument/2006/relationships/slide" Target="slides/slide79.xml"/><Relationship Id="rId81" Type="http://schemas.openxmlformats.org/officeDocument/2006/relationships/slide" Target="slides/slide80.xml"/><Relationship Id="rId82" Type="http://schemas.openxmlformats.org/officeDocument/2006/relationships/slide" Target="slides/slide81.xml"/><Relationship Id="rId83" Type="http://schemas.openxmlformats.org/officeDocument/2006/relationships/slide" Target="slides/slide82.xml"/><Relationship Id="rId84" Type="http://schemas.openxmlformats.org/officeDocument/2006/relationships/slide" Target="slides/slide83.xml"/><Relationship Id="rId85" Type="http://schemas.openxmlformats.org/officeDocument/2006/relationships/slide" Target="slides/slide84.xml"/><Relationship Id="rId86" Type="http://schemas.openxmlformats.org/officeDocument/2006/relationships/slide" Target="slides/slide85.xml"/><Relationship Id="rId87" Type="http://schemas.openxmlformats.org/officeDocument/2006/relationships/slide" Target="slides/slide86.xml"/><Relationship Id="rId88" Type="http://schemas.openxmlformats.org/officeDocument/2006/relationships/slide" Target="slides/slide87.xml"/><Relationship Id="rId89" Type="http://schemas.openxmlformats.org/officeDocument/2006/relationships/slide" Target="slides/slide88.xml"/></Relationships>
</file>

<file path=ppt/drawings/_rels/vmlDrawing1.vml.rels><?xml version="1.0" encoding="UTF-8" standalone="yes"?>
<Relationships xmlns="http://schemas.openxmlformats.org/package/2006/relationships"><Relationship Id="rId3" Type="http://schemas.openxmlformats.org/officeDocument/2006/relationships/image" Target="../media/image4.wmf"/><Relationship Id="rId4" Type="http://schemas.openxmlformats.org/officeDocument/2006/relationships/image" Target="../media/image5.wmf"/><Relationship Id="rId5" Type="http://schemas.openxmlformats.org/officeDocument/2006/relationships/image" Target="../media/image6.wmf"/><Relationship Id="rId6" Type="http://schemas.openxmlformats.org/officeDocument/2006/relationships/image" Target="../media/image7.wmf"/><Relationship Id="rId7" Type="http://schemas.openxmlformats.org/officeDocument/2006/relationships/image" Target="../media/image8.wmf"/><Relationship Id="rId8" Type="http://schemas.openxmlformats.org/officeDocument/2006/relationships/image" Target="../media/image9.wmf"/><Relationship Id="rId9" Type="http://schemas.openxmlformats.org/officeDocument/2006/relationships/image" Target="../media/image10.wmf"/><Relationship Id="rId1" Type="http://schemas.openxmlformats.org/officeDocument/2006/relationships/image" Target="../media/image2.wmf"/><Relationship Id="rId2" Type="http://schemas.openxmlformats.org/officeDocument/2006/relationships/image" Target="../media/image3.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7.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7.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7.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5058" name="Rectangle 2"/>
          <p:cNvSpPr>
            <a:spLocks noGrp="1" noChangeArrowheads="1"/>
          </p:cNvSpPr>
          <p:nvPr>
            <p:ph type="hdr" sz="quarter"/>
          </p:nvPr>
        </p:nvSpPr>
        <p:spPr bwMode="auto">
          <a:xfrm>
            <a:off x="0" y="0"/>
            <a:ext cx="3038475" cy="466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3282" tIns="46640" rIns="93282" bIns="46640" numCol="1" anchor="ctr" anchorCtr="0" compatLnSpc="1">
            <a:prstTxWarp prst="textNoShape">
              <a:avLst/>
            </a:prstTxWarp>
          </a:bodyPr>
          <a:lstStyle>
            <a:lvl1pPr defTabSz="933450">
              <a:defRPr sz="1200">
                <a:latin typeface="Times New Roman" pitchFamily="18" charset="0"/>
              </a:defRPr>
            </a:lvl1pPr>
          </a:lstStyle>
          <a:p>
            <a:endParaRPr lang="en-US"/>
          </a:p>
        </p:txBody>
      </p:sp>
      <p:sp>
        <p:nvSpPr>
          <p:cNvPr id="45059" name="Rectangle 3"/>
          <p:cNvSpPr>
            <a:spLocks noGrp="1" noChangeArrowheads="1"/>
          </p:cNvSpPr>
          <p:nvPr>
            <p:ph type="dt" sz="quarter" idx="1"/>
          </p:nvPr>
        </p:nvSpPr>
        <p:spPr bwMode="auto">
          <a:xfrm>
            <a:off x="3971925" y="0"/>
            <a:ext cx="3038475" cy="466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3282" tIns="46640" rIns="93282" bIns="46640" numCol="1" anchor="ctr" anchorCtr="0" compatLnSpc="1">
            <a:prstTxWarp prst="textNoShape">
              <a:avLst/>
            </a:prstTxWarp>
          </a:bodyPr>
          <a:lstStyle>
            <a:lvl1pPr algn="r" defTabSz="933450">
              <a:defRPr sz="1200">
                <a:latin typeface="Times New Roman" pitchFamily="18" charset="0"/>
              </a:defRPr>
            </a:lvl1pPr>
          </a:lstStyle>
          <a:p>
            <a:endParaRPr lang="en-US"/>
          </a:p>
        </p:txBody>
      </p:sp>
      <p:sp>
        <p:nvSpPr>
          <p:cNvPr id="45060" name="Rectangle 4"/>
          <p:cNvSpPr>
            <a:spLocks noGrp="1" noChangeArrowheads="1"/>
          </p:cNvSpPr>
          <p:nvPr>
            <p:ph type="ftr" sz="quarter" idx="2"/>
          </p:nvPr>
        </p:nvSpPr>
        <p:spPr bwMode="auto">
          <a:xfrm>
            <a:off x="0" y="8855075"/>
            <a:ext cx="3038475" cy="466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3282" tIns="46640" rIns="93282" bIns="46640" numCol="1" anchor="b" anchorCtr="0" compatLnSpc="1">
            <a:prstTxWarp prst="textNoShape">
              <a:avLst/>
            </a:prstTxWarp>
          </a:bodyPr>
          <a:lstStyle>
            <a:lvl1pPr defTabSz="933450">
              <a:defRPr sz="1200">
                <a:latin typeface="Times New Roman" pitchFamily="18" charset="0"/>
              </a:defRPr>
            </a:lvl1pPr>
          </a:lstStyle>
          <a:p>
            <a:endParaRPr lang="en-US"/>
          </a:p>
        </p:txBody>
      </p:sp>
      <p:sp>
        <p:nvSpPr>
          <p:cNvPr id="45061" name="Rectangle 5"/>
          <p:cNvSpPr>
            <a:spLocks noGrp="1" noChangeArrowheads="1"/>
          </p:cNvSpPr>
          <p:nvPr>
            <p:ph type="sldNum" sz="quarter" idx="3"/>
          </p:nvPr>
        </p:nvSpPr>
        <p:spPr bwMode="auto">
          <a:xfrm>
            <a:off x="3971925" y="8855075"/>
            <a:ext cx="3038475" cy="466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3282" tIns="46640" rIns="93282" bIns="46640" numCol="1" anchor="b" anchorCtr="0" compatLnSpc="1">
            <a:prstTxWarp prst="textNoShape">
              <a:avLst/>
            </a:prstTxWarp>
          </a:bodyPr>
          <a:lstStyle>
            <a:lvl1pPr algn="r" defTabSz="933450">
              <a:defRPr sz="1200">
                <a:latin typeface="Times New Roman" pitchFamily="18" charset="0"/>
              </a:defRPr>
            </a:lvl1pPr>
          </a:lstStyle>
          <a:p>
            <a:fld id="{BF0EFDB7-8A29-41CA-9000-28CAAEF0470F}" type="slidenum">
              <a:rPr lang="en-US"/>
              <a:pPr/>
              <a:t>‹#›</a:t>
            </a:fld>
            <a:endParaRPr lang="en-US"/>
          </a:p>
        </p:txBody>
      </p:sp>
    </p:spTree>
    <p:extLst>
      <p:ext uri="{BB962C8B-B14F-4D97-AF65-F5344CB8AC3E}">
        <p14:creationId xmlns:p14="http://schemas.microsoft.com/office/powerpoint/2010/main" val="340525934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hdr" sz="quarter"/>
          </p:nvPr>
        </p:nvSpPr>
        <p:spPr bwMode="auto">
          <a:xfrm>
            <a:off x="0" y="0"/>
            <a:ext cx="3038475" cy="466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282" tIns="46640" rIns="93282" bIns="46640" numCol="1" anchor="t" anchorCtr="0" compatLnSpc="1">
            <a:prstTxWarp prst="textNoShape">
              <a:avLst/>
            </a:prstTxWarp>
          </a:bodyPr>
          <a:lstStyle>
            <a:lvl1pPr defTabSz="933450">
              <a:defRPr sz="1200">
                <a:latin typeface="Times New Roman" pitchFamily="18" charset="0"/>
              </a:defRPr>
            </a:lvl1pPr>
          </a:lstStyle>
          <a:p>
            <a:endParaRPr lang="en-US"/>
          </a:p>
        </p:txBody>
      </p:sp>
      <p:sp>
        <p:nvSpPr>
          <p:cNvPr id="5123" name="Rectangle 3"/>
          <p:cNvSpPr>
            <a:spLocks noGrp="1" noChangeArrowheads="1"/>
          </p:cNvSpPr>
          <p:nvPr>
            <p:ph type="dt" idx="1"/>
          </p:nvPr>
        </p:nvSpPr>
        <p:spPr bwMode="auto">
          <a:xfrm>
            <a:off x="3971925" y="0"/>
            <a:ext cx="3038475" cy="466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282" tIns="46640" rIns="93282" bIns="46640" numCol="1" anchor="t" anchorCtr="0" compatLnSpc="1">
            <a:prstTxWarp prst="textNoShape">
              <a:avLst/>
            </a:prstTxWarp>
          </a:bodyPr>
          <a:lstStyle>
            <a:lvl1pPr algn="r" defTabSz="933450">
              <a:defRPr sz="1200">
                <a:latin typeface="Times New Roman" pitchFamily="18" charset="0"/>
              </a:defRPr>
            </a:lvl1pPr>
          </a:lstStyle>
          <a:p>
            <a:endParaRPr lang="en-US"/>
          </a:p>
        </p:txBody>
      </p:sp>
      <p:sp>
        <p:nvSpPr>
          <p:cNvPr id="5124" name="Rectangle 4"/>
          <p:cNvSpPr>
            <a:spLocks noGrp="1" noRot="1" noChangeAspect="1" noChangeArrowheads="1" noTextEdit="1"/>
          </p:cNvSpPr>
          <p:nvPr>
            <p:ph type="sldImg" idx="2"/>
          </p:nvPr>
        </p:nvSpPr>
        <p:spPr bwMode="auto">
          <a:xfrm>
            <a:off x="1173163" y="696913"/>
            <a:ext cx="4662487" cy="3497262"/>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5125" name="Rectangle 5"/>
          <p:cNvSpPr>
            <a:spLocks noGrp="1" noChangeArrowheads="1"/>
          </p:cNvSpPr>
          <p:nvPr>
            <p:ph type="body" sz="quarter" idx="3"/>
          </p:nvPr>
        </p:nvSpPr>
        <p:spPr bwMode="auto">
          <a:xfrm>
            <a:off x="935038" y="4427538"/>
            <a:ext cx="5140325" cy="4197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282" tIns="46640" rIns="93282" bIns="4664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5126" name="Rectangle 6"/>
          <p:cNvSpPr>
            <a:spLocks noGrp="1" noChangeArrowheads="1"/>
          </p:cNvSpPr>
          <p:nvPr>
            <p:ph type="ftr" sz="quarter" idx="4"/>
          </p:nvPr>
        </p:nvSpPr>
        <p:spPr bwMode="auto">
          <a:xfrm>
            <a:off x="0" y="8855075"/>
            <a:ext cx="3038475" cy="466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282" tIns="46640" rIns="93282" bIns="46640" numCol="1" anchor="b" anchorCtr="0" compatLnSpc="1">
            <a:prstTxWarp prst="textNoShape">
              <a:avLst/>
            </a:prstTxWarp>
          </a:bodyPr>
          <a:lstStyle>
            <a:lvl1pPr defTabSz="933450">
              <a:defRPr sz="1200">
                <a:latin typeface="Times New Roman" pitchFamily="18" charset="0"/>
              </a:defRPr>
            </a:lvl1pPr>
          </a:lstStyle>
          <a:p>
            <a:endParaRPr lang="en-US"/>
          </a:p>
        </p:txBody>
      </p:sp>
      <p:sp>
        <p:nvSpPr>
          <p:cNvPr id="5127" name="Rectangle 7"/>
          <p:cNvSpPr>
            <a:spLocks noGrp="1" noChangeArrowheads="1"/>
          </p:cNvSpPr>
          <p:nvPr>
            <p:ph type="sldNum" sz="quarter" idx="5"/>
          </p:nvPr>
        </p:nvSpPr>
        <p:spPr bwMode="auto">
          <a:xfrm>
            <a:off x="3971925" y="8855075"/>
            <a:ext cx="3038475" cy="466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282" tIns="46640" rIns="93282" bIns="46640" numCol="1" anchor="b" anchorCtr="0" compatLnSpc="1">
            <a:prstTxWarp prst="textNoShape">
              <a:avLst/>
            </a:prstTxWarp>
          </a:bodyPr>
          <a:lstStyle>
            <a:lvl1pPr algn="r" defTabSz="933450">
              <a:defRPr sz="1200">
                <a:latin typeface="Times New Roman" pitchFamily="18" charset="0"/>
              </a:defRPr>
            </a:lvl1pPr>
          </a:lstStyle>
          <a:p>
            <a:fld id="{1359DD9E-3990-4E69-827B-956FC0331047}" type="slidenum">
              <a:rPr lang="en-US"/>
              <a:pPr/>
              <a:t>‹#›</a:t>
            </a:fld>
            <a:endParaRPr lang="en-US"/>
          </a:p>
        </p:txBody>
      </p:sp>
    </p:spTree>
    <p:extLst>
      <p:ext uri="{BB962C8B-B14F-4D97-AF65-F5344CB8AC3E}">
        <p14:creationId xmlns:p14="http://schemas.microsoft.com/office/powerpoint/2010/main" val="288203749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2.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7.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9.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7"/>
          <p:cNvSpPr>
            <a:spLocks noGrp="1" noChangeArrowheads="1"/>
          </p:cNvSpPr>
          <p:nvPr>
            <p:ph type="sldNum" sz="quarter" idx="5"/>
          </p:nvPr>
        </p:nvSpPr>
        <p:spPr>
          <a:ln/>
        </p:spPr>
        <p:txBody>
          <a:bodyPr/>
          <a:lstStyle/>
          <a:p>
            <a:fld id="{76F6EB33-5D56-44DD-89D3-3403DE70DA7F}" type="slidenum">
              <a:rPr lang="en-US"/>
              <a:pPr/>
              <a:t>1</a:t>
            </a:fld>
            <a:endParaRPr lang="en-US"/>
          </a:p>
        </p:txBody>
      </p:sp>
      <p:sp>
        <p:nvSpPr>
          <p:cNvPr id="1044482" name="Rectangle 1026"/>
          <p:cNvSpPr>
            <a:spLocks noGrp="1" noRot="1" noChangeAspect="1" noChangeArrowheads="1" noTextEdit="1"/>
          </p:cNvSpPr>
          <p:nvPr>
            <p:ph type="sldImg"/>
          </p:nvPr>
        </p:nvSpPr>
        <p:spPr>
          <a:ln/>
        </p:spPr>
      </p:sp>
      <p:sp>
        <p:nvSpPr>
          <p:cNvPr id="1044483" name="Rectangle 1027"/>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278231624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C69AE35-7E1F-4C5F-AB08-3A781158685B}" type="slidenum">
              <a:rPr lang="en-US"/>
              <a:pPr/>
              <a:t>24</a:t>
            </a:fld>
            <a:endParaRPr lang="en-US"/>
          </a:p>
        </p:txBody>
      </p:sp>
      <p:sp>
        <p:nvSpPr>
          <p:cNvPr id="1065986" name="Rectangle 2"/>
          <p:cNvSpPr>
            <a:spLocks noGrp="1" noRot="1" noChangeAspect="1" noChangeArrowheads="1" noTextEdit="1"/>
          </p:cNvSpPr>
          <p:nvPr>
            <p:ph type="sldImg"/>
          </p:nvPr>
        </p:nvSpPr>
        <p:spPr>
          <a:xfrm>
            <a:off x="1212850" y="708025"/>
            <a:ext cx="4724400" cy="3543300"/>
          </a:xfrm>
          <a:ln/>
        </p:spPr>
      </p:sp>
      <p:sp>
        <p:nvSpPr>
          <p:cNvPr id="1065987" name="Rectangle 3"/>
          <p:cNvSpPr>
            <a:spLocks noGrp="1" noChangeArrowheads="1"/>
          </p:cNvSpPr>
          <p:nvPr>
            <p:ph type="body" idx="1"/>
          </p:nvPr>
        </p:nvSpPr>
        <p:spPr>
          <a:xfrm>
            <a:off x="954088" y="4487863"/>
            <a:ext cx="5241925" cy="4252912"/>
          </a:xfrm>
        </p:spPr>
        <p:txBody>
          <a:bodyPr/>
          <a:lstStyle/>
          <a:p>
            <a:endParaRPr lang="en-US"/>
          </a:p>
        </p:txBody>
      </p:sp>
    </p:spTree>
    <p:extLst>
      <p:ext uri="{BB962C8B-B14F-4D97-AF65-F5344CB8AC3E}">
        <p14:creationId xmlns:p14="http://schemas.microsoft.com/office/powerpoint/2010/main" val="138541608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2F81BC2-8AE2-4D31-8A84-35737F083AD0}" type="slidenum">
              <a:rPr lang="en-US"/>
              <a:pPr/>
              <a:t>27</a:t>
            </a:fld>
            <a:endParaRPr lang="en-US"/>
          </a:p>
        </p:txBody>
      </p:sp>
      <p:sp>
        <p:nvSpPr>
          <p:cNvPr id="809986" name="Rectangle 2"/>
          <p:cNvSpPr>
            <a:spLocks noGrp="1" noRot="1" noChangeAspect="1" noChangeArrowheads="1" noTextEdit="1"/>
          </p:cNvSpPr>
          <p:nvPr>
            <p:ph type="sldImg"/>
          </p:nvPr>
        </p:nvSpPr>
        <p:spPr>
          <a:ln/>
        </p:spPr>
      </p:sp>
      <p:sp>
        <p:nvSpPr>
          <p:cNvPr id="809987"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66296974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2F81BC2-8AE2-4D31-8A84-35737F083AD0}" type="slidenum">
              <a:rPr lang="en-US"/>
              <a:pPr/>
              <a:t>28</a:t>
            </a:fld>
            <a:endParaRPr lang="en-US"/>
          </a:p>
        </p:txBody>
      </p:sp>
      <p:sp>
        <p:nvSpPr>
          <p:cNvPr id="809986" name="Rectangle 2"/>
          <p:cNvSpPr>
            <a:spLocks noGrp="1" noRot="1" noChangeAspect="1" noChangeArrowheads="1" noTextEdit="1"/>
          </p:cNvSpPr>
          <p:nvPr>
            <p:ph type="sldImg"/>
          </p:nvPr>
        </p:nvSpPr>
        <p:spPr>
          <a:ln/>
        </p:spPr>
      </p:sp>
      <p:sp>
        <p:nvSpPr>
          <p:cNvPr id="809987"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59720999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C69AE35-7E1F-4C5F-AB08-3A781158685B}" type="slidenum">
              <a:rPr lang="en-US"/>
              <a:pPr/>
              <a:t>29</a:t>
            </a:fld>
            <a:endParaRPr lang="en-US"/>
          </a:p>
        </p:txBody>
      </p:sp>
      <p:sp>
        <p:nvSpPr>
          <p:cNvPr id="1065986" name="Rectangle 2"/>
          <p:cNvSpPr>
            <a:spLocks noGrp="1" noRot="1" noChangeAspect="1" noChangeArrowheads="1" noTextEdit="1"/>
          </p:cNvSpPr>
          <p:nvPr>
            <p:ph type="sldImg"/>
          </p:nvPr>
        </p:nvSpPr>
        <p:spPr>
          <a:xfrm>
            <a:off x="1212850" y="708025"/>
            <a:ext cx="4724400" cy="3543300"/>
          </a:xfrm>
          <a:ln/>
        </p:spPr>
      </p:sp>
      <p:sp>
        <p:nvSpPr>
          <p:cNvPr id="1065987" name="Rectangle 3"/>
          <p:cNvSpPr>
            <a:spLocks noGrp="1" noChangeArrowheads="1"/>
          </p:cNvSpPr>
          <p:nvPr>
            <p:ph type="body" idx="1"/>
          </p:nvPr>
        </p:nvSpPr>
        <p:spPr>
          <a:xfrm>
            <a:off x="954088" y="4487863"/>
            <a:ext cx="5241925" cy="4252912"/>
          </a:xfrm>
        </p:spPr>
        <p:txBody>
          <a:bodyPr/>
          <a:lstStyle/>
          <a:p>
            <a:endParaRPr lang="en-US" dirty="0"/>
          </a:p>
        </p:txBody>
      </p:sp>
    </p:spTree>
    <p:extLst>
      <p:ext uri="{BB962C8B-B14F-4D97-AF65-F5344CB8AC3E}">
        <p14:creationId xmlns:p14="http://schemas.microsoft.com/office/powerpoint/2010/main" val="120507353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C69AE35-7E1F-4C5F-AB08-3A781158685B}" type="slidenum">
              <a:rPr lang="en-US"/>
              <a:pPr/>
              <a:t>30</a:t>
            </a:fld>
            <a:endParaRPr lang="en-US"/>
          </a:p>
        </p:txBody>
      </p:sp>
      <p:sp>
        <p:nvSpPr>
          <p:cNvPr id="1065986" name="Rectangle 2"/>
          <p:cNvSpPr>
            <a:spLocks noGrp="1" noRot="1" noChangeAspect="1" noChangeArrowheads="1" noTextEdit="1"/>
          </p:cNvSpPr>
          <p:nvPr>
            <p:ph type="sldImg"/>
          </p:nvPr>
        </p:nvSpPr>
        <p:spPr>
          <a:xfrm>
            <a:off x="1212850" y="708025"/>
            <a:ext cx="4724400" cy="3543300"/>
          </a:xfrm>
          <a:ln/>
        </p:spPr>
      </p:sp>
      <p:sp>
        <p:nvSpPr>
          <p:cNvPr id="1065987" name="Rectangle 3"/>
          <p:cNvSpPr>
            <a:spLocks noGrp="1" noChangeArrowheads="1"/>
          </p:cNvSpPr>
          <p:nvPr>
            <p:ph type="body" idx="1"/>
          </p:nvPr>
        </p:nvSpPr>
        <p:spPr>
          <a:xfrm>
            <a:off x="954088" y="4487863"/>
            <a:ext cx="5241925" cy="4252912"/>
          </a:xfrm>
        </p:spPr>
        <p:txBody>
          <a:bodyPr/>
          <a:lstStyle/>
          <a:p>
            <a:endParaRPr lang="en-US" dirty="0"/>
          </a:p>
        </p:txBody>
      </p:sp>
    </p:spTree>
    <p:extLst>
      <p:ext uri="{BB962C8B-B14F-4D97-AF65-F5344CB8AC3E}">
        <p14:creationId xmlns:p14="http://schemas.microsoft.com/office/powerpoint/2010/main" val="353393734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C69AE35-7E1F-4C5F-AB08-3A781158685B}" type="slidenum">
              <a:rPr lang="en-US"/>
              <a:pPr/>
              <a:t>31</a:t>
            </a:fld>
            <a:endParaRPr lang="en-US"/>
          </a:p>
        </p:txBody>
      </p:sp>
      <p:sp>
        <p:nvSpPr>
          <p:cNvPr id="1065986" name="Rectangle 2"/>
          <p:cNvSpPr>
            <a:spLocks noGrp="1" noRot="1" noChangeAspect="1" noChangeArrowheads="1" noTextEdit="1"/>
          </p:cNvSpPr>
          <p:nvPr>
            <p:ph type="sldImg"/>
          </p:nvPr>
        </p:nvSpPr>
        <p:spPr>
          <a:xfrm>
            <a:off x="1212850" y="708025"/>
            <a:ext cx="4724400" cy="3543300"/>
          </a:xfrm>
          <a:ln/>
        </p:spPr>
      </p:sp>
      <p:sp>
        <p:nvSpPr>
          <p:cNvPr id="1065987" name="Rectangle 3"/>
          <p:cNvSpPr>
            <a:spLocks noGrp="1" noChangeArrowheads="1"/>
          </p:cNvSpPr>
          <p:nvPr>
            <p:ph type="body" idx="1"/>
          </p:nvPr>
        </p:nvSpPr>
        <p:spPr>
          <a:xfrm>
            <a:off x="954088" y="4487863"/>
            <a:ext cx="5241925" cy="4252912"/>
          </a:xfrm>
        </p:spPr>
        <p:txBody>
          <a:bodyPr/>
          <a:lstStyle/>
          <a:p>
            <a:endParaRPr lang="en-US" dirty="0"/>
          </a:p>
        </p:txBody>
      </p:sp>
    </p:spTree>
    <p:extLst>
      <p:ext uri="{BB962C8B-B14F-4D97-AF65-F5344CB8AC3E}">
        <p14:creationId xmlns:p14="http://schemas.microsoft.com/office/powerpoint/2010/main" val="374111802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C69AE35-7E1F-4C5F-AB08-3A781158685B}" type="slidenum">
              <a:rPr lang="en-US"/>
              <a:pPr/>
              <a:t>32</a:t>
            </a:fld>
            <a:endParaRPr lang="en-US"/>
          </a:p>
        </p:txBody>
      </p:sp>
      <p:sp>
        <p:nvSpPr>
          <p:cNvPr id="1065986" name="Rectangle 2"/>
          <p:cNvSpPr>
            <a:spLocks noGrp="1" noRot="1" noChangeAspect="1" noChangeArrowheads="1" noTextEdit="1"/>
          </p:cNvSpPr>
          <p:nvPr>
            <p:ph type="sldImg"/>
          </p:nvPr>
        </p:nvSpPr>
        <p:spPr>
          <a:xfrm>
            <a:off x="1212850" y="708025"/>
            <a:ext cx="4724400" cy="3543300"/>
          </a:xfrm>
          <a:ln/>
        </p:spPr>
      </p:sp>
      <p:sp>
        <p:nvSpPr>
          <p:cNvPr id="1065987" name="Rectangle 3"/>
          <p:cNvSpPr>
            <a:spLocks noGrp="1" noChangeArrowheads="1"/>
          </p:cNvSpPr>
          <p:nvPr>
            <p:ph type="body" idx="1"/>
          </p:nvPr>
        </p:nvSpPr>
        <p:spPr>
          <a:xfrm>
            <a:off x="954088" y="4487863"/>
            <a:ext cx="5241925" cy="4252912"/>
          </a:xfrm>
        </p:spPr>
        <p:txBody>
          <a:bodyPr/>
          <a:lstStyle/>
          <a:p>
            <a:endParaRPr lang="en-US" dirty="0"/>
          </a:p>
        </p:txBody>
      </p:sp>
    </p:spTree>
    <p:extLst>
      <p:ext uri="{BB962C8B-B14F-4D97-AF65-F5344CB8AC3E}">
        <p14:creationId xmlns:p14="http://schemas.microsoft.com/office/powerpoint/2010/main" val="74533534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880217A-ADA4-4F6C-A4C2-64E3E3DC1BC7}" type="slidenum">
              <a:rPr lang="en-US" altLang="en-US"/>
              <a:pPr/>
              <a:t>37</a:t>
            </a:fld>
            <a:endParaRPr lang="en-US" altLang="en-US"/>
          </a:p>
        </p:txBody>
      </p:sp>
      <p:sp>
        <p:nvSpPr>
          <p:cNvPr id="516098" name="Rectangle 1026"/>
          <p:cNvSpPr>
            <a:spLocks noGrp="1" noRot="1" noChangeAspect="1" noChangeArrowheads="1" noTextEdit="1"/>
          </p:cNvSpPr>
          <p:nvPr>
            <p:ph type="sldImg"/>
          </p:nvPr>
        </p:nvSpPr>
        <p:spPr>
          <a:ln/>
        </p:spPr>
      </p:sp>
      <p:sp>
        <p:nvSpPr>
          <p:cNvPr id="516099" name="Rectangle 1027"/>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27827637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C69AE35-7E1F-4C5F-AB08-3A781158685B}" type="slidenum">
              <a:rPr lang="en-US"/>
              <a:pPr/>
              <a:t>62</a:t>
            </a:fld>
            <a:endParaRPr lang="en-US"/>
          </a:p>
        </p:txBody>
      </p:sp>
      <p:sp>
        <p:nvSpPr>
          <p:cNvPr id="1065986" name="Rectangle 2"/>
          <p:cNvSpPr>
            <a:spLocks noGrp="1" noRot="1" noChangeAspect="1" noChangeArrowheads="1" noTextEdit="1"/>
          </p:cNvSpPr>
          <p:nvPr>
            <p:ph type="sldImg"/>
          </p:nvPr>
        </p:nvSpPr>
        <p:spPr>
          <a:xfrm>
            <a:off x="1212850" y="708025"/>
            <a:ext cx="4724400" cy="3543300"/>
          </a:xfrm>
          <a:ln/>
        </p:spPr>
      </p:sp>
      <p:sp>
        <p:nvSpPr>
          <p:cNvPr id="1065987" name="Rectangle 3"/>
          <p:cNvSpPr>
            <a:spLocks noGrp="1" noChangeArrowheads="1"/>
          </p:cNvSpPr>
          <p:nvPr>
            <p:ph type="body" idx="1"/>
          </p:nvPr>
        </p:nvSpPr>
        <p:spPr>
          <a:xfrm>
            <a:off x="954088" y="4487863"/>
            <a:ext cx="5241925" cy="4252912"/>
          </a:xfrm>
        </p:spPr>
        <p:txBody>
          <a:bodyPr/>
          <a:lstStyle/>
          <a:p>
            <a:endParaRPr lang="en-US" dirty="0"/>
          </a:p>
        </p:txBody>
      </p:sp>
    </p:spTree>
    <p:extLst>
      <p:ext uri="{BB962C8B-B14F-4D97-AF65-F5344CB8AC3E}">
        <p14:creationId xmlns:p14="http://schemas.microsoft.com/office/powerpoint/2010/main" val="84459341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359DD9E-3990-4E69-827B-956FC0331047}" type="slidenum">
              <a:rPr lang="en-US" smtClean="0"/>
              <a:pPr/>
              <a:t>71</a:t>
            </a:fld>
            <a:endParaRPr lang="en-US"/>
          </a:p>
        </p:txBody>
      </p:sp>
    </p:spTree>
    <p:extLst>
      <p:ext uri="{BB962C8B-B14F-4D97-AF65-F5344CB8AC3E}">
        <p14:creationId xmlns:p14="http://schemas.microsoft.com/office/powerpoint/2010/main" val="262313486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7"/>
          <p:cNvSpPr>
            <a:spLocks noGrp="1" noChangeArrowheads="1"/>
          </p:cNvSpPr>
          <p:nvPr>
            <p:ph type="sldNum" sz="quarter" idx="5"/>
          </p:nvPr>
        </p:nvSpPr>
        <p:spPr>
          <a:ln/>
        </p:spPr>
        <p:txBody>
          <a:bodyPr/>
          <a:lstStyle/>
          <a:p>
            <a:fld id="{6B3C3033-BA2C-4224-B4C7-4A0FA63360C9}" type="slidenum">
              <a:rPr lang="en-US"/>
              <a:pPr/>
              <a:t>2</a:t>
            </a:fld>
            <a:endParaRPr lang="en-US"/>
          </a:p>
        </p:txBody>
      </p:sp>
      <p:sp>
        <p:nvSpPr>
          <p:cNvPr id="1189890" name="Rectangle 2"/>
          <p:cNvSpPr>
            <a:spLocks noGrp="1" noRot="1" noChangeAspect="1" noChangeArrowheads="1" noTextEdit="1"/>
          </p:cNvSpPr>
          <p:nvPr>
            <p:ph type="sldImg"/>
          </p:nvPr>
        </p:nvSpPr>
        <p:spPr>
          <a:ln/>
        </p:spPr>
      </p:sp>
      <p:sp>
        <p:nvSpPr>
          <p:cNvPr id="1189891"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373326402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359DD9E-3990-4E69-827B-956FC0331047}" type="slidenum">
              <a:rPr lang="en-US" smtClean="0"/>
              <a:pPr/>
              <a:t>87</a:t>
            </a:fld>
            <a:endParaRPr lang="en-US"/>
          </a:p>
        </p:txBody>
      </p:sp>
    </p:spTree>
    <p:extLst>
      <p:ext uri="{BB962C8B-B14F-4D97-AF65-F5344CB8AC3E}">
        <p14:creationId xmlns:p14="http://schemas.microsoft.com/office/powerpoint/2010/main" val="99217045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359DD9E-3990-4E69-827B-956FC0331047}" type="slidenum">
              <a:rPr lang="en-US" smtClean="0"/>
              <a:pPr/>
              <a:t>91</a:t>
            </a:fld>
            <a:endParaRPr lang="en-US"/>
          </a:p>
        </p:txBody>
      </p:sp>
    </p:spTree>
    <p:extLst>
      <p:ext uri="{BB962C8B-B14F-4D97-AF65-F5344CB8AC3E}">
        <p14:creationId xmlns:p14="http://schemas.microsoft.com/office/powerpoint/2010/main" val="257955127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359DD9E-3990-4E69-827B-956FC0331047}" type="slidenum">
              <a:rPr lang="en-US" smtClean="0"/>
              <a:pPr/>
              <a:t>99</a:t>
            </a:fld>
            <a:endParaRPr lang="en-US"/>
          </a:p>
        </p:txBody>
      </p:sp>
    </p:spTree>
    <p:extLst>
      <p:ext uri="{BB962C8B-B14F-4D97-AF65-F5344CB8AC3E}">
        <p14:creationId xmlns:p14="http://schemas.microsoft.com/office/powerpoint/2010/main" val="50580401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7"/>
          <p:cNvSpPr>
            <a:spLocks noGrp="1" noChangeArrowheads="1"/>
          </p:cNvSpPr>
          <p:nvPr>
            <p:ph type="sldNum" sz="quarter" idx="5"/>
          </p:nvPr>
        </p:nvSpPr>
        <p:spPr>
          <a:ln/>
        </p:spPr>
        <p:txBody>
          <a:bodyPr/>
          <a:lstStyle/>
          <a:p>
            <a:fld id="{1C467BF4-A1CC-4521-B27B-766AB1D473AB}" type="slidenum">
              <a:rPr lang="en-US"/>
              <a:pPr/>
              <a:t>3</a:t>
            </a:fld>
            <a:endParaRPr lang="en-US"/>
          </a:p>
        </p:txBody>
      </p:sp>
      <p:sp>
        <p:nvSpPr>
          <p:cNvPr id="1190914" name="Rectangle 2"/>
          <p:cNvSpPr>
            <a:spLocks noGrp="1" noRot="1" noChangeAspect="1" noChangeArrowheads="1" noTextEdit="1"/>
          </p:cNvSpPr>
          <p:nvPr>
            <p:ph type="sldImg"/>
          </p:nvPr>
        </p:nvSpPr>
        <p:spPr>
          <a:ln/>
        </p:spPr>
      </p:sp>
      <p:sp>
        <p:nvSpPr>
          <p:cNvPr id="1190915" name="Rectangle 3"/>
          <p:cNvSpPr>
            <a:spLocks noGrp="1" noChangeArrowheads="1"/>
          </p:cNvSpPr>
          <p:nvPr>
            <p:ph type="body" idx="1"/>
          </p:nvPr>
        </p:nvSpPr>
        <p:spPr/>
        <p:txBody>
          <a:bodyPr/>
          <a:lstStyle/>
          <a:p>
            <a:endParaRPr lang="en-US" dirty="0"/>
          </a:p>
        </p:txBody>
      </p:sp>
    </p:spTree>
    <p:extLst>
      <p:ext uri="{BB962C8B-B14F-4D97-AF65-F5344CB8AC3E}">
        <p14:creationId xmlns:p14="http://schemas.microsoft.com/office/powerpoint/2010/main" val="336565185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2F81BC2-8AE2-4D31-8A84-35737F083AD0}" type="slidenum">
              <a:rPr lang="en-US"/>
              <a:pPr/>
              <a:t>4</a:t>
            </a:fld>
            <a:endParaRPr lang="en-US"/>
          </a:p>
        </p:txBody>
      </p:sp>
      <p:sp>
        <p:nvSpPr>
          <p:cNvPr id="809986" name="Rectangle 2"/>
          <p:cNvSpPr>
            <a:spLocks noGrp="1" noRot="1" noChangeAspect="1" noChangeArrowheads="1" noTextEdit="1"/>
          </p:cNvSpPr>
          <p:nvPr>
            <p:ph type="sldImg"/>
          </p:nvPr>
        </p:nvSpPr>
        <p:spPr>
          <a:ln/>
        </p:spPr>
      </p:sp>
      <p:sp>
        <p:nvSpPr>
          <p:cNvPr id="809987"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349685286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2F81BC2-8AE2-4D31-8A84-35737F083AD0}" type="slidenum">
              <a:rPr lang="en-US"/>
              <a:pPr/>
              <a:t>5</a:t>
            </a:fld>
            <a:endParaRPr lang="en-US"/>
          </a:p>
        </p:txBody>
      </p:sp>
      <p:sp>
        <p:nvSpPr>
          <p:cNvPr id="809986" name="Rectangle 2"/>
          <p:cNvSpPr>
            <a:spLocks noGrp="1" noRot="1" noChangeAspect="1" noChangeArrowheads="1" noTextEdit="1"/>
          </p:cNvSpPr>
          <p:nvPr>
            <p:ph type="sldImg"/>
          </p:nvPr>
        </p:nvSpPr>
        <p:spPr>
          <a:ln/>
        </p:spPr>
      </p:sp>
      <p:sp>
        <p:nvSpPr>
          <p:cNvPr id="809987"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13220200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880217A-ADA4-4F6C-A4C2-64E3E3DC1BC7}" type="slidenum">
              <a:rPr lang="en-US" altLang="en-US"/>
              <a:pPr/>
              <a:t>6</a:t>
            </a:fld>
            <a:endParaRPr lang="en-US" altLang="en-US"/>
          </a:p>
        </p:txBody>
      </p:sp>
      <p:sp>
        <p:nvSpPr>
          <p:cNvPr id="516098" name="Rectangle 1026"/>
          <p:cNvSpPr>
            <a:spLocks noGrp="1" noRot="1" noChangeAspect="1" noChangeArrowheads="1" noTextEdit="1"/>
          </p:cNvSpPr>
          <p:nvPr>
            <p:ph type="sldImg"/>
          </p:nvPr>
        </p:nvSpPr>
        <p:spPr>
          <a:ln/>
        </p:spPr>
      </p:sp>
      <p:sp>
        <p:nvSpPr>
          <p:cNvPr id="516099" name="Rectangle 1027"/>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81374239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2F81BC2-8AE2-4D31-8A84-35737F083AD0}" type="slidenum">
              <a:rPr lang="en-US"/>
              <a:pPr/>
              <a:t>9</a:t>
            </a:fld>
            <a:endParaRPr lang="en-US"/>
          </a:p>
        </p:txBody>
      </p:sp>
      <p:sp>
        <p:nvSpPr>
          <p:cNvPr id="809986" name="Rectangle 2"/>
          <p:cNvSpPr>
            <a:spLocks noGrp="1" noRot="1" noChangeAspect="1" noChangeArrowheads="1" noTextEdit="1"/>
          </p:cNvSpPr>
          <p:nvPr>
            <p:ph type="sldImg"/>
          </p:nvPr>
        </p:nvSpPr>
        <p:spPr>
          <a:ln/>
        </p:spPr>
      </p:sp>
      <p:sp>
        <p:nvSpPr>
          <p:cNvPr id="809987"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260329949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2F81BC2-8AE2-4D31-8A84-35737F083AD0}" type="slidenum">
              <a:rPr lang="en-US"/>
              <a:pPr/>
              <a:t>13</a:t>
            </a:fld>
            <a:endParaRPr lang="en-US"/>
          </a:p>
        </p:txBody>
      </p:sp>
      <p:sp>
        <p:nvSpPr>
          <p:cNvPr id="809986" name="Rectangle 2"/>
          <p:cNvSpPr>
            <a:spLocks noGrp="1" noRot="1" noChangeAspect="1" noChangeArrowheads="1" noTextEdit="1"/>
          </p:cNvSpPr>
          <p:nvPr>
            <p:ph type="sldImg"/>
          </p:nvPr>
        </p:nvSpPr>
        <p:spPr>
          <a:ln/>
        </p:spPr>
      </p:sp>
      <p:sp>
        <p:nvSpPr>
          <p:cNvPr id="809987"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66427742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880217A-ADA4-4F6C-A4C2-64E3E3DC1BC7}" type="slidenum">
              <a:rPr lang="en-US" altLang="en-US"/>
              <a:pPr/>
              <a:t>14</a:t>
            </a:fld>
            <a:endParaRPr lang="en-US" altLang="en-US"/>
          </a:p>
        </p:txBody>
      </p:sp>
      <p:sp>
        <p:nvSpPr>
          <p:cNvPr id="516098" name="Rectangle 1026"/>
          <p:cNvSpPr>
            <a:spLocks noGrp="1" noRot="1" noChangeAspect="1" noChangeArrowheads="1" noTextEdit="1"/>
          </p:cNvSpPr>
          <p:nvPr>
            <p:ph type="sldImg"/>
          </p:nvPr>
        </p:nvSpPr>
        <p:spPr>
          <a:ln/>
        </p:spPr>
      </p:sp>
      <p:sp>
        <p:nvSpPr>
          <p:cNvPr id="516099" name="Rectangle 1027"/>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6424001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76200"/>
            <a:ext cx="7772400" cy="1470025"/>
          </a:xfrm>
        </p:spPr>
        <p:txBody>
          <a:bodyPr/>
          <a:lstStyle>
            <a:lvl1pPr>
              <a:defRPr b="0"/>
            </a:lvl1pPr>
          </a:lstStyle>
          <a:p>
            <a:r>
              <a:rPr lang="en-US" dirty="0" smtClean="0"/>
              <a:t>Click to edit Master title style</a:t>
            </a:r>
            <a:endParaRPr lang="en-US" dirty="0"/>
          </a:p>
        </p:txBody>
      </p:sp>
      <p:sp>
        <p:nvSpPr>
          <p:cNvPr id="3" name="Subtitle 2"/>
          <p:cNvSpPr>
            <a:spLocks noGrp="1"/>
          </p:cNvSpPr>
          <p:nvPr>
            <p:ph type="subTitle" idx="1"/>
          </p:nvPr>
        </p:nvSpPr>
        <p:spPr>
          <a:xfrm>
            <a:off x="1371600" y="22098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4" name="Slide Number Placeholder 1"/>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2000">
                <a:solidFill>
                  <a:schemeClr val="tx1"/>
                </a:solidFill>
                <a:latin typeface="+mj-lt"/>
              </a:defRPr>
            </a:lvl1pPr>
          </a:lstStyle>
          <a:p>
            <a:fld id="{0C921938-476A-4922-BE24-3B8F6A2854D9}" type="slidenum">
              <a:rPr lang="en-US" smtClean="0"/>
              <a:pPr/>
              <a:t>‹#›</a:t>
            </a:fld>
            <a:endParaRPr lang="en-US" dirty="0"/>
          </a:p>
        </p:txBody>
      </p:sp>
    </p:spTree>
    <p:extLst>
      <p:ext uri="{BB962C8B-B14F-4D97-AF65-F5344CB8AC3E}">
        <p14:creationId xmlns:p14="http://schemas.microsoft.com/office/powerpoint/2010/main" val="3373382329"/>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userDrawn="1">
            <p:ph type="title"/>
          </p:nvPr>
        </p:nvSpPr>
        <p:spPr>
          <a:xfrm>
            <a:off x="685800" y="30822"/>
            <a:ext cx="7772400" cy="959778"/>
          </a:xfrm>
        </p:spPr>
        <p:txBody>
          <a:bodyPr/>
          <a:lstStyle/>
          <a:p>
            <a:r>
              <a:rPr lang="en-US" dirty="0" smtClean="0"/>
              <a:t>Click to edit Master title style</a:t>
            </a:r>
            <a:endParaRPr lang="en-US" dirty="0"/>
          </a:p>
        </p:txBody>
      </p:sp>
      <p:sp>
        <p:nvSpPr>
          <p:cNvPr id="3" name="Content Placeholder 2"/>
          <p:cNvSpPr>
            <a:spLocks noGrp="1"/>
          </p:cNvSpPr>
          <p:nvPr userDrawn="1">
            <p:ph idx="1" hasCustomPrompt="1"/>
          </p:nvPr>
        </p:nvSpPr>
        <p:spPr>
          <a:xfrm>
            <a:off x="685800" y="1219200"/>
            <a:ext cx="7772400" cy="4983163"/>
          </a:xfrm>
        </p:spPr>
        <p:txBody>
          <a:bodyPr/>
          <a:lstStyle>
            <a:lvl1pPr marL="342900" marR="0" indent="-342900" algn="l" defTabSz="914400" rtl="0" eaLnBrk="1" fontAlgn="base" latinLnBrk="0" hangingPunct="1">
              <a:lnSpc>
                <a:spcPct val="100000"/>
              </a:lnSpc>
              <a:spcBef>
                <a:spcPct val="20000"/>
              </a:spcBef>
              <a:spcAft>
                <a:spcPct val="0"/>
              </a:spcAft>
              <a:buClrTx/>
              <a:buSzPct val="100000"/>
              <a:buFont typeface="Wingdings" panose="05000000000000000000" pitchFamily="2" charset="2"/>
              <a:buChar char="§"/>
              <a:tabLst/>
              <a:defRPr/>
            </a:lvl1pPr>
            <a:lvl2pPr marL="742950" marR="0" indent="-285750" algn="l" defTabSz="914400" rtl="0" eaLnBrk="1" fontAlgn="base" latinLnBrk="0" hangingPunct="1">
              <a:lnSpc>
                <a:spcPct val="100000"/>
              </a:lnSpc>
              <a:spcBef>
                <a:spcPct val="20000"/>
              </a:spcBef>
              <a:spcAft>
                <a:spcPct val="0"/>
              </a:spcAft>
              <a:buClrTx/>
              <a:buSzPct val="75000"/>
              <a:buFont typeface="Wingdings" panose="05000000000000000000" pitchFamily="2" charset="2"/>
              <a:buChar char="§"/>
              <a:tabLst/>
              <a:defRPr>
                <a:solidFill>
                  <a:schemeClr val="accent2">
                    <a:lumMod val="75000"/>
                    <a:lumOff val="25000"/>
                  </a:schemeClr>
                </a:solidFill>
              </a:defRPr>
            </a:lvl2pPr>
            <a:lvl3pPr marL="1143000" marR="0" indent="-228600" algn="l" defTabSz="914400" rtl="0" eaLnBrk="1" fontAlgn="base" latinLnBrk="0" hangingPunct="1">
              <a:lnSpc>
                <a:spcPct val="100000"/>
              </a:lnSpc>
              <a:spcBef>
                <a:spcPct val="20000"/>
              </a:spcBef>
              <a:spcAft>
                <a:spcPct val="0"/>
              </a:spcAft>
              <a:buClrTx/>
              <a:buSzPct val="75000"/>
              <a:buFont typeface="Wingdings" pitchFamily="2" charset="2"/>
              <a:buChar char="§"/>
              <a:tabLst/>
              <a:defRPr/>
            </a:lvl3pPr>
            <a:lvl4pPr marL="1600200" marR="0" indent="-228600" algn="l" defTabSz="914400" rtl="0" eaLnBrk="1" fontAlgn="base" latinLnBrk="0" hangingPunct="1">
              <a:lnSpc>
                <a:spcPct val="100000"/>
              </a:lnSpc>
              <a:spcBef>
                <a:spcPct val="20000"/>
              </a:spcBef>
              <a:spcAft>
                <a:spcPct val="0"/>
              </a:spcAft>
              <a:buClrTx/>
              <a:buSzTx/>
              <a:buFont typeface="Arial" pitchFamily="34" charset="0"/>
              <a:buChar char="•"/>
              <a:tabLst/>
              <a:defRPr>
                <a:solidFill>
                  <a:schemeClr val="accent2">
                    <a:lumMod val="75000"/>
                    <a:lumOff val="25000"/>
                  </a:schemeClr>
                </a:solidFill>
              </a:defRPr>
            </a:lvl4pPr>
            <a:lvl5pPr marL="2057400" marR="0" indent="-228600" algn="l" defTabSz="914400" rtl="0" eaLnBrk="1" fontAlgn="base" latinLnBrk="0" hangingPunct="1">
              <a:lnSpc>
                <a:spcPct val="100000"/>
              </a:lnSpc>
              <a:spcBef>
                <a:spcPct val="20000"/>
              </a:spcBef>
              <a:spcAft>
                <a:spcPct val="0"/>
              </a:spcAft>
              <a:buClrTx/>
              <a:buSzTx/>
              <a:buFont typeface="Arial" pitchFamily="34" charset="0"/>
              <a:buChar char="˗"/>
              <a:tabLst/>
              <a:defRPr/>
            </a:lvl5pPr>
          </a:lstStyle>
          <a:p>
            <a:pPr marL="342900" marR="0" lvl="0" indent="-342900" algn="l" defTabSz="914400" rtl="0" eaLnBrk="1" fontAlgn="base" latinLnBrk="0" hangingPunct="1">
              <a:lnSpc>
                <a:spcPct val="100000"/>
              </a:lnSpc>
              <a:spcBef>
                <a:spcPct val="20000"/>
              </a:spcBef>
              <a:spcAft>
                <a:spcPct val="0"/>
              </a:spcAft>
              <a:buClrTx/>
              <a:buSzPct val="100000"/>
              <a:buFont typeface="Wingdings" panose="05000000000000000000" pitchFamily="2" charset="2"/>
              <a:buChar char="§"/>
              <a:tabLst/>
              <a:defRPr/>
            </a:pPr>
            <a:r>
              <a:rPr kumimoji="0" lang="en-US" sz="2400" b="0" i="0" u="none" strike="noStrike" kern="1200" cap="none" spc="0" normalizeH="0" baseline="0" noProof="0" dirty="0" smtClean="0">
                <a:ln>
                  <a:noFill/>
                </a:ln>
                <a:solidFill>
                  <a:srgbClr val="0F243E"/>
                </a:solidFill>
                <a:effectLst/>
                <a:uLnTx/>
                <a:uFillTx/>
                <a:latin typeface="+mn-lt"/>
                <a:ea typeface="+mn-ea"/>
                <a:cs typeface="+mn-cs"/>
              </a:rPr>
              <a:t>Click to edit Master text styles</a:t>
            </a:r>
          </a:p>
          <a:p>
            <a:pPr marL="742950" marR="0" lvl="1" indent="-285750" algn="l" defTabSz="914400" rtl="0" eaLnBrk="1" fontAlgn="base" latinLnBrk="0" hangingPunct="1">
              <a:lnSpc>
                <a:spcPct val="100000"/>
              </a:lnSpc>
              <a:spcBef>
                <a:spcPct val="20000"/>
              </a:spcBef>
              <a:spcAft>
                <a:spcPct val="0"/>
              </a:spcAft>
              <a:buClrTx/>
              <a:buSzPct val="75000"/>
              <a:buFont typeface="Wingdings" panose="05000000000000000000" pitchFamily="2" charset="2"/>
              <a:buChar char="§"/>
              <a:tabLst/>
              <a:defRPr/>
            </a:pPr>
            <a:r>
              <a:rPr kumimoji="0" lang="en-US" sz="2000" b="0" i="0" u="none" strike="noStrike" kern="1200" cap="none" spc="0" normalizeH="0" baseline="0" noProof="0" dirty="0" smtClean="0">
                <a:ln>
                  <a:noFill/>
                </a:ln>
                <a:solidFill>
                  <a:srgbClr val="0F243E">
                    <a:lumMod val="75000"/>
                    <a:lumOff val="25000"/>
                  </a:srgbClr>
                </a:solidFill>
                <a:effectLst/>
                <a:uLnTx/>
                <a:uFillTx/>
                <a:latin typeface="+mn-lt"/>
                <a:ea typeface="+mn-ea"/>
                <a:cs typeface="+mn-cs"/>
              </a:rPr>
              <a:t>Second level</a:t>
            </a:r>
          </a:p>
          <a:p>
            <a:pPr marL="1143000" marR="0" lvl="2" indent="-228600" algn="l" defTabSz="914400" rtl="0" eaLnBrk="1" fontAlgn="base" latinLnBrk="0" hangingPunct="1">
              <a:lnSpc>
                <a:spcPct val="100000"/>
              </a:lnSpc>
              <a:spcBef>
                <a:spcPct val="20000"/>
              </a:spcBef>
              <a:spcAft>
                <a:spcPct val="0"/>
              </a:spcAft>
              <a:buClrTx/>
              <a:buSzPct val="75000"/>
              <a:buFont typeface="Wingdings" pitchFamily="2" charset="2"/>
              <a:buChar char="§"/>
              <a:tabLst/>
              <a:defRPr/>
            </a:pPr>
            <a:r>
              <a:rPr kumimoji="0" lang="en-US" sz="1800" b="0" i="0" u="none" strike="noStrike" kern="1200" cap="none" spc="0" normalizeH="0" baseline="0" noProof="0" dirty="0" smtClean="0">
                <a:ln>
                  <a:noFill/>
                </a:ln>
                <a:solidFill>
                  <a:srgbClr val="0F243E"/>
                </a:solidFill>
                <a:effectLst/>
                <a:uLnTx/>
                <a:uFillTx/>
                <a:latin typeface="+mn-lt"/>
                <a:ea typeface="+mn-ea"/>
                <a:cs typeface="+mn-cs"/>
              </a:rPr>
              <a:t>Third level</a:t>
            </a:r>
          </a:p>
          <a:p>
            <a:pPr marL="1600200" marR="0" lvl="3" indent="-228600" algn="l" defTabSz="914400" rtl="0" eaLnBrk="1" fontAlgn="base" latinLnBrk="0" hangingPunct="1">
              <a:lnSpc>
                <a:spcPct val="100000"/>
              </a:lnSpc>
              <a:spcBef>
                <a:spcPct val="20000"/>
              </a:spcBef>
              <a:spcAft>
                <a:spcPct val="0"/>
              </a:spcAft>
              <a:buClrTx/>
              <a:buSzTx/>
              <a:buFont typeface="Arial" pitchFamily="34" charset="0"/>
              <a:buChar char="•"/>
              <a:tabLst/>
              <a:defRPr/>
            </a:pPr>
            <a:r>
              <a:rPr kumimoji="0" lang="en-US" sz="1600" b="0" i="0" u="none" strike="noStrike" kern="1200" cap="none" spc="0" normalizeH="0" baseline="0" noProof="0" dirty="0" smtClean="0">
                <a:ln>
                  <a:noFill/>
                </a:ln>
                <a:solidFill>
                  <a:srgbClr val="0F243E">
                    <a:lumMod val="75000"/>
                    <a:lumOff val="25000"/>
                  </a:srgbClr>
                </a:solidFill>
                <a:effectLst/>
                <a:uLnTx/>
                <a:uFillTx/>
                <a:latin typeface="+mn-lt"/>
                <a:ea typeface="+mn-ea"/>
                <a:cs typeface="+mn-cs"/>
              </a:rPr>
              <a:t>Fourth level</a:t>
            </a:r>
          </a:p>
          <a:p>
            <a:pPr marL="2057400" marR="0" lvl="4" indent="-228600" algn="l" defTabSz="914400" rtl="0" eaLnBrk="1" fontAlgn="base" latinLnBrk="0" hangingPunct="1">
              <a:lnSpc>
                <a:spcPct val="100000"/>
              </a:lnSpc>
              <a:spcBef>
                <a:spcPct val="20000"/>
              </a:spcBef>
              <a:spcAft>
                <a:spcPct val="0"/>
              </a:spcAft>
              <a:buClrTx/>
              <a:buSzTx/>
              <a:buFont typeface="Arial" pitchFamily="34" charset="0"/>
              <a:buChar char="˗"/>
              <a:tabLst/>
              <a:defRPr/>
            </a:pPr>
            <a:r>
              <a:rPr kumimoji="0" lang="en-US" sz="1400" b="0" i="0" u="none" strike="noStrike" kern="1200" cap="none" spc="0" normalizeH="0" baseline="0" noProof="0" dirty="0" smtClean="0">
                <a:ln>
                  <a:noFill/>
                </a:ln>
                <a:solidFill>
                  <a:srgbClr val="0F243E"/>
                </a:solidFill>
                <a:effectLst/>
                <a:uLnTx/>
                <a:uFillTx/>
                <a:latin typeface="+mn-lt"/>
                <a:ea typeface="+mn-ea"/>
                <a:cs typeface="+mn-cs"/>
              </a:rPr>
              <a:t>Fifth level</a:t>
            </a:r>
          </a:p>
        </p:txBody>
      </p:sp>
      <p:sp>
        <p:nvSpPr>
          <p:cNvPr id="8" name="Slide Number Placeholder 1"/>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2000">
                <a:solidFill>
                  <a:schemeClr val="tx1"/>
                </a:solidFill>
                <a:latin typeface="+mj-lt"/>
              </a:defRPr>
            </a:lvl1pPr>
          </a:lstStyle>
          <a:p>
            <a:fld id="{0C921938-476A-4922-BE24-3B8F6A2854D9}" type="slidenum">
              <a:rPr lang="en-US" smtClean="0"/>
              <a:pPr/>
              <a:t>‹#›</a:t>
            </a:fld>
            <a:endParaRPr lang="en-US" dirty="0"/>
          </a:p>
        </p:txBody>
      </p:sp>
    </p:spTree>
    <p:extLst>
      <p:ext uri="{BB962C8B-B14F-4D97-AF65-F5344CB8AC3E}">
        <p14:creationId xmlns:p14="http://schemas.microsoft.com/office/powerpoint/2010/main" val="2141968341"/>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Slide Number Placeholder 1"/>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2000">
                <a:solidFill>
                  <a:schemeClr val="tx1"/>
                </a:solidFill>
                <a:latin typeface="+mj-lt"/>
              </a:defRPr>
            </a:lvl1pPr>
          </a:lstStyle>
          <a:p>
            <a:fld id="{0C921938-476A-4922-BE24-3B8F6A2854D9}" type="slidenum">
              <a:rPr lang="en-US" smtClean="0"/>
              <a:pPr/>
              <a:t>‹#›</a:t>
            </a:fld>
            <a:endParaRPr lang="en-US" dirty="0"/>
          </a:p>
        </p:txBody>
      </p:sp>
    </p:spTree>
    <p:extLst>
      <p:ext uri="{BB962C8B-B14F-4D97-AF65-F5344CB8AC3E}">
        <p14:creationId xmlns:p14="http://schemas.microsoft.com/office/powerpoint/2010/main" val="3118590590"/>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5"/>
          <p:cNvSpPr>
            <a:spLocks noGrp="1"/>
          </p:cNvSpPr>
          <p:nvPr>
            <p:ph type="sldNum" sz="quarter" idx="12"/>
          </p:nvPr>
        </p:nvSpPr>
        <p:spPr/>
        <p:txBody>
          <a:bodyPr/>
          <a:lstStyle/>
          <a:p>
            <a:fld id="{2066355A-084C-D24E-9AD2-7E4FC41EA627}" type="slidenum">
              <a:rPr lang="en-US" smtClean="0"/>
              <a:t>‹#›</a:t>
            </a:fld>
            <a:endParaRPr lang="en-US"/>
          </a:p>
        </p:txBody>
      </p:sp>
    </p:spTree>
    <p:extLst>
      <p:ext uri="{BB962C8B-B14F-4D97-AF65-F5344CB8AC3E}">
        <p14:creationId xmlns:p14="http://schemas.microsoft.com/office/powerpoint/2010/main" val="3421677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tmplLst>
          <p:tmpl lvl="1">
            <p:tnLst>
              <p:par>
                <p:cTn presetID="1" presetClass="entr" presetSubtype="0" fill="hold" nodeType="clickEffect">
                  <p:stCondLst>
                    <p:cond delay="0"/>
                  </p:stCondLst>
                  <p:childTnLst>
                    <p:set>
                      <p:cBhvr>
                        <p:cTn dur="1" fill="hold">
                          <p:stCondLst>
                            <p:cond delay="0"/>
                          </p:stCondLst>
                        </p:cTn>
                        <p:tgtEl>
                          <p:spTgt spid="3"/>
                        </p:tgtEl>
                        <p:attrNameLst>
                          <p:attrName>style.visibility</p:attrName>
                        </p:attrNameLst>
                      </p:cBhvr>
                      <p:to>
                        <p:strVal val="visible"/>
                      </p:to>
                    </p:set>
                  </p:childTnLst>
                </p:cTn>
              </p:par>
            </p:tnLst>
          </p:tmpl>
          <p:tmpl lvl="2">
            <p:tnLst>
              <p:par>
                <p:cTn presetID="1" presetClass="entr" presetSubtype="0" fill="hold" nodeType="clickEffect">
                  <p:stCondLst>
                    <p:cond delay="0"/>
                  </p:stCondLst>
                  <p:childTnLst>
                    <p:set>
                      <p:cBhvr>
                        <p:cTn dur="1" fill="hold">
                          <p:stCondLst>
                            <p:cond delay="0"/>
                          </p:stCondLst>
                        </p:cTn>
                        <p:tgtEl>
                          <p:spTgt spid="3"/>
                        </p:tgtEl>
                        <p:attrNameLst>
                          <p:attrName>style.visibility</p:attrName>
                        </p:attrNameLst>
                      </p:cBhvr>
                      <p:to>
                        <p:strVal val="visible"/>
                      </p:to>
                    </p:set>
                  </p:childTnLst>
                </p:cTn>
              </p:par>
            </p:tnLst>
          </p:tmpl>
          <p:tmpl lvl="3">
            <p:tnLst>
              <p:par>
                <p:cTn presetID="1" presetClass="entr" presetSubtype="0" fill="hold" nodeType="clickEffect">
                  <p:stCondLst>
                    <p:cond delay="0"/>
                  </p:stCondLst>
                  <p:childTnLst>
                    <p:set>
                      <p:cBhvr>
                        <p:cTn dur="1" fill="hold">
                          <p:stCondLst>
                            <p:cond delay="0"/>
                          </p:stCondLst>
                        </p:cTn>
                        <p:tgtEl>
                          <p:spTgt spid="3"/>
                        </p:tgtEl>
                        <p:attrNameLst>
                          <p:attrName>style.visibility</p:attrName>
                        </p:attrNameLst>
                      </p:cBhvr>
                      <p:to>
                        <p:strVal val="visible"/>
                      </p:to>
                    </p:set>
                  </p:childTnLst>
                </p:cTn>
              </p:par>
            </p:tnLst>
          </p:tmpl>
          <p:tmpl lvl="4">
            <p:tnLst>
              <p:par>
                <p:cTn presetID="1" presetClass="entr" presetSubtype="0" fill="hold" nodeType="clickEffect">
                  <p:stCondLst>
                    <p:cond delay="0"/>
                  </p:stCondLst>
                  <p:childTnLst>
                    <p:set>
                      <p:cBhvr>
                        <p:cTn dur="1" fill="hold">
                          <p:stCondLst>
                            <p:cond delay="0"/>
                          </p:stCondLst>
                        </p:cTn>
                        <p:tgtEl>
                          <p:spTgt spid="3"/>
                        </p:tgtEl>
                        <p:attrNameLst>
                          <p:attrName>style.visibility</p:attrName>
                        </p:attrNameLst>
                      </p:cBhvr>
                      <p:to>
                        <p:strVal val="visible"/>
                      </p:to>
                    </p:set>
                  </p:childTnLst>
                </p:cTn>
              </p:par>
            </p:tnLst>
          </p:tmpl>
          <p:tmpl lvl="5">
            <p:tnLst>
              <p:par>
                <p:cTn presetID="1" presetClass="entr" presetSubtype="0" fill="hold" nodeType="clickEffect">
                  <p:stCondLst>
                    <p:cond delay="0"/>
                  </p:stCondLst>
                  <p:childTnLst>
                    <p:set>
                      <p:cBhvr>
                        <p:cTn dur="1" fill="hold">
                          <p:stCondLst>
                            <p:cond delay="0"/>
                          </p:stCondLst>
                        </p:cTn>
                        <p:tgtEl>
                          <p:spTgt spid="3"/>
                        </p:tgtEl>
                        <p:attrNameLst>
                          <p:attrName>style.visibility</p:attrName>
                        </p:attrNameLst>
                      </p:cBhvr>
                      <p:to>
                        <p:strVal val="visible"/>
                      </p:to>
                    </p:set>
                  </p:childTnLst>
                </p:cTn>
              </p:par>
            </p:tnLst>
          </p:tmpl>
        </p:tmplLst>
      </p:bldP>
    </p:bld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2"/>
          <p:cNvSpPr>
            <a:spLocks noGrp="1" noChangeArrowheads="1"/>
          </p:cNvSpPr>
          <p:nvPr>
            <p:ph type="ftr" sz="quarter" idx="10"/>
          </p:nvPr>
        </p:nvSpPr>
        <p:spPr>
          <a:xfrm>
            <a:off x="4419600" y="6248400"/>
            <a:ext cx="4038600" cy="228600"/>
          </a:xfrm>
          <a:prstGeom prst="rect">
            <a:avLst/>
          </a:prstGeom>
        </p:spPr>
        <p:txBody>
          <a:bodyPr/>
          <a:lstStyle>
            <a:lvl1pPr>
              <a:defRPr/>
            </a:lvl1pPr>
          </a:lstStyle>
          <a:p>
            <a:pPr>
              <a:defRPr/>
            </a:pPr>
            <a:endParaRPr lang="en-US" altLang="zh-TW" dirty="0"/>
          </a:p>
        </p:txBody>
      </p:sp>
      <p:sp>
        <p:nvSpPr>
          <p:cNvPr id="3" name="Rectangle 3"/>
          <p:cNvSpPr>
            <a:spLocks noGrp="1" noChangeArrowheads="1"/>
          </p:cNvSpPr>
          <p:nvPr>
            <p:ph type="sldNum" sz="quarter" idx="11"/>
          </p:nvPr>
        </p:nvSpPr>
        <p:spPr/>
        <p:txBody>
          <a:bodyPr/>
          <a:lstStyle>
            <a:lvl1pPr>
              <a:defRPr/>
            </a:lvl1pPr>
          </a:lstStyle>
          <a:p>
            <a:pPr>
              <a:defRPr/>
            </a:pPr>
            <a:r>
              <a:rPr lang="en-US" altLang="zh-TW"/>
              <a:t>Page </a:t>
            </a:r>
            <a:fld id="{34956E49-9B35-407E-B5F2-C84A7F7C3F93}" type="slidenum">
              <a:rPr lang="en-US" altLang="zh-TW"/>
              <a:pPr>
                <a:defRPr/>
              </a:pPr>
              <a:t>‹#›</a:t>
            </a:fld>
            <a:endParaRPr lang="en-US" altLang="zh-TW"/>
          </a:p>
        </p:txBody>
      </p:sp>
      <p:sp>
        <p:nvSpPr>
          <p:cNvPr id="4" name="Rectangle 8"/>
          <p:cNvSpPr>
            <a:spLocks noGrp="1" noChangeArrowheads="1"/>
          </p:cNvSpPr>
          <p:nvPr>
            <p:ph type="dt" sz="half" idx="12"/>
          </p:nvPr>
        </p:nvSpPr>
        <p:spPr>
          <a:xfrm>
            <a:off x="4419600" y="6553200"/>
            <a:ext cx="3048000" cy="228600"/>
          </a:xfrm>
          <a:prstGeom prst="rect">
            <a:avLst/>
          </a:prstGeom>
        </p:spPr>
        <p:txBody>
          <a:bodyPr/>
          <a:lstStyle>
            <a:lvl1pPr>
              <a:defRPr/>
            </a:lvl1pPr>
          </a:lstStyle>
          <a:p>
            <a:pPr>
              <a:defRPr/>
            </a:pPr>
            <a:endParaRPr lang="en-US" altLang="zh-TW" dirty="0"/>
          </a:p>
        </p:txBody>
      </p:sp>
    </p:spTree>
    <p:extLst>
      <p:ext uri="{BB962C8B-B14F-4D97-AF65-F5344CB8AC3E}">
        <p14:creationId xmlns:p14="http://schemas.microsoft.com/office/powerpoint/2010/main" val="444350428"/>
      </p:ext>
    </p:extLst>
  </p:cSld>
  <p:clrMapOvr>
    <a:masterClrMapping/>
  </p:clrMapOvr>
  <p:transition spd="med"/>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5_Title and Content">
    <p:spTree>
      <p:nvGrpSpPr>
        <p:cNvPr id="1" name=""/>
        <p:cNvGrpSpPr/>
        <p:nvPr/>
      </p:nvGrpSpPr>
      <p:grpSpPr>
        <a:xfrm>
          <a:off x="0" y="0"/>
          <a:ext cx="0" cy="0"/>
          <a:chOff x="0" y="0"/>
          <a:chExt cx="0" cy="0"/>
        </a:xfrm>
      </p:grpSpPr>
      <p:grpSp>
        <p:nvGrpSpPr>
          <p:cNvPr id="4" name="Group 3"/>
          <p:cNvGrpSpPr/>
          <p:nvPr userDrawn="1"/>
        </p:nvGrpSpPr>
        <p:grpSpPr>
          <a:xfrm>
            <a:off x="1371598" y="12436"/>
            <a:ext cx="0" cy="5783262"/>
            <a:chOff x="1371598" y="12436"/>
            <a:chExt cx="0" cy="5783262"/>
          </a:xfrm>
        </p:grpSpPr>
        <p:sp>
          <p:nvSpPr>
            <p:cNvPr id="6" name="Line 123"/>
            <p:cNvSpPr>
              <a:spLocks noChangeShapeType="1"/>
            </p:cNvSpPr>
            <p:nvPr/>
          </p:nvSpPr>
          <p:spPr bwMode="auto">
            <a:xfrm flipH="1">
              <a:off x="1371598" y="1143000"/>
              <a:ext cx="0" cy="4652698"/>
            </a:xfrm>
            <a:prstGeom prst="line">
              <a:avLst/>
            </a:prstGeom>
            <a:noFill/>
            <a:ln w="31750">
              <a:solidFill>
                <a:schemeClr val="accent1">
                  <a:lumMod val="75000"/>
                </a:schemeClr>
              </a:solidFill>
              <a:round/>
              <a:headEnd/>
              <a:tailEnd/>
            </a:ln>
            <a:extLst>
              <a:ext uri="{909E8E84-426E-40DD-AFC4-6F175D3DCCD1}">
                <a14:hiddenFill xmlns:a14="http://schemas.microsoft.com/office/drawing/2010/main">
                  <a:noFill/>
                </a14:hiddenFill>
              </a:ext>
            </a:extLst>
          </p:spPr>
          <p:txBody>
            <a:bodyPr lIns="82124" tIns="41061" rIns="82124" bIns="41061" anchor="ctr">
              <a:spAutoFit/>
            </a:bodyPr>
            <a:lstStyle/>
            <a:p>
              <a:endParaRPr lang="en-US"/>
            </a:p>
          </p:txBody>
        </p:sp>
        <p:sp>
          <p:nvSpPr>
            <p:cNvPr id="7" name="Line 124"/>
            <p:cNvSpPr>
              <a:spLocks noChangeShapeType="1"/>
            </p:cNvSpPr>
            <p:nvPr/>
          </p:nvSpPr>
          <p:spPr bwMode="auto">
            <a:xfrm>
              <a:off x="1371598" y="12436"/>
              <a:ext cx="0" cy="1130564"/>
            </a:xfrm>
            <a:prstGeom prst="line">
              <a:avLst/>
            </a:prstGeom>
            <a:noFill/>
            <a:ln w="31750">
              <a:solidFill>
                <a:schemeClr val="bg1"/>
              </a:solidFill>
              <a:round/>
              <a:headEnd/>
              <a:tailEnd/>
            </a:ln>
            <a:extLst>
              <a:ext uri="{909E8E84-426E-40DD-AFC4-6F175D3DCCD1}">
                <a14:hiddenFill xmlns:a14="http://schemas.microsoft.com/office/drawing/2010/main">
                  <a:noFill/>
                </a14:hiddenFill>
              </a:ext>
            </a:extLst>
          </p:spPr>
          <p:txBody>
            <a:bodyPr lIns="82124" tIns="41061" rIns="82124" bIns="41061" anchor="ctr">
              <a:spAutoFit/>
            </a:bodyPr>
            <a:lstStyle/>
            <a:p>
              <a:endParaRPr lang="en-US"/>
            </a:p>
          </p:txBody>
        </p:sp>
      </p:grpSp>
      <p:sp>
        <p:nvSpPr>
          <p:cNvPr id="2" name="Title 1"/>
          <p:cNvSpPr>
            <a:spLocks noGrp="1"/>
          </p:cNvSpPr>
          <p:nvPr userDrawn="1">
            <p:ph type="title"/>
          </p:nvPr>
        </p:nvSpPr>
        <p:spPr>
          <a:xfrm>
            <a:off x="1371600" y="30822"/>
            <a:ext cx="7772400" cy="1143000"/>
          </a:xfrm>
        </p:spPr>
        <p:txBody>
          <a:bodyPr/>
          <a:lstStyle/>
          <a:p>
            <a:r>
              <a:rPr lang="en-US" dirty="0" smtClean="0"/>
              <a:t>Click to edit Master title style</a:t>
            </a:r>
            <a:endParaRPr lang="en-US" dirty="0"/>
          </a:p>
        </p:txBody>
      </p:sp>
      <p:sp>
        <p:nvSpPr>
          <p:cNvPr id="3" name="Content Placeholder 2"/>
          <p:cNvSpPr>
            <a:spLocks noGrp="1"/>
          </p:cNvSpPr>
          <p:nvPr userDrawn="1">
            <p:ph idx="1"/>
          </p:nvPr>
        </p:nvSpPr>
        <p:spPr>
          <a:xfrm>
            <a:off x="1524000" y="1371600"/>
            <a:ext cx="7162800" cy="4525963"/>
          </a:xfrm>
        </p:spPr>
        <p:txBody>
          <a:bodyPr/>
          <a:lstStyle>
            <a:lvl1pPr marL="342900" indent="-342900">
              <a:buSzPct val="75000"/>
              <a:buFontTx/>
              <a:buBlip>
                <a:blip r:embed="rId2"/>
              </a:buBlip>
              <a:defRPr/>
            </a:lvl1pPr>
            <a:lvl2pPr marL="742950" indent="-285750">
              <a:buClr>
                <a:schemeClr val="accent1"/>
              </a:buClr>
              <a:buSzPct val="75000"/>
              <a:buFont typeface="Wingdings" pitchFamily="2" charset="2"/>
              <a:buChar char="q"/>
              <a:defRPr>
                <a:solidFill>
                  <a:schemeClr val="accent2">
                    <a:lumMod val="75000"/>
                    <a:lumOff val="25000"/>
                  </a:schemeClr>
                </a:solidFill>
              </a:defRPr>
            </a:lvl2pPr>
            <a:lvl3pPr marL="1143000" indent="-228600">
              <a:buClr>
                <a:schemeClr val="accent1"/>
              </a:buClr>
              <a:buFont typeface="Wingdings" pitchFamily="2" charset="2"/>
              <a:buChar char="§"/>
              <a:defRPr/>
            </a:lvl3pPr>
            <a:lvl4pPr marL="1600200" indent="-228600">
              <a:buClr>
                <a:schemeClr val="accent1"/>
              </a:buClr>
              <a:buFont typeface="Arial" pitchFamily="34" charset="0"/>
              <a:buChar char="•"/>
              <a:defRPr>
                <a:solidFill>
                  <a:schemeClr val="accent2">
                    <a:lumMod val="75000"/>
                    <a:lumOff val="25000"/>
                  </a:schemeClr>
                </a:solidFill>
              </a:defRPr>
            </a:lvl4pPr>
            <a:lvl5pPr marL="2057400" indent="-228600">
              <a:buFont typeface="Arial" pitchFamily="34" charset="0"/>
              <a:buChar char="˗"/>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5" name="Content Placeholder 14"/>
          <p:cNvSpPr>
            <a:spLocks noGrp="1"/>
          </p:cNvSpPr>
          <p:nvPr userDrawn="1">
            <p:ph sz="quarter" idx="13"/>
          </p:nvPr>
        </p:nvSpPr>
        <p:spPr>
          <a:xfrm rot="18627426">
            <a:off x="57359" y="2227476"/>
            <a:ext cx="2183449" cy="1558925"/>
          </a:xfrm>
          <a:noFill/>
          <a:ln>
            <a:noFill/>
          </a:ln>
        </p:spPr>
        <p:style>
          <a:lnRef idx="2">
            <a:schemeClr val="accent6"/>
          </a:lnRef>
          <a:fillRef idx="1">
            <a:schemeClr val="lt1"/>
          </a:fillRef>
          <a:effectRef idx="0">
            <a:schemeClr val="accent6"/>
          </a:effectRef>
          <a:fontRef idx="none"/>
        </p:style>
        <p:txBody>
          <a:bodyPr/>
          <a:lstStyle>
            <a:lvl1pPr marL="0" indent="0">
              <a:buFontTx/>
              <a:buNone/>
              <a:defRPr sz="2000" b="1">
                <a:solidFill>
                  <a:schemeClr val="tx1">
                    <a:lumMod val="50000"/>
                    <a:lumOff val="50000"/>
                  </a:schemeClr>
                </a:solidFill>
              </a:defRPr>
            </a:lvl1pPr>
            <a:lvl2pPr>
              <a:defRPr sz="1600" baseline="0"/>
            </a:lvl2pPr>
            <a:lvl3pPr>
              <a:defRPr sz="1600" baseline="0"/>
            </a:lvl3pPr>
            <a:lvl4pPr>
              <a:defRPr sz="1600" baseline="0"/>
            </a:lvl4pPr>
            <a:lvl5pPr>
              <a:defRPr sz="1600" baseline="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Content Placeholder 14"/>
          <p:cNvSpPr>
            <a:spLocks noGrp="1"/>
          </p:cNvSpPr>
          <p:nvPr>
            <p:ph sz="quarter" idx="14" hasCustomPrompt="1"/>
          </p:nvPr>
        </p:nvSpPr>
        <p:spPr>
          <a:xfrm>
            <a:off x="209759" y="6348197"/>
            <a:ext cx="8781841" cy="509803"/>
          </a:xfrm>
          <a:noFill/>
          <a:ln>
            <a:noFill/>
          </a:ln>
        </p:spPr>
        <p:style>
          <a:lnRef idx="2">
            <a:schemeClr val="accent6"/>
          </a:lnRef>
          <a:fillRef idx="1">
            <a:schemeClr val="lt1"/>
          </a:fillRef>
          <a:effectRef idx="0">
            <a:schemeClr val="accent6"/>
          </a:effectRef>
          <a:fontRef idx="none"/>
        </p:style>
        <p:txBody>
          <a:bodyPr/>
          <a:lstStyle>
            <a:lvl1pPr marL="0" indent="0">
              <a:buFontTx/>
              <a:buNone/>
              <a:defRPr sz="2000" b="0" baseline="0">
                <a:solidFill>
                  <a:schemeClr val="tx1"/>
                </a:solidFill>
              </a:defRPr>
            </a:lvl1pPr>
            <a:lvl2pPr>
              <a:defRPr sz="1600" baseline="0"/>
            </a:lvl2pPr>
            <a:lvl3pPr>
              <a:defRPr sz="1600" baseline="0"/>
            </a:lvl3pPr>
            <a:lvl4pPr>
              <a:defRPr sz="1600" baseline="0"/>
            </a:lvl4pPr>
            <a:lvl5pPr>
              <a:defRPr sz="1600" baseline="0"/>
            </a:lvl5pPr>
          </a:lstStyle>
          <a:p>
            <a:pPr lvl="0"/>
            <a:r>
              <a:rPr lang="en-US" dirty="0" smtClean="0"/>
              <a:t>INTRODUCTION			CS446 Fall ’11				</a:t>
            </a:r>
            <a:endParaRPr lang="en-US" dirty="0"/>
          </a:p>
        </p:txBody>
      </p:sp>
      <p:sp>
        <p:nvSpPr>
          <p:cNvPr id="5" name="Slide Number Placeholder 4"/>
          <p:cNvSpPr>
            <a:spLocks noGrp="1"/>
          </p:cNvSpPr>
          <p:nvPr>
            <p:ph type="sldNum" sz="quarter" idx="15"/>
          </p:nvPr>
        </p:nvSpPr>
        <p:spPr/>
        <p:txBody>
          <a:bodyPr/>
          <a:lstStyle>
            <a:lvl1pPr>
              <a:defRPr sz="2000">
                <a:solidFill>
                  <a:schemeClr val="tx1"/>
                </a:solidFill>
                <a:latin typeface="+mj-lt"/>
              </a:defRPr>
            </a:lvl1pPr>
          </a:lstStyle>
          <a:p>
            <a:fld id="{0C921938-476A-4922-BE24-3B8F6A2854D9}" type="slidenum">
              <a:rPr lang="en-US" smtClean="0"/>
              <a:pPr/>
              <a:t>‹#›</a:t>
            </a:fld>
            <a:endParaRPr lang="en-US" dirty="0"/>
          </a:p>
        </p:txBody>
      </p:sp>
    </p:spTree>
    <p:extLst>
      <p:ext uri="{BB962C8B-B14F-4D97-AF65-F5344CB8AC3E}">
        <p14:creationId xmlns:p14="http://schemas.microsoft.com/office/powerpoint/2010/main" val="3341684019"/>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grpSp>
        <p:nvGrpSpPr>
          <p:cNvPr id="4" name="Group 3"/>
          <p:cNvGrpSpPr/>
          <p:nvPr userDrawn="1"/>
        </p:nvGrpSpPr>
        <p:grpSpPr>
          <a:xfrm>
            <a:off x="1371598" y="12436"/>
            <a:ext cx="0" cy="5783262"/>
            <a:chOff x="1371598" y="12436"/>
            <a:chExt cx="0" cy="5783262"/>
          </a:xfrm>
        </p:grpSpPr>
        <p:sp>
          <p:nvSpPr>
            <p:cNvPr id="6" name="Line 123"/>
            <p:cNvSpPr>
              <a:spLocks noChangeShapeType="1"/>
            </p:cNvSpPr>
            <p:nvPr/>
          </p:nvSpPr>
          <p:spPr bwMode="auto">
            <a:xfrm flipH="1">
              <a:off x="1371598" y="1143000"/>
              <a:ext cx="0" cy="4652698"/>
            </a:xfrm>
            <a:prstGeom prst="line">
              <a:avLst/>
            </a:prstGeom>
            <a:noFill/>
            <a:ln w="31750">
              <a:solidFill>
                <a:schemeClr val="accent1">
                  <a:lumMod val="75000"/>
                </a:schemeClr>
              </a:solidFill>
              <a:round/>
              <a:headEnd/>
              <a:tailEnd/>
            </a:ln>
            <a:extLst>
              <a:ext uri="{909E8E84-426E-40DD-AFC4-6F175D3DCCD1}">
                <a14:hiddenFill xmlns:a14="http://schemas.microsoft.com/office/drawing/2010/main">
                  <a:noFill/>
                </a14:hiddenFill>
              </a:ext>
            </a:extLst>
          </p:spPr>
          <p:txBody>
            <a:bodyPr lIns="82124" tIns="41061" rIns="82124" bIns="41061" anchor="ctr">
              <a:spAutoFit/>
            </a:bodyPr>
            <a:lstStyle/>
            <a:p>
              <a:endParaRPr lang="en-US"/>
            </a:p>
          </p:txBody>
        </p:sp>
        <p:sp>
          <p:nvSpPr>
            <p:cNvPr id="7" name="Line 124"/>
            <p:cNvSpPr>
              <a:spLocks noChangeShapeType="1"/>
            </p:cNvSpPr>
            <p:nvPr/>
          </p:nvSpPr>
          <p:spPr bwMode="auto">
            <a:xfrm>
              <a:off x="1371598" y="12436"/>
              <a:ext cx="0" cy="1130564"/>
            </a:xfrm>
            <a:prstGeom prst="line">
              <a:avLst/>
            </a:prstGeom>
            <a:noFill/>
            <a:ln w="31750">
              <a:solidFill>
                <a:schemeClr val="bg1"/>
              </a:solidFill>
              <a:round/>
              <a:headEnd/>
              <a:tailEnd/>
            </a:ln>
            <a:extLst>
              <a:ext uri="{909E8E84-426E-40DD-AFC4-6F175D3DCCD1}">
                <a14:hiddenFill xmlns:a14="http://schemas.microsoft.com/office/drawing/2010/main">
                  <a:noFill/>
                </a14:hiddenFill>
              </a:ext>
            </a:extLst>
          </p:spPr>
          <p:txBody>
            <a:bodyPr lIns="82124" tIns="41061" rIns="82124" bIns="41061" anchor="ctr">
              <a:spAutoFit/>
            </a:bodyPr>
            <a:lstStyle/>
            <a:p>
              <a:endParaRPr lang="en-US"/>
            </a:p>
          </p:txBody>
        </p:sp>
      </p:grpSp>
      <p:sp>
        <p:nvSpPr>
          <p:cNvPr id="2" name="Title 1"/>
          <p:cNvSpPr>
            <a:spLocks noGrp="1"/>
          </p:cNvSpPr>
          <p:nvPr userDrawn="1">
            <p:ph type="title"/>
          </p:nvPr>
        </p:nvSpPr>
        <p:spPr>
          <a:xfrm>
            <a:off x="1371600" y="30822"/>
            <a:ext cx="7772400" cy="1143000"/>
          </a:xfrm>
        </p:spPr>
        <p:txBody>
          <a:bodyPr/>
          <a:lstStyle/>
          <a:p>
            <a:r>
              <a:rPr lang="en-US" dirty="0" smtClean="0"/>
              <a:t>Click to edit Master title style</a:t>
            </a:r>
            <a:endParaRPr lang="en-US" dirty="0"/>
          </a:p>
        </p:txBody>
      </p:sp>
      <p:sp>
        <p:nvSpPr>
          <p:cNvPr id="3" name="Content Placeholder 2"/>
          <p:cNvSpPr>
            <a:spLocks noGrp="1"/>
          </p:cNvSpPr>
          <p:nvPr userDrawn="1">
            <p:ph idx="1"/>
          </p:nvPr>
        </p:nvSpPr>
        <p:spPr>
          <a:xfrm>
            <a:off x="1524000" y="1371600"/>
            <a:ext cx="7162800" cy="4525963"/>
          </a:xfrm>
        </p:spPr>
        <p:txBody>
          <a:bodyPr/>
          <a:lstStyle>
            <a:lvl1pPr marL="342900" indent="-342900">
              <a:buSzPct val="75000"/>
              <a:buFontTx/>
              <a:buBlip>
                <a:blip r:embed="rId2"/>
              </a:buBlip>
              <a:defRPr/>
            </a:lvl1pPr>
            <a:lvl2pPr marL="742950" indent="-285750">
              <a:buClr>
                <a:schemeClr val="accent1"/>
              </a:buClr>
              <a:buSzPct val="75000"/>
              <a:buFont typeface="Wingdings" pitchFamily="2" charset="2"/>
              <a:buChar char="q"/>
              <a:defRPr>
                <a:solidFill>
                  <a:schemeClr val="accent2">
                    <a:lumMod val="75000"/>
                    <a:lumOff val="25000"/>
                  </a:schemeClr>
                </a:solidFill>
              </a:defRPr>
            </a:lvl2pPr>
            <a:lvl3pPr marL="1143000" indent="-228600">
              <a:buClr>
                <a:schemeClr val="accent1"/>
              </a:buClr>
              <a:buFont typeface="Wingdings" pitchFamily="2" charset="2"/>
              <a:buChar char="§"/>
              <a:defRPr/>
            </a:lvl3pPr>
            <a:lvl4pPr marL="1600200" indent="-228600">
              <a:buClr>
                <a:schemeClr val="accent1"/>
              </a:buClr>
              <a:buFont typeface="Arial" pitchFamily="34" charset="0"/>
              <a:buChar char="•"/>
              <a:defRPr>
                <a:solidFill>
                  <a:schemeClr val="accent2">
                    <a:lumMod val="75000"/>
                    <a:lumOff val="25000"/>
                  </a:schemeClr>
                </a:solidFill>
              </a:defRPr>
            </a:lvl4pPr>
            <a:lvl5pPr marL="2057400" indent="-228600">
              <a:buFont typeface="Arial" pitchFamily="34" charset="0"/>
              <a:buChar char="˗"/>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5" name="Content Placeholder 14"/>
          <p:cNvSpPr>
            <a:spLocks noGrp="1"/>
          </p:cNvSpPr>
          <p:nvPr userDrawn="1">
            <p:ph sz="quarter" idx="13"/>
          </p:nvPr>
        </p:nvSpPr>
        <p:spPr>
          <a:xfrm rot="18627426">
            <a:off x="57359" y="3681197"/>
            <a:ext cx="2183449" cy="1558925"/>
          </a:xfrm>
          <a:noFill/>
          <a:ln>
            <a:noFill/>
          </a:ln>
        </p:spPr>
        <p:style>
          <a:lnRef idx="2">
            <a:schemeClr val="accent6"/>
          </a:lnRef>
          <a:fillRef idx="1">
            <a:schemeClr val="lt1"/>
          </a:fillRef>
          <a:effectRef idx="0">
            <a:schemeClr val="accent6"/>
          </a:effectRef>
          <a:fontRef idx="none"/>
        </p:style>
        <p:txBody>
          <a:bodyPr/>
          <a:lstStyle>
            <a:lvl1pPr marL="0" indent="0">
              <a:buFontTx/>
              <a:buNone/>
              <a:defRPr sz="2000" b="1">
                <a:solidFill>
                  <a:schemeClr val="tx1">
                    <a:lumMod val="50000"/>
                    <a:lumOff val="50000"/>
                  </a:schemeClr>
                </a:solidFill>
              </a:defRPr>
            </a:lvl1pPr>
            <a:lvl2pPr>
              <a:defRPr sz="1600" baseline="0"/>
            </a:lvl2pPr>
            <a:lvl3pPr>
              <a:defRPr sz="1600" baseline="0"/>
            </a:lvl3pPr>
            <a:lvl4pPr>
              <a:defRPr sz="1600" baseline="0"/>
            </a:lvl4pPr>
            <a:lvl5pPr>
              <a:defRPr sz="1600" baseline="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Slide Number Placeholder 4"/>
          <p:cNvSpPr>
            <a:spLocks noGrp="1"/>
          </p:cNvSpPr>
          <p:nvPr>
            <p:ph type="sldNum" sz="quarter" idx="14"/>
          </p:nvPr>
        </p:nvSpPr>
        <p:spPr/>
        <p:txBody>
          <a:bodyPr/>
          <a:lstStyle/>
          <a:p>
            <a:fld id="{FA6F6034-1516-478C-9756-BC6A8296D6DE}" type="slidenum">
              <a:rPr lang="en-US" smtClean="0"/>
              <a:pPr/>
              <a:t>‹#›</a:t>
            </a:fld>
            <a:endParaRPr lang="en-US" dirty="0"/>
          </a:p>
        </p:txBody>
      </p:sp>
    </p:spTree>
    <p:extLst>
      <p:ext uri="{BB962C8B-B14F-4D97-AF65-F5344CB8AC3E}">
        <p14:creationId xmlns:p14="http://schemas.microsoft.com/office/powerpoint/2010/main" val="2101191161"/>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dirty="0"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10" name="Content Placeholder 14"/>
          <p:cNvSpPr txBox="1">
            <a:spLocks/>
          </p:cNvSpPr>
          <p:nvPr userDrawn="1"/>
        </p:nvSpPr>
        <p:spPr>
          <a:xfrm>
            <a:off x="209759" y="6348197"/>
            <a:ext cx="8781841" cy="509803"/>
          </a:xfrm>
          <a:prstGeom prst="rect">
            <a:avLst/>
          </a:prstGeom>
          <a:noFill/>
          <a:ln w="25400" cap="flat" cmpd="sng" algn="ctr">
            <a:noFill/>
            <a:prstDash val="solid"/>
          </a:ln>
        </p:spPr>
        <p:style>
          <a:lnRef idx="2">
            <a:schemeClr val="accent6"/>
          </a:lnRef>
          <a:fillRef idx="1">
            <a:schemeClr val="lt1"/>
          </a:fillRef>
          <a:effectRef idx="0">
            <a:schemeClr val="accent6"/>
          </a:effectRef>
          <a:fontRef idx="none"/>
        </p:style>
        <p:txBody>
          <a:bodyPr/>
          <a:lstStyle>
            <a:lvl1pPr marL="0" indent="0" algn="l" rtl="0" fontAlgn="base">
              <a:spcBef>
                <a:spcPct val="20000"/>
              </a:spcBef>
              <a:spcAft>
                <a:spcPct val="0"/>
              </a:spcAft>
              <a:buSzPct val="75000"/>
              <a:buFontTx/>
              <a:buNone/>
              <a:defRPr sz="2000" b="0" kern="1200" baseline="0">
                <a:solidFill>
                  <a:schemeClr val="tx1"/>
                </a:solidFill>
                <a:latin typeface="+mn-lt"/>
                <a:ea typeface="+mn-ea"/>
                <a:cs typeface="+mn-cs"/>
              </a:defRPr>
            </a:lvl1pPr>
            <a:lvl2pPr marL="742950" indent="-285750" algn="l" rtl="0" fontAlgn="base">
              <a:spcBef>
                <a:spcPct val="20000"/>
              </a:spcBef>
              <a:spcAft>
                <a:spcPct val="0"/>
              </a:spcAft>
              <a:buClr>
                <a:schemeClr val="accent1"/>
              </a:buClr>
              <a:buSzPct val="75000"/>
              <a:buFont typeface="Wingdings" pitchFamily="2" charset="2"/>
              <a:buChar char="q"/>
              <a:defRPr sz="1600" kern="1200" baseline="0">
                <a:solidFill>
                  <a:schemeClr val="tx1"/>
                </a:solidFill>
                <a:latin typeface="+mn-lt"/>
                <a:ea typeface="+mn-ea"/>
                <a:cs typeface="+mn-cs"/>
              </a:defRPr>
            </a:lvl2pPr>
            <a:lvl3pPr marL="1143000" indent="-228600" algn="l" rtl="0" fontAlgn="base">
              <a:spcBef>
                <a:spcPct val="20000"/>
              </a:spcBef>
              <a:spcAft>
                <a:spcPct val="0"/>
              </a:spcAft>
              <a:buClr>
                <a:schemeClr val="accent1"/>
              </a:buClr>
              <a:buFont typeface="Wingdings" pitchFamily="2" charset="2"/>
              <a:buChar char="§"/>
              <a:defRPr sz="1600" kern="1200" baseline="0">
                <a:solidFill>
                  <a:schemeClr val="tx1"/>
                </a:solidFill>
                <a:latin typeface="+mn-lt"/>
                <a:ea typeface="+mn-ea"/>
                <a:cs typeface="+mn-cs"/>
              </a:defRPr>
            </a:lvl3pPr>
            <a:lvl4pPr marL="1600200" indent="-228600" algn="l" rtl="0" fontAlgn="base">
              <a:spcBef>
                <a:spcPct val="20000"/>
              </a:spcBef>
              <a:spcAft>
                <a:spcPct val="0"/>
              </a:spcAft>
              <a:buClr>
                <a:schemeClr val="accent1"/>
              </a:buClr>
              <a:buFont typeface="Arial" pitchFamily="34" charset="0"/>
              <a:buChar char="•"/>
              <a:defRPr sz="1600" kern="1200" baseline="0">
                <a:solidFill>
                  <a:schemeClr val="tx1"/>
                </a:solidFill>
                <a:latin typeface="+mn-lt"/>
                <a:ea typeface="+mn-ea"/>
                <a:cs typeface="+mn-cs"/>
              </a:defRPr>
            </a:lvl4pPr>
            <a:lvl5pPr marL="2057400" indent="-228600" algn="l" rtl="0" fontAlgn="base">
              <a:spcBef>
                <a:spcPct val="20000"/>
              </a:spcBef>
              <a:spcAft>
                <a:spcPct val="0"/>
              </a:spcAft>
              <a:buFont typeface="Arial" pitchFamily="34" charset="0"/>
              <a:buChar char="˗"/>
              <a:defRPr sz="1600" kern="1200" baseline="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dirty="0" smtClean="0"/>
              <a:t>CIS419/519 Spring ’18				</a:t>
            </a:r>
            <a:endParaRPr lang="en-US" dirty="0"/>
          </a:p>
        </p:txBody>
      </p:sp>
      <p:sp>
        <p:nvSpPr>
          <p:cNvPr id="11" name="Slide Number Placeholder 1"/>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2000">
                <a:solidFill>
                  <a:schemeClr val="tx1"/>
                </a:solidFill>
                <a:latin typeface="+mj-lt"/>
              </a:defRPr>
            </a:lvl1pPr>
          </a:lstStyle>
          <a:p>
            <a:fld id="{0C921938-476A-4922-BE24-3B8F6A2854D9}" type="slidenum">
              <a:rPr lang="en-US" smtClean="0"/>
              <a:pPr/>
              <a:t>‹#›</a:t>
            </a:fld>
            <a:endParaRPr lang="en-US" dirty="0"/>
          </a:p>
        </p:txBody>
      </p:sp>
    </p:spTree>
    <p:extLst>
      <p:ext uri="{BB962C8B-B14F-4D97-AF65-F5344CB8AC3E}">
        <p14:creationId xmlns:p14="http://schemas.microsoft.com/office/powerpoint/2010/main" val="4268701248"/>
      </p:ext>
    </p:extLst>
  </p:cSld>
  <p:clrMap bg1="lt1" tx1="dk1" bg2="lt2" tx2="dk2" accent1="accent1" accent2="accent2" accent3="accent3" accent4="accent4" accent5="accent5" accent6="accent6" hlink="hlink" folHlink="folHlink"/>
  <p:sldLayoutIdLst>
    <p:sldLayoutId id="2147483680" r:id="rId1"/>
    <p:sldLayoutId id="2147483681" r:id="rId2"/>
    <p:sldLayoutId id="2147483682" r:id="rId3"/>
    <p:sldLayoutId id="2147483683" r:id="rId4"/>
    <p:sldLayoutId id="2147483684" r:id="rId5"/>
    <p:sldLayoutId id="2147483690" r:id="rId6"/>
    <p:sldLayoutId id="2147483691" r:id="rId7"/>
  </p:sldLayoutIdLst>
  <p:timing>
    <p:tnLst>
      <p:par>
        <p:cTn id="1" dur="indefinite" restart="never" nodeType="tmRoot"/>
      </p:par>
    </p:tnLst>
  </p:timing>
  <p:hf hdr="0" ftr="0" dt="0"/>
  <p:txStyles>
    <p:title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fontAlgn="base">
        <a:spcBef>
          <a:spcPct val="20000"/>
        </a:spcBef>
        <a:spcAft>
          <a:spcPct val="0"/>
        </a:spcAft>
        <a:buSzPct val="100000"/>
        <a:buFont typeface="Wingdings" panose="05000000000000000000" pitchFamily="2" charset="2"/>
        <a:buChar char="§"/>
        <a:defRPr sz="2400" kern="1200">
          <a:solidFill>
            <a:schemeClr val="tx1"/>
          </a:solidFill>
          <a:latin typeface="+mn-lt"/>
          <a:ea typeface="+mn-ea"/>
          <a:cs typeface="+mn-cs"/>
        </a:defRPr>
      </a:lvl1pPr>
      <a:lvl2pPr marL="742950" indent="-285750" algn="l" rtl="0" fontAlgn="base">
        <a:spcBef>
          <a:spcPct val="20000"/>
        </a:spcBef>
        <a:spcAft>
          <a:spcPct val="0"/>
        </a:spcAft>
        <a:buClrTx/>
        <a:buSzPct val="75000"/>
        <a:buFont typeface="Wingdings" panose="05000000000000000000" pitchFamily="2" charset="2"/>
        <a:buChar char="§"/>
        <a:defRPr sz="2000" kern="1200">
          <a:solidFill>
            <a:schemeClr val="accent2">
              <a:lumMod val="75000"/>
              <a:lumOff val="25000"/>
            </a:schemeClr>
          </a:solidFill>
          <a:latin typeface="+mn-lt"/>
          <a:ea typeface="+mn-ea"/>
          <a:cs typeface="+mn-cs"/>
        </a:defRPr>
      </a:lvl2pPr>
      <a:lvl3pPr marL="1143000" indent="-228600" algn="l" rtl="0" fontAlgn="base">
        <a:spcBef>
          <a:spcPct val="20000"/>
        </a:spcBef>
        <a:spcAft>
          <a:spcPct val="0"/>
        </a:spcAft>
        <a:buClrTx/>
        <a:buSzPct val="75000"/>
        <a:buFont typeface="Wingdings" pitchFamily="2" charset="2"/>
        <a:buChar char="§"/>
        <a:defRPr sz="1800" kern="1200">
          <a:solidFill>
            <a:schemeClr val="tx1"/>
          </a:solidFill>
          <a:latin typeface="+mn-lt"/>
          <a:ea typeface="+mn-ea"/>
          <a:cs typeface="+mn-cs"/>
        </a:defRPr>
      </a:lvl3pPr>
      <a:lvl4pPr marL="1600200" indent="-228600" algn="l" rtl="0" fontAlgn="base">
        <a:spcBef>
          <a:spcPct val="20000"/>
        </a:spcBef>
        <a:spcAft>
          <a:spcPct val="0"/>
        </a:spcAft>
        <a:buClrTx/>
        <a:buFont typeface="Arial" pitchFamily="34" charset="0"/>
        <a:buChar char="•"/>
        <a:defRPr sz="1600" kern="1200">
          <a:solidFill>
            <a:schemeClr val="accent2">
              <a:lumMod val="75000"/>
              <a:lumOff val="25000"/>
            </a:schemeClr>
          </a:solidFill>
          <a:latin typeface="+mn-lt"/>
          <a:ea typeface="+mn-ea"/>
          <a:cs typeface="+mn-cs"/>
        </a:defRPr>
      </a:lvl4pPr>
      <a:lvl5pPr marL="2057400" indent="-228600" algn="l" rtl="0" fontAlgn="base">
        <a:spcBef>
          <a:spcPct val="20000"/>
        </a:spcBef>
        <a:spcAft>
          <a:spcPct val="0"/>
        </a:spcAft>
        <a:buFont typeface="Arial" pitchFamily="34" charset="0"/>
        <a:buChar char="˗"/>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hyperlink" Target="http://www.cis.upenn.edu/~danroth/" TargetMode="Externa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3" Type="http://schemas.openxmlformats.org/officeDocument/2006/relationships/image" Target="../media/image138.png"/><Relationship Id="rId4" Type="http://schemas.openxmlformats.org/officeDocument/2006/relationships/image" Target="../media/image139.png"/><Relationship Id="rId5" Type="http://schemas.openxmlformats.org/officeDocument/2006/relationships/image" Target="../media/image140.png"/><Relationship Id="rId1" Type="http://schemas.openxmlformats.org/officeDocument/2006/relationships/slideLayout" Target="../slideLayouts/slideLayout2.xml"/><Relationship Id="rId2" Type="http://schemas.openxmlformats.org/officeDocument/2006/relationships/image" Target="../media/image137.png"/></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51.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4" Type="http://schemas.openxmlformats.org/officeDocument/2006/relationships/image" Target="../media/image11.gif"/><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14.xml.rels><?xml version="1.0" encoding="UTF-8" standalone="yes"?>
<Relationships xmlns="http://schemas.openxmlformats.org/package/2006/relationships"><Relationship Id="rId11" Type="http://schemas.openxmlformats.org/officeDocument/2006/relationships/image" Target="../media/image8.png"/><Relationship Id="rId12" Type="http://schemas.openxmlformats.org/officeDocument/2006/relationships/image" Target="../media/image9.png"/><Relationship Id="rId13" Type="http://schemas.openxmlformats.org/officeDocument/2006/relationships/image" Target="../media/image12.png"/><Relationship Id="rId14" Type="http://schemas.openxmlformats.org/officeDocument/2006/relationships/image" Target="../media/image13.png"/><Relationship Id="rId15" Type="http://schemas.openxmlformats.org/officeDocument/2006/relationships/image" Target="../media/image14.png"/><Relationship Id="rId16" Type="http://schemas.openxmlformats.org/officeDocument/2006/relationships/image" Target="../media/image15.png"/><Relationship Id="rId1" Type="http://schemas.openxmlformats.org/officeDocument/2006/relationships/vmlDrawing" Target="../drawings/vmlDrawing2.vml"/><Relationship Id="rId2" Type="http://schemas.openxmlformats.org/officeDocument/2006/relationships/slideLayout" Target="../slideLayouts/slideLayout2.xml"/><Relationship Id="rId3" Type="http://schemas.openxmlformats.org/officeDocument/2006/relationships/notesSlide" Target="../notesSlides/notesSlide9.xml"/><Relationship Id="rId4" Type="http://schemas.openxmlformats.org/officeDocument/2006/relationships/image" Target="../media/image4.png"/><Relationship Id="rId5" Type="http://schemas.openxmlformats.org/officeDocument/2006/relationships/image" Target="../media/image6.png"/><Relationship Id="rId6" Type="http://schemas.openxmlformats.org/officeDocument/2006/relationships/image" Target="../media/image7.png"/><Relationship Id="rId7" Type="http://schemas.openxmlformats.org/officeDocument/2006/relationships/oleObject" Target="../embeddings/oleObject10.bin"/><Relationship Id="rId8" Type="http://schemas.openxmlformats.org/officeDocument/2006/relationships/image" Target="../media/image7.wmf"/><Relationship Id="rId9" Type="http://schemas.openxmlformats.org/officeDocument/2006/relationships/oleObject" Target="../embeddings/oleObject100.bin"/><Relationship Id="rId10" Type="http://schemas.openxmlformats.org/officeDocument/2006/relationships/image" Target="../media/image7.wmf"/></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16.png"/><Relationship Id="rId3" Type="http://schemas.openxmlformats.org/officeDocument/2006/relationships/image" Target="../media/image153.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7.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70.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people.idsia.ch/~juergen/who-invented-backpropagation.html" TargetMode="External"/><Relationship Id="rId3" Type="http://schemas.openxmlformats.org/officeDocument/2006/relationships/image" Target="../media/image160.png"/></Relationships>
</file>

<file path=ppt/slides/_rels/slide21.xml.rels><?xml version="1.0" encoding="UTF-8" standalone="yes"?>
<Relationships xmlns="http://schemas.openxmlformats.org/package/2006/relationships"><Relationship Id="rId11" Type="http://schemas.openxmlformats.org/officeDocument/2006/relationships/image" Target="../media/image22.png"/><Relationship Id="rId12" Type="http://schemas.openxmlformats.org/officeDocument/2006/relationships/image" Target="../media/image23.png"/><Relationship Id="rId13" Type="http://schemas.openxmlformats.org/officeDocument/2006/relationships/image" Target="../media/image24.png"/><Relationship Id="rId14" Type="http://schemas.openxmlformats.org/officeDocument/2006/relationships/image" Target="../media/image18.png"/><Relationship Id="rId1" Type="http://schemas.openxmlformats.org/officeDocument/2006/relationships/vmlDrawing" Target="../drawings/vmlDrawing3.vml"/><Relationship Id="rId2" Type="http://schemas.openxmlformats.org/officeDocument/2006/relationships/slideLayout" Target="../slideLayouts/slideLayout2.xml"/><Relationship Id="rId3" Type="http://schemas.openxmlformats.org/officeDocument/2006/relationships/image" Target="../media/image180.png"/><Relationship Id="rId4" Type="http://schemas.openxmlformats.org/officeDocument/2006/relationships/oleObject" Target="../embeddings/oleObject11.bin"/><Relationship Id="rId5" Type="http://schemas.openxmlformats.org/officeDocument/2006/relationships/image" Target="../media/image7.wmf"/><Relationship Id="rId6" Type="http://schemas.openxmlformats.org/officeDocument/2006/relationships/oleObject" Target="../embeddings/oleObject20.bin"/><Relationship Id="rId7" Type="http://schemas.openxmlformats.org/officeDocument/2006/relationships/image" Target="../media/image7.wmf"/><Relationship Id="rId8" Type="http://schemas.openxmlformats.org/officeDocument/2006/relationships/image" Target="../media/image19.png"/><Relationship Id="rId9" Type="http://schemas.openxmlformats.org/officeDocument/2006/relationships/image" Target="../media/image20.png"/><Relationship Id="rId10" Type="http://schemas.openxmlformats.org/officeDocument/2006/relationships/image" Target="../media/image171.png"/></Relationships>
</file>

<file path=ppt/slides/_rels/slide22.xml.rels><?xml version="1.0" encoding="UTF-8" standalone="yes"?>
<Relationships xmlns="http://schemas.openxmlformats.org/package/2006/relationships"><Relationship Id="rId3" Type="http://schemas.openxmlformats.org/officeDocument/2006/relationships/image" Target="../media/image27.png"/><Relationship Id="rId4" Type="http://schemas.openxmlformats.org/officeDocument/2006/relationships/image" Target="../media/image28.png"/><Relationship Id="rId5" Type="http://schemas.openxmlformats.org/officeDocument/2006/relationships/image" Target="../media/image29.png"/><Relationship Id="rId1" Type="http://schemas.openxmlformats.org/officeDocument/2006/relationships/slideLayout" Target="../slideLayouts/slideLayout2.xml"/><Relationship Id="rId2" Type="http://schemas.openxmlformats.org/officeDocument/2006/relationships/image" Target="../media/image181.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image" Target="../media/image25.png"/><Relationship Id="rId5" Type="http://schemas.openxmlformats.org/officeDocument/2006/relationships/image" Target="../media/image19.jpeg"/><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10.png"/><Relationship Id="rId3" Type="http://schemas.openxmlformats.org/officeDocument/2006/relationships/image" Target="../media/image240.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21.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3" Type="http://schemas.openxmlformats.org/officeDocument/2006/relationships/image" Target="../media/image32.png"/><Relationship Id="rId4" Type="http://schemas.openxmlformats.org/officeDocument/2006/relationships/image" Target="../media/image26.png"/><Relationship Id="rId5" Type="http://schemas.openxmlformats.org/officeDocument/2006/relationships/image" Target="../media/image21.png"/><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image" Target="../media/image30.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 Id="rId3" Type="http://schemas.openxmlformats.org/officeDocument/2006/relationships/image" Target="../media/image31.png"/></Relationships>
</file>

<file path=ppt/slides/_rels/slide33.xml.rels><?xml version="1.0" encoding="UTF-8" standalone="yes"?>
<Relationships xmlns="http://schemas.openxmlformats.org/package/2006/relationships"><Relationship Id="rId4" Type="http://schemas.openxmlformats.org/officeDocument/2006/relationships/image" Target="../media/image340.png"/><Relationship Id="rId5" Type="http://schemas.openxmlformats.org/officeDocument/2006/relationships/image" Target="../media/image17.png"/><Relationship Id="rId6" Type="http://schemas.openxmlformats.org/officeDocument/2006/relationships/image" Target="../media/image34.png"/><Relationship Id="rId1" Type="http://schemas.openxmlformats.org/officeDocument/2006/relationships/slideLayout" Target="../slideLayouts/slideLayout2.xml"/><Relationship Id="rId2" Type="http://schemas.openxmlformats.org/officeDocument/2006/relationships/image" Target="../media/image33.png"/></Relationships>
</file>

<file path=ppt/slides/_rels/slide34.xml.rels><?xml version="1.0" encoding="UTF-8" standalone="yes"?>
<Relationships xmlns="http://schemas.openxmlformats.org/package/2006/relationships"><Relationship Id="rId3" Type="http://schemas.openxmlformats.org/officeDocument/2006/relationships/image" Target="../media/image350.png"/><Relationship Id="rId4" Type="http://schemas.openxmlformats.org/officeDocument/2006/relationships/image" Target="../media/image17.png"/><Relationship Id="rId5" Type="http://schemas.openxmlformats.org/officeDocument/2006/relationships/image" Target="../media/image35.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11" Type="http://schemas.openxmlformats.org/officeDocument/2006/relationships/image" Target="../media/image8.png"/><Relationship Id="rId12" Type="http://schemas.openxmlformats.org/officeDocument/2006/relationships/image" Target="../media/image9.png"/><Relationship Id="rId13" Type="http://schemas.openxmlformats.org/officeDocument/2006/relationships/image" Target="../media/image10.png"/><Relationship Id="rId14" Type="http://schemas.openxmlformats.org/officeDocument/2006/relationships/image" Target="../media/image1110.png"/><Relationship Id="rId15" Type="http://schemas.openxmlformats.org/officeDocument/2006/relationships/image" Target="../media/image1210.png"/><Relationship Id="rId16" Type="http://schemas.openxmlformats.org/officeDocument/2006/relationships/image" Target="../media/image15.png"/><Relationship Id="rId17" Type="http://schemas.openxmlformats.org/officeDocument/2006/relationships/image" Target="../media/image341.png"/><Relationship Id="rId1" Type="http://schemas.openxmlformats.org/officeDocument/2006/relationships/vmlDrawing" Target="../drawings/vmlDrawing4.vml"/><Relationship Id="rId2" Type="http://schemas.openxmlformats.org/officeDocument/2006/relationships/slideLayout" Target="../slideLayouts/slideLayout2.xml"/><Relationship Id="rId3" Type="http://schemas.openxmlformats.org/officeDocument/2006/relationships/notesSlide" Target="../notesSlides/notesSlide17.xml"/><Relationship Id="rId4" Type="http://schemas.openxmlformats.org/officeDocument/2006/relationships/image" Target="../media/image321.png"/><Relationship Id="rId5" Type="http://schemas.openxmlformats.org/officeDocument/2006/relationships/image" Target="../media/image6.png"/><Relationship Id="rId6" Type="http://schemas.openxmlformats.org/officeDocument/2006/relationships/image" Target="../media/image7.png"/><Relationship Id="rId7" Type="http://schemas.openxmlformats.org/officeDocument/2006/relationships/oleObject" Target="../embeddings/oleObject12.bin"/><Relationship Id="rId8" Type="http://schemas.openxmlformats.org/officeDocument/2006/relationships/image" Target="../media/image7.wmf"/><Relationship Id="rId9" Type="http://schemas.openxmlformats.org/officeDocument/2006/relationships/oleObject" Target="../embeddings/oleObject100.bin"/><Relationship Id="rId10" Type="http://schemas.openxmlformats.org/officeDocument/2006/relationships/image" Target="../media/image7.wmf"/></Relationships>
</file>

<file path=ppt/slides/_rels/slide38.xml.rels><?xml version="1.0" encoding="UTF-8" standalone="yes"?>
<Relationships xmlns="http://schemas.openxmlformats.org/package/2006/relationships"><Relationship Id="rId3" Type="http://schemas.openxmlformats.org/officeDocument/2006/relationships/image" Target="../media/image39.png"/><Relationship Id="rId4" Type="http://schemas.openxmlformats.org/officeDocument/2006/relationships/image" Target="../media/image40.png"/><Relationship Id="rId1" Type="http://schemas.openxmlformats.org/officeDocument/2006/relationships/slideLayout" Target="../slideLayouts/slideLayout2.xml"/><Relationship Id="rId2" Type="http://schemas.openxmlformats.org/officeDocument/2006/relationships/image" Target="../media/image37.png"/></Relationships>
</file>

<file path=ppt/slides/_rels/slide39.xml.rels><?xml version="1.0" encoding="UTF-8" standalone="yes"?>
<Relationships xmlns="http://schemas.openxmlformats.org/package/2006/relationships"><Relationship Id="rId3" Type="http://schemas.openxmlformats.org/officeDocument/2006/relationships/image" Target="../media/image39.png"/><Relationship Id="rId4" Type="http://schemas.openxmlformats.org/officeDocument/2006/relationships/image" Target="../media/image40.png"/><Relationship Id="rId5" Type="http://schemas.openxmlformats.org/officeDocument/2006/relationships/image" Target="../media/image41.png"/><Relationship Id="rId1" Type="http://schemas.openxmlformats.org/officeDocument/2006/relationships/slideLayout" Target="../slideLayouts/slideLayout2.xml"/><Relationship Id="rId2" Type="http://schemas.openxmlformats.org/officeDocument/2006/relationships/image" Target="../media/image351.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s>
</file>

<file path=ppt/slides/_rels/slide40.xml.rels><?xml version="1.0" encoding="UTF-8" standalone="yes"?>
<Relationships xmlns="http://schemas.openxmlformats.org/package/2006/relationships"><Relationship Id="rId3" Type="http://schemas.openxmlformats.org/officeDocument/2006/relationships/image" Target="../media/image36.png"/><Relationship Id="rId4" Type="http://schemas.openxmlformats.org/officeDocument/2006/relationships/image" Target="../media/image43.png"/><Relationship Id="rId5" Type="http://schemas.openxmlformats.org/officeDocument/2006/relationships/image" Target="../media/image320.png"/><Relationship Id="rId6" Type="http://schemas.openxmlformats.org/officeDocument/2006/relationships/image" Target="../media/image431.png"/><Relationship Id="rId10" Type="http://schemas.openxmlformats.org/officeDocument/2006/relationships/image" Target="../media/image46.png"/><Relationship Id="rId8" Type="http://schemas.openxmlformats.org/officeDocument/2006/relationships/image" Target="../media/image45.png"/><Relationship Id="rId9" Type="http://schemas.openxmlformats.org/officeDocument/2006/relationships/image" Target="../media/image38.png"/><Relationship Id="rId11" Type="http://schemas.openxmlformats.org/officeDocument/2006/relationships/image" Target="../media/image47.png"/><Relationship Id="rId1" Type="http://schemas.openxmlformats.org/officeDocument/2006/relationships/slideLayout" Target="../slideLayouts/slideLayout2.xml"/><Relationship Id="rId2" Type="http://schemas.openxmlformats.org/officeDocument/2006/relationships/image" Target="../media/image410.png"/></Relationships>
</file>

<file path=ppt/slides/_rels/slide41.xml.rels><?xml version="1.0" encoding="UTF-8" standalone="yes"?>
<Relationships xmlns="http://schemas.openxmlformats.org/package/2006/relationships"><Relationship Id="rId3" Type="http://schemas.openxmlformats.org/officeDocument/2006/relationships/image" Target="../media/image49.png"/><Relationship Id="rId4" Type="http://schemas.openxmlformats.org/officeDocument/2006/relationships/image" Target="../media/image400.png"/><Relationship Id="rId5" Type="http://schemas.openxmlformats.org/officeDocument/2006/relationships/image" Target="../media/image50.png"/><Relationship Id="rId6" Type="http://schemas.openxmlformats.org/officeDocument/2006/relationships/image" Target="../media/image51.png"/><Relationship Id="rId7" Type="http://schemas.openxmlformats.org/officeDocument/2006/relationships/image" Target="../media/image52.png"/><Relationship Id="rId1" Type="http://schemas.openxmlformats.org/officeDocument/2006/relationships/slideLayout" Target="../slideLayouts/slideLayout2.xml"/><Relationship Id="rId2" Type="http://schemas.openxmlformats.org/officeDocument/2006/relationships/image" Target="../media/image42.png"/></Relationships>
</file>

<file path=ppt/slides/_rels/slide42.xml.rels><?xml version="1.0" encoding="UTF-8" standalone="yes"?>
<Relationships xmlns="http://schemas.openxmlformats.org/package/2006/relationships"><Relationship Id="rId3" Type="http://schemas.openxmlformats.org/officeDocument/2006/relationships/image" Target="../media/image53.png"/><Relationship Id="rId4" Type="http://schemas.openxmlformats.org/officeDocument/2006/relationships/image" Target="../media/image54.png"/><Relationship Id="rId5" Type="http://schemas.openxmlformats.org/officeDocument/2006/relationships/image" Target="../media/image56.png"/><Relationship Id="rId6" Type="http://schemas.openxmlformats.org/officeDocument/2006/relationships/image" Target="../media/image460.png"/><Relationship Id="rId7" Type="http://schemas.openxmlformats.org/officeDocument/2006/relationships/image" Target="../media/image55.png"/><Relationship Id="rId8" Type="http://schemas.openxmlformats.org/officeDocument/2006/relationships/image" Target="../media/image57.png"/><Relationship Id="rId9" Type="http://schemas.openxmlformats.org/officeDocument/2006/relationships/image" Target="../media/image58.png"/><Relationship Id="rId10" Type="http://schemas.openxmlformats.org/officeDocument/2006/relationships/image" Target="../media/image59.png"/><Relationship Id="rId1" Type="http://schemas.openxmlformats.org/officeDocument/2006/relationships/slideLayout" Target="../slideLayouts/slideLayout2.xml"/><Relationship Id="rId2" Type="http://schemas.openxmlformats.org/officeDocument/2006/relationships/image" Target="../media/image48.png"/></Relationships>
</file>

<file path=ppt/slides/_rels/slide43.xml.rels><?xml version="1.0" encoding="UTF-8" standalone="yes"?>
<Relationships xmlns="http://schemas.openxmlformats.org/package/2006/relationships"><Relationship Id="rId3" Type="http://schemas.openxmlformats.org/officeDocument/2006/relationships/image" Target="../media/image60.png"/><Relationship Id="rId4" Type="http://schemas.openxmlformats.org/officeDocument/2006/relationships/image" Target="../media/image61.png"/><Relationship Id="rId5" Type="http://schemas.openxmlformats.org/officeDocument/2006/relationships/image" Target="../media/image62.png"/><Relationship Id="rId6" Type="http://schemas.openxmlformats.org/officeDocument/2006/relationships/image" Target="../media/image63.png"/><Relationship Id="rId7" Type="http://schemas.openxmlformats.org/officeDocument/2006/relationships/image" Target="../media/image520.png"/><Relationship Id="rId8" Type="http://schemas.openxmlformats.org/officeDocument/2006/relationships/image" Target="../media/image64.png"/><Relationship Id="rId1" Type="http://schemas.openxmlformats.org/officeDocument/2006/relationships/slideLayout" Target="../slideLayouts/slideLayout2.xml"/><Relationship Id="rId2" Type="http://schemas.openxmlformats.org/officeDocument/2006/relationships/image" Target="../media/image590.png"/></Relationships>
</file>

<file path=ppt/slides/_rels/slide44.xml.rels><?xml version="1.0" encoding="UTF-8" standalone="yes"?>
<Relationships xmlns="http://schemas.openxmlformats.org/package/2006/relationships"><Relationship Id="rId3" Type="http://schemas.openxmlformats.org/officeDocument/2006/relationships/image" Target="../media/image550.png"/><Relationship Id="rId4" Type="http://schemas.openxmlformats.org/officeDocument/2006/relationships/image" Target="../media/image640.png"/><Relationship Id="rId5" Type="http://schemas.openxmlformats.org/officeDocument/2006/relationships/image" Target="../media/image65.png"/><Relationship Id="rId6" Type="http://schemas.openxmlformats.org/officeDocument/2006/relationships/image" Target="../media/image66.png"/><Relationship Id="rId1" Type="http://schemas.openxmlformats.org/officeDocument/2006/relationships/slideLayout" Target="../slideLayouts/slideLayout2.xml"/><Relationship Id="rId2" Type="http://schemas.openxmlformats.org/officeDocument/2006/relationships/image" Target="../media/image631.png"/></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7.png"/></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4.png"/></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s://playground.tensorflow.org/" TargetMode="Externa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hyperlink" Target="http://people.idsia.ch/~juergen/who-invented-backpropagation.html" TargetMode="Externa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68.png"/></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69.png"/></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70.png"/></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01.png"/></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80.png"/><Relationship Id="rId4" Type="http://schemas.openxmlformats.org/officeDocument/2006/relationships/image" Target="../media/image90.png"/><Relationship Id="rId5" Type="http://schemas.openxmlformats.org/officeDocument/2006/relationships/image" Target="../media/image72.png"/><Relationship Id="rId6" Type="http://schemas.openxmlformats.org/officeDocument/2006/relationships/image" Target="../media/image73.png"/><Relationship Id="rId7" Type="http://schemas.openxmlformats.org/officeDocument/2006/relationships/image" Target="../media/image74.png"/><Relationship Id="rId1" Type="http://schemas.openxmlformats.org/officeDocument/2006/relationships/slideLayout" Target="../slideLayouts/slideLayout3.xml"/><Relationship Id="rId2" Type="http://schemas.openxmlformats.org/officeDocument/2006/relationships/image" Target="../media/image71.png"/></Relationships>
</file>

<file path=ppt/slides/_rels/slide59.xml.rels><?xml version="1.0" encoding="UTF-8" standalone="yes"?>
<Relationships xmlns="http://schemas.openxmlformats.org/package/2006/relationships"><Relationship Id="rId3" Type="http://schemas.microsoft.com/office/2007/relationships/hdphoto" Target="../media/hdphoto1.wdp"/><Relationship Id="rId4" Type="http://schemas.openxmlformats.org/officeDocument/2006/relationships/image" Target="../media/image76.png"/><Relationship Id="rId5" Type="http://schemas.openxmlformats.org/officeDocument/2006/relationships/image" Target="../media/image74.png"/><Relationship Id="rId6" Type="http://schemas.openxmlformats.org/officeDocument/2006/relationships/image" Target="../media/image77.png"/><Relationship Id="rId1" Type="http://schemas.openxmlformats.org/officeDocument/2006/relationships/slideLayout" Target="../slideLayouts/slideLayout3.xml"/><Relationship Id="rId2" Type="http://schemas.openxmlformats.org/officeDocument/2006/relationships/image" Target="../media/image75.png"/></Relationships>
</file>

<file path=ppt/slides/_rels/slide6.xml.rels><?xml version="1.0" encoding="UTF-8" standalone="yes"?>
<Relationships xmlns="http://schemas.openxmlformats.org/package/2006/relationships"><Relationship Id="rId9" Type="http://schemas.openxmlformats.org/officeDocument/2006/relationships/image" Target="../media/image4.wmf"/><Relationship Id="rId20" Type="http://schemas.openxmlformats.org/officeDocument/2006/relationships/oleObject" Target="../embeddings/oleObject9.bin"/><Relationship Id="rId21" Type="http://schemas.openxmlformats.org/officeDocument/2006/relationships/image" Target="../media/image10.wmf"/><Relationship Id="rId10" Type="http://schemas.openxmlformats.org/officeDocument/2006/relationships/oleObject" Target="../embeddings/oleObject4.bin"/><Relationship Id="rId11" Type="http://schemas.openxmlformats.org/officeDocument/2006/relationships/image" Target="../media/image5.wmf"/><Relationship Id="rId12" Type="http://schemas.openxmlformats.org/officeDocument/2006/relationships/oleObject" Target="../embeddings/oleObject5.bin"/><Relationship Id="rId13" Type="http://schemas.openxmlformats.org/officeDocument/2006/relationships/image" Target="../media/image6.wmf"/><Relationship Id="rId14" Type="http://schemas.openxmlformats.org/officeDocument/2006/relationships/oleObject" Target="../embeddings/oleObject6.bin"/><Relationship Id="rId15" Type="http://schemas.openxmlformats.org/officeDocument/2006/relationships/image" Target="../media/image7.wmf"/><Relationship Id="rId16" Type="http://schemas.openxmlformats.org/officeDocument/2006/relationships/oleObject" Target="../embeddings/oleObject7.bin"/><Relationship Id="rId17" Type="http://schemas.openxmlformats.org/officeDocument/2006/relationships/image" Target="../media/image8.wmf"/><Relationship Id="rId18" Type="http://schemas.openxmlformats.org/officeDocument/2006/relationships/oleObject" Target="../embeddings/oleObject8.bin"/><Relationship Id="rId19" Type="http://schemas.openxmlformats.org/officeDocument/2006/relationships/image" Target="../media/image9.wmf"/><Relationship Id="rId1" Type="http://schemas.openxmlformats.org/officeDocument/2006/relationships/vmlDrawing" Target="../drawings/vmlDrawing1.vml"/><Relationship Id="rId2" Type="http://schemas.openxmlformats.org/officeDocument/2006/relationships/slideLayout" Target="../slideLayouts/slideLayout3.xml"/><Relationship Id="rId3" Type="http://schemas.openxmlformats.org/officeDocument/2006/relationships/notesSlide" Target="../notesSlides/notesSlide6.xml"/><Relationship Id="rId4" Type="http://schemas.openxmlformats.org/officeDocument/2006/relationships/oleObject" Target="../embeddings/oleObject1.bin"/><Relationship Id="rId5" Type="http://schemas.openxmlformats.org/officeDocument/2006/relationships/image" Target="../media/image2.wmf"/><Relationship Id="rId6" Type="http://schemas.openxmlformats.org/officeDocument/2006/relationships/oleObject" Target="../embeddings/oleObject2.bin"/><Relationship Id="rId7" Type="http://schemas.openxmlformats.org/officeDocument/2006/relationships/image" Target="../media/image3.wmf"/><Relationship Id="rId8" Type="http://schemas.openxmlformats.org/officeDocument/2006/relationships/oleObject" Target="../embeddings/oleObject3.bin"/></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8.jpeg"/></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9.png"/></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1.png"/></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2.png"/></Relationships>
</file>

<file path=ppt/slides/_rels/slide67.xml.rels><?xml version="1.0" encoding="UTF-8" standalone="yes"?>
<Relationships xmlns="http://schemas.openxmlformats.org/package/2006/relationships"><Relationship Id="rId11" Type="http://schemas.openxmlformats.org/officeDocument/2006/relationships/image" Target="../media/image91.png"/><Relationship Id="rId12" Type="http://schemas.openxmlformats.org/officeDocument/2006/relationships/image" Target="../media/image92.png"/><Relationship Id="rId13" Type="http://schemas.openxmlformats.org/officeDocument/2006/relationships/image" Target="../media/image93.png"/><Relationship Id="rId1" Type="http://schemas.openxmlformats.org/officeDocument/2006/relationships/slideLayout" Target="../slideLayouts/slideLayout2.xml"/><Relationship Id="rId2" Type="http://schemas.openxmlformats.org/officeDocument/2006/relationships/image" Target="../media/image83.png"/><Relationship Id="rId3" Type="http://schemas.openxmlformats.org/officeDocument/2006/relationships/image" Target="../media/image600.png"/><Relationship Id="rId4" Type="http://schemas.openxmlformats.org/officeDocument/2006/relationships/image" Target="../media/image700.png"/><Relationship Id="rId5" Type="http://schemas.openxmlformats.org/officeDocument/2006/relationships/image" Target="../media/image84.png"/><Relationship Id="rId6" Type="http://schemas.openxmlformats.org/officeDocument/2006/relationships/image" Target="../media/image85.png"/><Relationship Id="rId7" Type="http://schemas.openxmlformats.org/officeDocument/2006/relationships/image" Target="../media/image86.png"/><Relationship Id="rId8" Type="http://schemas.openxmlformats.org/officeDocument/2006/relationships/image" Target="../media/image87.png"/><Relationship Id="rId9" Type="http://schemas.openxmlformats.org/officeDocument/2006/relationships/image" Target="../media/image88.png"/><Relationship Id="rId10" Type="http://schemas.openxmlformats.org/officeDocument/2006/relationships/image" Target="../media/image89.png"/></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4.png"/><Relationship Id="rId3" Type="http://schemas.openxmlformats.org/officeDocument/2006/relationships/image" Target="../media/image95.png"/></Relationships>
</file>

<file path=ppt/slides/_rels/slide69.xml.rels><?xml version="1.0" encoding="UTF-8" standalone="yes"?>
<Relationships xmlns="http://schemas.openxmlformats.org/package/2006/relationships"><Relationship Id="rId3" Type="http://schemas.openxmlformats.org/officeDocument/2006/relationships/image" Target="../media/image97.png"/><Relationship Id="rId4" Type="http://schemas.openxmlformats.org/officeDocument/2006/relationships/image" Target="../media/image98.png"/><Relationship Id="rId5" Type="http://schemas.openxmlformats.org/officeDocument/2006/relationships/image" Target="../media/image99.png"/><Relationship Id="rId6" Type="http://schemas.openxmlformats.org/officeDocument/2006/relationships/image" Target="../media/image100.png"/><Relationship Id="rId7" Type="http://schemas.openxmlformats.org/officeDocument/2006/relationships/image" Target="../media/image101.png"/><Relationship Id="rId8" Type="http://schemas.openxmlformats.org/officeDocument/2006/relationships/image" Target="../media/image102.png"/><Relationship Id="rId9" Type="http://schemas.openxmlformats.org/officeDocument/2006/relationships/image" Target="../media/image103.png"/><Relationship Id="rId10" Type="http://schemas.openxmlformats.org/officeDocument/2006/relationships/image" Target="../media/image104.png"/><Relationship Id="rId1" Type="http://schemas.openxmlformats.org/officeDocument/2006/relationships/slideLayout" Target="../slideLayouts/slideLayout7.xml"/><Relationship Id="rId2" Type="http://schemas.openxmlformats.org/officeDocument/2006/relationships/image" Target="../media/image96.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png"/></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200.png"/><Relationship Id="rId3" Type="http://schemas.openxmlformats.org/officeDocument/2006/relationships/image" Target="../media/image104.png"/></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5.png"/><Relationship Id="rId3" Type="http://schemas.openxmlformats.org/officeDocument/2006/relationships/image" Target="../media/image106.png"/></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00.png"/></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7.png"/></Relationships>
</file>

<file path=ppt/slides/_rels/slide75.xml.rels><?xml version="1.0" encoding="UTF-8" standalone="yes"?>
<Relationships xmlns="http://schemas.openxmlformats.org/package/2006/relationships"><Relationship Id="rId3" Type="http://schemas.openxmlformats.org/officeDocument/2006/relationships/image" Target="../media/image3500.png"/><Relationship Id="rId4" Type="http://schemas.openxmlformats.org/officeDocument/2006/relationships/image" Target="../media/image970.png"/><Relationship Id="rId5" Type="http://schemas.openxmlformats.org/officeDocument/2006/relationships/image" Target="../media/image3900.png"/><Relationship Id="rId6" Type="http://schemas.openxmlformats.org/officeDocument/2006/relationships/image" Target="../media/image980.png"/><Relationship Id="rId7" Type="http://schemas.openxmlformats.org/officeDocument/2006/relationships/image" Target="../media/image990.png"/><Relationship Id="rId1" Type="http://schemas.openxmlformats.org/officeDocument/2006/relationships/slideLayout" Target="../slideLayouts/slideLayout2.xml"/><Relationship Id="rId2" Type="http://schemas.openxmlformats.org/officeDocument/2006/relationships/image" Target="../media/image3600.png"/></Relationships>
</file>

<file path=ppt/slides/_rels/slide76.xml.rels><?xml version="1.0" encoding="UTF-8" standalone="yes"?>
<Relationships xmlns="http://schemas.openxmlformats.org/package/2006/relationships"><Relationship Id="rId11" Type="http://schemas.openxmlformats.org/officeDocument/2006/relationships/image" Target="../media/image1060.png"/><Relationship Id="rId12" Type="http://schemas.openxmlformats.org/officeDocument/2006/relationships/image" Target="../media/image1070.png"/><Relationship Id="rId13" Type="http://schemas.openxmlformats.org/officeDocument/2006/relationships/image" Target="../media/image108.png"/><Relationship Id="rId14" Type="http://schemas.openxmlformats.org/officeDocument/2006/relationships/image" Target="../media/image109.png"/><Relationship Id="rId15" Type="http://schemas.openxmlformats.org/officeDocument/2006/relationships/image" Target="../media/image111.png"/><Relationship Id="rId16" Type="http://schemas.openxmlformats.org/officeDocument/2006/relationships/image" Target="../media/image112.png"/><Relationship Id="rId17" Type="http://schemas.openxmlformats.org/officeDocument/2006/relationships/image" Target="../media/image113.png"/><Relationship Id="rId1" Type="http://schemas.openxmlformats.org/officeDocument/2006/relationships/slideLayout" Target="../slideLayouts/slideLayout3.xml"/><Relationship Id="rId2" Type="http://schemas.openxmlformats.org/officeDocument/2006/relationships/image" Target="../media/image370.png"/><Relationship Id="rId3" Type="http://schemas.openxmlformats.org/officeDocument/2006/relationships/image" Target="../media/image1010.png"/><Relationship Id="rId4" Type="http://schemas.openxmlformats.org/officeDocument/2006/relationships/image" Target="../media/image3900.png"/><Relationship Id="rId5" Type="http://schemas.openxmlformats.org/officeDocument/2006/relationships/image" Target="../media/image980.png"/><Relationship Id="rId6" Type="http://schemas.openxmlformats.org/officeDocument/2006/relationships/image" Target="../media/image990.png"/><Relationship Id="rId7" Type="http://schemas.openxmlformats.org/officeDocument/2006/relationships/image" Target="../media/image1020.png"/><Relationship Id="rId8" Type="http://schemas.openxmlformats.org/officeDocument/2006/relationships/image" Target="../media/image1030.png"/><Relationship Id="rId9" Type="http://schemas.openxmlformats.org/officeDocument/2006/relationships/image" Target="../media/image1040.png"/><Relationship Id="rId10" Type="http://schemas.openxmlformats.org/officeDocument/2006/relationships/image" Target="../media/image1050.png"/></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110.png"/><Relationship Id="rId3" Type="http://schemas.openxmlformats.org/officeDocument/2006/relationships/image" Target="../media/image114.png"/></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s://teachablemachine.withgoogle.com/" TargetMode="Externa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5.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116.png"/></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117.png"/></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8.png"/></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9.png"/></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120.png"/></Relationships>
</file>

<file path=ppt/slides/_rels/slide86.xml.rels><?xml version="1.0" encoding="UTF-8" standalone="yes"?>
<Relationships xmlns="http://schemas.openxmlformats.org/package/2006/relationships"><Relationship Id="rId3" Type="http://schemas.openxmlformats.org/officeDocument/2006/relationships/image" Target="../media/image121.png"/><Relationship Id="rId4" Type="http://schemas.openxmlformats.org/officeDocument/2006/relationships/image" Target="../media/image122.png"/><Relationship Id="rId5" Type="http://schemas.openxmlformats.org/officeDocument/2006/relationships/image" Target="../media/image123.png"/><Relationship Id="rId6" Type="http://schemas.openxmlformats.org/officeDocument/2006/relationships/image" Target="../media/image124.png"/><Relationship Id="rId7" Type="http://schemas.openxmlformats.org/officeDocument/2006/relationships/image" Target="../media/image630.png"/><Relationship Id="rId1" Type="http://schemas.openxmlformats.org/officeDocument/2006/relationships/slideLayout" Target="../slideLayouts/slideLayout3.xml"/><Relationship Id="rId2" Type="http://schemas.openxmlformats.org/officeDocument/2006/relationships/image" Target="../media/image1200.png"/></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0.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3" Type="http://schemas.openxmlformats.org/officeDocument/2006/relationships/image" Target="../media/image681.png"/><Relationship Id="rId4" Type="http://schemas.openxmlformats.org/officeDocument/2006/relationships/image" Target="../media/image129.png"/><Relationship Id="rId5" Type="http://schemas.openxmlformats.org/officeDocument/2006/relationships/image" Target="../media/image130.png"/><Relationship Id="rId1" Type="http://schemas.openxmlformats.org/officeDocument/2006/relationships/slideLayout" Target="../slideLayouts/slideLayout2.xml"/><Relationship Id="rId2" Type="http://schemas.openxmlformats.org/officeDocument/2006/relationships/notesSlide" Target="../notesSlides/notesSlide21.xml"/></Relationships>
</file>

<file path=ppt/slides/_rels/slide92.xml.rels><?xml version="1.0" encoding="UTF-8" standalone="yes"?>
<Relationships xmlns="http://schemas.openxmlformats.org/package/2006/relationships"><Relationship Id="rId3" Type="http://schemas.openxmlformats.org/officeDocument/2006/relationships/image" Target="../media/image129.png"/><Relationship Id="rId4" Type="http://schemas.openxmlformats.org/officeDocument/2006/relationships/image" Target="../media/image130.png"/><Relationship Id="rId1" Type="http://schemas.openxmlformats.org/officeDocument/2006/relationships/slideLayout" Target="../slideLayouts/slideLayout2.xml"/><Relationship Id="rId2" Type="http://schemas.openxmlformats.org/officeDocument/2006/relationships/image" Target="../media/image670.png"/></Relationships>
</file>

<file path=ppt/slides/_rels/slide93.xml.rels><?xml version="1.0" encoding="UTF-8" standalone="yes"?>
<Relationships xmlns="http://schemas.openxmlformats.org/package/2006/relationships"><Relationship Id="rId3" Type="http://schemas.openxmlformats.org/officeDocument/2006/relationships/image" Target="../media/image126.png"/><Relationship Id="rId4" Type="http://schemas.openxmlformats.org/officeDocument/2006/relationships/image" Target="../media/image127.png"/><Relationship Id="rId5" Type="http://schemas.openxmlformats.org/officeDocument/2006/relationships/image" Target="../media/image128.png"/><Relationship Id="rId6" Type="http://schemas.openxmlformats.org/officeDocument/2006/relationships/image" Target="../media/image131.png"/><Relationship Id="rId1" Type="http://schemas.openxmlformats.org/officeDocument/2006/relationships/slideLayout" Target="../slideLayouts/slideLayout2.xml"/><Relationship Id="rId2" Type="http://schemas.openxmlformats.org/officeDocument/2006/relationships/image" Target="../media/image125.png"/></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32.png"/><Relationship Id="rId3" Type="http://schemas.openxmlformats.org/officeDocument/2006/relationships/image" Target="../media/image133.png"/></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34.png"/><Relationship Id="rId3" Type="http://schemas.openxmlformats.org/officeDocument/2006/relationships/image" Target="../media/image135.png"/></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36.png"/></Relationships>
</file>

<file path=ppt/slides/_rels/slide98.xml.rels><?xml version="1.0" encoding="UTF-8" standalone="yes"?>
<Relationships xmlns="http://schemas.openxmlformats.org/package/2006/relationships"><Relationship Id="rId3" Type="http://schemas.openxmlformats.org/officeDocument/2006/relationships/image" Target="../media/image141.png"/><Relationship Id="rId4" Type="http://schemas.openxmlformats.org/officeDocument/2006/relationships/image" Target="../media/image142.png"/><Relationship Id="rId5" Type="http://schemas.openxmlformats.org/officeDocument/2006/relationships/image" Target="../media/image143.png"/><Relationship Id="rId6" Type="http://schemas.openxmlformats.org/officeDocument/2006/relationships/image" Target="../media/image144.png"/><Relationship Id="rId7" Type="http://schemas.openxmlformats.org/officeDocument/2006/relationships/image" Target="../media/image750.png"/><Relationship Id="rId8" Type="http://schemas.openxmlformats.org/officeDocument/2006/relationships/image" Target="../media/image760.png"/><Relationship Id="rId9" Type="http://schemas.openxmlformats.org/officeDocument/2006/relationships/image" Target="../media/image145.png"/><Relationship Id="rId1" Type="http://schemas.openxmlformats.org/officeDocument/2006/relationships/slideLayout" Target="../slideLayouts/slideLayout2.xml"/><Relationship Id="rId2" Type="http://schemas.openxmlformats.org/officeDocument/2006/relationships/image" Target="../media/image690.png"/></Relationships>
</file>

<file path=ppt/slides/_rels/slide99.xml.rels><?xml version="1.0" encoding="UTF-8" standalone="yes"?>
<Relationships xmlns="http://schemas.openxmlformats.org/package/2006/relationships"><Relationship Id="rId3" Type="http://schemas.openxmlformats.org/officeDocument/2006/relationships/image" Target="../media/image146.png"/><Relationship Id="rId4" Type="http://schemas.openxmlformats.org/officeDocument/2006/relationships/image" Target="../media/image147.png"/><Relationship Id="rId5" Type="http://schemas.openxmlformats.org/officeDocument/2006/relationships/image" Target="../media/image148.png"/><Relationship Id="rId6" Type="http://schemas.openxmlformats.org/officeDocument/2006/relationships/image" Target="../media/image149.png"/><Relationship Id="rId7" Type="http://schemas.openxmlformats.org/officeDocument/2006/relationships/image" Target="../media/image381.png"/><Relationship Id="rId8" Type="http://schemas.openxmlformats.org/officeDocument/2006/relationships/image" Target="../media/image830.png"/><Relationship Id="rId9" Type="http://schemas.openxmlformats.org/officeDocument/2006/relationships/image" Target="../media/image840.png"/><Relationship Id="rId10" Type="http://schemas.openxmlformats.org/officeDocument/2006/relationships/image" Target="../media/image150.png"/><Relationship Id="rId1" Type="http://schemas.openxmlformats.org/officeDocument/2006/relationships/slideLayout" Target="../slideLayouts/slideLayout3.xml"/><Relationship Id="rId2" Type="http://schemas.openxmlformats.org/officeDocument/2006/relationships/notesSlide" Target="../notesSlides/notesSlide2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3458" name="Rectangle 2"/>
          <p:cNvSpPr>
            <a:spLocks noGrp="1" noChangeArrowheads="1"/>
          </p:cNvSpPr>
          <p:nvPr>
            <p:ph type="ctrTitle"/>
          </p:nvPr>
        </p:nvSpPr>
        <p:spPr>
          <a:xfrm>
            <a:off x="685800" y="533400"/>
            <a:ext cx="7772400" cy="1470025"/>
          </a:xfrm>
        </p:spPr>
        <p:txBody>
          <a:bodyPr/>
          <a:lstStyle/>
          <a:p>
            <a:r>
              <a:rPr lang="en-US" dirty="0" smtClean="0"/>
              <a:t/>
            </a:r>
            <a:br>
              <a:rPr lang="en-US" dirty="0" smtClean="0"/>
            </a:br>
            <a:r>
              <a:rPr lang="en-US" dirty="0" smtClean="0">
                <a:solidFill>
                  <a:srgbClr val="0000FF"/>
                </a:solidFill>
              </a:rPr>
              <a:t>CIS 519/419 </a:t>
            </a:r>
            <a:br>
              <a:rPr lang="en-US" dirty="0" smtClean="0">
                <a:solidFill>
                  <a:srgbClr val="0000FF"/>
                </a:solidFill>
              </a:rPr>
            </a:br>
            <a:r>
              <a:rPr lang="en-US" dirty="0" smtClean="0">
                <a:solidFill>
                  <a:srgbClr val="0000FF"/>
                </a:solidFill>
              </a:rPr>
              <a:t>Applied Machine Learning</a:t>
            </a:r>
            <a:r>
              <a:rPr lang="en-US" dirty="0" smtClean="0"/>
              <a:t/>
            </a:r>
            <a:br>
              <a:rPr lang="en-US" dirty="0" smtClean="0"/>
            </a:br>
            <a:r>
              <a:rPr lang="en-US" sz="2800" dirty="0" smtClean="0"/>
              <a:t>www.seas.upenn.edu/~cis519</a:t>
            </a:r>
            <a:br>
              <a:rPr lang="en-US" sz="2800" dirty="0" smtClean="0"/>
            </a:br>
            <a:r>
              <a:rPr lang="en-US" dirty="0" smtClean="0"/>
              <a:t/>
            </a:r>
            <a:br>
              <a:rPr lang="en-US" dirty="0" smtClean="0"/>
            </a:br>
            <a:endParaRPr lang="en-US" dirty="0"/>
          </a:p>
        </p:txBody>
      </p:sp>
      <p:sp>
        <p:nvSpPr>
          <p:cNvPr id="1043459" name="Rectangle 3"/>
          <p:cNvSpPr>
            <a:spLocks noGrp="1" noChangeArrowheads="1"/>
          </p:cNvSpPr>
          <p:nvPr>
            <p:ph type="subTitle" idx="1"/>
          </p:nvPr>
        </p:nvSpPr>
        <p:spPr/>
        <p:txBody>
          <a:bodyPr/>
          <a:lstStyle/>
          <a:p>
            <a:pPr algn="l"/>
            <a:r>
              <a:rPr lang="en-US" dirty="0" smtClean="0"/>
              <a:t>Dan Roth</a:t>
            </a:r>
          </a:p>
          <a:p>
            <a:pPr algn="l"/>
            <a:r>
              <a:rPr lang="en-US" dirty="0" smtClean="0"/>
              <a:t>danroth@seas.upenn.edu</a:t>
            </a:r>
          </a:p>
          <a:p>
            <a:pPr algn="l"/>
            <a:r>
              <a:rPr lang="en-US" dirty="0" smtClean="0">
                <a:hlinkClick r:id="rId3"/>
              </a:rPr>
              <a:t>http://www.cis.upenn.edu/~danroth/</a:t>
            </a:r>
            <a:endParaRPr lang="en-US" dirty="0" smtClean="0"/>
          </a:p>
          <a:p>
            <a:pPr algn="l"/>
            <a:r>
              <a:rPr lang="en-US" dirty="0" smtClean="0"/>
              <a:t>461C, 3401 Walnut</a:t>
            </a:r>
          </a:p>
          <a:p>
            <a:endParaRPr lang="en-US" dirty="0" smtClean="0"/>
          </a:p>
          <a:p>
            <a:r>
              <a:rPr lang="en-US" dirty="0" smtClean="0"/>
              <a:t>Lecture given by Daniel Khashabi</a:t>
            </a:r>
          </a:p>
          <a:p>
            <a:endParaRPr lang="en-US" dirty="0" smtClean="0"/>
          </a:p>
          <a:p>
            <a:endParaRPr lang="en-US" dirty="0" smtClean="0"/>
          </a:p>
          <a:p>
            <a:endParaRPr lang="en-US" dirty="0" smtClean="0"/>
          </a:p>
          <a:p>
            <a:endParaRPr lang="en-US" dirty="0" smtClean="0"/>
          </a:p>
          <a:p>
            <a:endParaRPr lang="en-US" dirty="0"/>
          </a:p>
        </p:txBody>
      </p:sp>
      <p:sp>
        <p:nvSpPr>
          <p:cNvPr id="4" name="TextBox 3"/>
          <p:cNvSpPr txBox="1"/>
          <p:nvPr/>
        </p:nvSpPr>
        <p:spPr>
          <a:xfrm>
            <a:off x="381000" y="5703393"/>
            <a:ext cx="8382000" cy="646331"/>
          </a:xfrm>
          <a:prstGeom prst="rect">
            <a:avLst/>
          </a:prstGeom>
          <a:noFill/>
        </p:spPr>
        <p:txBody>
          <a:bodyPr wrap="square" rtlCol="0">
            <a:spAutoFit/>
          </a:bodyPr>
          <a:lstStyle/>
          <a:p>
            <a:r>
              <a:rPr lang="en-US" sz="1800" dirty="0">
                <a:latin typeface="+mn-lt"/>
              </a:rPr>
              <a:t>S</a:t>
            </a:r>
            <a:r>
              <a:rPr lang="en-US" sz="1800" dirty="0" smtClean="0">
                <a:latin typeface="+mn-lt"/>
              </a:rPr>
              <a:t>lides were created by </a:t>
            </a:r>
            <a:r>
              <a:rPr lang="en-US" sz="1800" dirty="0">
                <a:latin typeface="+mn-lt"/>
              </a:rPr>
              <a:t>Dan Roth </a:t>
            </a:r>
            <a:r>
              <a:rPr lang="en-US" sz="1800" dirty="0" smtClean="0">
                <a:latin typeface="+mn-lt"/>
              </a:rPr>
              <a:t>(for </a:t>
            </a:r>
            <a:r>
              <a:rPr lang="en-US" sz="1800" dirty="0">
                <a:latin typeface="+mn-lt"/>
              </a:rPr>
              <a:t>CIS519/419 at Penn or CS446 at </a:t>
            </a:r>
            <a:r>
              <a:rPr lang="en-US" sz="1800" dirty="0" smtClean="0">
                <a:latin typeface="+mn-lt"/>
              </a:rPr>
              <a:t>UIUC), </a:t>
            </a:r>
            <a:r>
              <a:rPr lang="en-US" sz="1800" dirty="0">
                <a:latin typeface="+mn-lt"/>
              </a:rPr>
              <a:t>Eric </a:t>
            </a:r>
            <a:r>
              <a:rPr lang="en-US" sz="1800" dirty="0" smtClean="0">
                <a:latin typeface="+mn-lt"/>
              </a:rPr>
              <a:t>Eaton for CIS519/419 at Penn, or from other authors who have made their ML slides available. </a:t>
            </a:r>
          </a:p>
        </p:txBody>
      </p:sp>
    </p:spTree>
    <p:extLst>
      <p:ext uri="{BB962C8B-B14F-4D97-AF65-F5344CB8AC3E}">
        <p14:creationId xmlns:p14="http://schemas.microsoft.com/office/powerpoint/2010/main" val="19229368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Motivation for Neural Networks</a:t>
            </a:r>
            <a:endParaRPr lang="en-US" dirty="0"/>
          </a:p>
        </p:txBody>
      </p:sp>
      <p:sp>
        <p:nvSpPr>
          <p:cNvPr id="3" name="Content Placeholder 2"/>
          <p:cNvSpPr>
            <a:spLocks noGrp="1"/>
          </p:cNvSpPr>
          <p:nvPr>
            <p:ph idx="1"/>
          </p:nvPr>
        </p:nvSpPr>
        <p:spPr/>
        <p:txBody>
          <a:bodyPr/>
          <a:lstStyle/>
          <a:p>
            <a:r>
              <a:rPr lang="en-US" dirty="0" smtClean="0"/>
              <a:t>Inspired by </a:t>
            </a:r>
            <a:r>
              <a:rPr lang="en-US" b="1" dirty="0" smtClean="0"/>
              <a:t>biological systems</a:t>
            </a:r>
          </a:p>
          <a:p>
            <a:pPr lvl="1"/>
            <a:r>
              <a:rPr lang="en-US" b="1" dirty="0" smtClean="0"/>
              <a:t>But don’t take this (as well as any other words in the new on “emergence” of intelligent behavior) seriously; </a:t>
            </a:r>
          </a:p>
          <a:p>
            <a:r>
              <a:rPr lang="en-US" dirty="0" smtClean="0"/>
              <a:t>We are currently on rising part of a wave of interest in NN architectures, after a long downtime from the mid-90-ies.</a:t>
            </a:r>
          </a:p>
          <a:p>
            <a:pPr lvl="1"/>
            <a:r>
              <a:rPr lang="en-US" dirty="0" smtClean="0"/>
              <a:t>Better computer architecture (GPUs, parallelism) </a:t>
            </a:r>
          </a:p>
          <a:p>
            <a:pPr lvl="1"/>
            <a:r>
              <a:rPr lang="en-US" dirty="0" smtClean="0"/>
              <a:t>A lot more data than before; in many domains, supervision is available.</a:t>
            </a:r>
          </a:p>
          <a:p>
            <a:r>
              <a:rPr lang="en-US" dirty="0" smtClean="0"/>
              <a:t>Current surge of interest has seen very minimal algorithmic changes</a:t>
            </a:r>
          </a:p>
        </p:txBody>
      </p:sp>
      <p:sp>
        <p:nvSpPr>
          <p:cNvPr id="5" name="Slide Number Placeholder 4"/>
          <p:cNvSpPr>
            <a:spLocks noGrp="1"/>
          </p:cNvSpPr>
          <p:nvPr>
            <p:ph type="sldNum" sz="quarter" idx="4294967295"/>
          </p:nvPr>
        </p:nvSpPr>
        <p:spPr>
          <a:xfrm>
            <a:off x="7010400" y="6356350"/>
            <a:ext cx="2133600" cy="365125"/>
          </a:xfrm>
        </p:spPr>
        <p:txBody>
          <a:bodyPr/>
          <a:lstStyle/>
          <a:p>
            <a:fld id="{FA6F6034-1516-478C-9756-BC6A8296D6DE}" type="slidenum">
              <a:rPr lang="en-US" smtClean="0"/>
              <a:pPr/>
              <a:t>10</a:t>
            </a:fld>
            <a:endParaRPr lang="en-US" dirty="0"/>
          </a:p>
        </p:txBody>
      </p:sp>
    </p:spTree>
    <p:extLst>
      <p:ext uri="{BB962C8B-B14F-4D97-AF65-F5344CB8AC3E}">
        <p14:creationId xmlns:p14="http://schemas.microsoft.com/office/powerpoint/2010/main" val="5989681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animEffect transition="in" filter="fade">
                                      <p:cBhvr>
                                        <p:cTn id="7"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Unsupervised RNNs </a:t>
            </a:r>
            <a:endParaRPr lang="en-US" dirty="0"/>
          </a:p>
        </p:txBody>
      </p:sp>
      <p:sp>
        <p:nvSpPr>
          <p:cNvPr id="3" name="Content Placeholder 2"/>
          <p:cNvSpPr>
            <a:spLocks noGrp="1"/>
          </p:cNvSpPr>
          <p:nvPr>
            <p:ph idx="1"/>
          </p:nvPr>
        </p:nvSpPr>
        <p:spPr>
          <a:xfrm>
            <a:off x="685800" y="1219200"/>
            <a:ext cx="7772400" cy="1054365"/>
          </a:xfrm>
        </p:spPr>
        <p:txBody>
          <a:bodyPr/>
          <a:lstStyle/>
          <a:p>
            <a:r>
              <a:rPr lang="en-US" dirty="0" smtClean="0"/>
              <a:t>What to put here? </a:t>
            </a:r>
          </a:p>
          <a:p>
            <a:pPr lvl="1"/>
            <a:r>
              <a:rPr lang="en-US" dirty="0" smtClean="0"/>
              <a:t>He was locked up after he ______ . </a:t>
            </a:r>
          </a:p>
          <a:p>
            <a:endParaRPr lang="en-US" dirty="0"/>
          </a:p>
          <a:p>
            <a:endParaRPr lang="en-US" dirty="0" smtClean="0"/>
          </a:p>
          <a:p>
            <a:endParaRPr lang="en-US" dirty="0"/>
          </a:p>
          <a:p>
            <a:endParaRPr lang="en-US" dirty="0" smtClean="0"/>
          </a:p>
          <a:p>
            <a:endParaRPr lang="en-US" dirty="0"/>
          </a:p>
          <a:p>
            <a:endParaRPr lang="en-US" dirty="0" smtClean="0"/>
          </a:p>
          <a:p>
            <a:endParaRPr lang="en-US" dirty="0"/>
          </a:p>
          <a:p>
            <a:r>
              <a:rPr lang="en-US" dirty="0" smtClean="0"/>
              <a:t>Note that: </a:t>
            </a:r>
          </a:p>
          <a:p>
            <a:pPr lvl="1"/>
            <a:r>
              <a:rPr lang="en-US" dirty="0" smtClean="0"/>
              <a:t>This is unsupervised; you can use tons of data to train this. </a:t>
            </a:r>
          </a:p>
          <a:p>
            <a:pPr lvl="1"/>
            <a:r>
              <a:rPr lang="en-US" dirty="0" smtClean="0"/>
              <a:t>While training the model, we train the word representations too. </a:t>
            </a:r>
          </a:p>
          <a:p>
            <a:pPr lvl="1"/>
            <a:endParaRPr lang="en-US" dirty="0"/>
          </a:p>
        </p:txBody>
      </p:sp>
      <p:sp>
        <p:nvSpPr>
          <p:cNvPr id="4" name="Slide Number Placeholder 3"/>
          <p:cNvSpPr>
            <a:spLocks noGrp="1"/>
          </p:cNvSpPr>
          <p:nvPr>
            <p:ph type="sldNum" sz="quarter" idx="4"/>
          </p:nvPr>
        </p:nvSpPr>
        <p:spPr/>
        <p:txBody>
          <a:bodyPr/>
          <a:lstStyle/>
          <a:p>
            <a:fld id="{0C921938-476A-4922-BE24-3B8F6A2854D9}" type="slidenum">
              <a:rPr lang="en-US" smtClean="0"/>
              <a:pPr/>
              <a:t>100</a:t>
            </a:fld>
            <a:endParaRPr lang="en-US" dirty="0"/>
          </a:p>
        </p:txBody>
      </p:sp>
      <p:sp>
        <p:nvSpPr>
          <p:cNvPr id="5" name="Rectangle 4"/>
          <p:cNvSpPr/>
          <p:nvPr/>
        </p:nvSpPr>
        <p:spPr>
          <a:xfrm>
            <a:off x="1299222" y="3198731"/>
            <a:ext cx="1021080" cy="209550"/>
          </a:xfrm>
          <a:prstGeom prst="rect">
            <a:avLst/>
          </a:prstGeom>
          <a:solidFill>
            <a:srgbClr val="92D050"/>
          </a:solidFill>
          <a:ln>
            <a:solidFill>
              <a:schemeClr val="accent3"/>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sz="1400" b="1" u="none" dirty="0" smtClean="0">
                <a:solidFill>
                  <a:schemeClr val="tx1"/>
                </a:solidFill>
              </a:rPr>
              <a:t>O </a:t>
            </a:r>
            <a:r>
              <a:rPr lang="en-US" sz="1400" b="1" u="none" dirty="0" err="1">
                <a:solidFill>
                  <a:schemeClr val="tx1"/>
                </a:solidFill>
              </a:rPr>
              <a:t>O</a:t>
            </a:r>
            <a:r>
              <a:rPr lang="en-US" sz="1400" b="1" u="none" dirty="0">
                <a:solidFill>
                  <a:schemeClr val="tx1"/>
                </a:solidFill>
              </a:rPr>
              <a:t> </a:t>
            </a:r>
            <a:r>
              <a:rPr lang="en-US" sz="1400" b="1" u="none" dirty="0" err="1">
                <a:solidFill>
                  <a:schemeClr val="tx1"/>
                </a:solidFill>
              </a:rPr>
              <a:t>O</a:t>
            </a:r>
            <a:r>
              <a:rPr lang="en-US" sz="1400" b="1" u="none" dirty="0">
                <a:solidFill>
                  <a:schemeClr val="tx1"/>
                </a:solidFill>
              </a:rPr>
              <a:t> </a:t>
            </a:r>
            <a:r>
              <a:rPr lang="en-US" sz="1400" b="1" u="none" dirty="0" err="1">
                <a:solidFill>
                  <a:schemeClr val="tx1"/>
                </a:solidFill>
              </a:rPr>
              <a:t>O</a:t>
            </a:r>
            <a:r>
              <a:rPr lang="en-US" sz="1400" b="1" u="none" dirty="0">
                <a:solidFill>
                  <a:schemeClr val="tx1"/>
                </a:solidFill>
              </a:rPr>
              <a:t> </a:t>
            </a:r>
            <a:r>
              <a:rPr lang="en-US" sz="1400" b="1" u="none" dirty="0" err="1">
                <a:solidFill>
                  <a:schemeClr val="tx1"/>
                </a:solidFill>
              </a:rPr>
              <a:t>O</a:t>
            </a:r>
            <a:r>
              <a:rPr lang="en-US" sz="1400" b="1" u="none" dirty="0">
                <a:solidFill>
                  <a:schemeClr val="tx1"/>
                </a:solidFill>
              </a:rPr>
              <a:t> </a:t>
            </a:r>
          </a:p>
        </p:txBody>
      </p:sp>
      <p:sp>
        <p:nvSpPr>
          <p:cNvPr id="6" name="Rectangle 5"/>
          <p:cNvSpPr/>
          <p:nvPr/>
        </p:nvSpPr>
        <p:spPr>
          <a:xfrm>
            <a:off x="2570769" y="3203534"/>
            <a:ext cx="1021080" cy="209550"/>
          </a:xfrm>
          <a:prstGeom prst="rect">
            <a:avLst/>
          </a:prstGeom>
          <a:solidFill>
            <a:srgbClr val="92D050"/>
          </a:solidFill>
          <a:ln>
            <a:solidFill>
              <a:schemeClr val="accent3"/>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sz="1400" b="1" u="none" dirty="0" smtClean="0">
                <a:solidFill>
                  <a:schemeClr val="tx1"/>
                </a:solidFill>
              </a:rPr>
              <a:t>O </a:t>
            </a:r>
            <a:r>
              <a:rPr lang="en-US" sz="1400" b="1" u="none" dirty="0" err="1">
                <a:solidFill>
                  <a:schemeClr val="tx1"/>
                </a:solidFill>
              </a:rPr>
              <a:t>O</a:t>
            </a:r>
            <a:r>
              <a:rPr lang="en-US" sz="1400" b="1" u="none" dirty="0">
                <a:solidFill>
                  <a:schemeClr val="tx1"/>
                </a:solidFill>
              </a:rPr>
              <a:t> </a:t>
            </a:r>
            <a:r>
              <a:rPr lang="en-US" sz="1400" b="1" u="none" dirty="0" err="1">
                <a:solidFill>
                  <a:schemeClr val="tx1"/>
                </a:solidFill>
              </a:rPr>
              <a:t>O</a:t>
            </a:r>
            <a:r>
              <a:rPr lang="en-US" sz="1400" b="1" u="none" dirty="0">
                <a:solidFill>
                  <a:schemeClr val="tx1"/>
                </a:solidFill>
              </a:rPr>
              <a:t> </a:t>
            </a:r>
            <a:r>
              <a:rPr lang="en-US" sz="1400" b="1" u="none" dirty="0" err="1">
                <a:solidFill>
                  <a:schemeClr val="tx1"/>
                </a:solidFill>
              </a:rPr>
              <a:t>O</a:t>
            </a:r>
            <a:r>
              <a:rPr lang="en-US" sz="1400" b="1" u="none" dirty="0">
                <a:solidFill>
                  <a:schemeClr val="tx1"/>
                </a:solidFill>
              </a:rPr>
              <a:t> </a:t>
            </a:r>
            <a:r>
              <a:rPr lang="en-US" sz="1400" b="1" u="none" dirty="0" err="1">
                <a:solidFill>
                  <a:schemeClr val="tx1"/>
                </a:solidFill>
              </a:rPr>
              <a:t>O</a:t>
            </a:r>
            <a:r>
              <a:rPr lang="en-US" sz="1400" b="1" u="none" dirty="0">
                <a:solidFill>
                  <a:schemeClr val="tx1"/>
                </a:solidFill>
              </a:rPr>
              <a:t> </a:t>
            </a:r>
          </a:p>
        </p:txBody>
      </p:sp>
      <p:sp>
        <p:nvSpPr>
          <p:cNvPr id="7" name="Rectangle 6"/>
          <p:cNvSpPr/>
          <p:nvPr/>
        </p:nvSpPr>
        <p:spPr>
          <a:xfrm>
            <a:off x="3844302" y="3198731"/>
            <a:ext cx="1021080" cy="209550"/>
          </a:xfrm>
          <a:prstGeom prst="rect">
            <a:avLst/>
          </a:prstGeom>
          <a:solidFill>
            <a:srgbClr val="92D050"/>
          </a:solidFill>
          <a:ln>
            <a:solidFill>
              <a:schemeClr val="accent3"/>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sz="1400" b="1" u="none" dirty="0" smtClean="0">
                <a:solidFill>
                  <a:schemeClr val="tx1"/>
                </a:solidFill>
              </a:rPr>
              <a:t>O </a:t>
            </a:r>
            <a:r>
              <a:rPr lang="en-US" sz="1400" b="1" u="none" dirty="0" err="1">
                <a:solidFill>
                  <a:schemeClr val="tx1"/>
                </a:solidFill>
              </a:rPr>
              <a:t>O</a:t>
            </a:r>
            <a:r>
              <a:rPr lang="en-US" sz="1400" b="1" u="none" dirty="0">
                <a:solidFill>
                  <a:schemeClr val="tx1"/>
                </a:solidFill>
              </a:rPr>
              <a:t> </a:t>
            </a:r>
            <a:r>
              <a:rPr lang="en-US" sz="1400" b="1" u="none" dirty="0" err="1">
                <a:solidFill>
                  <a:schemeClr val="tx1"/>
                </a:solidFill>
              </a:rPr>
              <a:t>O</a:t>
            </a:r>
            <a:r>
              <a:rPr lang="en-US" sz="1400" b="1" u="none" dirty="0">
                <a:solidFill>
                  <a:schemeClr val="tx1"/>
                </a:solidFill>
              </a:rPr>
              <a:t> </a:t>
            </a:r>
            <a:r>
              <a:rPr lang="en-US" sz="1400" b="1" u="none" dirty="0" err="1">
                <a:solidFill>
                  <a:schemeClr val="tx1"/>
                </a:solidFill>
              </a:rPr>
              <a:t>O</a:t>
            </a:r>
            <a:r>
              <a:rPr lang="en-US" sz="1400" b="1" u="none" dirty="0">
                <a:solidFill>
                  <a:schemeClr val="tx1"/>
                </a:solidFill>
              </a:rPr>
              <a:t> </a:t>
            </a:r>
            <a:r>
              <a:rPr lang="en-US" sz="1400" b="1" u="none" dirty="0" err="1">
                <a:solidFill>
                  <a:schemeClr val="tx1"/>
                </a:solidFill>
              </a:rPr>
              <a:t>O</a:t>
            </a:r>
            <a:r>
              <a:rPr lang="en-US" sz="1400" b="1" u="none" dirty="0">
                <a:solidFill>
                  <a:schemeClr val="tx1"/>
                </a:solidFill>
              </a:rPr>
              <a:t> </a:t>
            </a:r>
          </a:p>
        </p:txBody>
      </p:sp>
      <mc:AlternateContent xmlns:mc="http://schemas.openxmlformats.org/markup-compatibility/2006">
        <mc:Choice xmlns:a14="http://schemas.microsoft.com/office/drawing/2010/main" Requires="a14">
          <p:sp>
            <p:nvSpPr>
              <p:cNvPr id="8" name="TextBox 7"/>
              <p:cNvSpPr txBox="1"/>
              <p:nvPr/>
            </p:nvSpPr>
            <p:spPr>
              <a:xfrm>
                <a:off x="1493149" y="2722480"/>
                <a:ext cx="5597274" cy="400110"/>
              </a:xfrm>
              <a:prstGeom prst="rect">
                <a:avLst/>
              </a:prstGeom>
              <a:noFill/>
            </p:spPr>
            <p:txBody>
              <a:bodyPr wrap="square" rtlCol="0">
                <a:spAutoFit/>
              </a:bodyPr>
              <a:lstStyle/>
              <a:p>
                <a14:m>
                  <m:oMath xmlns:m="http://schemas.openxmlformats.org/officeDocument/2006/math">
                    <m:sSub>
                      <m:sSubPr>
                        <m:ctrlPr>
                          <a:rPr lang="en-US" sz="2000" b="0" i="1" u="none" smtClean="0">
                            <a:solidFill>
                              <a:schemeClr val="tx1"/>
                            </a:solidFill>
                            <a:latin typeface="Cambria Math" charset="0"/>
                          </a:rPr>
                        </m:ctrlPr>
                      </m:sSubPr>
                      <m:e>
                        <m:r>
                          <a:rPr lang="en-US" sz="2000" b="0" i="1" u="none" smtClean="0">
                            <a:solidFill>
                              <a:schemeClr val="tx1"/>
                            </a:solidFill>
                            <a:latin typeface="Cambria Math"/>
                          </a:rPr>
                          <m:t>𝑥</m:t>
                        </m:r>
                      </m:e>
                      <m:sub>
                        <m:r>
                          <a:rPr lang="en-US" sz="2000" b="0" i="1" u="none" smtClean="0">
                            <a:solidFill>
                              <a:schemeClr val="tx1"/>
                            </a:solidFill>
                            <a:latin typeface="Cambria Math"/>
                          </a:rPr>
                          <m:t>𝑡</m:t>
                        </m:r>
                        <m:r>
                          <a:rPr lang="en-US" sz="2000" b="0" i="1" u="none" smtClean="0">
                            <a:solidFill>
                              <a:schemeClr val="tx1"/>
                            </a:solidFill>
                            <a:latin typeface="Cambria Math"/>
                          </a:rPr>
                          <m:t>−2</m:t>
                        </m:r>
                      </m:sub>
                    </m:sSub>
                  </m:oMath>
                </a14:m>
                <a:r>
                  <a:rPr lang="en-US" sz="2000" u="none" dirty="0" smtClean="0">
                    <a:solidFill>
                      <a:schemeClr val="tx1"/>
                    </a:solidFill>
                  </a:rPr>
                  <a:t>	       </a:t>
                </a:r>
                <a14:m>
                  <m:oMath xmlns:m="http://schemas.openxmlformats.org/officeDocument/2006/math">
                    <m:sSub>
                      <m:sSubPr>
                        <m:ctrlPr>
                          <a:rPr lang="en-US" sz="2000" i="1" u="none">
                            <a:solidFill>
                              <a:schemeClr val="tx1"/>
                            </a:solidFill>
                            <a:latin typeface="Cambria Math" charset="0"/>
                          </a:rPr>
                        </m:ctrlPr>
                      </m:sSubPr>
                      <m:e>
                        <m:r>
                          <a:rPr lang="en-US" sz="2000" i="1" u="none">
                            <a:solidFill>
                              <a:schemeClr val="tx1"/>
                            </a:solidFill>
                            <a:latin typeface="Cambria Math"/>
                          </a:rPr>
                          <m:t>𝑥</m:t>
                        </m:r>
                      </m:e>
                      <m:sub>
                        <m:r>
                          <a:rPr lang="en-US" sz="2000" i="1" u="none">
                            <a:solidFill>
                              <a:schemeClr val="tx1"/>
                            </a:solidFill>
                            <a:latin typeface="Cambria Math"/>
                          </a:rPr>
                          <m:t>𝑡</m:t>
                        </m:r>
                        <m:r>
                          <a:rPr lang="en-US" sz="2000" b="0" i="1" u="none" smtClean="0">
                            <a:solidFill>
                              <a:schemeClr val="tx1"/>
                            </a:solidFill>
                            <a:latin typeface="Cambria Math" charset="0"/>
                          </a:rPr>
                          <m:t>−1</m:t>
                        </m:r>
                      </m:sub>
                    </m:sSub>
                  </m:oMath>
                </a14:m>
                <a:r>
                  <a:rPr lang="en-US" sz="2000" u="none" dirty="0" smtClean="0">
                    <a:solidFill>
                      <a:schemeClr val="tx1"/>
                    </a:solidFill>
                  </a:rPr>
                  <a:t>           </a:t>
                </a:r>
                <a14:m>
                  <m:oMath xmlns:m="http://schemas.openxmlformats.org/officeDocument/2006/math">
                    <m:sSub>
                      <m:sSubPr>
                        <m:ctrlPr>
                          <a:rPr lang="en-US" sz="2000" i="1" u="none">
                            <a:solidFill>
                              <a:schemeClr val="tx1"/>
                            </a:solidFill>
                            <a:latin typeface="Cambria Math" charset="0"/>
                          </a:rPr>
                        </m:ctrlPr>
                      </m:sSubPr>
                      <m:e>
                        <m:r>
                          <a:rPr lang="en-US" sz="2000" i="1" u="none">
                            <a:solidFill>
                              <a:schemeClr val="tx1"/>
                            </a:solidFill>
                            <a:latin typeface="Cambria Math"/>
                          </a:rPr>
                          <m:t>𝑥</m:t>
                        </m:r>
                      </m:e>
                      <m:sub>
                        <m:r>
                          <a:rPr lang="en-US" sz="2000" i="1" u="none">
                            <a:solidFill>
                              <a:schemeClr val="tx1"/>
                            </a:solidFill>
                            <a:latin typeface="Cambria Math"/>
                          </a:rPr>
                          <m:t>𝑡</m:t>
                        </m:r>
                      </m:sub>
                    </m:sSub>
                  </m:oMath>
                </a14:m>
                <a:r>
                  <a:rPr lang="en-US" sz="2000" u="none" dirty="0" smtClean="0">
                    <a:solidFill>
                      <a:schemeClr val="tx1"/>
                    </a:solidFill>
                  </a:rPr>
                  <a:t>  </a:t>
                </a:r>
                <a:r>
                  <a:rPr lang="en-US" sz="2000" u="none" dirty="0" smtClean="0">
                    <a:solidFill>
                      <a:schemeClr val="tx1"/>
                    </a:solidFill>
                  </a:rPr>
                  <a:t>		    </a:t>
                </a:r>
                <a14:m>
                  <m:oMath xmlns:m="http://schemas.openxmlformats.org/officeDocument/2006/math">
                    <m:r>
                      <a:rPr lang="en-US" sz="2000" b="0" i="1" u="none" smtClean="0">
                        <a:solidFill>
                          <a:schemeClr val="tx1"/>
                        </a:solidFill>
                        <a:latin typeface="Cambria Math" charset="0"/>
                      </a:rPr>
                      <m:t>𝑦</m:t>
                    </m:r>
                  </m:oMath>
                </a14:m>
                <a:endParaRPr lang="en-US" sz="2000" u="none" dirty="0">
                  <a:solidFill>
                    <a:schemeClr val="tx1"/>
                  </a:solidFill>
                </a:endParaRPr>
              </a:p>
            </p:txBody>
          </p:sp>
        </mc:Choice>
        <mc:Fallback>
          <p:sp>
            <p:nvSpPr>
              <p:cNvPr id="8" name="TextBox 7"/>
              <p:cNvSpPr txBox="1">
                <a:spLocks noRot="1" noChangeAspect="1" noMove="1" noResize="1" noEditPoints="1" noAdjustHandles="1" noChangeArrowheads="1" noChangeShapeType="1" noTextEdit="1"/>
              </p:cNvSpPr>
              <p:nvPr/>
            </p:nvSpPr>
            <p:spPr>
              <a:xfrm>
                <a:off x="1493149" y="2722480"/>
                <a:ext cx="5597274" cy="400110"/>
              </a:xfrm>
              <a:prstGeom prst="rect">
                <a:avLst/>
              </a:prstGeom>
              <a:blipFill rotWithShape="0">
                <a:blip r:embed="rId2"/>
                <a:stretch>
                  <a:fillRect b="-10769"/>
                </a:stretch>
              </a:blipFill>
            </p:spPr>
            <p:txBody>
              <a:bodyPr/>
              <a:lstStyle/>
              <a:p>
                <a:r>
                  <a:rPr lang="en-US">
                    <a:noFill/>
                  </a:rPr>
                  <a:t> </a:t>
                </a:r>
              </a:p>
            </p:txBody>
          </p:sp>
        </mc:Fallback>
      </mc:AlternateContent>
      <p:sp>
        <p:nvSpPr>
          <p:cNvPr id="10" name="Rectangle 9"/>
          <p:cNvSpPr/>
          <p:nvPr/>
        </p:nvSpPr>
        <p:spPr>
          <a:xfrm rot="5400000">
            <a:off x="4369965" y="4069713"/>
            <a:ext cx="1021080" cy="209550"/>
          </a:xfrm>
          <a:prstGeom prst="rect">
            <a:avLst/>
          </a:prstGeom>
          <a:solidFill>
            <a:srgbClr val="FFC000"/>
          </a:solidFill>
          <a:ln>
            <a:solidFill>
              <a:schemeClr val="accent3"/>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sz="1400" b="1" u="none" dirty="0" smtClean="0">
                <a:solidFill>
                  <a:schemeClr val="tx1"/>
                </a:solidFill>
              </a:rPr>
              <a:t>O </a:t>
            </a:r>
            <a:r>
              <a:rPr lang="en-US" sz="1400" b="1" u="none" dirty="0" err="1">
                <a:solidFill>
                  <a:schemeClr val="tx1"/>
                </a:solidFill>
              </a:rPr>
              <a:t>O</a:t>
            </a:r>
            <a:r>
              <a:rPr lang="en-US" sz="1400" b="1" u="none" dirty="0">
                <a:solidFill>
                  <a:schemeClr val="tx1"/>
                </a:solidFill>
              </a:rPr>
              <a:t> </a:t>
            </a:r>
            <a:r>
              <a:rPr lang="en-US" sz="1400" b="1" u="none" dirty="0" err="1">
                <a:solidFill>
                  <a:schemeClr val="tx1"/>
                </a:solidFill>
              </a:rPr>
              <a:t>O</a:t>
            </a:r>
            <a:r>
              <a:rPr lang="en-US" sz="1400" b="1" u="none" dirty="0">
                <a:solidFill>
                  <a:schemeClr val="tx1"/>
                </a:solidFill>
              </a:rPr>
              <a:t> </a:t>
            </a:r>
            <a:r>
              <a:rPr lang="en-US" sz="1400" b="1" u="none" dirty="0" err="1">
                <a:solidFill>
                  <a:schemeClr val="tx1"/>
                </a:solidFill>
              </a:rPr>
              <a:t>O</a:t>
            </a:r>
            <a:r>
              <a:rPr lang="en-US" sz="1400" b="1" u="none" dirty="0">
                <a:solidFill>
                  <a:schemeClr val="tx1"/>
                </a:solidFill>
              </a:rPr>
              <a:t> </a:t>
            </a:r>
            <a:r>
              <a:rPr lang="en-US" sz="1400" b="1" u="none" dirty="0" err="1">
                <a:solidFill>
                  <a:schemeClr val="tx1"/>
                </a:solidFill>
              </a:rPr>
              <a:t>O</a:t>
            </a:r>
            <a:r>
              <a:rPr lang="en-US" sz="1400" b="1" u="none" dirty="0">
                <a:solidFill>
                  <a:schemeClr val="tx1"/>
                </a:solidFill>
              </a:rPr>
              <a:t> </a:t>
            </a:r>
          </a:p>
        </p:txBody>
      </p:sp>
      <p:cxnSp>
        <p:nvCxnSpPr>
          <p:cNvPr id="12" name="Elbow Connector 11"/>
          <p:cNvCxnSpPr/>
          <p:nvPr/>
        </p:nvCxnSpPr>
        <p:spPr>
          <a:xfrm>
            <a:off x="1789797" y="3418099"/>
            <a:ext cx="2977982" cy="713062"/>
          </a:xfrm>
          <a:prstGeom prst="bentConnector3">
            <a:avLst>
              <a:gd name="adj1" fmla="val 17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3" name="Elbow Connector 12"/>
          <p:cNvCxnSpPr/>
          <p:nvPr/>
        </p:nvCxnSpPr>
        <p:spPr>
          <a:xfrm>
            <a:off x="3081309" y="3413083"/>
            <a:ext cx="1686470" cy="606839"/>
          </a:xfrm>
          <a:prstGeom prst="bentConnector3">
            <a:avLst>
              <a:gd name="adj1" fmla="val -1366"/>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4" name="Elbow Connector 13"/>
          <p:cNvCxnSpPr/>
          <p:nvPr/>
        </p:nvCxnSpPr>
        <p:spPr>
          <a:xfrm rot="16200000" flipH="1">
            <a:off x="4320520" y="3440983"/>
            <a:ext cx="470140" cy="424376"/>
          </a:xfrm>
          <a:prstGeom prst="bentConnector3">
            <a:avLst>
              <a:gd name="adj1" fmla="val 99477"/>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mc:Choice xmlns:a14="http://schemas.microsoft.com/office/drawing/2010/main" Requires="a14">
          <p:sp>
            <p:nvSpPr>
              <p:cNvPr id="18" name="TextBox 17"/>
              <p:cNvSpPr txBox="1"/>
              <p:nvPr/>
            </p:nvSpPr>
            <p:spPr>
              <a:xfrm>
                <a:off x="4775730" y="4358679"/>
                <a:ext cx="583140" cy="369332"/>
              </a:xfrm>
              <a:prstGeom prst="rect">
                <a:avLst/>
              </a:prstGeom>
              <a:noFill/>
            </p:spPr>
            <p:txBody>
              <a:bodyPr wrap="square" rtlCol="0">
                <a:spAutoFit/>
              </a:bodyPr>
              <a:lstStyle/>
              <a:p>
                <a:pPr algn="ctr"/>
                <a14:m>
                  <m:oMathPara xmlns:m="http://schemas.openxmlformats.org/officeDocument/2006/math">
                    <m:oMathParaPr>
                      <m:jc m:val="right"/>
                    </m:oMathParaPr>
                    <m:oMath xmlns:m="http://schemas.openxmlformats.org/officeDocument/2006/math">
                      <m:sSub>
                        <m:sSubPr>
                          <m:ctrlPr>
                            <a:rPr lang="en-US" sz="1800" i="1" u="none">
                              <a:solidFill>
                                <a:schemeClr val="tx1"/>
                              </a:solidFill>
                              <a:latin typeface="Cambria Math" charset="0"/>
                            </a:rPr>
                          </m:ctrlPr>
                        </m:sSubPr>
                        <m:e>
                          <m:r>
                            <a:rPr lang="en-US" sz="1800" b="0" i="1" u="none" smtClean="0">
                              <a:solidFill>
                                <a:schemeClr val="tx1"/>
                              </a:solidFill>
                              <a:latin typeface="Cambria Math"/>
                            </a:rPr>
                            <m:t>h</m:t>
                          </m:r>
                        </m:e>
                        <m:sub>
                          <m:r>
                            <a:rPr lang="en-US" sz="1800" i="1" u="none">
                              <a:solidFill>
                                <a:schemeClr val="tx1"/>
                              </a:solidFill>
                              <a:latin typeface="Cambria Math"/>
                            </a:rPr>
                            <m:t>𝑡</m:t>
                          </m:r>
                        </m:sub>
                      </m:sSub>
                    </m:oMath>
                  </m:oMathPara>
                </a14:m>
                <a:endParaRPr lang="en-US" sz="1800" u="none" dirty="0">
                  <a:solidFill>
                    <a:schemeClr val="tx1"/>
                  </a:solidFill>
                </a:endParaRPr>
              </a:p>
            </p:txBody>
          </p:sp>
        </mc:Choice>
        <mc:Fallback>
          <p:sp>
            <p:nvSpPr>
              <p:cNvPr id="18" name="TextBox 17"/>
              <p:cNvSpPr txBox="1">
                <a:spLocks noRot="1" noChangeAspect="1" noMove="1" noResize="1" noEditPoints="1" noAdjustHandles="1" noChangeArrowheads="1" noChangeShapeType="1" noTextEdit="1"/>
              </p:cNvSpPr>
              <p:nvPr/>
            </p:nvSpPr>
            <p:spPr>
              <a:xfrm>
                <a:off x="4775730" y="4358679"/>
                <a:ext cx="583140" cy="369332"/>
              </a:xfrm>
              <a:prstGeom prst="rect">
                <a:avLst/>
              </a:prstGeom>
              <a:blipFill rotWithShape="0">
                <a:blip r:embed="rId3"/>
                <a:stretch>
                  <a:fillRect/>
                </a:stretch>
              </a:blipFill>
            </p:spPr>
            <p:txBody>
              <a:bodyPr/>
              <a:lstStyle/>
              <a:p>
                <a:r>
                  <a:rPr lang="en-US">
                    <a:noFill/>
                  </a:rPr>
                  <a:t> </a:t>
                </a:r>
              </a:p>
            </p:txBody>
          </p:sp>
        </mc:Fallback>
      </mc:AlternateContent>
      <p:sp>
        <p:nvSpPr>
          <p:cNvPr id="20" name="Rectangle 19"/>
          <p:cNvSpPr/>
          <p:nvPr/>
        </p:nvSpPr>
        <p:spPr>
          <a:xfrm>
            <a:off x="4343400" y="4804199"/>
            <a:ext cx="1447800" cy="354331"/>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sz="1600" dirty="0" smtClean="0"/>
              <a:t>Memory layer</a:t>
            </a:r>
            <a:endParaRPr lang="en-US" sz="1600" dirty="0"/>
          </a:p>
        </p:txBody>
      </p:sp>
      <p:sp>
        <p:nvSpPr>
          <p:cNvPr id="21" name="Rectangle 20"/>
          <p:cNvSpPr/>
          <p:nvPr/>
        </p:nvSpPr>
        <p:spPr>
          <a:xfrm>
            <a:off x="2205009" y="2413100"/>
            <a:ext cx="1752600" cy="354331"/>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sz="1800" dirty="0" smtClean="0"/>
              <a:t>Input </a:t>
            </a:r>
            <a:r>
              <a:rPr lang="en-US" sz="1800" smtClean="0"/>
              <a:t>(context)</a:t>
            </a:r>
            <a:endParaRPr lang="en-US" sz="1800" dirty="0"/>
          </a:p>
        </p:txBody>
      </p:sp>
      <p:sp>
        <p:nvSpPr>
          <p:cNvPr id="22" name="Rectangle 21"/>
          <p:cNvSpPr/>
          <p:nvPr/>
        </p:nvSpPr>
        <p:spPr>
          <a:xfrm>
            <a:off x="5958468" y="3198730"/>
            <a:ext cx="1021080" cy="209550"/>
          </a:xfrm>
          <a:prstGeom prst="rect">
            <a:avLst/>
          </a:prstGeom>
          <a:solidFill>
            <a:srgbClr val="0066FF"/>
          </a:solidFill>
          <a:ln>
            <a:solidFill>
              <a:schemeClr val="accent3"/>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sz="1400" b="1" u="none" dirty="0" smtClean="0">
                <a:solidFill>
                  <a:schemeClr val="tx1"/>
                </a:solidFill>
              </a:rPr>
              <a:t>O </a:t>
            </a:r>
            <a:r>
              <a:rPr lang="en-US" sz="1400" b="1" u="none" dirty="0" err="1">
                <a:solidFill>
                  <a:schemeClr val="tx1"/>
                </a:solidFill>
              </a:rPr>
              <a:t>O</a:t>
            </a:r>
            <a:r>
              <a:rPr lang="en-US" sz="1400" b="1" u="none" dirty="0">
                <a:solidFill>
                  <a:schemeClr val="tx1"/>
                </a:solidFill>
              </a:rPr>
              <a:t> </a:t>
            </a:r>
            <a:r>
              <a:rPr lang="en-US" sz="1400" b="1" u="none" dirty="0" err="1">
                <a:solidFill>
                  <a:schemeClr val="tx1"/>
                </a:solidFill>
              </a:rPr>
              <a:t>O</a:t>
            </a:r>
            <a:r>
              <a:rPr lang="en-US" sz="1400" b="1" u="none" dirty="0">
                <a:solidFill>
                  <a:schemeClr val="tx1"/>
                </a:solidFill>
              </a:rPr>
              <a:t> </a:t>
            </a:r>
            <a:r>
              <a:rPr lang="en-US" sz="1400" b="1" u="none" dirty="0" err="1">
                <a:solidFill>
                  <a:schemeClr val="tx1"/>
                </a:solidFill>
              </a:rPr>
              <a:t>O</a:t>
            </a:r>
            <a:r>
              <a:rPr lang="en-US" sz="1400" b="1" u="none" dirty="0">
                <a:solidFill>
                  <a:schemeClr val="tx1"/>
                </a:solidFill>
              </a:rPr>
              <a:t> </a:t>
            </a:r>
            <a:r>
              <a:rPr lang="en-US" sz="1400" b="1" u="none" dirty="0" err="1">
                <a:solidFill>
                  <a:schemeClr val="tx1"/>
                </a:solidFill>
              </a:rPr>
              <a:t>O</a:t>
            </a:r>
            <a:r>
              <a:rPr lang="en-US" sz="1400" b="1" u="none" dirty="0">
                <a:solidFill>
                  <a:schemeClr val="tx1"/>
                </a:solidFill>
              </a:rPr>
              <a:t> </a:t>
            </a:r>
          </a:p>
        </p:txBody>
      </p:sp>
      <p:cxnSp>
        <p:nvCxnSpPr>
          <p:cNvPr id="36" name="Elbow Connector 35"/>
          <p:cNvCxnSpPr>
            <a:stCxn id="10" idx="0"/>
            <a:endCxn id="22" idx="2"/>
          </p:cNvCxnSpPr>
          <p:nvPr/>
        </p:nvCxnSpPr>
        <p:spPr>
          <a:xfrm flipV="1">
            <a:off x="4985280" y="3408280"/>
            <a:ext cx="1483728" cy="766208"/>
          </a:xfrm>
          <a:prstGeom prst="bentConnector2">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40" name="Rectangle 39"/>
          <p:cNvSpPr/>
          <p:nvPr/>
        </p:nvSpPr>
        <p:spPr>
          <a:xfrm>
            <a:off x="5592708" y="2436789"/>
            <a:ext cx="1752600" cy="354331"/>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sz="1800" dirty="0" smtClean="0"/>
              <a:t>output</a:t>
            </a:r>
            <a:endParaRPr lang="en-US" sz="1800" dirty="0"/>
          </a:p>
        </p:txBody>
      </p:sp>
      <p:sp>
        <p:nvSpPr>
          <p:cNvPr id="41" name="Rectangle 40"/>
          <p:cNvSpPr/>
          <p:nvPr/>
        </p:nvSpPr>
        <p:spPr>
          <a:xfrm rot="5400000">
            <a:off x="7214235" y="4069713"/>
            <a:ext cx="1021080" cy="209550"/>
          </a:xfrm>
          <a:prstGeom prst="rect">
            <a:avLst/>
          </a:prstGeom>
          <a:solidFill>
            <a:srgbClr val="FFC000"/>
          </a:solidFill>
          <a:ln>
            <a:solidFill>
              <a:schemeClr val="accent3"/>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sz="1400" b="1" u="none" dirty="0" smtClean="0">
                <a:solidFill>
                  <a:schemeClr val="tx1"/>
                </a:solidFill>
              </a:rPr>
              <a:t>O </a:t>
            </a:r>
            <a:r>
              <a:rPr lang="en-US" sz="1400" b="1" u="none" dirty="0" err="1">
                <a:solidFill>
                  <a:schemeClr val="tx1"/>
                </a:solidFill>
              </a:rPr>
              <a:t>O</a:t>
            </a:r>
            <a:r>
              <a:rPr lang="en-US" sz="1400" b="1" u="none" dirty="0">
                <a:solidFill>
                  <a:schemeClr val="tx1"/>
                </a:solidFill>
              </a:rPr>
              <a:t> </a:t>
            </a:r>
            <a:r>
              <a:rPr lang="en-US" sz="1400" b="1" u="none" dirty="0" err="1">
                <a:solidFill>
                  <a:schemeClr val="tx1"/>
                </a:solidFill>
              </a:rPr>
              <a:t>O</a:t>
            </a:r>
            <a:r>
              <a:rPr lang="en-US" sz="1400" b="1" u="none" dirty="0">
                <a:solidFill>
                  <a:schemeClr val="tx1"/>
                </a:solidFill>
              </a:rPr>
              <a:t> </a:t>
            </a:r>
            <a:r>
              <a:rPr lang="en-US" sz="1400" b="1" u="none" dirty="0" err="1">
                <a:solidFill>
                  <a:schemeClr val="tx1"/>
                </a:solidFill>
              </a:rPr>
              <a:t>O</a:t>
            </a:r>
            <a:r>
              <a:rPr lang="en-US" sz="1400" b="1" u="none" dirty="0">
                <a:solidFill>
                  <a:schemeClr val="tx1"/>
                </a:solidFill>
              </a:rPr>
              <a:t> </a:t>
            </a:r>
            <a:r>
              <a:rPr lang="en-US" sz="1400" b="1" u="none" dirty="0" err="1">
                <a:solidFill>
                  <a:schemeClr val="tx1"/>
                </a:solidFill>
              </a:rPr>
              <a:t>O</a:t>
            </a:r>
            <a:r>
              <a:rPr lang="en-US" sz="1400" b="1" u="none" dirty="0">
                <a:solidFill>
                  <a:schemeClr val="tx1"/>
                </a:solidFill>
              </a:rPr>
              <a:t> </a:t>
            </a:r>
          </a:p>
        </p:txBody>
      </p:sp>
      <mc:AlternateContent xmlns:mc="http://schemas.openxmlformats.org/markup-compatibility/2006">
        <mc:Choice xmlns:a14="http://schemas.microsoft.com/office/drawing/2010/main" Requires="a14">
          <p:sp>
            <p:nvSpPr>
              <p:cNvPr id="42" name="TextBox 41"/>
              <p:cNvSpPr txBox="1"/>
              <p:nvPr/>
            </p:nvSpPr>
            <p:spPr>
              <a:xfrm>
                <a:off x="7875060" y="4278868"/>
                <a:ext cx="583140" cy="369332"/>
              </a:xfrm>
              <a:prstGeom prst="rect">
                <a:avLst/>
              </a:prstGeom>
              <a:noFill/>
            </p:spPr>
            <p:txBody>
              <a:bodyPr wrap="square" rtlCol="0">
                <a:spAutoFit/>
              </a:bodyPr>
              <a:lstStyle/>
              <a:p>
                <a:pPr algn="ctr"/>
                <a14:m>
                  <m:oMathPara xmlns:m="http://schemas.openxmlformats.org/officeDocument/2006/math">
                    <m:oMathParaPr>
                      <m:jc m:val="right"/>
                    </m:oMathParaPr>
                    <m:oMath xmlns:m="http://schemas.openxmlformats.org/officeDocument/2006/math">
                      <m:sSub>
                        <m:sSubPr>
                          <m:ctrlPr>
                            <a:rPr lang="en-US" sz="1800" i="1" u="none" smtClean="0">
                              <a:solidFill>
                                <a:schemeClr val="tx1"/>
                              </a:solidFill>
                              <a:latin typeface="Cambria Math" charset="0"/>
                            </a:rPr>
                          </m:ctrlPr>
                        </m:sSubPr>
                        <m:e>
                          <m:r>
                            <a:rPr lang="en-US" sz="1800" b="0" i="1" u="none" smtClean="0">
                              <a:solidFill>
                                <a:schemeClr val="tx1"/>
                              </a:solidFill>
                              <a:latin typeface="Cambria Math"/>
                            </a:rPr>
                            <m:t>h</m:t>
                          </m:r>
                        </m:e>
                        <m:sub>
                          <m:r>
                            <a:rPr lang="en-US" sz="1800" i="1" u="none" smtClean="0">
                              <a:solidFill>
                                <a:schemeClr val="tx1"/>
                              </a:solidFill>
                              <a:latin typeface="Cambria Math"/>
                            </a:rPr>
                            <m:t>𝑡</m:t>
                          </m:r>
                          <m:r>
                            <a:rPr lang="en-US" sz="1800" b="0" i="1" u="none" smtClean="0">
                              <a:solidFill>
                                <a:schemeClr val="tx1"/>
                              </a:solidFill>
                              <a:latin typeface="Cambria Math" charset="0"/>
                            </a:rPr>
                            <m:t>+1</m:t>
                          </m:r>
                        </m:sub>
                      </m:sSub>
                    </m:oMath>
                  </m:oMathPara>
                </a14:m>
                <a:endParaRPr lang="en-US" sz="1800" u="none" dirty="0">
                  <a:solidFill>
                    <a:schemeClr val="tx1"/>
                  </a:solidFill>
                </a:endParaRPr>
              </a:p>
            </p:txBody>
          </p:sp>
        </mc:Choice>
        <mc:Fallback>
          <p:sp>
            <p:nvSpPr>
              <p:cNvPr id="42" name="TextBox 41"/>
              <p:cNvSpPr txBox="1">
                <a:spLocks noRot="1" noChangeAspect="1" noMove="1" noResize="1" noEditPoints="1" noAdjustHandles="1" noChangeArrowheads="1" noChangeShapeType="1" noTextEdit="1"/>
              </p:cNvSpPr>
              <p:nvPr/>
            </p:nvSpPr>
            <p:spPr>
              <a:xfrm>
                <a:off x="7875060" y="4278868"/>
                <a:ext cx="583140" cy="369332"/>
              </a:xfrm>
              <a:prstGeom prst="rect">
                <a:avLst/>
              </a:prstGeom>
              <a:blipFill rotWithShape="0">
                <a:blip r:embed="rId4"/>
                <a:stretch>
                  <a:fillRect/>
                </a:stretch>
              </a:blipFill>
            </p:spPr>
            <p:txBody>
              <a:bodyPr/>
              <a:lstStyle/>
              <a:p>
                <a:r>
                  <a:rPr lang="en-US">
                    <a:noFill/>
                  </a:rPr>
                  <a:t> </a:t>
                </a:r>
              </a:p>
            </p:txBody>
          </p:sp>
        </mc:Fallback>
      </mc:AlternateContent>
      <p:cxnSp>
        <p:nvCxnSpPr>
          <p:cNvPr id="43" name="Elbow Connector 42"/>
          <p:cNvCxnSpPr/>
          <p:nvPr/>
        </p:nvCxnSpPr>
        <p:spPr>
          <a:xfrm>
            <a:off x="4993231" y="4267200"/>
            <a:ext cx="2626769" cy="1"/>
          </a:xfrm>
          <a:prstGeom prst="bentConnector3">
            <a:avLst>
              <a:gd name="adj1" fmla="val 50000"/>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53" name="Rectangle 52"/>
          <p:cNvSpPr/>
          <p:nvPr/>
        </p:nvSpPr>
        <p:spPr>
          <a:xfrm rot="5400000">
            <a:off x="737235" y="4139565"/>
            <a:ext cx="1021080" cy="209550"/>
          </a:xfrm>
          <a:prstGeom prst="rect">
            <a:avLst/>
          </a:prstGeom>
          <a:solidFill>
            <a:srgbClr val="FFC000"/>
          </a:solidFill>
          <a:ln>
            <a:solidFill>
              <a:schemeClr val="accent3"/>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sz="1400" b="1" u="none" dirty="0" smtClean="0">
                <a:solidFill>
                  <a:schemeClr val="tx1"/>
                </a:solidFill>
              </a:rPr>
              <a:t>O </a:t>
            </a:r>
            <a:r>
              <a:rPr lang="en-US" sz="1400" b="1" u="none" dirty="0" err="1">
                <a:solidFill>
                  <a:schemeClr val="tx1"/>
                </a:solidFill>
              </a:rPr>
              <a:t>O</a:t>
            </a:r>
            <a:r>
              <a:rPr lang="en-US" sz="1400" b="1" u="none" dirty="0">
                <a:solidFill>
                  <a:schemeClr val="tx1"/>
                </a:solidFill>
              </a:rPr>
              <a:t> </a:t>
            </a:r>
            <a:r>
              <a:rPr lang="en-US" sz="1400" b="1" u="none" dirty="0" err="1">
                <a:solidFill>
                  <a:schemeClr val="tx1"/>
                </a:solidFill>
              </a:rPr>
              <a:t>O</a:t>
            </a:r>
            <a:r>
              <a:rPr lang="en-US" sz="1400" b="1" u="none" dirty="0">
                <a:solidFill>
                  <a:schemeClr val="tx1"/>
                </a:solidFill>
              </a:rPr>
              <a:t> </a:t>
            </a:r>
            <a:r>
              <a:rPr lang="en-US" sz="1400" b="1" u="none" dirty="0" err="1">
                <a:solidFill>
                  <a:schemeClr val="tx1"/>
                </a:solidFill>
              </a:rPr>
              <a:t>O</a:t>
            </a:r>
            <a:r>
              <a:rPr lang="en-US" sz="1400" b="1" u="none" dirty="0">
                <a:solidFill>
                  <a:schemeClr val="tx1"/>
                </a:solidFill>
              </a:rPr>
              <a:t> </a:t>
            </a:r>
            <a:r>
              <a:rPr lang="en-US" sz="1400" b="1" u="none" dirty="0" err="1">
                <a:solidFill>
                  <a:schemeClr val="tx1"/>
                </a:solidFill>
              </a:rPr>
              <a:t>O</a:t>
            </a:r>
            <a:r>
              <a:rPr lang="en-US" sz="1400" b="1" u="none" dirty="0">
                <a:solidFill>
                  <a:schemeClr val="tx1"/>
                </a:solidFill>
              </a:rPr>
              <a:t> </a:t>
            </a:r>
          </a:p>
        </p:txBody>
      </p:sp>
      <mc:AlternateContent xmlns:mc="http://schemas.openxmlformats.org/markup-compatibility/2006">
        <mc:Choice xmlns:a14="http://schemas.microsoft.com/office/drawing/2010/main" Requires="a14">
          <p:sp>
            <p:nvSpPr>
              <p:cNvPr id="54" name="TextBox 53"/>
              <p:cNvSpPr txBox="1"/>
              <p:nvPr/>
            </p:nvSpPr>
            <p:spPr>
              <a:xfrm>
                <a:off x="1398060" y="4348720"/>
                <a:ext cx="583140" cy="369332"/>
              </a:xfrm>
              <a:prstGeom prst="rect">
                <a:avLst/>
              </a:prstGeom>
              <a:noFill/>
            </p:spPr>
            <p:txBody>
              <a:bodyPr wrap="square" rtlCol="0">
                <a:spAutoFit/>
              </a:bodyPr>
              <a:lstStyle/>
              <a:p>
                <a:pPr algn="ctr"/>
                <a14:m>
                  <m:oMathPara xmlns:m="http://schemas.openxmlformats.org/officeDocument/2006/math">
                    <m:oMathParaPr>
                      <m:jc m:val="right"/>
                    </m:oMathParaPr>
                    <m:oMath xmlns:m="http://schemas.openxmlformats.org/officeDocument/2006/math">
                      <m:sSub>
                        <m:sSubPr>
                          <m:ctrlPr>
                            <a:rPr lang="en-US" sz="1800" i="1" u="none" smtClean="0">
                              <a:solidFill>
                                <a:schemeClr val="tx1"/>
                              </a:solidFill>
                              <a:latin typeface="Cambria Math" charset="0"/>
                            </a:rPr>
                          </m:ctrlPr>
                        </m:sSubPr>
                        <m:e>
                          <m:r>
                            <a:rPr lang="en-US" sz="1800" b="0" i="1" u="none" smtClean="0">
                              <a:solidFill>
                                <a:schemeClr val="tx1"/>
                              </a:solidFill>
                              <a:latin typeface="Cambria Math"/>
                            </a:rPr>
                            <m:t>h</m:t>
                          </m:r>
                        </m:e>
                        <m:sub>
                          <m:r>
                            <a:rPr lang="en-US" sz="1800" i="1" u="none" smtClean="0">
                              <a:solidFill>
                                <a:schemeClr val="tx1"/>
                              </a:solidFill>
                              <a:latin typeface="Cambria Math"/>
                            </a:rPr>
                            <m:t>𝑡</m:t>
                          </m:r>
                          <m:r>
                            <a:rPr lang="en-US" sz="1800" b="0" i="1" u="none" smtClean="0">
                              <a:solidFill>
                                <a:schemeClr val="tx1"/>
                              </a:solidFill>
                              <a:latin typeface="Cambria Math" charset="0"/>
                            </a:rPr>
                            <m:t>−1</m:t>
                          </m:r>
                        </m:sub>
                      </m:sSub>
                    </m:oMath>
                  </m:oMathPara>
                </a14:m>
                <a:endParaRPr lang="en-US" sz="1800" u="none" dirty="0">
                  <a:solidFill>
                    <a:schemeClr val="tx1"/>
                  </a:solidFill>
                </a:endParaRPr>
              </a:p>
            </p:txBody>
          </p:sp>
        </mc:Choice>
        <mc:Fallback>
          <p:sp>
            <p:nvSpPr>
              <p:cNvPr id="54" name="TextBox 53"/>
              <p:cNvSpPr txBox="1">
                <a:spLocks noRot="1" noChangeAspect="1" noMove="1" noResize="1" noEditPoints="1" noAdjustHandles="1" noChangeArrowheads="1" noChangeShapeType="1" noTextEdit="1"/>
              </p:cNvSpPr>
              <p:nvPr/>
            </p:nvSpPr>
            <p:spPr>
              <a:xfrm>
                <a:off x="1398060" y="4348720"/>
                <a:ext cx="583140" cy="369332"/>
              </a:xfrm>
              <a:prstGeom prst="rect">
                <a:avLst/>
              </a:prstGeom>
              <a:blipFill rotWithShape="0">
                <a:blip r:embed="rId5"/>
                <a:stretch>
                  <a:fillRect/>
                </a:stretch>
              </a:blipFill>
            </p:spPr>
            <p:txBody>
              <a:bodyPr/>
              <a:lstStyle/>
              <a:p>
                <a:r>
                  <a:rPr lang="en-US">
                    <a:noFill/>
                  </a:rPr>
                  <a:t> </a:t>
                </a:r>
              </a:p>
            </p:txBody>
          </p:sp>
        </mc:Fallback>
      </mc:AlternateContent>
      <p:cxnSp>
        <p:nvCxnSpPr>
          <p:cNvPr id="55" name="Elbow Connector 54"/>
          <p:cNvCxnSpPr/>
          <p:nvPr/>
        </p:nvCxnSpPr>
        <p:spPr>
          <a:xfrm>
            <a:off x="1366722" y="4278868"/>
            <a:ext cx="3401057" cy="1"/>
          </a:xfrm>
          <a:prstGeom prst="bentConnector3">
            <a:avLst>
              <a:gd name="adj1" fmla="val 50000"/>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93879181"/>
      </p:ext>
    </p:extLst>
  </p:cSld>
  <p:clrMapOvr>
    <a:masterClrMapping/>
  </p:clrMapOvr>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Unsupervised RNNs </a:t>
            </a:r>
          </a:p>
        </p:txBody>
      </p:sp>
      <p:sp>
        <p:nvSpPr>
          <p:cNvPr id="3" name="Content Placeholder 2"/>
          <p:cNvSpPr>
            <a:spLocks noGrp="1"/>
          </p:cNvSpPr>
          <p:nvPr>
            <p:ph idx="1"/>
          </p:nvPr>
        </p:nvSpPr>
        <p:spPr/>
        <p:txBody>
          <a:bodyPr/>
          <a:lstStyle/>
          <a:p>
            <a:r>
              <a:rPr lang="en-US" dirty="0" smtClean="0"/>
              <a:t>This would result in word representations </a:t>
            </a:r>
          </a:p>
          <a:p>
            <a:pPr lvl="1"/>
            <a:r>
              <a:rPr lang="en-US" dirty="0" smtClean="0"/>
              <a:t>that convey information about </a:t>
            </a:r>
            <a:r>
              <a:rPr lang="en-US" dirty="0"/>
              <a:t>their </a:t>
            </a:r>
            <a:r>
              <a:rPr lang="en-US" dirty="0" smtClean="0"/>
              <a:t>co-occurrence</a:t>
            </a:r>
          </a:p>
          <a:p>
            <a:pPr lvl="1"/>
            <a:r>
              <a:rPr lang="en-US" dirty="0" smtClean="0"/>
              <a:t>Or some form of weak “semantic” similarity </a:t>
            </a:r>
          </a:p>
          <a:p>
            <a:pPr lvl="1"/>
            <a:endParaRPr lang="en-US" dirty="0"/>
          </a:p>
          <a:p>
            <a:pPr lvl="1"/>
            <a:endParaRPr lang="en-US" dirty="0" smtClean="0"/>
          </a:p>
          <a:p>
            <a:pPr lvl="1"/>
            <a:endParaRPr lang="en-US" dirty="0"/>
          </a:p>
          <a:p>
            <a:pPr lvl="1"/>
            <a:endParaRPr lang="en-US" dirty="0" smtClean="0"/>
          </a:p>
          <a:p>
            <a:pPr lvl="1"/>
            <a:endParaRPr lang="en-US" dirty="0"/>
          </a:p>
          <a:p>
            <a:pPr lvl="1"/>
            <a:endParaRPr lang="en-US" dirty="0" smtClean="0"/>
          </a:p>
          <a:p>
            <a:pPr lvl="1"/>
            <a:endParaRPr lang="en-US" dirty="0"/>
          </a:p>
          <a:p>
            <a:pPr lvl="1"/>
            <a:endParaRPr lang="en-US" dirty="0" smtClean="0"/>
          </a:p>
          <a:p>
            <a:pPr lvl="1"/>
            <a:r>
              <a:rPr lang="en-US" dirty="0" smtClean="0"/>
              <a:t>A big part of progress (past 5-10 years) is partly due to discovering better ways create unsupervised context-sensitive representations</a:t>
            </a:r>
            <a:endParaRPr lang="en-US" dirty="0"/>
          </a:p>
          <a:p>
            <a:pPr lvl="1"/>
            <a:endParaRPr lang="en-US" dirty="0"/>
          </a:p>
        </p:txBody>
      </p:sp>
      <p:sp>
        <p:nvSpPr>
          <p:cNvPr id="4" name="Slide Number Placeholder 3"/>
          <p:cNvSpPr>
            <a:spLocks noGrp="1"/>
          </p:cNvSpPr>
          <p:nvPr>
            <p:ph type="sldNum" sz="quarter" idx="4"/>
          </p:nvPr>
        </p:nvSpPr>
        <p:spPr/>
        <p:txBody>
          <a:bodyPr/>
          <a:lstStyle/>
          <a:p>
            <a:fld id="{0C921938-476A-4922-BE24-3B8F6A2854D9}" type="slidenum">
              <a:rPr lang="en-US" smtClean="0"/>
              <a:pPr/>
              <a:t>101</a:t>
            </a:fld>
            <a:endParaRPr lang="en-US" dirty="0"/>
          </a:p>
        </p:txBody>
      </p:sp>
      <p:pic>
        <p:nvPicPr>
          <p:cNvPr id="58370" name="Picture 2" descr="mage result for unsupervised rn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0" y="2487165"/>
            <a:ext cx="7477125" cy="261823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836944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Motivation for Neural Networks</a:t>
            </a:r>
            <a:endParaRPr lang="en-US" dirty="0"/>
          </a:p>
        </p:txBody>
      </p:sp>
      <p:sp>
        <p:nvSpPr>
          <p:cNvPr id="3" name="Content Placeholder 2"/>
          <p:cNvSpPr>
            <a:spLocks noGrp="1"/>
          </p:cNvSpPr>
          <p:nvPr>
            <p:ph idx="1"/>
          </p:nvPr>
        </p:nvSpPr>
        <p:spPr/>
        <p:txBody>
          <a:bodyPr/>
          <a:lstStyle/>
          <a:p>
            <a:r>
              <a:rPr lang="en-US" dirty="0" smtClean="0"/>
              <a:t>Minimal to no algorithmic changes</a:t>
            </a:r>
          </a:p>
          <a:p>
            <a:r>
              <a:rPr lang="en-US" dirty="0" smtClean="0"/>
              <a:t>One potentially interesting perspective:</a:t>
            </a:r>
          </a:p>
          <a:p>
            <a:pPr lvl="1"/>
            <a:r>
              <a:rPr lang="en-US" dirty="0" smtClean="0"/>
              <a:t>Before we looked at NN only as function </a:t>
            </a:r>
            <a:r>
              <a:rPr lang="en-US" dirty="0" err="1" smtClean="0"/>
              <a:t>approximators</a:t>
            </a:r>
            <a:r>
              <a:rPr lang="en-US" dirty="0" smtClean="0"/>
              <a:t>.</a:t>
            </a:r>
          </a:p>
          <a:p>
            <a:pPr lvl="1"/>
            <a:r>
              <a:rPr lang="en-US" dirty="0" smtClean="0"/>
              <a:t>Now, we look at  the intermediate representations generated while learning as meaningful</a:t>
            </a:r>
          </a:p>
          <a:p>
            <a:pPr lvl="1"/>
            <a:r>
              <a:rPr lang="en-US" dirty="0" smtClean="0"/>
              <a:t>Ideas are being developed on the value of these intermediate representations for transfer learning etc. </a:t>
            </a:r>
          </a:p>
          <a:p>
            <a:pPr lvl="1"/>
            <a:endParaRPr lang="en-US" dirty="0" smtClean="0"/>
          </a:p>
          <a:p>
            <a:r>
              <a:rPr lang="en-US" dirty="0" smtClean="0"/>
              <a:t>We will present in the next two lectures a few of the basic architectures and learning algorithms, and provide some examples for applications</a:t>
            </a:r>
          </a:p>
          <a:p>
            <a:endParaRPr lang="en-US" dirty="0"/>
          </a:p>
        </p:txBody>
      </p:sp>
      <p:sp>
        <p:nvSpPr>
          <p:cNvPr id="5" name="Slide Number Placeholder 4"/>
          <p:cNvSpPr>
            <a:spLocks noGrp="1"/>
          </p:cNvSpPr>
          <p:nvPr>
            <p:ph type="sldNum" sz="quarter" idx="4294967295"/>
          </p:nvPr>
        </p:nvSpPr>
        <p:spPr>
          <a:xfrm>
            <a:off x="7010400" y="6356350"/>
            <a:ext cx="2133600" cy="365125"/>
          </a:xfrm>
        </p:spPr>
        <p:txBody>
          <a:bodyPr/>
          <a:lstStyle/>
          <a:p>
            <a:fld id="{FA6F6034-1516-478C-9756-BC6A8296D6DE}" type="slidenum">
              <a:rPr lang="en-US" smtClean="0"/>
              <a:pPr/>
              <a:t>11</a:t>
            </a:fld>
            <a:endParaRPr lang="en-US" dirty="0"/>
          </a:p>
        </p:txBody>
      </p:sp>
    </p:spTree>
    <p:extLst>
      <p:ext uri="{BB962C8B-B14F-4D97-AF65-F5344CB8AC3E}">
        <p14:creationId xmlns:p14="http://schemas.microsoft.com/office/powerpoint/2010/main" val="16372424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6" end="6"/>
                                            </p:txEl>
                                          </p:spTgt>
                                        </p:tgtEl>
                                        <p:attrNameLst>
                                          <p:attrName>style.visibility</p:attrName>
                                        </p:attrNameLst>
                                      </p:cBhvr>
                                      <p:to>
                                        <p:strVal val="visible"/>
                                      </p:to>
                                    </p:set>
                                    <p:animEffect transition="in" filter="fade">
                                      <p:cBhvr>
                                        <p:cTn id="7"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Neural Speed Constraints </a:t>
            </a:r>
          </a:p>
        </p:txBody>
      </p:sp>
      <p:sp>
        <p:nvSpPr>
          <p:cNvPr id="3" name="Content Placeholder 2"/>
          <p:cNvSpPr>
            <a:spLocks noGrp="1"/>
          </p:cNvSpPr>
          <p:nvPr>
            <p:ph idx="1"/>
          </p:nvPr>
        </p:nvSpPr>
        <p:spPr/>
        <p:txBody>
          <a:bodyPr/>
          <a:lstStyle/>
          <a:p>
            <a:r>
              <a:rPr lang="en-US" dirty="0"/>
              <a:t>Neuron “switching time” is </a:t>
            </a:r>
            <a:r>
              <a:rPr lang="en-US" b="1" dirty="0"/>
              <a:t>O(milliseconds)</a:t>
            </a:r>
            <a:r>
              <a:rPr lang="en-US" dirty="0"/>
              <a:t>, compared to </a:t>
            </a:r>
            <a:r>
              <a:rPr lang="en-US" dirty="0" smtClean="0"/>
              <a:t>nanosecond </a:t>
            </a:r>
            <a:r>
              <a:rPr lang="en-US" dirty="0"/>
              <a:t>for transistors</a:t>
            </a:r>
            <a:r>
              <a:rPr lang="en-US" dirty="0" smtClean="0"/>
              <a:t>.</a:t>
            </a:r>
            <a:endParaRPr lang="en-US" dirty="0"/>
          </a:p>
          <a:p>
            <a:pPr lvl="1"/>
            <a:r>
              <a:rPr lang="en-US" dirty="0" smtClean="0"/>
              <a:t>However</a:t>
            </a:r>
            <a:r>
              <a:rPr lang="en-US" dirty="0"/>
              <a:t>, biological systems can perform significant cognitive </a:t>
            </a:r>
            <a:r>
              <a:rPr lang="en-US" dirty="0" smtClean="0"/>
              <a:t>tasks (</a:t>
            </a:r>
            <a:r>
              <a:rPr lang="en-US" dirty="0"/>
              <a:t>vision, language understanding) in fractions of a second</a:t>
            </a:r>
            <a:r>
              <a:rPr lang="en-US" dirty="0" smtClean="0"/>
              <a:t>.</a:t>
            </a:r>
          </a:p>
          <a:p>
            <a:pPr lvl="1"/>
            <a:endParaRPr lang="en-US" dirty="0"/>
          </a:p>
          <a:p>
            <a:r>
              <a:rPr lang="en-US" dirty="0" smtClean="0"/>
              <a:t>Even </a:t>
            </a:r>
            <a:r>
              <a:rPr lang="en-US" dirty="0"/>
              <a:t>for limited abilities, current AI systems require orders </a:t>
            </a:r>
            <a:r>
              <a:rPr lang="en-US" dirty="0" smtClean="0"/>
              <a:t>of </a:t>
            </a:r>
            <a:r>
              <a:rPr lang="en-US" dirty="0"/>
              <a:t>magnitude more steps</a:t>
            </a:r>
            <a:r>
              <a:rPr lang="en-US" dirty="0" smtClean="0"/>
              <a:t>.</a:t>
            </a:r>
            <a:endParaRPr lang="en-US" dirty="0"/>
          </a:p>
          <a:p>
            <a:endParaRPr lang="en-US" dirty="0" smtClean="0"/>
          </a:p>
          <a:p>
            <a:r>
              <a:rPr lang="en-US" dirty="0" smtClean="0"/>
              <a:t>Human </a:t>
            </a:r>
            <a:r>
              <a:rPr lang="en-US" dirty="0"/>
              <a:t>brain has approximately 10^10 neurons, each </a:t>
            </a:r>
            <a:r>
              <a:rPr lang="en-US" dirty="0" smtClean="0"/>
              <a:t>connected </a:t>
            </a:r>
            <a:r>
              <a:rPr lang="en-US" dirty="0"/>
              <a:t>to 10^4;  must explore massive parallelism (but there’s more…)</a:t>
            </a:r>
          </a:p>
          <a:p>
            <a:endParaRPr lang="en-US" dirty="0"/>
          </a:p>
        </p:txBody>
      </p:sp>
      <p:sp>
        <p:nvSpPr>
          <p:cNvPr id="5" name="Slide Number Placeholder 4"/>
          <p:cNvSpPr>
            <a:spLocks noGrp="1"/>
          </p:cNvSpPr>
          <p:nvPr>
            <p:ph type="sldNum" sz="quarter" idx="4294967295"/>
          </p:nvPr>
        </p:nvSpPr>
        <p:spPr>
          <a:xfrm>
            <a:off x="7010400" y="6356350"/>
            <a:ext cx="2133600" cy="365125"/>
          </a:xfrm>
        </p:spPr>
        <p:txBody>
          <a:bodyPr/>
          <a:lstStyle/>
          <a:p>
            <a:fld id="{FA6F6034-1516-478C-9756-BC6A8296D6DE}" type="slidenum">
              <a:rPr lang="en-US" smtClean="0"/>
              <a:pPr/>
              <a:t>12</a:t>
            </a:fld>
            <a:endParaRPr lang="en-US" dirty="0"/>
          </a:p>
        </p:txBody>
      </p:sp>
    </p:spTree>
    <p:extLst>
      <p:ext uri="{BB962C8B-B14F-4D97-AF65-F5344CB8AC3E}">
        <p14:creationId xmlns:p14="http://schemas.microsoft.com/office/powerpoint/2010/main" val="1992326105"/>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62" name="Rectangle 2"/>
          <p:cNvSpPr>
            <a:spLocks noGrp="1" noChangeArrowheads="1"/>
          </p:cNvSpPr>
          <p:nvPr>
            <p:ph type="title"/>
          </p:nvPr>
        </p:nvSpPr>
        <p:spPr/>
        <p:txBody>
          <a:bodyPr/>
          <a:lstStyle/>
          <a:p>
            <a:r>
              <a:rPr lang="en-US" sz="3600" dirty="0" smtClean="0">
                <a:solidFill>
                  <a:schemeClr val="tx1"/>
                </a:solidFill>
              </a:rPr>
              <a:t>Basic Unit in Multi-Layer Neural Network</a:t>
            </a:r>
            <a:endParaRPr lang="en-US" sz="3600" dirty="0">
              <a:solidFill>
                <a:schemeClr val="tx1"/>
              </a:solidFill>
            </a:endParaRPr>
          </a:p>
        </p:txBody>
      </p:sp>
      <mc:AlternateContent xmlns:mc="http://schemas.openxmlformats.org/markup-compatibility/2006" xmlns:a14="http://schemas.microsoft.com/office/drawing/2010/main">
        <mc:Choice Requires="a14">
          <p:sp>
            <p:nvSpPr>
              <p:cNvPr id="808963" name="Rectangle 3"/>
              <p:cNvSpPr>
                <a:spLocks noGrp="1" noChangeArrowheads="1"/>
              </p:cNvSpPr>
              <p:nvPr>
                <p:ph idx="1"/>
              </p:nvPr>
            </p:nvSpPr>
            <p:spPr>
              <a:ln>
                <a:noFill/>
              </a:ln>
            </p:spPr>
            <p:txBody>
              <a:bodyPr/>
              <a:lstStyle/>
              <a:p>
                <a:r>
                  <a:rPr lang="en-US" b="1" dirty="0" smtClean="0">
                    <a:latin typeface="+mj-lt"/>
                  </a:rPr>
                  <a:t>Linear </a:t>
                </a:r>
                <a:r>
                  <a:rPr lang="en-US" b="1" dirty="0">
                    <a:latin typeface="+mj-lt"/>
                  </a:rPr>
                  <a:t>Unit</a:t>
                </a:r>
                <a:r>
                  <a:rPr lang="en-US" dirty="0">
                    <a:latin typeface="+mj-lt"/>
                  </a:rPr>
                  <a:t>: </a:t>
                </a:r>
                <a14:m>
                  <m:oMath xmlns:m="http://schemas.openxmlformats.org/officeDocument/2006/math">
                    <m:sSub>
                      <m:sSubPr>
                        <m:ctrlPr>
                          <a:rPr lang="en-US" i="1">
                            <a:latin typeface="Cambria Math" charset="0"/>
                          </a:rPr>
                        </m:ctrlPr>
                      </m:sSubPr>
                      <m:e>
                        <m:r>
                          <a:rPr lang="en-US" i="1">
                            <a:latin typeface="Cambria Math"/>
                          </a:rPr>
                          <m:t>𝑜</m:t>
                        </m:r>
                      </m:e>
                      <m:sub>
                        <m:r>
                          <a:rPr lang="en-US" b="0" i="1" smtClean="0">
                            <a:latin typeface="Cambria Math"/>
                          </a:rPr>
                          <m:t>𝑗</m:t>
                        </m:r>
                      </m:sub>
                    </m:sSub>
                    <m:r>
                      <a:rPr lang="en-US" b="0" i="1" smtClean="0">
                        <a:latin typeface="Cambria Math"/>
                      </a:rPr>
                      <m:t>=</m:t>
                    </m:r>
                    <m:acc>
                      <m:accPr>
                        <m:chr m:val="⃗"/>
                        <m:ctrlPr>
                          <a:rPr lang="en-US" i="1">
                            <a:latin typeface="Cambria Math" charset="0"/>
                          </a:rPr>
                        </m:ctrlPr>
                      </m:accPr>
                      <m:e>
                        <m:r>
                          <a:rPr lang="en-US" i="1">
                            <a:latin typeface="Cambria Math"/>
                          </a:rPr>
                          <m:t>𝑤</m:t>
                        </m:r>
                      </m:e>
                    </m:acc>
                    <m:r>
                      <a:rPr lang="en-US" i="1">
                        <a:latin typeface="Cambria Math"/>
                      </a:rPr>
                      <m:t>.</m:t>
                    </m:r>
                    <m:acc>
                      <m:accPr>
                        <m:chr m:val="⃗"/>
                        <m:ctrlPr>
                          <a:rPr lang="en-US" i="1">
                            <a:latin typeface="Cambria Math" charset="0"/>
                          </a:rPr>
                        </m:ctrlPr>
                      </m:accPr>
                      <m:e>
                        <m:r>
                          <a:rPr lang="en-US" i="1">
                            <a:latin typeface="Cambria Math"/>
                          </a:rPr>
                          <m:t>𝑥</m:t>
                        </m:r>
                      </m:e>
                    </m:acc>
                  </m:oMath>
                </a14:m>
                <a:r>
                  <a:rPr lang="en-US" dirty="0" smtClean="0">
                    <a:latin typeface="+mj-lt"/>
                  </a:rPr>
                  <a:t>  multiple </a:t>
                </a:r>
                <a:r>
                  <a:rPr lang="en-US" dirty="0">
                    <a:latin typeface="+mj-lt"/>
                  </a:rPr>
                  <a:t>layers of linear </a:t>
                </a:r>
                <a:r>
                  <a:rPr lang="en-US" dirty="0" smtClean="0">
                    <a:latin typeface="+mj-lt"/>
                  </a:rPr>
                  <a:t>functions </a:t>
                </a:r>
                <a:r>
                  <a:rPr lang="en-US" dirty="0">
                    <a:latin typeface="+mj-lt"/>
                  </a:rPr>
                  <a:t>produce linear functions.  </a:t>
                </a:r>
                <a:r>
                  <a:rPr lang="en-US" dirty="0">
                    <a:solidFill>
                      <a:srgbClr val="FF0000"/>
                    </a:solidFill>
                    <a:latin typeface="+mj-lt"/>
                  </a:rPr>
                  <a:t>We want to represent nonlinear functions</a:t>
                </a:r>
                <a:r>
                  <a:rPr lang="en-US" dirty="0" smtClean="0">
                    <a:solidFill>
                      <a:srgbClr val="FF0000"/>
                    </a:solidFill>
                    <a:latin typeface="+mj-lt"/>
                  </a:rPr>
                  <a:t>.</a:t>
                </a:r>
                <a:endParaRPr lang="en-US" dirty="0">
                  <a:solidFill>
                    <a:srgbClr val="FF0000"/>
                  </a:solidFill>
                  <a:latin typeface="+mj-lt"/>
                </a:endParaRPr>
              </a:p>
              <a:p>
                <a:r>
                  <a:rPr lang="en-US" b="1" dirty="0">
                    <a:latin typeface="+mj-lt"/>
                  </a:rPr>
                  <a:t>Threshold </a:t>
                </a:r>
                <a:r>
                  <a:rPr lang="en-US" b="1" dirty="0" smtClean="0">
                    <a:latin typeface="+mj-lt"/>
                  </a:rPr>
                  <a:t>units: </a:t>
                </a:r>
                <a14:m>
                  <m:oMath xmlns:m="http://schemas.openxmlformats.org/officeDocument/2006/math">
                    <m:sSub>
                      <m:sSubPr>
                        <m:ctrlPr>
                          <a:rPr lang="en-US" i="1">
                            <a:latin typeface="Cambria Math" charset="0"/>
                          </a:rPr>
                        </m:ctrlPr>
                      </m:sSubPr>
                      <m:e>
                        <m:r>
                          <a:rPr lang="en-US" i="1">
                            <a:latin typeface="Cambria Math"/>
                          </a:rPr>
                          <m:t>𝑜</m:t>
                        </m:r>
                      </m:e>
                      <m:sub>
                        <m:r>
                          <a:rPr lang="en-US" i="1">
                            <a:latin typeface="Cambria Math"/>
                          </a:rPr>
                          <m:t>𝑗</m:t>
                        </m:r>
                      </m:sub>
                    </m:sSub>
                    <m:r>
                      <a:rPr lang="en-US" i="1">
                        <a:latin typeface="Cambria Math"/>
                      </a:rPr>
                      <m:t>=</m:t>
                    </m:r>
                    <m:r>
                      <a:rPr lang="en-US" b="0" i="1" smtClean="0">
                        <a:latin typeface="Cambria Math"/>
                      </a:rPr>
                      <m:t>𝑠𝑔𝑛</m:t>
                    </m:r>
                    <m:r>
                      <a:rPr lang="en-US" b="0" i="1" smtClean="0">
                        <a:latin typeface="Cambria Math"/>
                      </a:rPr>
                      <m:t>(</m:t>
                    </m:r>
                    <m:acc>
                      <m:accPr>
                        <m:chr m:val="⃗"/>
                        <m:ctrlPr>
                          <a:rPr lang="en-US" i="1">
                            <a:latin typeface="Cambria Math" charset="0"/>
                          </a:rPr>
                        </m:ctrlPr>
                      </m:accPr>
                      <m:e>
                        <m:r>
                          <a:rPr lang="en-US" i="1">
                            <a:latin typeface="Cambria Math"/>
                          </a:rPr>
                          <m:t>𝑤</m:t>
                        </m:r>
                      </m:e>
                    </m:acc>
                    <m:r>
                      <a:rPr lang="en-US" i="1">
                        <a:latin typeface="Cambria Math"/>
                      </a:rPr>
                      <m:t>.</m:t>
                    </m:r>
                    <m:acc>
                      <m:accPr>
                        <m:chr m:val="⃗"/>
                        <m:ctrlPr>
                          <a:rPr lang="en-US" i="1">
                            <a:latin typeface="Cambria Math" charset="0"/>
                          </a:rPr>
                        </m:ctrlPr>
                      </m:accPr>
                      <m:e>
                        <m:r>
                          <a:rPr lang="en-US" i="1">
                            <a:latin typeface="Cambria Math"/>
                          </a:rPr>
                          <m:t>𝑥</m:t>
                        </m:r>
                      </m:e>
                    </m:acc>
                    <m:r>
                      <a:rPr lang="en-US" b="0" i="1" smtClean="0">
                        <a:latin typeface="Cambria Math"/>
                      </a:rPr>
                      <m:t>−</m:t>
                    </m:r>
                    <m:r>
                      <a:rPr lang="en-US" b="0" i="1" smtClean="0">
                        <a:latin typeface="Cambria Math"/>
                      </a:rPr>
                      <m:t>𝑇</m:t>
                    </m:r>
                    <m:r>
                      <a:rPr lang="en-US" b="0" i="1" smtClean="0">
                        <a:latin typeface="Cambria Math"/>
                      </a:rPr>
                      <m:t>)</m:t>
                    </m:r>
                  </m:oMath>
                </a14:m>
                <a:r>
                  <a:rPr lang="en-US" dirty="0" smtClean="0">
                    <a:latin typeface="+mj-lt"/>
                  </a:rPr>
                  <a:t> are </a:t>
                </a:r>
                <a:r>
                  <a:rPr lang="en-US" dirty="0">
                    <a:solidFill>
                      <a:srgbClr val="FF0000"/>
                    </a:solidFill>
                    <a:latin typeface="+mj-lt"/>
                  </a:rPr>
                  <a:t>not differentiable</a:t>
                </a:r>
                <a:r>
                  <a:rPr lang="en-US" dirty="0">
                    <a:latin typeface="+mj-lt"/>
                  </a:rPr>
                  <a:t>,  </a:t>
                </a:r>
                <a:r>
                  <a:rPr lang="en-US" dirty="0" smtClean="0">
                    <a:latin typeface="+mj-lt"/>
                  </a:rPr>
                  <a:t>hence </a:t>
                </a:r>
                <a:r>
                  <a:rPr lang="en-US" dirty="0">
                    <a:latin typeface="+mj-lt"/>
                  </a:rPr>
                  <a:t>unsuitable for gradient </a:t>
                </a:r>
                <a:r>
                  <a:rPr lang="en-US" dirty="0" smtClean="0">
                    <a:latin typeface="+mj-lt"/>
                  </a:rPr>
                  <a:t>descent</a:t>
                </a:r>
                <a:endParaRPr lang="en-US" dirty="0">
                  <a:latin typeface="+mj-lt"/>
                </a:endParaRPr>
              </a:p>
            </p:txBody>
          </p:sp>
        </mc:Choice>
        <mc:Fallback xmlns="">
          <p:sp>
            <p:nvSpPr>
              <p:cNvPr id="808963" name="Rectangle 3"/>
              <p:cNvSpPr>
                <a:spLocks noGrp="1" noRot="1" noChangeAspect="1" noMove="1" noResize="1" noEditPoints="1" noAdjustHandles="1" noChangeArrowheads="1" noChangeShapeType="1" noTextEdit="1"/>
              </p:cNvSpPr>
              <p:nvPr>
                <p:ph idx="1"/>
              </p:nvPr>
            </p:nvSpPr>
            <p:spPr>
              <a:blipFill rotWithShape="1">
                <a:blip r:embed="rId3"/>
                <a:stretch>
                  <a:fillRect t="-1887" r="-255"/>
                </a:stretch>
              </a:blipFill>
              <a:ln>
                <a:noFill/>
              </a:ln>
            </p:spPr>
            <p:txBody>
              <a:bodyPr/>
              <a:lstStyle/>
              <a:p>
                <a:r>
                  <a:rPr lang="en-US">
                    <a:noFill/>
                  </a:rPr>
                  <a:t> </a:t>
                </a:r>
              </a:p>
            </p:txBody>
          </p:sp>
        </mc:Fallback>
      </mc:AlternateContent>
      <p:sp>
        <p:nvSpPr>
          <p:cNvPr id="12" name="Slide Number Placeholder 5"/>
          <p:cNvSpPr>
            <a:spLocks noGrp="1"/>
          </p:cNvSpPr>
          <p:nvPr>
            <p:ph type="sldNum" sz="quarter" idx="4294967295"/>
          </p:nvPr>
        </p:nvSpPr>
        <p:spPr>
          <a:xfrm>
            <a:off x="7010400" y="6356350"/>
            <a:ext cx="2133600" cy="365125"/>
          </a:xfrm>
        </p:spPr>
        <p:txBody>
          <a:bodyPr/>
          <a:lstStyle/>
          <a:p>
            <a:fld id="{4078304C-5BE1-484D-994C-369CBE2AEA96}" type="slidenum">
              <a:rPr lang="en-US"/>
              <a:pPr/>
              <a:t>13</a:t>
            </a:fld>
            <a:endParaRPr lang="en-US"/>
          </a:p>
        </p:txBody>
      </p:sp>
      <p:grpSp>
        <p:nvGrpSpPr>
          <p:cNvPr id="4" name="Group 3"/>
          <p:cNvGrpSpPr/>
          <p:nvPr/>
        </p:nvGrpSpPr>
        <p:grpSpPr>
          <a:xfrm>
            <a:off x="5384361" y="3707368"/>
            <a:ext cx="3454839" cy="2312432"/>
            <a:chOff x="5599913" y="3472934"/>
            <a:chExt cx="3454839" cy="2312432"/>
          </a:xfrm>
        </p:grpSpPr>
        <p:grpSp>
          <p:nvGrpSpPr>
            <p:cNvPr id="6" name="Group 51"/>
            <p:cNvGrpSpPr>
              <a:grpSpLocks/>
            </p:cNvGrpSpPr>
            <p:nvPr/>
          </p:nvGrpSpPr>
          <p:grpSpPr bwMode="auto">
            <a:xfrm>
              <a:off x="6248400" y="3543300"/>
              <a:ext cx="2209800" cy="2171700"/>
              <a:chOff x="1872" y="2496"/>
              <a:chExt cx="1392" cy="1368"/>
            </a:xfrm>
          </p:grpSpPr>
          <p:grpSp>
            <p:nvGrpSpPr>
              <p:cNvPr id="7" name="Group 26"/>
              <p:cNvGrpSpPr>
                <a:grpSpLocks/>
              </p:cNvGrpSpPr>
              <p:nvPr/>
            </p:nvGrpSpPr>
            <p:grpSpPr bwMode="auto">
              <a:xfrm>
                <a:off x="1872" y="3720"/>
                <a:ext cx="1392" cy="144"/>
                <a:chOff x="1872" y="3720"/>
                <a:chExt cx="1392" cy="144"/>
              </a:xfrm>
            </p:grpSpPr>
            <p:sp>
              <p:nvSpPr>
                <p:cNvPr id="38" name="Oval 10"/>
                <p:cNvSpPr>
                  <a:spLocks noChangeArrowheads="1"/>
                </p:cNvSpPr>
                <p:nvPr/>
              </p:nvSpPr>
              <p:spPr bwMode="auto">
                <a:xfrm>
                  <a:off x="1872" y="3720"/>
                  <a:ext cx="144" cy="144"/>
                </a:xfrm>
                <a:prstGeom prst="ellipse">
                  <a:avLst/>
                </a:prstGeom>
                <a:solidFill>
                  <a:schemeClr val="tx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9" name="Oval 11"/>
                <p:cNvSpPr>
                  <a:spLocks noChangeArrowheads="1"/>
                </p:cNvSpPr>
                <p:nvPr/>
              </p:nvSpPr>
              <p:spPr bwMode="auto">
                <a:xfrm>
                  <a:off x="2256" y="3720"/>
                  <a:ext cx="144" cy="144"/>
                </a:xfrm>
                <a:prstGeom prst="ellipse">
                  <a:avLst/>
                </a:prstGeom>
                <a:solidFill>
                  <a:schemeClr val="tx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0" name="Oval 12"/>
                <p:cNvSpPr>
                  <a:spLocks noChangeArrowheads="1"/>
                </p:cNvSpPr>
                <p:nvPr/>
              </p:nvSpPr>
              <p:spPr bwMode="auto">
                <a:xfrm>
                  <a:off x="2832" y="3720"/>
                  <a:ext cx="144" cy="144"/>
                </a:xfrm>
                <a:prstGeom prst="ellipse">
                  <a:avLst/>
                </a:prstGeom>
                <a:solidFill>
                  <a:schemeClr val="tx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1" name="Oval 13"/>
                <p:cNvSpPr>
                  <a:spLocks noChangeArrowheads="1"/>
                </p:cNvSpPr>
                <p:nvPr/>
              </p:nvSpPr>
              <p:spPr bwMode="auto">
                <a:xfrm>
                  <a:off x="3120" y="3720"/>
                  <a:ext cx="144" cy="144"/>
                </a:xfrm>
                <a:prstGeom prst="ellipse">
                  <a:avLst/>
                </a:prstGeom>
                <a:solidFill>
                  <a:schemeClr val="tx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2" name="Oval 14"/>
                <p:cNvSpPr>
                  <a:spLocks noChangeArrowheads="1"/>
                </p:cNvSpPr>
                <p:nvPr/>
              </p:nvSpPr>
              <p:spPr bwMode="auto">
                <a:xfrm>
                  <a:off x="2544" y="3720"/>
                  <a:ext cx="144" cy="144"/>
                </a:xfrm>
                <a:prstGeom prst="ellipse">
                  <a:avLst/>
                </a:prstGeom>
                <a:solidFill>
                  <a:schemeClr val="tx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8" name="Group 25"/>
              <p:cNvGrpSpPr>
                <a:grpSpLocks/>
              </p:cNvGrpSpPr>
              <p:nvPr/>
            </p:nvGrpSpPr>
            <p:grpSpPr bwMode="auto">
              <a:xfrm>
                <a:off x="2016" y="3108"/>
                <a:ext cx="1056" cy="144"/>
                <a:chOff x="2016" y="3168"/>
                <a:chExt cx="1056" cy="144"/>
              </a:xfrm>
            </p:grpSpPr>
            <p:sp>
              <p:nvSpPr>
                <p:cNvPr id="35" name="Oval 16"/>
                <p:cNvSpPr>
                  <a:spLocks noChangeArrowheads="1"/>
                </p:cNvSpPr>
                <p:nvPr/>
              </p:nvSpPr>
              <p:spPr bwMode="auto">
                <a:xfrm>
                  <a:off x="2016" y="3168"/>
                  <a:ext cx="144" cy="144"/>
                </a:xfrm>
                <a:prstGeom prst="ellipse">
                  <a:avLst/>
                </a:prstGeom>
                <a:solidFill>
                  <a:schemeClr val="tx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6" name="Oval 17"/>
                <p:cNvSpPr>
                  <a:spLocks noChangeArrowheads="1"/>
                </p:cNvSpPr>
                <p:nvPr/>
              </p:nvSpPr>
              <p:spPr bwMode="auto">
                <a:xfrm>
                  <a:off x="2928" y="3168"/>
                  <a:ext cx="144" cy="144"/>
                </a:xfrm>
                <a:prstGeom prst="ellipse">
                  <a:avLst/>
                </a:prstGeom>
                <a:solidFill>
                  <a:schemeClr val="tx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7" name="Oval 19"/>
                <p:cNvSpPr>
                  <a:spLocks noChangeArrowheads="1"/>
                </p:cNvSpPr>
                <p:nvPr/>
              </p:nvSpPr>
              <p:spPr bwMode="auto">
                <a:xfrm>
                  <a:off x="2496" y="3168"/>
                  <a:ext cx="144" cy="144"/>
                </a:xfrm>
                <a:prstGeom prst="ellipse">
                  <a:avLst/>
                </a:prstGeom>
                <a:solidFill>
                  <a:schemeClr val="tx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9" name="Group 27"/>
              <p:cNvGrpSpPr>
                <a:grpSpLocks/>
              </p:cNvGrpSpPr>
              <p:nvPr/>
            </p:nvGrpSpPr>
            <p:grpSpPr bwMode="auto">
              <a:xfrm>
                <a:off x="2208" y="2496"/>
                <a:ext cx="624" cy="144"/>
                <a:chOff x="2208" y="2496"/>
                <a:chExt cx="624" cy="144"/>
              </a:xfrm>
            </p:grpSpPr>
            <p:sp>
              <p:nvSpPr>
                <p:cNvPr id="33" name="Oval 21"/>
                <p:cNvSpPr>
                  <a:spLocks noChangeArrowheads="1"/>
                </p:cNvSpPr>
                <p:nvPr/>
              </p:nvSpPr>
              <p:spPr bwMode="auto">
                <a:xfrm>
                  <a:off x="2208" y="2496"/>
                  <a:ext cx="144" cy="144"/>
                </a:xfrm>
                <a:prstGeom prst="ellipse">
                  <a:avLst/>
                </a:prstGeom>
                <a:solidFill>
                  <a:schemeClr val="tx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4" name="Oval 24"/>
                <p:cNvSpPr>
                  <a:spLocks noChangeArrowheads="1"/>
                </p:cNvSpPr>
                <p:nvPr/>
              </p:nvSpPr>
              <p:spPr bwMode="auto">
                <a:xfrm>
                  <a:off x="2688" y="2496"/>
                  <a:ext cx="144" cy="144"/>
                </a:xfrm>
                <a:prstGeom prst="ellipse">
                  <a:avLst/>
                </a:prstGeom>
                <a:solidFill>
                  <a:schemeClr val="tx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cxnSp>
            <p:nvCxnSpPr>
              <p:cNvPr id="10" name="AutoShape 28"/>
              <p:cNvCxnSpPr>
                <a:cxnSpLocks noChangeShapeType="1"/>
                <a:stCxn id="34" idx="4"/>
                <a:endCxn id="36" idx="0"/>
              </p:cNvCxnSpPr>
              <p:nvPr/>
            </p:nvCxnSpPr>
            <p:spPr bwMode="auto">
              <a:xfrm>
                <a:off x="2760" y="2640"/>
                <a:ext cx="240" cy="468"/>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 name="AutoShape 29"/>
              <p:cNvCxnSpPr>
                <a:cxnSpLocks noChangeShapeType="1"/>
                <a:stCxn id="34" idx="4"/>
                <a:endCxn id="37" idx="0"/>
              </p:cNvCxnSpPr>
              <p:nvPr/>
            </p:nvCxnSpPr>
            <p:spPr bwMode="auto">
              <a:xfrm flipH="1">
                <a:off x="2568" y="2640"/>
                <a:ext cx="192" cy="468"/>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3" name="AutoShape 30"/>
              <p:cNvCxnSpPr>
                <a:cxnSpLocks noChangeShapeType="1"/>
                <a:stCxn id="34" idx="4"/>
                <a:endCxn id="35" idx="0"/>
              </p:cNvCxnSpPr>
              <p:nvPr/>
            </p:nvCxnSpPr>
            <p:spPr bwMode="auto">
              <a:xfrm flipH="1">
                <a:off x="2088" y="2640"/>
                <a:ext cx="672" cy="468"/>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4" name="AutoShape 31"/>
              <p:cNvCxnSpPr>
                <a:cxnSpLocks noChangeShapeType="1"/>
                <a:stCxn id="33" idx="4"/>
                <a:endCxn id="36" idx="0"/>
              </p:cNvCxnSpPr>
              <p:nvPr/>
            </p:nvCxnSpPr>
            <p:spPr bwMode="auto">
              <a:xfrm>
                <a:off x="2280" y="2640"/>
                <a:ext cx="720" cy="468"/>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5" name="AutoShape 32"/>
              <p:cNvCxnSpPr>
                <a:cxnSpLocks noChangeShapeType="1"/>
                <a:stCxn id="33" idx="4"/>
                <a:endCxn id="37" idx="0"/>
              </p:cNvCxnSpPr>
              <p:nvPr/>
            </p:nvCxnSpPr>
            <p:spPr bwMode="auto">
              <a:xfrm>
                <a:off x="2280" y="2640"/>
                <a:ext cx="288" cy="468"/>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6" name="AutoShape 33"/>
              <p:cNvCxnSpPr>
                <a:cxnSpLocks noChangeShapeType="1"/>
                <a:stCxn id="33" idx="4"/>
                <a:endCxn id="35" idx="0"/>
              </p:cNvCxnSpPr>
              <p:nvPr/>
            </p:nvCxnSpPr>
            <p:spPr bwMode="auto">
              <a:xfrm flipH="1">
                <a:off x="2088" y="2640"/>
                <a:ext cx="192" cy="468"/>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7" name="AutoShape 34"/>
              <p:cNvCxnSpPr>
                <a:cxnSpLocks noChangeShapeType="1"/>
                <a:stCxn id="35" idx="4"/>
                <a:endCxn id="38" idx="0"/>
              </p:cNvCxnSpPr>
              <p:nvPr/>
            </p:nvCxnSpPr>
            <p:spPr bwMode="auto">
              <a:xfrm flipH="1">
                <a:off x="1944" y="3252"/>
                <a:ext cx="144" cy="468"/>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8" name="AutoShape 35"/>
              <p:cNvCxnSpPr>
                <a:cxnSpLocks noChangeShapeType="1"/>
                <a:stCxn id="35" idx="4"/>
                <a:endCxn id="39" idx="0"/>
              </p:cNvCxnSpPr>
              <p:nvPr/>
            </p:nvCxnSpPr>
            <p:spPr bwMode="auto">
              <a:xfrm>
                <a:off x="2088" y="3252"/>
                <a:ext cx="240" cy="468"/>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9" name="AutoShape 36"/>
              <p:cNvCxnSpPr>
                <a:cxnSpLocks noChangeShapeType="1"/>
                <a:stCxn id="35" idx="4"/>
                <a:endCxn id="42" idx="0"/>
              </p:cNvCxnSpPr>
              <p:nvPr/>
            </p:nvCxnSpPr>
            <p:spPr bwMode="auto">
              <a:xfrm>
                <a:off x="2088" y="3252"/>
                <a:ext cx="528" cy="468"/>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0" name="AutoShape 37"/>
              <p:cNvCxnSpPr>
                <a:cxnSpLocks noChangeShapeType="1"/>
                <a:stCxn id="35" idx="4"/>
                <a:endCxn id="40" idx="0"/>
              </p:cNvCxnSpPr>
              <p:nvPr/>
            </p:nvCxnSpPr>
            <p:spPr bwMode="auto">
              <a:xfrm>
                <a:off x="2088" y="3252"/>
                <a:ext cx="816" cy="468"/>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1" name="AutoShape 38"/>
              <p:cNvCxnSpPr>
                <a:cxnSpLocks noChangeShapeType="1"/>
                <a:stCxn id="35" idx="4"/>
                <a:endCxn id="41" idx="0"/>
              </p:cNvCxnSpPr>
              <p:nvPr/>
            </p:nvCxnSpPr>
            <p:spPr bwMode="auto">
              <a:xfrm>
                <a:off x="2088" y="3252"/>
                <a:ext cx="1104" cy="468"/>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2" name="AutoShape 40"/>
              <p:cNvCxnSpPr>
                <a:cxnSpLocks noChangeShapeType="1"/>
                <a:endCxn id="42" idx="0"/>
              </p:cNvCxnSpPr>
              <p:nvPr/>
            </p:nvCxnSpPr>
            <p:spPr bwMode="auto">
              <a:xfrm>
                <a:off x="2560" y="3268"/>
                <a:ext cx="56" cy="452"/>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3" name="AutoShape 41"/>
              <p:cNvCxnSpPr>
                <a:cxnSpLocks noChangeShapeType="1"/>
                <a:stCxn id="37" idx="4"/>
                <a:endCxn id="39" idx="0"/>
              </p:cNvCxnSpPr>
              <p:nvPr/>
            </p:nvCxnSpPr>
            <p:spPr bwMode="auto">
              <a:xfrm flipH="1">
                <a:off x="2328" y="3252"/>
                <a:ext cx="240" cy="468"/>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4" name="AutoShape 42"/>
              <p:cNvCxnSpPr>
                <a:cxnSpLocks noChangeShapeType="1"/>
                <a:endCxn id="38" idx="0"/>
              </p:cNvCxnSpPr>
              <p:nvPr/>
            </p:nvCxnSpPr>
            <p:spPr bwMode="auto">
              <a:xfrm flipH="1">
                <a:off x="1944" y="3268"/>
                <a:ext cx="616" cy="452"/>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5" name="AutoShape 43"/>
              <p:cNvCxnSpPr>
                <a:cxnSpLocks noChangeShapeType="1"/>
              </p:cNvCxnSpPr>
              <p:nvPr/>
            </p:nvCxnSpPr>
            <p:spPr bwMode="auto">
              <a:xfrm>
                <a:off x="2544" y="3264"/>
                <a:ext cx="312" cy="456"/>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6" name="AutoShape 44"/>
              <p:cNvCxnSpPr>
                <a:cxnSpLocks noChangeShapeType="1"/>
                <a:stCxn id="36" idx="4"/>
                <a:endCxn id="41" idx="0"/>
              </p:cNvCxnSpPr>
              <p:nvPr/>
            </p:nvCxnSpPr>
            <p:spPr bwMode="auto">
              <a:xfrm>
                <a:off x="3000" y="3252"/>
                <a:ext cx="192" cy="468"/>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7" name="AutoShape 45"/>
              <p:cNvCxnSpPr>
                <a:cxnSpLocks noChangeShapeType="1"/>
                <a:stCxn id="36" idx="4"/>
                <a:endCxn id="40" idx="0"/>
              </p:cNvCxnSpPr>
              <p:nvPr/>
            </p:nvCxnSpPr>
            <p:spPr bwMode="auto">
              <a:xfrm flipH="1">
                <a:off x="2904" y="3252"/>
                <a:ext cx="96" cy="468"/>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8" name="AutoShape 46"/>
              <p:cNvCxnSpPr>
                <a:cxnSpLocks noChangeShapeType="1"/>
                <a:stCxn id="36" idx="4"/>
                <a:endCxn id="42" idx="0"/>
              </p:cNvCxnSpPr>
              <p:nvPr/>
            </p:nvCxnSpPr>
            <p:spPr bwMode="auto">
              <a:xfrm flipH="1">
                <a:off x="2616" y="3252"/>
                <a:ext cx="384" cy="468"/>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9" name="AutoShape 47"/>
              <p:cNvCxnSpPr>
                <a:cxnSpLocks noChangeShapeType="1"/>
                <a:stCxn id="36" idx="4"/>
                <a:endCxn id="39" idx="0"/>
              </p:cNvCxnSpPr>
              <p:nvPr/>
            </p:nvCxnSpPr>
            <p:spPr bwMode="auto">
              <a:xfrm flipH="1">
                <a:off x="2328" y="3252"/>
                <a:ext cx="672" cy="468"/>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0" name="AutoShape 48"/>
              <p:cNvCxnSpPr>
                <a:cxnSpLocks noChangeShapeType="1"/>
                <a:stCxn id="36" idx="4"/>
                <a:endCxn id="38" idx="7"/>
              </p:cNvCxnSpPr>
              <p:nvPr/>
            </p:nvCxnSpPr>
            <p:spPr bwMode="auto">
              <a:xfrm flipH="1">
                <a:off x="1995" y="3252"/>
                <a:ext cx="1005" cy="489"/>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1" name="AutoShape 49"/>
              <p:cNvCxnSpPr>
                <a:cxnSpLocks noChangeShapeType="1"/>
                <a:stCxn id="37" idx="4"/>
                <a:endCxn id="41" idx="0"/>
              </p:cNvCxnSpPr>
              <p:nvPr/>
            </p:nvCxnSpPr>
            <p:spPr bwMode="auto">
              <a:xfrm>
                <a:off x="2568" y="3252"/>
                <a:ext cx="624" cy="468"/>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32" name="Line 50"/>
              <p:cNvSpPr>
                <a:spLocks noChangeShapeType="1"/>
              </p:cNvSpPr>
              <p:nvPr/>
            </p:nvSpPr>
            <p:spPr bwMode="auto">
              <a:xfrm flipV="1">
                <a:off x="1872" y="2688"/>
                <a:ext cx="0" cy="1104"/>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3" name="Rectangle 2"/>
            <p:cNvSpPr/>
            <p:nvPr/>
          </p:nvSpPr>
          <p:spPr>
            <a:xfrm>
              <a:off x="5599913" y="3506082"/>
              <a:ext cx="1105687" cy="369332"/>
            </a:xfrm>
            <a:prstGeom prst="rect">
              <a:avLst/>
            </a:prstGeom>
            <a:solidFill>
              <a:srgbClr val="FFFFCC"/>
            </a:solidFill>
            <a:ln w="28575">
              <a:solidFill>
                <a:schemeClr val="accent1"/>
              </a:solidFill>
            </a:ln>
          </p:spPr>
          <p:txBody>
            <a:bodyPr wrap="none">
              <a:spAutoFit/>
            </a:bodyPr>
            <a:lstStyle/>
            <a:p>
              <a:r>
                <a:rPr lang="en-US" altLang="en-US" sz="1800" u="none" dirty="0">
                  <a:latin typeface="+mn-lt"/>
                </a:rPr>
                <a:t>activation</a:t>
              </a:r>
              <a:endParaRPr lang="en-US" sz="1800" dirty="0">
                <a:latin typeface="+mn-lt"/>
              </a:endParaRPr>
            </a:p>
          </p:txBody>
        </p:sp>
        <p:sp>
          <p:nvSpPr>
            <p:cNvPr id="43" name="Rectangle 42"/>
            <p:cNvSpPr/>
            <p:nvPr/>
          </p:nvSpPr>
          <p:spPr>
            <a:xfrm>
              <a:off x="8369949" y="5416034"/>
              <a:ext cx="684803" cy="369332"/>
            </a:xfrm>
            <a:prstGeom prst="rect">
              <a:avLst/>
            </a:prstGeom>
            <a:solidFill>
              <a:srgbClr val="FFFFCC"/>
            </a:solidFill>
            <a:ln w="28575">
              <a:solidFill>
                <a:schemeClr val="accent1"/>
              </a:solidFill>
            </a:ln>
          </p:spPr>
          <p:txBody>
            <a:bodyPr wrap="none">
              <a:spAutoFit/>
            </a:bodyPr>
            <a:lstStyle/>
            <a:p>
              <a:r>
                <a:rPr lang="en-US" altLang="en-US" sz="1800" u="none" dirty="0" smtClean="0">
                  <a:latin typeface="+mn-lt"/>
                </a:rPr>
                <a:t>Input</a:t>
              </a:r>
              <a:endParaRPr lang="en-US" sz="1800" dirty="0">
                <a:latin typeface="+mn-lt"/>
              </a:endParaRPr>
            </a:p>
          </p:txBody>
        </p:sp>
        <p:sp>
          <p:nvSpPr>
            <p:cNvPr id="44" name="Rectangle 43"/>
            <p:cNvSpPr/>
            <p:nvPr/>
          </p:nvSpPr>
          <p:spPr>
            <a:xfrm>
              <a:off x="8192015" y="4444484"/>
              <a:ext cx="862737" cy="369332"/>
            </a:xfrm>
            <a:prstGeom prst="rect">
              <a:avLst/>
            </a:prstGeom>
            <a:solidFill>
              <a:srgbClr val="FFFFCC"/>
            </a:solidFill>
            <a:ln w="28575">
              <a:solidFill>
                <a:schemeClr val="accent1"/>
              </a:solidFill>
            </a:ln>
          </p:spPr>
          <p:txBody>
            <a:bodyPr wrap="none">
              <a:spAutoFit/>
            </a:bodyPr>
            <a:lstStyle/>
            <a:p>
              <a:r>
                <a:rPr lang="en-US" altLang="en-US" sz="1800" u="none" dirty="0" smtClean="0">
                  <a:latin typeface="+mn-lt"/>
                </a:rPr>
                <a:t>Hidden</a:t>
              </a:r>
              <a:endParaRPr lang="en-US" sz="1800" dirty="0">
                <a:latin typeface="+mn-lt"/>
              </a:endParaRPr>
            </a:p>
          </p:txBody>
        </p:sp>
        <p:sp>
          <p:nvSpPr>
            <p:cNvPr id="45" name="Rectangle 44"/>
            <p:cNvSpPr/>
            <p:nvPr/>
          </p:nvSpPr>
          <p:spPr>
            <a:xfrm>
              <a:off x="8198427" y="3472934"/>
              <a:ext cx="856325" cy="369332"/>
            </a:xfrm>
            <a:prstGeom prst="rect">
              <a:avLst/>
            </a:prstGeom>
            <a:solidFill>
              <a:srgbClr val="FFFFCC"/>
            </a:solidFill>
            <a:ln w="28575">
              <a:solidFill>
                <a:schemeClr val="accent1"/>
              </a:solidFill>
            </a:ln>
          </p:spPr>
          <p:txBody>
            <a:bodyPr wrap="none">
              <a:spAutoFit/>
            </a:bodyPr>
            <a:lstStyle/>
            <a:p>
              <a:r>
                <a:rPr lang="en-US" altLang="en-US" sz="1800" u="none" dirty="0" smtClean="0">
                  <a:latin typeface="+mn-lt"/>
                </a:rPr>
                <a:t>Output</a:t>
              </a:r>
              <a:endParaRPr lang="en-US" sz="1800" dirty="0">
                <a:latin typeface="+mn-lt"/>
              </a:endParaRPr>
            </a:p>
          </p:txBody>
        </p:sp>
      </p:grpSp>
      <p:pic>
        <p:nvPicPr>
          <p:cNvPr id="47" name="Picture 46" descr="http://wwwold.ece.utep.edu/research/webfuzzy/docs/kk-thesis/kk-thesis-html/img18.gif"/>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76400" y="4026990"/>
            <a:ext cx="4114800" cy="184041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17643184"/>
      </p:ext>
    </p:extLst>
  </p:cSld>
  <p:clrMapOvr>
    <a:masterClrMapping/>
  </p:clrMapOvr>
  <p:transition>
    <p:zoom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80896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0896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08963"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smtClean="0"/>
              <a:t>Model Neuron (Logistic)</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r>
                  <a:rPr lang="en-US" altLang="en-US" dirty="0" smtClean="0"/>
                  <a:t>Neuron is modeled by a unit  </a:t>
                </a:r>
                <a14:m>
                  <m:oMath xmlns:m="http://schemas.openxmlformats.org/officeDocument/2006/math">
                    <m:r>
                      <a:rPr lang="en-US" altLang="en-US" i="1">
                        <a:latin typeface="Cambria Math"/>
                      </a:rPr>
                      <m:t>𝑗</m:t>
                    </m:r>
                  </m:oMath>
                </a14:m>
                <a:r>
                  <a:rPr lang="en-US" altLang="en-US" dirty="0" smtClean="0"/>
                  <a:t>  connected </a:t>
                </a:r>
                <a:r>
                  <a:rPr lang="en-US" altLang="en-US" dirty="0"/>
                  <a:t>by weighted </a:t>
                </a:r>
                <a:r>
                  <a:rPr lang="en-US" altLang="en-US" dirty="0" smtClean="0"/>
                  <a:t>links </a:t>
                </a:r>
                <a14:m>
                  <m:oMath xmlns:m="http://schemas.openxmlformats.org/officeDocument/2006/math">
                    <m:sSub>
                      <m:sSubPr>
                        <m:ctrlPr>
                          <a:rPr lang="en-US" altLang="en-US" b="0" i="1" smtClean="0">
                            <a:latin typeface="Cambria Math" charset="0"/>
                          </a:rPr>
                        </m:ctrlPr>
                      </m:sSubPr>
                      <m:e>
                        <m:r>
                          <a:rPr lang="en-US" altLang="en-US" b="0" i="1" smtClean="0">
                            <a:latin typeface="Cambria Math"/>
                          </a:rPr>
                          <m:t>𝑤</m:t>
                        </m:r>
                      </m:e>
                      <m:sub>
                        <m:r>
                          <a:rPr lang="en-US" altLang="en-US" b="0" i="1" smtClean="0">
                            <a:latin typeface="Cambria Math"/>
                          </a:rPr>
                          <m:t>𝑖𝑗</m:t>
                        </m:r>
                      </m:sub>
                    </m:sSub>
                  </m:oMath>
                </a14:m>
                <a:r>
                  <a:rPr lang="en-US" altLang="en-US" dirty="0" smtClean="0"/>
                  <a:t> to </a:t>
                </a:r>
                <a:r>
                  <a:rPr lang="en-US" altLang="en-US" dirty="0"/>
                  <a:t>other units </a:t>
                </a:r>
                <a14:m>
                  <m:oMath xmlns:m="http://schemas.openxmlformats.org/officeDocument/2006/math">
                    <m:r>
                      <a:rPr lang="en-US" altLang="en-US" i="1">
                        <a:latin typeface="Cambria Math"/>
                      </a:rPr>
                      <m:t>𝑖</m:t>
                    </m:r>
                  </m:oMath>
                </a14:m>
                <a:r>
                  <a:rPr lang="en-US" altLang="en-US" dirty="0" smtClean="0"/>
                  <a:t>. </a:t>
                </a:r>
              </a:p>
              <a:p>
                <a:endParaRPr lang="en-US" altLang="en-US" dirty="0" smtClean="0"/>
              </a:p>
              <a:p>
                <a:endParaRPr lang="en-US" altLang="en-US" dirty="0" smtClean="0"/>
              </a:p>
              <a:p>
                <a:endParaRPr lang="en-US" altLang="en-US" dirty="0" smtClean="0"/>
              </a:p>
              <a:p>
                <a:endParaRPr lang="en-US" altLang="en-US" dirty="0"/>
              </a:p>
              <a:p>
                <a:endParaRPr lang="en-US" altLang="en-US" dirty="0"/>
              </a:p>
              <a:p>
                <a:pPr lvl="1"/>
                <a:r>
                  <a:rPr lang="en-US" altLang="en-US" dirty="0" smtClean="0"/>
                  <a:t>Use a non-linear, differentiable output function such as the sigmoid or logistic function</a:t>
                </a:r>
              </a:p>
              <a:p>
                <a:pPr lvl="1"/>
                <a:r>
                  <a:rPr lang="en-US" altLang="en-US" dirty="0" smtClean="0"/>
                  <a:t>Net input to a unit is defined as: </a:t>
                </a:r>
              </a:p>
              <a:p>
                <a:pPr lvl="1"/>
                <a:endParaRPr lang="en-US" altLang="en-US" dirty="0" smtClean="0"/>
              </a:p>
              <a:p>
                <a:pPr lvl="1"/>
                <a:r>
                  <a:rPr lang="en-US" altLang="en-US" dirty="0" smtClean="0"/>
                  <a:t>Output of a unit is defined as:</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1447800" y="1189037"/>
                <a:ext cx="7162800" cy="4525963"/>
              </a:xfrm>
              <a:blipFill rotWithShape="1">
                <a:blip r:embed="rId4"/>
                <a:stretch>
                  <a:fillRect t="-1077" b="-8748"/>
                </a:stretch>
              </a:blipFill>
            </p:spPr>
            <p:txBody>
              <a:bodyPr/>
              <a:lstStyle/>
              <a:p>
                <a:r>
                  <a:rPr lang="en-US">
                    <a:noFill/>
                  </a:rPr>
                  <a:t> </a:t>
                </a:r>
              </a:p>
            </p:txBody>
          </p:sp>
        </mc:Fallback>
      </mc:AlternateContent>
      <p:sp>
        <p:nvSpPr>
          <p:cNvPr id="45" name="Slide Number Placeholder 3"/>
          <p:cNvSpPr>
            <a:spLocks noGrp="1"/>
          </p:cNvSpPr>
          <p:nvPr>
            <p:ph type="sldNum" sz="quarter" idx="4294967295"/>
          </p:nvPr>
        </p:nvSpPr>
        <p:spPr>
          <a:xfrm>
            <a:off x="7010400" y="6356350"/>
            <a:ext cx="2133600" cy="365125"/>
          </a:xfrm>
        </p:spPr>
        <p:txBody>
          <a:bodyPr/>
          <a:lstStyle/>
          <a:p>
            <a:fld id="{D0000DCA-2177-4C5C-89EA-59EF7175DB0D}" type="slidenum">
              <a:rPr lang="en-US" altLang="en-US" smtClean="0"/>
              <a:pPr/>
              <a:t>14</a:t>
            </a:fld>
            <a:endParaRPr lang="en-US" altLang="en-US"/>
          </a:p>
        </p:txBody>
      </p:sp>
      <mc:AlternateContent xmlns:mc="http://schemas.openxmlformats.org/markup-compatibility/2006" xmlns:a14="http://schemas.microsoft.com/office/drawing/2010/main">
        <mc:Choice Requires="a14">
          <p:sp>
            <p:nvSpPr>
              <p:cNvPr id="4" name="Rectangle 3"/>
              <p:cNvSpPr/>
              <p:nvPr/>
            </p:nvSpPr>
            <p:spPr>
              <a:xfrm>
                <a:off x="6024997" y="4859190"/>
                <a:ext cx="2128403" cy="474810"/>
              </a:xfrm>
              <a:prstGeom prst="rect">
                <a:avLst/>
              </a:prstGeom>
            </p:spPr>
            <p:txBody>
              <a:bodyPr wrap="none">
                <a:spAutoFit/>
              </a:bodyPr>
              <a:lstStyle/>
              <a:p>
                <a:pPr marL="0" indent="0">
                  <a:buNone/>
                </a:pPr>
                <a14:m>
                  <m:oMathPara xmlns:m="http://schemas.openxmlformats.org/officeDocument/2006/math">
                    <m:oMathParaPr>
                      <m:jc m:val="centerGroup"/>
                    </m:oMathParaPr>
                    <m:oMath xmlns:m="http://schemas.openxmlformats.org/officeDocument/2006/math">
                      <m:sSub>
                        <m:sSubPr>
                          <m:ctrlPr>
                            <a:rPr lang="en-US" sz="2300" i="1" u="none">
                              <a:latin typeface="Cambria Math" charset="0"/>
                            </a:rPr>
                          </m:ctrlPr>
                        </m:sSubPr>
                        <m:e>
                          <m:r>
                            <m:rPr>
                              <m:sty m:val="p"/>
                            </m:rPr>
                            <a:rPr lang="en-US" sz="2300" u="none">
                              <a:latin typeface="Cambria Math"/>
                            </a:rPr>
                            <m:t>net</m:t>
                          </m:r>
                        </m:e>
                        <m:sub>
                          <m:r>
                            <a:rPr lang="en-US" sz="2300" i="1" u="none">
                              <a:latin typeface="Cambria Math"/>
                            </a:rPr>
                            <m:t>𝑗</m:t>
                          </m:r>
                        </m:sub>
                      </m:sSub>
                      <m:r>
                        <a:rPr lang="en-US" sz="2300" i="1" u="none">
                          <a:latin typeface="Cambria Math"/>
                        </a:rPr>
                        <m:t>=∑</m:t>
                      </m:r>
                      <m:sSub>
                        <m:sSubPr>
                          <m:ctrlPr>
                            <a:rPr lang="en-US" sz="2300" i="1" u="none">
                              <a:latin typeface="Cambria Math" charset="0"/>
                            </a:rPr>
                          </m:ctrlPr>
                        </m:sSubPr>
                        <m:e>
                          <m:r>
                            <a:rPr lang="en-US" sz="2300" i="1" u="none">
                              <a:latin typeface="Cambria Math"/>
                            </a:rPr>
                            <m:t>𝑤</m:t>
                          </m:r>
                        </m:e>
                        <m:sub>
                          <m:r>
                            <a:rPr lang="en-US" sz="2300" i="1" u="none">
                              <a:latin typeface="Cambria Math"/>
                            </a:rPr>
                            <m:t>𝑖𝑗</m:t>
                          </m:r>
                        </m:sub>
                      </m:sSub>
                      <m:r>
                        <a:rPr lang="en-US" sz="2300" i="1" u="none">
                          <a:latin typeface="Cambria Math"/>
                        </a:rPr>
                        <m:t>.</m:t>
                      </m:r>
                      <m:sSub>
                        <m:sSubPr>
                          <m:ctrlPr>
                            <a:rPr lang="en-US" sz="2300" i="1" u="none">
                              <a:latin typeface="Cambria Math" charset="0"/>
                            </a:rPr>
                          </m:ctrlPr>
                        </m:sSubPr>
                        <m:e>
                          <m:r>
                            <a:rPr lang="en-US" sz="2300" i="1" u="none">
                              <a:latin typeface="Cambria Math"/>
                            </a:rPr>
                            <m:t>𝑥</m:t>
                          </m:r>
                        </m:e>
                        <m:sub>
                          <m:r>
                            <a:rPr lang="en-US" sz="2300" i="1" u="none">
                              <a:latin typeface="Cambria Math"/>
                            </a:rPr>
                            <m:t>𝑖</m:t>
                          </m:r>
                        </m:sub>
                      </m:sSub>
                    </m:oMath>
                  </m:oMathPara>
                </a14:m>
                <a:endParaRPr lang="en-US" sz="2300" u="none" dirty="0"/>
              </a:p>
            </p:txBody>
          </p:sp>
        </mc:Choice>
        <mc:Fallback xmlns="">
          <p:sp>
            <p:nvSpPr>
              <p:cNvPr id="4" name="Rectangle 3"/>
              <p:cNvSpPr>
                <a:spLocks noRot="1" noChangeAspect="1" noMove="1" noResize="1" noEditPoints="1" noAdjustHandles="1" noChangeArrowheads="1" noChangeShapeType="1" noTextEdit="1"/>
              </p:cNvSpPr>
              <p:nvPr/>
            </p:nvSpPr>
            <p:spPr>
              <a:xfrm>
                <a:off x="6024997" y="4859190"/>
                <a:ext cx="2128403" cy="474810"/>
              </a:xfrm>
              <a:prstGeom prst="rect">
                <a:avLst/>
              </a:prstGeom>
              <a:blipFill rotWithShape="1">
                <a:blip r:embed="rId5"/>
                <a:stretch>
                  <a:fillRect b="-1025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7" name="Rectangle 46"/>
              <p:cNvSpPr/>
              <p:nvPr/>
            </p:nvSpPr>
            <p:spPr>
              <a:xfrm>
                <a:off x="5369560" y="5414150"/>
                <a:ext cx="3681264" cy="885050"/>
              </a:xfrm>
              <a:prstGeom prst="rect">
                <a:avLst/>
              </a:prstGeom>
            </p:spPr>
            <p:txBody>
              <a:bodyPr wrap="none">
                <a:spAutoFit/>
              </a:bodyPr>
              <a:lstStyle/>
              <a:p>
                <a:pPr marL="0" indent="0">
                  <a:buNone/>
                </a:pPr>
                <a14:m>
                  <m:oMathPara xmlns:m="http://schemas.openxmlformats.org/officeDocument/2006/math">
                    <m:oMathParaPr>
                      <m:jc m:val="centerGroup"/>
                    </m:oMathParaPr>
                    <m:oMath xmlns:m="http://schemas.openxmlformats.org/officeDocument/2006/math">
                      <m:sSub>
                        <m:sSubPr>
                          <m:ctrlPr>
                            <a:rPr lang="en-US" sz="2300" b="0" i="1" u="none" smtClean="0">
                              <a:latin typeface="Cambria Math" charset="0"/>
                            </a:rPr>
                          </m:ctrlPr>
                        </m:sSubPr>
                        <m:e>
                          <m:r>
                            <a:rPr lang="en-US" sz="2300" b="0" i="1" u="none" smtClean="0">
                              <a:latin typeface="Cambria Math"/>
                            </a:rPr>
                            <m:t>𝑜</m:t>
                          </m:r>
                        </m:e>
                        <m:sub>
                          <m:r>
                            <a:rPr lang="en-US" sz="2300" b="0" i="1" u="none" smtClean="0">
                              <a:latin typeface="Cambria Math"/>
                            </a:rPr>
                            <m:t>𝑗</m:t>
                          </m:r>
                        </m:sub>
                      </m:sSub>
                      <m:r>
                        <a:rPr lang="en-US" sz="2300" b="0" i="1" u="none" smtClean="0">
                          <a:latin typeface="Cambria Math"/>
                        </a:rPr>
                        <m:t>=</m:t>
                      </m:r>
                      <m:f>
                        <m:fPr>
                          <m:ctrlPr>
                            <a:rPr lang="en-US" sz="2300" b="0" i="1" u="none" smtClean="0">
                              <a:latin typeface="Cambria Math" charset="0"/>
                            </a:rPr>
                          </m:ctrlPr>
                        </m:fPr>
                        <m:num>
                          <m:r>
                            <a:rPr lang="en-US" sz="2300" b="0" i="1" u="none" smtClean="0">
                              <a:latin typeface="Cambria Math"/>
                            </a:rPr>
                            <m:t>1</m:t>
                          </m:r>
                        </m:num>
                        <m:den>
                          <m:r>
                            <a:rPr lang="en-US" sz="2300" b="0" i="1" u="none" smtClean="0">
                              <a:latin typeface="Cambria Math"/>
                            </a:rPr>
                            <m:t>1+</m:t>
                          </m:r>
                          <m:r>
                            <m:rPr>
                              <m:sty m:val="p"/>
                            </m:rPr>
                            <a:rPr lang="en-US" sz="2300" b="0" i="1" u="none" smtClean="0">
                              <a:latin typeface="Cambria Math"/>
                            </a:rPr>
                            <m:t>exp</m:t>
                          </m:r>
                          <m:d>
                            <m:dPr>
                              <m:ctrlPr>
                                <a:rPr lang="en-US" sz="2300" b="0" i="1" u="none" smtClean="0">
                                  <a:latin typeface="Cambria Math" charset="0"/>
                                </a:rPr>
                              </m:ctrlPr>
                            </m:dPr>
                            <m:e>
                              <m:r>
                                <a:rPr lang="en-US" sz="2300" b="0" i="1" u="none" smtClean="0">
                                  <a:latin typeface="Cambria Math"/>
                                </a:rPr>
                                <m:t>−(</m:t>
                              </m:r>
                              <m:sSub>
                                <m:sSubPr>
                                  <m:ctrlPr>
                                    <a:rPr lang="en-US" sz="2300" i="1" u="none">
                                      <a:latin typeface="Cambria Math" charset="0"/>
                                    </a:rPr>
                                  </m:ctrlPr>
                                </m:sSubPr>
                                <m:e>
                                  <m:r>
                                    <m:rPr>
                                      <m:sty m:val="p"/>
                                    </m:rPr>
                                    <a:rPr lang="en-US" sz="2300" u="none">
                                      <a:latin typeface="Cambria Math"/>
                                    </a:rPr>
                                    <m:t>net</m:t>
                                  </m:r>
                                </m:e>
                                <m:sub>
                                  <m:r>
                                    <a:rPr lang="en-US" sz="2300" i="1" u="none">
                                      <a:latin typeface="Cambria Math"/>
                                    </a:rPr>
                                    <m:t>𝑗</m:t>
                                  </m:r>
                                </m:sub>
                              </m:sSub>
                              <m:r>
                                <a:rPr lang="en-US" sz="2300" b="0" i="1" u="none" smtClean="0">
                                  <a:latin typeface="Cambria Math"/>
                                </a:rPr>
                                <m:t>−</m:t>
                              </m:r>
                              <m:sSub>
                                <m:sSubPr>
                                  <m:ctrlPr>
                                    <a:rPr lang="en-US" sz="2300" b="0" i="1" u="none" smtClean="0">
                                      <a:latin typeface="Cambria Math" charset="0"/>
                                    </a:rPr>
                                  </m:ctrlPr>
                                </m:sSubPr>
                                <m:e>
                                  <m:r>
                                    <a:rPr lang="en-US" sz="2300" b="0" i="1" u="none" smtClean="0">
                                      <a:latin typeface="Cambria Math"/>
                                    </a:rPr>
                                    <m:t>𝑇</m:t>
                                  </m:r>
                                </m:e>
                                <m:sub>
                                  <m:r>
                                    <a:rPr lang="en-US" sz="2300" b="0" i="1" u="none" smtClean="0">
                                      <a:latin typeface="Cambria Math"/>
                                    </a:rPr>
                                    <m:t>𝑗</m:t>
                                  </m:r>
                                </m:sub>
                              </m:sSub>
                              <m:r>
                                <a:rPr lang="en-US" sz="2300" b="0" i="1" u="none" smtClean="0">
                                  <a:latin typeface="Cambria Math"/>
                                </a:rPr>
                                <m:t>)</m:t>
                              </m:r>
                            </m:e>
                          </m:d>
                        </m:den>
                      </m:f>
                    </m:oMath>
                  </m:oMathPara>
                </a14:m>
                <a:endParaRPr lang="en-US" sz="2300" u="none" dirty="0"/>
              </a:p>
            </p:txBody>
          </p:sp>
        </mc:Choice>
        <mc:Fallback xmlns="">
          <p:sp>
            <p:nvSpPr>
              <p:cNvPr id="47" name="Rectangle 46"/>
              <p:cNvSpPr>
                <a:spLocks noRot="1" noChangeAspect="1" noMove="1" noResize="1" noEditPoints="1" noAdjustHandles="1" noChangeArrowheads="1" noChangeShapeType="1" noTextEdit="1"/>
              </p:cNvSpPr>
              <p:nvPr/>
            </p:nvSpPr>
            <p:spPr>
              <a:xfrm>
                <a:off x="5369560" y="5414150"/>
                <a:ext cx="3681264" cy="885050"/>
              </a:xfrm>
              <a:prstGeom prst="rect">
                <a:avLst/>
              </a:prstGeom>
              <a:blipFill rotWithShape="1">
                <a:blip r:embed="rId6"/>
                <a:stretch>
                  <a:fillRect/>
                </a:stretch>
              </a:blipFill>
            </p:spPr>
            <p:txBody>
              <a:bodyPr/>
              <a:lstStyle/>
              <a:p>
                <a:r>
                  <a:rPr lang="en-US">
                    <a:noFill/>
                  </a:rPr>
                  <a:t> </a:t>
                </a:r>
              </a:p>
            </p:txBody>
          </p:sp>
        </mc:Fallback>
      </mc:AlternateContent>
      <p:grpSp>
        <p:nvGrpSpPr>
          <p:cNvPr id="14" name="Group 13"/>
          <p:cNvGrpSpPr/>
          <p:nvPr/>
        </p:nvGrpSpPr>
        <p:grpSpPr>
          <a:xfrm>
            <a:off x="1874520" y="2191941"/>
            <a:ext cx="6736080" cy="1846659"/>
            <a:chOff x="1874520" y="2199640"/>
            <a:chExt cx="6736080" cy="1846659"/>
          </a:xfrm>
        </p:grpSpPr>
        <p:sp>
          <p:nvSpPr>
            <p:cNvPr id="454661" name="Oval 5"/>
            <p:cNvSpPr>
              <a:spLocks noChangeArrowheads="1"/>
            </p:cNvSpPr>
            <p:nvPr/>
          </p:nvSpPr>
          <p:spPr bwMode="auto">
            <a:xfrm>
              <a:off x="3533058" y="3130971"/>
              <a:ext cx="71094" cy="69818"/>
            </a:xfrm>
            <a:prstGeom prst="ellipse">
              <a:avLst/>
            </a:prstGeom>
            <a:solidFill>
              <a:schemeClr val="accent1"/>
            </a:soli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54662" name="Oval 6"/>
            <p:cNvSpPr>
              <a:spLocks noChangeArrowheads="1"/>
            </p:cNvSpPr>
            <p:nvPr/>
          </p:nvSpPr>
          <p:spPr bwMode="auto">
            <a:xfrm>
              <a:off x="2395559" y="2432794"/>
              <a:ext cx="71094" cy="69818"/>
            </a:xfrm>
            <a:prstGeom prst="ellipse">
              <a:avLst/>
            </a:prstGeom>
            <a:solidFill>
              <a:schemeClr val="accent1"/>
            </a:soli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54663" name="Oval 7"/>
            <p:cNvSpPr>
              <a:spLocks noChangeArrowheads="1"/>
            </p:cNvSpPr>
            <p:nvPr/>
          </p:nvSpPr>
          <p:spPr bwMode="auto">
            <a:xfrm>
              <a:off x="2395559" y="2712065"/>
              <a:ext cx="71094" cy="69818"/>
            </a:xfrm>
            <a:prstGeom prst="ellipse">
              <a:avLst/>
            </a:prstGeom>
            <a:solidFill>
              <a:schemeClr val="accent1"/>
            </a:soli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54664" name="Oval 8"/>
            <p:cNvSpPr>
              <a:spLocks noChangeArrowheads="1"/>
            </p:cNvSpPr>
            <p:nvPr/>
          </p:nvSpPr>
          <p:spPr bwMode="auto">
            <a:xfrm>
              <a:off x="2395559" y="2991335"/>
              <a:ext cx="71094" cy="69818"/>
            </a:xfrm>
            <a:prstGeom prst="ellipse">
              <a:avLst/>
            </a:prstGeom>
            <a:solidFill>
              <a:schemeClr val="accent1"/>
            </a:soli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54665" name="Oval 9"/>
            <p:cNvSpPr>
              <a:spLocks noChangeArrowheads="1"/>
            </p:cNvSpPr>
            <p:nvPr/>
          </p:nvSpPr>
          <p:spPr bwMode="auto">
            <a:xfrm>
              <a:off x="2395559" y="3270606"/>
              <a:ext cx="71094" cy="69818"/>
            </a:xfrm>
            <a:prstGeom prst="ellipse">
              <a:avLst/>
            </a:prstGeom>
            <a:solidFill>
              <a:schemeClr val="accent1"/>
            </a:soli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54666" name="Oval 10"/>
            <p:cNvSpPr>
              <a:spLocks noChangeArrowheads="1"/>
            </p:cNvSpPr>
            <p:nvPr/>
          </p:nvSpPr>
          <p:spPr bwMode="auto">
            <a:xfrm>
              <a:off x="2395559" y="3549877"/>
              <a:ext cx="71094" cy="69818"/>
            </a:xfrm>
            <a:prstGeom prst="ellipse">
              <a:avLst/>
            </a:prstGeom>
            <a:solidFill>
              <a:schemeClr val="accent1"/>
            </a:soli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54667" name="Oval 11"/>
            <p:cNvSpPr>
              <a:spLocks noChangeArrowheads="1"/>
            </p:cNvSpPr>
            <p:nvPr/>
          </p:nvSpPr>
          <p:spPr bwMode="auto">
            <a:xfrm>
              <a:off x="2395559" y="3829147"/>
              <a:ext cx="71094" cy="69818"/>
            </a:xfrm>
            <a:prstGeom prst="ellipse">
              <a:avLst/>
            </a:prstGeom>
            <a:solidFill>
              <a:schemeClr val="accent1"/>
            </a:soli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ltLang="en-US">
                <a:effectLst>
                  <a:outerShdw blurRad="38100" dist="38100" dir="2700000" algn="tl">
                    <a:srgbClr val="FFFFFF"/>
                  </a:outerShdw>
                </a:effectLst>
              </a:endParaRPr>
            </a:p>
          </p:txBody>
        </p:sp>
        <p:cxnSp>
          <p:nvCxnSpPr>
            <p:cNvPr id="454668" name="AutoShape 12"/>
            <p:cNvCxnSpPr>
              <a:cxnSpLocks noChangeShapeType="1"/>
              <a:stCxn id="454662" idx="5"/>
              <a:endCxn id="454661" idx="1"/>
            </p:cNvCxnSpPr>
            <p:nvPr/>
          </p:nvCxnSpPr>
          <p:spPr bwMode="auto">
            <a:xfrm>
              <a:off x="2456286" y="2505521"/>
              <a:ext cx="1087140" cy="622541"/>
            </a:xfrm>
            <a:prstGeom prst="straightConnector1">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54669" name="AutoShape 13"/>
            <p:cNvCxnSpPr>
              <a:cxnSpLocks noChangeShapeType="1"/>
              <a:stCxn id="454661" idx="2"/>
              <a:endCxn id="454663" idx="6"/>
            </p:cNvCxnSpPr>
            <p:nvPr/>
          </p:nvCxnSpPr>
          <p:spPr bwMode="auto">
            <a:xfrm flipH="1" flipV="1">
              <a:off x="2479983" y="2746974"/>
              <a:ext cx="1039745" cy="418906"/>
            </a:xfrm>
            <a:prstGeom prst="straightConnector1">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54670" name="AutoShape 14"/>
            <p:cNvCxnSpPr>
              <a:cxnSpLocks noChangeShapeType="1"/>
              <a:stCxn id="454664" idx="6"/>
              <a:endCxn id="454661" idx="2"/>
            </p:cNvCxnSpPr>
            <p:nvPr/>
          </p:nvCxnSpPr>
          <p:spPr bwMode="auto">
            <a:xfrm>
              <a:off x="2479983" y="3026244"/>
              <a:ext cx="1039745" cy="139635"/>
            </a:xfrm>
            <a:prstGeom prst="straightConnector1">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54671" name="AutoShape 15"/>
            <p:cNvCxnSpPr>
              <a:cxnSpLocks noChangeShapeType="1"/>
              <a:stCxn id="454665" idx="6"/>
              <a:endCxn id="454661" idx="2"/>
            </p:cNvCxnSpPr>
            <p:nvPr/>
          </p:nvCxnSpPr>
          <p:spPr bwMode="auto">
            <a:xfrm flipV="1">
              <a:off x="2479983" y="3165879"/>
              <a:ext cx="1039745" cy="139635"/>
            </a:xfrm>
            <a:prstGeom prst="straightConnector1">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54672" name="AutoShape 16"/>
            <p:cNvCxnSpPr>
              <a:cxnSpLocks noChangeShapeType="1"/>
              <a:stCxn id="454666" idx="6"/>
              <a:endCxn id="454661" idx="2"/>
            </p:cNvCxnSpPr>
            <p:nvPr/>
          </p:nvCxnSpPr>
          <p:spPr bwMode="auto">
            <a:xfrm flipV="1">
              <a:off x="2479983" y="3165879"/>
              <a:ext cx="1039745" cy="418906"/>
            </a:xfrm>
            <a:prstGeom prst="straightConnector1">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54673" name="AutoShape 17"/>
            <p:cNvCxnSpPr>
              <a:cxnSpLocks noChangeShapeType="1"/>
              <a:endCxn id="454661" idx="3"/>
            </p:cNvCxnSpPr>
            <p:nvPr/>
          </p:nvCxnSpPr>
          <p:spPr bwMode="auto">
            <a:xfrm flipV="1">
              <a:off x="2466653" y="3203697"/>
              <a:ext cx="1076773" cy="698176"/>
            </a:xfrm>
            <a:prstGeom prst="straightConnector1">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mc:AlternateContent xmlns:mc="http://schemas.openxmlformats.org/markup-compatibility/2006" xmlns:a14="http://schemas.microsoft.com/office/drawing/2010/main">
          <mc:Choice Requires="a14">
            <p:graphicFrame>
              <p:nvGraphicFramePr>
                <p:cNvPr id="454683" name="Object 27"/>
                <p:cNvGraphicFramePr>
                  <a:graphicFrameLocks noChangeAspect="1"/>
                </p:cNvGraphicFramePr>
                <p:nvPr>
                  <p:extLst/>
                </p:nvPr>
              </p:nvGraphicFramePr>
              <p:xfrm>
                <a:off x="3604151" y="2880791"/>
                <a:ext cx="823501" cy="555632"/>
              </p:xfrm>
              <a:graphic>
                <a:graphicData uri="http://schemas.openxmlformats.org/presentationml/2006/ole">
                  <mc:AlternateContent>
                    <mc:Choice xmlns:v="urn:schemas-microsoft-com:vml" Requires="v">
                      <p:oleObj spid="_x0000_s53343" name="Equation" r:id="rId7" imgW="368280" imgH="253800" progId="Equation.3">
                        <p:embed/>
                      </p:oleObj>
                    </mc:Choice>
                    <mc:Fallback>
                      <p:oleObj name="Equation" r:id="rId7" imgW="368280" imgH="253800" progId="Equation.3">
                        <p:embed/>
                        <p:pic>
                          <p:nvPicPr>
                            <p:cNvPr id="454683" name="Object 27"/>
                            <p:cNvPicPr>
                              <a:picLocks noChangeAspect="1" noChangeArrowheads="1"/>
                            </p:cNvPicPr>
                            <p:nvPr/>
                          </p:nvPicPr>
                          <p:blipFill>
                            <a:blip r:embed="rId8">
                              <a:extLst>
                                <a:ext uri="{28A0092B-C50C-407E-A947-70E740481C1C}">
                                  <a14:useLocalDpi val="0"/>
                                </a:ext>
                              </a:extLst>
                            </a:blip>
                            <a:srcRect/>
                            <a:stretch>
                              <a:fillRect/>
                            </a:stretch>
                          </p:blipFill>
                          <p:spPr bwMode="auto">
                            <a:xfrm>
                              <a:off x="3604151" y="2880791"/>
                              <a:ext cx="823501" cy="555632"/>
                            </a:xfrm>
                            <a:prstGeom prst="rect">
                              <a:avLst/>
                            </a:prstGeom>
                            <a:noFill/>
                            <a:ln>
                              <a:noFill/>
                            </a:ln>
                            <a:effectLst/>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 uri="{AF507438-7753-43E0-B8FC-AC1667EBCBE1}">
                                <a14:hiddenEffects>
                                  <a:effectLst>
                                    <a:outerShdw dist="35921" dir="2700000" algn="ctr" rotWithShape="0">
                                      <a:srgbClr val="808080"/>
                                    </a:outerShdw>
                                  </a:effectLst>
                                </a14:hiddenEffects>
                              </a:ext>
                            </a:extLst>
                          </p:spPr>
                        </p:pic>
                      </p:oleObj>
                    </mc:Fallback>
                  </mc:AlternateContent>
                </a:graphicData>
              </a:graphic>
            </p:graphicFrame>
          </mc:Choice>
          <mc:Fallback xmlns="">
            <p:graphicFrame>
              <p:nvGraphicFramePr>
                <p:cNvPr id="454683" name="Object 27"/>
                <p:cNvGraphicFramePr>
                  <a:graphicFrameLocks noChangeAspect="1"/>
                </p:cNvGraphicFramePr>
                <p:nvPr>
                  <p:extLst>
                    <p:ext uri="{D42A27DB-BD31-4B8C-83A1-F6EECF244321}">
                      <p14:modId xmlns:p14="http://schemas.microsoft.com/office/powerpoint/2010/main" val="3923246691"/>
                    </p:ext>
                  </p:extLst>
                </p:nvPr>
              </p:nvGraphicFramePr>
              <p:xfrm>
                <a:off x="3604151" y="2880791"/>
                <a:ext cx="823501" cy="555632"/>
              </p:xfrm>
              <a:graphic>
                <a:graphicData uri="http://schemas.openxmlformats.org/presentationml/2006/ole">
                  <mc:AlternateContent>
                    <mc:Choice xmlns:v="urn:schemas-microsoft-com:vml" Requires="v">
                      <p:oleObj spid="_x0000_s54770" name="Equation" r:id="rId9" imgW="368280" imgH="253800" progId="Equation.3">
                        <p:embed/>
                      </p:oleObj>
                    </mc:Choice>
                    <mc:Fallback>
                      <p:oleObj name="Equation" r:id="rId9" imgW="368280" imgH="253800" progId="Equation.3">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604151" y="2880791"/>
                              <a:ext cx="823501" cy="55563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mc:Fallback>
        </mc:AlternateContent>
        <p:sp>
          <p:nvSpPr>
            <p:cNvPr id="454684" name="Oval 28"/>
            <p:cNvSpPr>
              <a:spLocks noChangeArrowheads="1"/>
            </p:cNvSpPr>
            <p:nvPr/>
          </p:nvSpPr>
          <p:spPr bwMode="auto">
            <a:xfrm>
              <a:off x="3604151" y="2851700"/>
              <a:ext cx="782030" cy="698176"/>
            </a:xfrm>
            <a:prstGeom prst="ellipse">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54692" name="Line 36"/>
            <p:cNvSpPr>
              <a:spLocks noChangeShapeType="1"/>
            </p:cNvSpPr>
            <p:nvPr/>
          </p:nvSpPr>
          <p:spPr bwMode="auto">
            <a:xfrm>
              <a:off x="5594115" y="2712065"/>
              <a:ext cx="142187"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mc:AlternateContent xmlns:mc="http://schemas.openxmlformats.org/markup-compatibility/2006" xmlns:a14="http://schemas.microsoft.com/office/drawing/2010/main">
          <mc:Choice Requires="a14">
            <p:sp>
              <p:nvSpPr>
                <p:cNvPr id="6" name="Rectangle 5"/>
                <p:cNvSpPr/>
                <p:nvPr/>
              </p:nvSpPr>
              <p:spPr>
                <a:xfrm>
                  <a:off x="8110078" y="2933870"/>
                  <a:ext cx="500522" cy="47481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sz="2300" i="1" u="none">
                                <a:latin typeface="Cambria Math" charset="0"/>
                              </a:rPr>
                            </m:ctrlPr>
                          </m:sSubPr>
                          <m:e>
                            <m:r>
                              <a:rPr lang="en-US" sz="2300" i="1" u="none">
                                <a:latin typeface="Cambria Math"/>
                              </a:rPr>
                              <m:t>𝑜</m:t>
                            </m:r>
                          </m:e>
                          <m:sub>
                            <m:r>
                              <a:rPr lang="en-US" sz="2300" i="1" u="none">
                                <a:latin typeface="Cambria Math"/>
                              </a:rPr>
                              <m:t>𝑗</m:t>
                            </m:r>
                          </m:sub>
                        </m:sSub>
                      </m:oMath>
                    </m:oMathPara>
                  </a14:m>
                  <a:endParaRPr lang="en-US" sz="2300" dirty="0"/>
                </a:p>
              </p:txBody>
            </p:sp>
          </mc:Choice>
          <mc:Fallback xmlns="">
            <p:sp>
              <p:nvSpPr>
                <p:cNvPr id="6" name="Rectangle 5"/>
                <p:cNvSpPr>
                  <a:spLocks noRot="1" noChangeAspect="1" noMove="1" noResize="1" noEditPoints="1" noAdjustHandles="1" noChangeArrowheads="1" noChangeShapeType="1" noTextEdit="1"/>
                </p:cNvSpPr>
                <p:nvPr/>
              </p:nvSpPr>
              <p:spPr>
                <a:xfrm>
                  <a:off x="8110078" y="2933870"/>
                  <a:ext cx="500522" cy="474810"/>
                </a:xfrm>
                <a:prstGeom prst="rect">
                  <a:avLst/>
                </a:prstGeom>
                <a:blipFill rotWithShape="1">
                  <a:blip r:embed="rId11"/>
                  <a:stretch>
                    <a:fillRect b="-1025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Rectangle 6"/>
                <p:cNvSpPr/>
                <p:nvPr/>
              </p:nvSpPr>
              <p:spPr>
                <a:xfrm>
                  <a:off x="1874520" y="2199640"/>
                  <a:ext cx="609600" cy="1846659"/>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n-US" sz="1900" i="1" u="none" smtClean="0">
                                <a:latin typeface="Cambria Math" charset="0"/>
                              </a:rPr>
                            </m:ctrlPr>
                          </m:sSubPr>
                          <m:e>
                            <m:r>
                              <a:rPr lang="en-US" sz="1900" i="1" u="none">
                                <a:latin typeface="Cambria Math"/>
                              </a:rPr>
                              <m:t>𝑥</m:t>
                            </m:r>
                          </m:e>
                          <m:sub>
                            <m:r>
                              <a:rPr lang="en-US" sz="1900" b="0" i="1" u="none" smtClean="0">
                                <a:latin typeface="Cambria Math"/>
                              </a:rPr>
                              <m:t>1</m:t>
                            </m:r>
                          </m:sub>
                        </m:sSub>
                      </m:oMath>
                    </m:oMathPara>
                  </a14:m>
                  <a:endParaRPr lang="en-US" sz="1900" dirty="0" smtClean="0"/>
                </a:p>
                <a:p>
                  <a:pPr/>
                  <a14:m>
                    <m:oMathPara xmlns:m="http://schemas.openxmlformats.org/officeDocument/2006/math">
                      <m:oMathParaPr>
                        <m:jc m:val="centerGroup"/>
                      </m:oMathParaPr>
                      <m:oMath xmlns:m="http://schemas.openxmlformats.org/officeDocument/2006/math">
                        <m:sSub>
                          <m:sSubPr>
                            <m:ctrlPr>
                              <a:rPr lang="en-US" sz="1900" i="1" u="none">
                                <a:latin typeface="Cambria Math" charset="0"/>
                              </a:rPr>
                            </m:ctrlPr>
                          </m:sSubPr>
                          <m:e>
                            <m:r>
                              <a:rPr lang="en-US" sz="1900" i="1" u="none">
                                <a:latin typeface="Cambria Math"/>
                              </a:rPr>
                              <m:t>𝑥</m:t>
                            </m:r>
                          </m:e>
                          <m:sub>
                            <m:r>
                              <a:rPr lang="en-US" sz="1900" b="0" i="1" u="none" smtClean="0">
                                <a:latin typeface="Cambria Math"/>
                              </a:rPr>
                              <m:t>2</m:t>
                            </m:r>
                          </m:sub>
                        </m:sSub>
                      </m:oMath>
                    </m:oMathPara>
                  </a14:m>
                  <a:endParaRPr lang="en-US" sz="1900" dirty="0" smtClean="0"/>
                </a:p>
                <a:p>
                  <a:pPr/>
                  <a14:m>
                    <m:oMathPara xmlns:m="http://schemas.openxmlformats.org/officeDocument/2006/math">
                      <m:oMathParaPr>
                        <m:jc m:val="centerGroup"/>
                      </m:oMathParaPr>
                      <m:oMath xmlns:m="http://schemas.openxmlformats.org/officeDocument/2006/math">
                        <m:sSub>
                          <m:sSubPr>
                            <m:ctrlPr>
                              <a:rPr lang="en-US" sz="1900" i="1" u="none">
                                <a:latin typeface="Cambria Math" charset="0"/>
                              </a:rPr>
                            </m:ctrlPr>
                          </m:sSubPr>
                          <m:e>
                            <m:r>
                              <a:rPr lang="en-US" sz="1900" i="1" u="none">
                                <a:latin typeface="Cambria Math"/>
                              </a:rPr>
                              <m:t>𝑥</m:t>
                            </m:r>
                          </m:e>
                          <m:sub>
                            <m:r>
                              <a:rPr lang="en-US" sz="1900" b="0" i="1" u="none" smtClean="0">
                                <a:latin typeface="Cambria Math"/>
                              </a:rPr>
                              <m:t>3</m:t>
                            </m:r>
                          </m:sub>
                        </m:sSub>
                      </m:oMath>
                    </m:oMathPara>
                  </a14:m>
                  <a:endParaRPr lang="en-US" sz="1900" dirty="0"/>
                </a:p>
                <a:p>
                  <a:pPr/>
                  <a14:m>
                    <m:oMathPara xmlns:m="http://schemas.openxmlformats.org/officeDocument/2006/math">
                      <m:oMathParaPr>
                        <m:jc m:val="centerGroup"/>
                      </m:oMathParaPr>
                      <m:oMath xmlns:m="http://schemas.openxmlformats.org/officeDocument/2006/math">
                        <m:sSub>
                          <m:sSubPr>
                            <m:ctrlPr>
                              <a:rPr lang="en-US" sz="1900" i="1" u="none">
                                <a:latin typeface="Cambria Math" charset="0"/>
                              </a:rPr>
                            </m:ctrlPr>
                          </m:sSubPr>
                          <m:e>
                            <m:r>
                              <a:rPr lang="en-US" sz="1900" i="1" u="none">
                                <a:latin typeface="Cambria Math"/>
                              </a:rPr>
                              <m:t>𝑥</m:t>
                            </m:r>
                          </m:e>
                          <m:sub>
                            <m:r>
                              <a:rPr lang="en-US" sz="1900" b="0" i="1" u="none" smtClean="0">
                                <a:latin typeface="Cambria Math"/>
                              </a:rPr>
                              <m:t>4</m:t>
                            </m:r>
                          </m:sub>
                        </m:sSub>
                      </m:oMath>
                    </m:oMathPara>
                  </a14:m>
                  <a:endParaRPr lang="en-US" sz="1900" dirty="0" smtClean="0"/>
                </a:p>
                <a:p>
                  <a:pPr/>
                  <a14:m>
                    <m:oMathPara xmlns:m="http://schemas.openxmlformats.org/officeDocument/2006/math">
                      <m:oMathParaPr>
                        <m:jc m:val="centerGroup"/>
                      </m:oMathParaPr>
                      <m:oMath xmlns:m="http://schemas.openxmlformats.org/officeDocument/2006/math">
                        <m:sSub>
                          <m:sSubPr>
                            <m:ctrlPr>
                              <a:rPr lang="en-US" sz="1900" i="1" u="none">
                                <a:latin typeface="Cambria Math" charset="0"/>
                              </a:rPr>
                            </m:ctrlPr>
                          </m:sSubPr>
                          <m:e>
                            <m:r>
                              <a:rPr lang="en-US" sz="1900" i="1" u="none">
                                <a:latin typeface="Cambria Math"/>
                              </a:rPr>
                              <m:t>𝑥</m:t>
                            </m:r>
                          </m:e>
                          <m:sub>
                            <m:r>
                              <a:rPr lang="en-US" sz="1900" b="0" i="1" u="none" smtClean="0">
                                <a:latin typeface="Cambria Math"/>
                              </a:rPr>
                              <m:t>5</m:t>
                            </m:r>
                          </m:sub>
                        </m:sSub>
                      </m:oMath>
                    </m:oMathPara>
                  </a14:m>
                  <a:endParaRPr lang="en-US" sz="1900" dirty="0" smtClean="0"/>
                </a:p>
                <a:p>
                  <a:pPr/>
                  <a14:m>
                    <m:oMathPara xmlns:m="http://schemas.openxmlformats.org/officeDocument/2006/math">
                      <m:oMathParaPr>
                        <m:jc m:val="centerGroup"/>
                      </m:oMathParaPr>
                      <m:oMath xmlns:m="http://schemas.openxmlformats.org/officeDocument/2006/math">
                        <m:sSub>
                          <m:sSubPr>
                            <m:ctrlPr>
                              <a:rPr lang="en-US" sz="1900" i="1" u="none">
                                <a:latin typeface="Cambria Math" charset="0"/>
                              </a:rPr>
                            </m:ctrlPr>
                          </m:sSubPr>
                          <m:e>
                            <m:r>
                              <a:rPr lang="en-US" sz="1900" i="1" u="none">
                                <a:latin typeface="Cambria Math"/>
                              </a:rPr>
                              <m:t>𝑥</m:t>
                            </m:r>
                          </m:e>
                          <m:sub>
                            <m:r>
                              <a:rPr lang="en-US" sz="1900" b="0" i="1" u="none" smtClean="0">
                                <a:latin typeface="Cambria Math"/>
                              </a:rPr>
                              <m:t>6</m:t>
                            </m:r>
                          </m:sub>
                        </m:sSub>
                      </m:oMath>
                    </m:oMathPara>
                  </a14:m>
                  <a:endParaRPr lang="en-US" sz="1900" dirty="0"/>
                </a:p>
              </p:txBody>
            </p:sp>
          </mc:Choice>
          <mc:Fallback xmlns="">
            <p:sp>
              <p:nvSpPr>
                <p:cNvPr id="7" name="Rectangle 6"/>
                <p:cNvSpPr>
                  <a:spLocks noRot="1" noChangeAspect="1" noMove="1" noResize="1" noEditPoints="1" noAdjustHandles="1" noChangeArrowheads="1" noChangeShapeType="1" noTextEdit="1"/>
                </p:cNvSpPr>
                <p:nvPr/>
              </p:nvSpPr>
              <p:spPr>
                <a:xfrm>
                  <a:off x="1874520" y="2199640"/>
                  <a:ext cx="609600" cy="1846659"/>
                </a:xfrm>
                <a:prstGeom prst="rect">
                  <a:avLst/>
                </a:prstGeom>
                <a:blipFill rotWithShape="1">
                  <a:blip r:embed="rId12"/>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Rectangle 7"/>
                <p:cNvSpPr/>
                <p:nvPr/>
              </p:nvSpPr>
              <p:spPr>
                <a:xfrm>
                  <a:off x="3342640" y="2672080"/>
                  <a:ext cx="471346" cy="424796"/>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sz="2000" i="1" u="none" smtClean="0">
                                <a:latin typeface="Cambria Math" charset="0"/>
                              </a:rPr>
                            </m:ctrlPr>
                          </m:sSubPr>
                          <m:e>
                            <m:r>
                              <a:rPr lang="en-US" sz="2000" i="1" u="none">
                                <a:latin typeface="Cambria Math"/>
                              </a:rPr>
                              <m:t>𝑥</m:t>
                            </m:r>
                          </m:e>
                          <m:sub>
                            <m:r>
                              <a:rPr lang="en-US" sz="2000" b="0" i="1" u="none" smtClean="0">
                                <a:latin typeface="Cambria Math" charset="0"/>
                              </a:rPr>
                              <m:t>𝑗</m:t>
                            </m:r>
                          </m:sub>
                        </m:sSub>
                      </m:oMath>
                    </m:oMathPara>
                  </a14:m>
                  <a:endParaRPr lang="en-US" sz="2000" dirty="0"/>
                </a:p>
              </p:txBody>
            </p:sp>
          </mc:Choice>
          <mc:Fallback xmlns="">
            <p:sp>
              <p:nvSpPr>
                <p:cNvPr id="8" name="Rectangle 7"/>
                <p:cNvSpPr>
                  <a:spLocks noRot="1" noChangeAspect="1" noMove="1" noResize="1" noEditPoints="1" noAdjustHandles="1" noChangeArrowheads="1" noChangeShapeType="1" noTextEdit="1"/>
                </p:cNvSpPr>
                <p:nvPr/>
              </p:nvSpPr>
              <p:spPr>
                <a:xfrm>
                  <a:off x="3342640" y="2672080"/>
                  <a:ext cx="471346" cy="424796"/>
                </a:xfrm>
                <a:prstGeom prst="rect">
                  <a:avLst/>
                </a:prstGeom>
                <a:blipFill rotWithShape="0">
                  <a:blip r:embed="rId13"/>
                  <a:stretch>
                    <a:fillRect b="-1000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 name="Rectangle 8"/>
                <p:cNvSpPr/>
                <p:nvPr/>
              </p:nvSpPr>
              <p:spPr>
                <a:xfrm>
                  <a:off x="2700698" y="2370403"/>
                  <a:ext cx="644087" cy="424796"/>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sz="2000" i="1" u="none" smtClean="0">
                                <a:latin typeface="Cambria Math" charset="0"/>
                              </a:rPr>
                            </m:ctrlPr>
                          </m:sSubPr>
                          <m:e>
                            <m:r>
                              <a:rPr lang="en-US" sz="2000" i="1" u="none">
                                <a:latin typeface="Cambria Math"/>
                              </a:rPr>
                              <m:t>𝑤</m:t>
                            </m:r>
                          </m:e>
                          <m:sub>
                            <m:r>
                              <a:rPr lang="en-US" sz="2000" b="0" i="1" u="none" smtClean="0">
                                <a:latin typeface="Cambria Math"/>
                              </a:rPr>
                              <m:t>1</m:t>
                            </m:r>
                            <m:r>
                              <a:rPr lang="en-US" sz="2000" b="0" i="1" u="none" smtClean="0">
                                <a:latin typeface="Cambria Math" charset="0"/>
                              </a:rPr>
                              <m:t>𝑗</m:t>
                            </m:r>
                          </m:sub>
                        </m:sSub>
                      </m:oMath>
                    </m:oMathPara>
                  </a14:m>
                  <a:endParaRPr lang="en-US" sz="2000" dirty="0"/>
                </a:p>
              </p:txBody>
            </p:sp>
          </mc:Choice>
          <mc:Fallback xmlns="">
            <p:sp>
              <p:nvSpPr>
                <p:cNvPr id="9" name="Rectangle 8"/>
                <p:cNvSpPr>
                  <a:spLocks noRot="1" noChangeAspect="1" noMove="1" noResize="1" noEditPoints="1" noAdjustHandles="1" noChangeArrowheads="1" noChangeShapeType="1" noTextEdit="1"/>
                </p:cNvSpPr>
                <p:nvPr/>
              </p:nvSpPr>
              <p:spPr>
                <a:xfrm>
                  <a:off x="2700698" y="2370403"/>
                  <a:ext cx="644087" cy="424796"/>
                </a:xfrm>
                <a:prstGeom prst="rect">
                  <a:avLst/>
                </a:prstGeom>
                <a:blipFill rotWithShape="0">
                  <a:blip r:embed="rId14"/>
                  <a:stretch>
                    <a:fillRect b="-1014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3" name="Rectangle 52"/>
                <p:cNvSpPr/>
                <p:nvPr/>
              </p:nvSpPr>
              <p:spPr>
                <a:xfrm>
                  <a:off x="2721018" y="3535680"/>
                  <a:ext cx="650050" cy="424796"/>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sz="2000" i="1" u="none" smtClean="0">
                                <a:latin typeface="Cambria Math" charset="0"/>
                              </a:rPr>
                            </m:ctrlPr>
                          </m:sSubPr>
                          <m:e>
                            <m:r>
                              <a:rPr lang="en-US" sz="2000" i="1" u="none">
                                <a:latin typeface="Cambria Math"/>
                              </a:rPr>
                              <m:t>𝑤</m:t>
                            </m:r>
                          </m:e>
                          <m:sub>
                            <m:r>
                              <a:rPr lang="en-US" sz="2000" b="0" i="1" u="none" smtClean="0">
                                <a:latin typeface="Cambria Math"/>
                              </a:rPr>
                              <m:t>6</m:t>
                            </m:r>
                            <m:r>
                              <a:rPr lang="en-US" sz="2000" b="0" i="1" u="none" smtClean="0">
                                <a:latin typeface="Cambria Math" charset="0"/>
                              </a:rPr>
                              <m:t>𝑗</m:t>
                            </m:r>
                          </m:sub>
                        </m:sSub>
                      </m:oMath>
                    </m:oMathPara>
                  </a14:m>
                  <a:endParaRPr lang="en-US" sz="2000" dirty="0"/>
                </a:p>
              </p:txBody>
            </p:sp>
          </mc:Choice>
          <mc:Fallback xmlns="">
            <p:sp>
              <p:nvSpPr>
                <p:cNvPr id="53" name="Rectangle 52"/>
                <p:cNvSpPr>
                  <a:spLocks noRot="1" noChangeAspect="1" noMove="1" noResize="1" noEditPoints="1" noAdjustHandles="1" noChangeArrowheads="1" noChangeShapeType="1" noTextEdit="1"/>
                </p:cNvSpPr>
                <p:nvPr/>
              </p:nvSpPr>
              <p:spPr>
                <a:xfrm>
                  <a:off x="2721018" y="3535680"/>
                  <a:ext cx="650050" cy="424796"/>
                </a:xfrm>
                <a:prstGeom prst="rect">
                  <a:avLst/>
                </a:prstGeom>
                <a:blipFill rotWithShape="0">
                  <a:blip r:embed="rId15"/>
                  <a:stretch>
                    <a:fillRect b="-10145"/>
                  </a:stretch>
                </a:blipFill>
              </p:spPr>
              <p:txBody>
                <a:bodyPr/>
                <a:lstStyle/>
                <a:p>
                  <a:r>
                    <a:rPr lang="en-US">
                      <a:noFill/>
                    </a:rPr>
                    <a:t> </a:t>
                  </a:r>
                </a:p>
              </p:txBody>
            </p:sp>
          </mc:Fallback>
        </mc:AlternateContent>
        <p:sp>
          <p:nvSpPr>
            <p:cNvPr id="10" name="Right Arrow 9"/>
            <p:cNvSpPr/>
            <p:nvPr/>
          </p:nvSpPr>
          <p:spPr>
            <a:xfrm>
              <a:off x="4495800" y="2999283"/>
              <a:ext cx="533400" cy="383997"/>
            </a:xfrm>
            <a:prstGeom prst="rightArrow">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a:p>
          </p:txBody>
        </p:sp>
        <p:sp>
          <p:nvSpPr>
            <p:cNvPr id="55" name="Right Arrow 54"/>
            <p:cNvSpPr/>
            <p:nvPr/>
          </p:nvSpPr>
          <p:spPr>
            <a:xfrm>
              <a:off x="7620000" y="3008790"/>
              <a:ext cx="457200" cy="383997"/>
            </a:xfrm>
            <a:prstGeom prst="rightArrow">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a:p>
          </p:txBody>
        </p:sp>
      </p:grpSp>
      <p:pic>
        <p:nvPicPr>
          <p:cNvPr id="54745" name="Picture 473"/>
          <p:cNvPicPr>
            <a:picLocks noChangeAspect="1" noChangeArrowheads="1"/>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5094767" y="2673345"/>
            <a:ext cx="2458570" cy="100729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14287907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7" end="7"/>
                                            </p:txEl>
                                          </p:spTgt>
                                        </p:tgtEl>
                                        <p:attrNameLst>
                                          <p:attrName>style.visibility</p:attrName>
                                        </p:attrNameLst>
                                      </p:cBhvr>
                                      <p:to>
                                        <p:strVal val="visible"/>
                                      </p:to>
                                    </p:set>
                                    <p:animEffect transition="in" filter="fade">
                                      <p:cBhvr>
                                        <p:cTn id="7" dur="500"/>
                                        <p:tgtEl>
                                          <p:spTgt spid="3">
                                            <p:txEl>
                                              <p:pRg st="7" end="7"/>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3">
                                            <p:txEl>
                                              <p:pRg st="9" end="9"/>
                                            </p:txEl>
                                          </p:spTgt>
                                        </p:tgtEl>
                                        <p:attrNameLst>
                                          <p:attrName>style.visibility</p:attrName>
                                        </p:attrNameLst>
                                      </p:cBhvr>
                                      <p:to>
                                        <p:strVal val="visible"/>
                                      </p:to>
                                    </p:set>
                                    <p:animEffect transition="in" filter="fade">
                                      <p:cBhvr>
                                        <p:cTn id="15" dur="500"/>
                                        <p:tgtEl>
                                          <p:spTgt spid="3">
                                            <p:txEl>
                                              <p:pRg st="9" end="9"/>
                                            </p:txEl>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47"/>
                                        </p:tgtEl>
                                        <p:attrNameLst>
                                          <p:attrName>style.visibility</p:attrName>
                                        </p:attrNameLst>
                                      </p:cBhvr>
                                      <p:to>
                                        <p:strVal val="visible"/>
                                      </p:to>
                                    </p:set>
                                    <p:animEffect transition="in" filter="fade">
                                      <p:cBhvr>
                                        <p:cTn id="18"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47"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History: Neural Computation </a:t>
            </a:r>
            <a:endParaRPr lang="en-US" dirty="0"/>
          </a:p>
        </p:txBody>
      </p:sp>
      <p:sp>
        <p:nvSpPr>
          <p:cNvPr id="5" name="Slide Number Placeholder 4"/>
          <p:cNvSpPr>
            <a:spLocks noGrp="1"/>
          </p:cNvSpPr>
          <p:nvPr>
            <p:ph type="sldNum" sz="quarter" idx="4294967295"/>
          </p:nvPr>
        </p:nvSpPr>
        <p:spPr>
          <a:xfrm>
            <a:off x="7010400" y="6356350"/>
            <a:ext cx="2133600" cy="365125"/>
          </a:xfrm>
        </p:spPr>
        <p:txBody>
          <a:bodyPr/>
          <a:lstStyle/>
          <a:p>
            <a:fld id="{FA6F6034-1516-478C-9756-BC6A8296D6DE}" type="slidenum">
              <a:rPr lang="en-US" smtClean="0"/>
              <a:pPr/>
              <a:t>15</a:t>
            </a:fld>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4294967295"/>
              </p:nvPr>
            </p:nvSpPr>
            <p:spPr>
              <a:xfrm>
                <a:off x="1676400" y="1295400"/>
                <a:ext cx="7467600" cy="4525963"/>
              </a:xfrm>
            </p:spPr>
            <p:txBody>
              <a:bodyPr/>
              <a:lstStyle/>
              <a:p>
                <a:r>
                  <a:rPr lang="en-US" dirty="0" smtClean="0">
                    <a:solidFill>
                      <a:srgbClr val="0000FF"/>
                    </a:solidFill>
                  </a:rPr>
                  <a:t>McCulloch and </a:t>
                </a:r>
                <a:r>
                  <a:rPr lang="en-US" dirty="0">
                    <a:solidFill>
                      <a:srgbClr val="0000FF"/>
                    </a:solidFill>
                  </a:rPr>
                  <a:t>Pitts (1943)</a:t>
                </a:r>
                <a:r>
                  <a:rPr lang="en-US" dirty="0"/>
                  <a:t> </a:t>
                </a:r>
                <a:r>
                  <a:rPr lang="en-US" dirty="0" smtClean="0"/>
                  <a:t>showed </a:t>
                </a:r>
                <a:r>
                  <a:rPr lang="en-US" dirty="0"/>
                  <a:t>how linear threshold units </a:t>
                </a:r>
                <a:r>
                  <a:rPr lang="en-US" dirty="0" smtClean="0"/>
                  <a:t>can </a:t>
                </a:r>
                <a:r>
                  <a:rPr lang="en-US" dirty="0"/>
                  <a:t>be </a:t>
                </a:r>
                <a:r>
                  <a:rPr lang="en-US" dirty="0" smtClean="0"/>
                  <a:t>used </a:t>
                </a:r>
                <a:r>
                  <a:rPr lang="en-US" dirty="0"/>
                  <a:t>to </a:t>
                </a:r>
                <a:r>
                  <a:rPr lang="en-US" dirty="0" smtClean="0"/>
                  <a:t>compute logical functions </a:t>
                </a:r>
              </a:p>
              <a:p>
                <a:r>
                  <a:rPr lang="en-US" dirty="0" smtClean="0"/>
                  <a:t>Can </a:t>
                </a:r>
                <a:r>
                  <a:rPr lang="en-US" dirty="0"/>
                  <a:t>build basic logic </a:t>
                </a:r>
                <a:r>
                  <a:rPr lang="en-US" dirty="0" smtClean="0"/>
                  <a:t>gates</a:t>
                </a:r>
                <a:endParaRPr lang="en-US" dirty="0"/>
              </a:p>
              <a:p>
                <a:pPr lvl="1"/>
                <a:r>
                  <a:rPr lang="en-US" b="1" dirty="0" smtClean="0"/>
                  <a:t>AND:</a:t>
                </a:r>
                <a14:m>
                  <m:oMath xmlns:m="http://schemas.openxmlformats.org/officeDocument/2006/math">
                    <m:r>
                      <a:rPr lang="en-US" b="1" i="1" smtClean="0">
                        <a:latin typeface="Cambria Math" panose="02040503050406030204" pitchFamily="18" charset="0"/>
                      </a:rPr>
                      <m:t> </m:t>
                    </m:r>
                    <m:sSub>
                      <m:sSubPr>
                        <m:ctrlPr>
                          <a:rPr lang="en-US" i="1" smtClean="0">
                            <a:latin typeface="Cambria Math" charset="0"/>
                          </a:rPr>
                        </m:ctrlPr>
                      </m:sSubPr>
                      <m:e>
                        <m:r>
                          <a:rPr lang="en-US" b="0" i="1" smtClean="0">
                            <a:latin typeface="Cambria Math" panose="02040503050406030204" pitchFamily="18" charset="0"/>
                          </a:rPr>
                          <m:t>𝑤</m:t>
                        </m:r>
                      </m:e>
                      <m:sub>
                        <m:r>
                          <a:rPr lang="en-US" b="0" i="1" smtClean="0">
                            <a:latin typeface="Cambria Math" panose="02040503050406030204" pitchFamily="18" charset="0"/>
                          </a:rPr>
                          <m:t>𝑖𝑗</m:t>
                        </m:r>
                      </m:sub>
                    </m:sSub>
                    <m:r>
                      <a:rPr lang="en-US" b="0" i="1" smtClean="0">
                        <a:latin typeface="Cambria Math" panose="02040503050406030204" pitchFamily="18" charset="0"/>
                      </a:rPr>
                      <m:t>= </m:t>
                    </m:r>
                    <m:sSub>
                      <m:sSubPr>
                        <m:ctrlPr>
                          <a:rPr lang="en-US" i="1" smtClean="0">
                            <a:latin typeface="Cambria Math" charset="0"/>
                          </a:rPr>
                        </m:ctrlPr>
                      </m:sSubPr>
                      <m:e>
                        <m:r>
                          <a:rPr lang="en-US" b="0" i="1" smtClean="0">
                            <a:latin typeface="Cambria Math" panose="02040503050406030204" pitchFamily="18" charset="0"/>
                          </a:rPr>
                          <m:t>𝑇</m:t>
                        </m:r>
                      </m:e>
                      <m:sub>
                        <m:r>
                          <a:rPr lang="en-US" b="0" i="1" smtClean="0">
                            <a:latin typeface="Cambria Math" panose="02040503050406030204" pitchFamily="18" charset="0"/>
                          </a:rPr>
                          <m:t>𝑗</m:t>
                        </m:r>
                      </m:sub>
                    </m:sSub>
                    <m:r>
                      <a:rPr lang="en-US" b="0" i="1" smtClean="0">
                        <a:latin typeface="Cambria Math" panose="02040503050406030204" pitchFamily="18" charset="0"/>
                      </a:rPr>
                      <m:t>/</m:t>
                    </m:r>
                    <m:r>
                      <a:rPr lang="en-US" b="0" i="1" smtClean="0">
                        <a:latin typeface="Cambria Math" panose="02040503050406030204" pitchFamily="18" charset="0"/>
                      </a:rPr>
                      <m:t>𝑛</m:t>
                    </m:r>
                  </m:oMath>
                </a14:m>
                <a:endParaRPr lang="en-US" dirty="0"/>
              </a:p>
              <a:p>
                <a:pPr lvl="1"/>
                <a:r>
                  <a:rPr lang="en-US" b="1" dirty="0" smtClean="0"/>
                  <a:t>OR: </a:t>
                </a:r>
                <a14:m>
                  <m:oMath xmlns:m="http://schemas.openxmlformats.org/officeDocument/2006/math">
                    <m:sSub>
                      <m:sSubPr>
                        <m:ctrlPr>
                          <a:rPr lang="en-US" i="1">
                            <a:latin typeface="Cambria Math" charset="0"/>
                          </a:rPr>
                        </m:ctrlPr>
                      </m:sSubPr>
                      <m:e>
                        <m:r>
                          <a:rPr lang="en-US" b="0" i="1">
                            <a:latin typeface="Cambria Math" panose="02040503050406030204" pitchFamily="18" charset="0"/>
                          </a:rPr>
                          <m:t>𝑤</m:t>
                        </m:r>
                      </m:e>
                      <m:sub>
                        <m:r>
                          <a:rPr lang="en-US" b="0" i="1">
                            <a:latin typeface="Cambria Math" panose="02040503050406030204" pitchFamily="18" charset="0"/>
                          </a:rPr>
                          <m:t>𝑖𝑗</m:t>
                        </m:r>
                      </m:sub>
                    </m:sSub>
                    <m:r>
                      <a:rPr lang="en-US" b="0" i="1">
                        <a:latin typeface="Cambria Math" panose="02040503050406030204" pitchFamily="18" charset="0"/>
                      </a:rPr>
                      <m:t>= </m:t>
                    </m:r>
                    <m:sSub>
                      <m:sSubPr>
                        <m:ctrlPr>
                          <a:rPr lang="en-US" i="1">
                            <a:latin typeface="Cambria Math" charset="0"/>
                          </a:rPr>
                        </m:ctrlPr>
                      </m:sSubPr>
                      <m:e>
                        <m:r>
                          <a:rPr lang="en-US" b="0" i="1">
                            <a:latin typeface="Cambria Math" panose="02040503050406030204" pitchFamily="18" charset="0"/>
                          </a:rPr>
                          <m:t>𝑇</m:t>
                        </m:r>
                      </m:e>
                      <m:sub>
                        <m:r>
                          <a:rPr lang="en-US" b="0" i="1">
                            <a:latin typeface="Cambria Math" panose="02040503050406030204" pitchFamily="18" charset="0"/>
                          </a:rPr>
                          <m:t>𝑗</m:t>
                        </m:r>
                      </m:sub>
                    </m:sSub>
                  </m:oMath>
                </a14:m>
                <a:endParaRPr lang="en-US" dirty="0"/>
              </a:p>
              <a:p>
                <a:pPr lvl="1"/>
                <a:r>
                  <a:rPr lang="en-US" b="1" dirty="0" smtClean="0"/>
                  <a:t>NOT</a:t>
                </a:r>
                <a:r>
                  <a:rPr lang="en-US" b="1" dirty="0"/>
                  <a:t>:</a:t>
                </a:r>
                <a:r>
                  <a:rPr lang="en-US" dirty="0"/>
                  <a:t>  </a:t>
                </a:r>
                <a:r>
                  <a:rPr lang="en-US" dirty="0" smtClean="0"/>
                  <a:t>use negative weight</a:t>
                </a:r>
                <a:endParaRPr lang="en-US" dirty="0"/>
              </a:p>
              <a:p>
                <a:r>
                  <a:rPr lang="en-US" dirty="0" smtClean="0"/>
                  <a:t>Can </a:t>
                </a:r>
                <a:r>
                  <a:rPr lang="en-US" dirty="0"/>
                  <a:t>build arbitrary logic circuits, finite-state machines and </a:t>
                </a:r>
                <a:r>
                  <a:rPr lang="en-US" dirty="0" smtClean="0"/>
                  <a:t>computers given </a:t>
                </a:r>
                <a:r>
                  <a:rPr lang="en-US" dirty="0"/>
                  <a:t>these basis gates.</a:t>
                </a:r>
              </a:p>
              <a:p>
                <a:r>
                  <a:rPr lang="en-US" dirty="0" smtClean="0"/>
                  <a:t>Can </a:t>
                </a:r>
                <a:r>
                  <a:rPr lang="en-US" dirty="0"/>
                  <a:t>specify any Boolean function using two layer network </a:t>
                </a:r>
                <a:r>
                  <a:rPr lang="en-US" dirty="0" smtClean="0"/>
                  <a:t>(</a:t>
                </a:r>
                <a:r>
                  <a:rPr lang="en-US" dirty="0"/>
                  <a:t>w/ negation</a:t>
                </a:r>
                <a:r>
                  <a:rPr lang="en-US" dirty="0" smtClean="0"/>
                  <a:t>)</a:t>
                </a:r>
              </a:p>
              <a:p>
                <a:pPr lvl="1"/>
                <a:r>
                  <a:rPr lang="en-US" dirty="0"/>
                  <a:t>DNF and CNF are universal representations</a:t>
                </a:r>
              </a:p>
              <a:p>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4294967295"/>
              </p:nvPr>
            </p:nvSpPr>
            <p:spPr>
              <a:xfrm>
                <a:off x="1676400" y="1295400"/>
                <a:ext cx="7467600" cy="4525963"/>
              </a:xfrm>
              <a:blipFill rotWithShape="0">
                <a:blip r:embed="rId2"/>
                <a:stretch>
                  <a:fillRect l="-1061" t="-1078" b="-754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 name="Rectangle 5"/>
              <p:cNvSpPr/>
              <p:nvPr/>
            </p:nvSpPr>
            <p:spPr>
              <a:xfrm>
                <a:off x="5552519" y="2133600"/>
                <a:ext cx="3200400" cy="1600200"/>
              </a:xfrm>
              <a:prstGeom prst="rect">
                <a:avLst/>
              </a:prstGeom>
              <a:solidFill>
                <a:srgbClr val="FFFFCC"/>
              </a:solidFill>
              <a:ln>
                <a:solidFill>
                  <a:schemeClr val="accent1"/>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14:m>
                  <m:oMathPara xmlns:m="http://schemas.openxmlformats.org/officeDocument/2006/math">
                    <m:oMathParaPr>
                      <m:jc m:val="centerGroup"/>
                    </m:oMathParaPr>
                    <m:oMath xmlns:m="http://schemas.openxmlformats.org/officeDocument/2006/math">
                      <m:sSub>
                        <m:sSubPr>
                          <m:ctrlPr>
                            <a:rPr lang="en-US" sz="2000" i="1" u="none">
                              <a:solidFill>
                                <a:srgbClr val="245795"/>
                              </a:solidFill>
                              <a:latin typeface="Cambria Math" charset="0"/>
                            </a:rPr>
                          </m:ctrlPr>
                        </m:sSubPr>
                        <m:e>
                          <m:r>
                            <m:rPr>
                              <m:sty m:val="p"/>
                            </m:rPr>
                            <a:rPr lang="en-US" sz="2000" u="none">
                              <a:solidFill>
                                <a:srgbClr val="245795"/>
                              </a:solidFill>
                              <a:latin typeface="Cambria Math"/>
                            </a:rPr>
                            <m:t>net</m:t>
                          </m:r>
                        </m:e>
                        <m:sub>
                          <m:r>
                            <a:rPr lang="en-US" sz="2000" i="1" u="none">
                              <a:solidFill>
                                <a:srgbClr val="245795"/>
                              </a:solidFill>
                              <a:latin typeface="Cambria Math"/>
                            </a:rPr>
                            <m:t>𝑗</m:t>
                          </m:r>
                        </m:sub>
                      </m:sSub>
                      <m:r>
                        <a:rPr lang="en-US" sz="2000" i="1" u="none">
                          <a:solidFill>
                            <a:srgbClr val="245795"/>
                          </a:solidFill>
                          <a:latin typeface="Cambria Math"/>
                        </a:rPr>
                        <m:t>=∑</m:t>
                      </m:r>
                      <m:sSub>
                        <m:sSubPr>
                          <m:ctrlPr>
                            <a:rPr lang="en-US" sz="2000" i="1" u="none">
                              <a:solidFill>
                                <a:srgbClr val="245795"/>
                              </a:solidFill>
                              <a:latin typeface="Cambria Math" charset="0"/>
                            </a:rPr>
                          </m:ctrlPr>
                        </m:sSubPr>
                        <m:e>
                          <m:r>
                            <a:rPr lang="en-US" sz="2000" i="1" u="none">
                              <a:solidFill>
                                <a:srgbClr val="245795"/>
                              </a:solidFill>
                              <a:latin typeface="Cambria Math"/>
                            </a:rPr>
                            <m:t>𝑤</m:t>
                          </m:r>
                        </m:e>
                        <m:sub>
                          <m:r>
                            <a:rPr lang="en-US" sz="2000" i="1" u="none">
                              <a:solidFill>
                                <a:srgbClr val="245795"/>
                              </a:solidFill>
                              <a:latin typeface="Cambria Math"/>
                            </a:rPr>
                            <m:t>𝑖𝑗</m:t>
                          </m:r>
                        </m:sub>
                      </m:sSub>
                      <m:r>
                        <a:rPr lang="en-US" sz="2000" i="1" u="none">
                          <a:solidFill>
                            <a:srgbClr val="245795"/>
                          </a:solidFill>
                          <a:latin typeface="Cambria Math"/>
                        </a:rPr>
                        <m:t>.</m:t>
                      </m:r>
                      <m:sSub>
                        <m:sSubPr>
                          <m:ctrlPr>
                            <a:rPr lang="en-US" sz="2000" i="1" u="none">
                              <a:solidFill>
                                <a:srgbClr val="245795"/>
                              </a:solidFill>
                              <a:latin typeface="Cambria Math" charset="0"/>
                            </a:rPr>
                          </m:ctrlPr>
                        </m:sSubPr>
                        <m:e>
                          <m:r>
                            <a:rPr lang="en-US" sz="2000" i="1" u="none">
                              <a:solidFill>
                                <a:srgbClr val="245795"/>
                              </a:solidFill>
                              <a:latin typeface="Cambria Math"/>
                            </a:rPr>
                            <m:t>𝑥</m:t>
                          </m:r>
                        </m:e>
                        <m:sub>
                          <m:r>
                            <a:rPr lang="en-US" sz="2000" i="1" u="none">
                              <a:solidFill>
                                <a:srgbClr val="245795"/>
                              </a:solidFill>
                              <a:latin typeface="Cambria Math"/>
                            </a:rPr>
                            <m:t>𝑖</m:t>
                          </m:r>
                        </m:sub>
                      </m:sSub>
                    </m:oMath>
                  </m:oMathPara>
                </a14:m>
                <a:endParaRPr lang="en-US" sz="2000" u="none" dirty="0">
                  <a:solidFill>
                    <a:srgbClr val="245795"/>
                  </a:solidFill>
                </a:endParaRPr>
              </a:p>
              <a:p>
                <a:pPr/>
                <a14:m>
                  <m:oMathPara xmlns:m="http://schemas.openxmlformats.org/officeDocument/2006/math">
                    <m:oMathParaPr>
                      <m:jc m:val="centerGroup"/>
                    </m:oMathParaPr>
                    <m:oMath xmlns:m="http://schemas.openxmlformats.org/officeDocument/2006/math">
                      <m:sSub>
                        <m:sSubPr>
                          <m:ctrlPr>
                            <a:rPr lang="en-US" sz="2000" i="1" u="none">
                              <a:solidFill>
                                <a:srgbClr val="245795"/>
                              </a:solidFill>
                              <a:latin typeface="Cambria Math" charset="0"/>
                            </a:rPr>
                          </m:ctrlPr>
                        </m:sSubPr>
                        <m:e>
                          <m:r>
                            <a:rPr lang="en-US" sz="2000" i="1" u="none">
                              <a:solidFill>
                                <a:srgbClr val="245795"/>
                              </a:solidFill>
                              <a:latin typeface="Cambria Math"/>
                            </a:rPr>
                            <m:t>𝑜</m:t>
                          </m:r>
                        </m:e>
                        <m:sub>
                          <m:r>
                            <a:rPr lang="en-US" sz="2000" i="1" u="none">
                              <a:solidFill>
                                <a:srgbClr val="245795"/>
                              </a:solidFill>
                              <a:latin typeface="Cambria Math"/>
                            </a:rPr>
                            <m:t>𝑗</m:t>
                          </m:r>
                        </m:sub>
                      </m:sSub>
                      <m:r>
                        <a:rPr lang="en-US" sz="2000" i="1" u="none">
                          <a:solidFill>
                            <a:srgbClr val="245795"/>
                          </a:solidFill>
                          <a:latin typeface="Cambria Math"/>
                        </a:rPr>
                        <m:t>=</m:t>
                      </m:r>
                      <m:f>
                        <m:fPr>
                          <m:ctrlPr>
                            <a:rPr lang="en-US" sz="2000" i="1" u="none">
                              <a:solidFill>
                                <a:srgbClr val="245795"/>
                              </a:solidFill>
                              <a:latin typeface="Cambria Math" charset="0"/>
                            </a:rPr>
                          </m:ctrlPr>
                        </m:fPr>
                        <m:num>
                          <m:r>
                            <a:rPr lang="en-US" sz="2000" i="1" u="none">
                              <a:solidFill>
                                <a:srgbClr val="245795"/>
                              </a:solidFill>
                              <a:latin typeface="Cambria Math"/>
                            </a:rPr>
                            <m:t>1</m:t>
                          </m:r>
                        </m:num>
                        <m:den>
                          <m:r>
                            <a:rPr lang="en-US" sz="2000" i="1" u="none">
                              <a:solidFill>
                                <a:srgbClr val="245795"/>
                              </a:solidFill>
                              <a:latin typeface="Cambria Math"/>
                            </a:rPr>
                            <m:t>1+</m:t>
                          </m:r>
                          <m:r>
                            <m:rPr>
                              <m:sty m:val="p"/>
                            </m:rPr>
                            <a:rPr lang="en-US" sz="2000" i="1" u="none">
                              <a:solidFill>
                                <a:srgbClr val="245795"/>
                              </a:solidFill>
                              <a:latin typeface="Cambria Math"/>
                            </a:rPr>
                            <m:t>exp</m:t>
                          </m:r>
                          <m:d>
                            <m:dPr>
                              <m:ctrlPr>
                                <a:rPr lang="en-US" sz="2000" i="1" u="none">
                                  <a:solidFill>
                                    <a:srgbClr val="245795"/>
                                  </a:solidFill>
                                  <a:latin typeface="Cambria Math" charset="0"/>
                                </a:rPr>
                              </m:ctrlPr>
                            </m:dPr>
                            <m:e>
                              <m:r>
                                <a:rPr lang="en-US" sz="2000" i="1" u="none">
                                  <a:solidFill>
                                    <a:srgbClr val="245795"/>
                                  </a:solidFill>
                                  <a:latin typeface="Cambria Math"/>
                                </a:rPr>
                                <m:t>−(</m:t>
                              </m:r>
                              <m:sSub>
                                <m:sSubPr>
                                  <m:ctrlPr>
                                    <a:rPr lang="en-US" sz="2000" i="1" u="none">
                                      <a:solidFill>
                                        <a:srgbClr val="245795"/>
                                      </a:solidFill>
                                      <a:latin typeface="Cambria Math" charset="0"/>
                                    </a:rPr>
                                  </m:ctrlPr>
                                </m:sSubPr>
                                <m:e>
                                  <m:r>
                                    <m:rPr>
                                      <m:sty m:val="p"/>
                                    </m:rPr>
                                    <a:rPr lang="en-US" sz="2000" u="none">
                                      <a:solidFill>
                                        <a:srgbClr val="245795"/>
                                      </a:solidFill>
                                      <a:latin typeface="Cambria Math"/>
                                    </a:rPr>
                                    <m:t>net</m:t>
                                  </m:r>
                                </m:e>
                                <m:sub>
                                  <m:r>
                                    <a:rPr lang="en-US" sz="2000" i="1" u="none">
                                      <a:solidFill>
                                        <a:srgbClr val="245795"/>
                                      </a:solidFill>
                                      <a:latin typeface="Cambria Math"/>
                                    </a:rPr>
                                    <m:t>𝑗</m:t>
                                  </m:r>
                                </m:sub>
                              </m:sSub>
                              <m:r>
                                <a:rPr lang="en-US" sz="2000" i="1" u="none">
                                  <a:solidFill>
                                    <a:srgbClr val="245795"/>
                                  </a:solidFill>
                                  <a:latin typeface="Cambria Math"/>
                                </a:rPr>
                                <m:t>−</m:t>
                              </m:r>
                              <m:sSub>
                                <m:sSubPr>
                                  <m:ctrlPr>
                                    <a:rPr lang="en-US" sz="2000" i="1" u="none">
                                      <a:solidFill>
                                        <a:srgbClr val="245795"/>
                                      </a:solidFill>
                                      <a:latin typeface="Cambria Math" charset="0"/>
                                    </a:rPr>
                                  </m:ctrlPr>
                                </m:sSubPr>
                                <m:e>
                                  <m:r>
                                    <a:rPr lang="en-US" sz="2000" i="1" u="none">
                                      <a:solidFill>
                                        <a:srgbClr val="245795"/>
                                      </a:solidFill>
                                      <a:latin typeface="Cambria Math"/>
                                    </a:rPr>
                                    <m:t>𝑇</m:t>
                                  </m:r>
                                </m:e>
                                <m:sub>
                                  <m:r>
                                    <a:rPr lang="en-US" sz="2000" i="1" u="none">
                                      <a:solidFill>
                                        <a:srgbClr val="245795"/>
                                      </a:solidFill>
                                      <a:latin typeface="Cambria Math"/>
                                    </a:rPr>
                                    <m:t>𝑗</m:t>
                                  </m:r>
                                </m:sub>
                              </m:sSub>
                              <m:r>
                                <a:rPr lang="en-US" sz="2000" i="1" u="none">
                                  <a:solidFill>
                                    <a:srgbClr val="245795"/>
                                  </a:solidFill>
                                  <a:latin typeface="Cambria Math"/>
                                </a:rPr>
                                <m:t>)</m:t>
                              </m:r>
                            </m:e>
                          </m:d>
                        </m:den>
                      </m:f>
                    </m:oMath>
                  </m:oMathPara>
                </a14:m>
                <a:endParaRPr lang="en-US" dirty="0">
                  <a:solidFill>
                    <a:srgbClr val="245795"/>
                  </a:solidFill>
                </a:endParaRPr>
              </a:p>
            </p:txBody>
          </p:sp>
        </mc:Choice>
        <mc:Fallback xmlns="">
          <p:sp>
            <p:nvSpPr>
              <p:cNvPr id="6" name="Rectangle 5"/>
              <p:cNvSpPr>
                <a:spLocks noRot="1" noChangeAspect="1" noMove="1" noResize="1" noEditPoints="1" noAdjustHandles="1" noChangeArrowheads="1" noChangeShapeType="1" noTextEdit="1"/>
              </p:cNvSpPr>
              <p:nvPr/>
            </p:nvSpPr>
            <p:spPr>
              <a:xfrm>
                <a:off x="5552519" y="2133600"/>
                <a:ext cx="3200400" cy="1600200"/>
              </a:xfrm>
              <a:prstGeom prst="rect">
                <a:avLst/>
              </a:prstGeom>
              <a:blipFill>
                <a:blip r:embed="rId3"/>
                <a:stretch>
                  <a:fillRect/>
                </a:stretch>
              </a:blipFill>
              <a:ln>
                <a:solidFill>
                  <a:schemeClr val="accent1"/>
                </a:solidFill>
              </a:ln>
            </p:spPr>
            <p:txBody>
              <a:bodyPr/>
              <a:lstStyle/>
              <a:p>
                <a:r>
                  <a:rPr lang="en-US">
                    <a:noFill/>
                  </a:rPr>
                  <a:t> </a:t>
                </a:r>
              </a:p>
            </p:txBody>
          </p:sp>
        </mc:Fallback>
      </mc:AlternateContent>
    </p:spTree>
    <p:extLst>
      <p:ext uri="{BB962C8B-B14F-4D97-AF65-F5344CB8AC3E}">
        <p14:creationId xmlns:p14="http://schemas.microsoft.com/office/powerpoint/2010/main" val="57739794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Representational Power </a:t>
            </a:r>
            <a:endParaRPr lang="en-US" dirty="0"/>
          </a:p>
        </p:txBody>
      </p:sp>
      <p:sp>
        <p:nvSpPr>
          <p:cNvPr id="3" name="Content Placeholder 2"/>
          <p:cNvSpPr>
            <a:spLocks noGrp="1"/>
          </p:cNvSpPr>
          <p:nvPr>
            <p:ph idx="1"/>
          </p:nvPr>
        </p:nvSpPr>
        <p:spPr/>
        <p:txBody>
          <a:bodyPr/>
          <a:lstStyle/>
          <a:p>
            <a:r>
              <a:rPr lang="en-US" altLang="en-US" sz="2200" dirty="0" smtClean="0"/>
              <a:t>Any </a:t>
            </a:r>
            <a:r>
              <a:rPr lang="en-US" altLang="en-US" sz="2200" dirty="0"/>
              <a:t>Boolean function can be represented by a </a:t>
            </a:r>
            <a:r>
              <a:rPr lang="en-US" altLang="en-US" sz="2200" b="1" dirty="0"/>
              <a:t>two layer </a:t>
            </a:r>
            <a:r>
              <a:rPr lang="en-US" altLang="en-US" sz="2200" dirty="0"/>
              <a:t>network (simulate a two layer AND-OR network</a:t>
            </a:r>
            <a:r>
              <a:rPr lang="en-US" altLang="en-US" sz="2200" dirty="0" smtClean="0"/>
              <a:t>)</a:t>
            </a:r>
          </a:p>
          <a:p>
            <a:endParaRPr lang="en-US" altLang="en-US" sz="2200" dirty="0"/>
          </a:p>
          <a:p>
            <a:r>
              <a:rPr lang="en-US" altLang="en-US" sz="2200" dirty="0" smtClean="0"/>
              <a:t>Any </a:t>
            </a:r>
            <a:r>
              <a:rPr lang="en-US" altLang="en-US" sz="2200" b="1" dirty="0"/>
              <a:t>bounded</a:t>
            </a:r>
            <a:r>
              <a:rPr lang="en-US" altLang="en-US" sz="2200" dirty="0"/>
              <a:t> </a:t>
            </a:r>
            <a:r>
              <a:rPr lang="en-US" altLang="en-US" sz="2200" b="1" dirty="0"/>
              <a:t>continuous function </a:t>
            </a:r>
            <a:r>
              <a:rPr lang="en-US" altLang="en-US" sz="2200" dirty="0"/>
              <a:t>can be approximated </a:t>
            </a:r>
            <a:r>
              <a:rPr lang="en-US" altLang="en-US" sz="2200" dirty="0" smtClean="0"/>
              <a:t>with </a:t>
            </a:r>
            <a:r>
              <a:rPr lang="en-US" altLang="en-US" sz="2200" b="1" dirty="0"/>
              <a:t>arbitrary small error </a:t>
            </a:r>
            <a:r>
              <a:rPr lang="en-US" altLang="en-US" sz="2200" dirty="0"/>
              <a:t>by a </a:t>
            </a:r>
            <a:r>
              <a:rPr lang="en-US" altLang="en-US" sz="2200" b="1" dirty="0"/>
              <a:t>two layer </a:t>
            </a:r>
            <a:r>
              <a:rPr lang="en-US" altLang="en-US" sz="2200" dirty="0" smtClean="0"/>
              <a:t>network.</a:t>
            </a:r>
          </a:p>
          <a:p>
            <a:endParaRPr lang="en-US" altLang="en-US" sz="2200" dirty="0" smtClean="0"/>
          </a:p>
          <a:p>
            <a:r>
              <a:rPr lang="en-US" altLang="en-US" sz="2200" dirty="0" smtClean="0"/>
              <a:t>Sigmoid </a:t>
            </a:r>
            <a:r>
              <a:rPr lang="en-US" altLang="en-US" sz="2200" dirty="0"/>
              <a:t>functions provide a set of </a:t>
            </a:r>
            <a:r>
              <a:rPr lang="en-US" altLang="en-US" sz="2200" b="1" dirty="0"/>
              <a:t>basis function </a:t>
            </a:r>
            <a:r>
              <a:rPr lang="en-US" altLang="en-US" sz="2200" dirty="0"/>
              <a:t>from which arbitrary function can be composed. </a:t>
            </a:r>
            <a:endParaRPr lang="en-US" altLang="en-US" sz="2200" dirty="0" smtClean="0"/>
          </a:p>
          <a:p>
            <a:endParaRPr lang="en-US" altLang="en-US" sz="2200" dirty="0"/>
          </a:p>
          <a:p>
            <a:r>
              <a:rPr lang="en-US" altLang="en-US" sz="2200" b="1" dirty="0" smtClean="0"/>
              <a:t>Any </a:t>
            </a:r>
            <a:r>
              <a:rPr lang="en-US" altLang="en-US" sz="2200" b="1" dirty="0"/>
              <a:t>function </a:t>
            </a:r>
            <a:r>
              <a:rPr lang="en-US" altLang="en-US" sz="2200" dirty="0"/>
              <a:t>can be approximated to arbitrary accuracy by a </a:t>
            </a:r>
            <a:r>
              <a:rPr lang="en-US" altLang="en-US" sz="2200" b="1" dirty="0"/>
              <a:t>three layer </a:t>
            </a:r>
            <a:r>
              <a:rPr lang="en-US" altLang="en-US" sz="2200" dirty="0"/>
              <a:t>network.</a:t>
            </a:r>
          </a:p>
          <a:p>
            <a:endParaRPr lang="en-US" altLang="en-US" dirty="0">
              <a:solidFill>
                <a:srgbClr val="000066"/>
              </a:solidFill>
              <a:latin typeface="Arial Narrow" pitchFamily="34" charset="0"/>
            </a:endParaRPr>
          </a:p>
        </p:txBody>
      </p:sp>
      <p:sp>
        <p:nvSpPr>
          <p:cNvPr id="5" name="Slide Number Placeholder 4"/>
          <p:cNvSpPr>
            <a:spLocks noGrp="1"/>
          </p:cNvSpPr>
          <p:nvPr>
            <p:ph type="sldNum" sz="quarter" idx="4294967295"/>
          </p:nvPr>
        </p:nvSpPr>
        <p:spPr>
          <a:xfrm>
            <a:off x="7010400" y="6356350"/>
            <a:ext cx="2133600" cy="365125"/>
          </a:xfrm>
        </p:spPr>
        <p:txBody>
          <a:bodyPr/>
          <a:lstStyle/>
          <a:p>
            <a:fld id="{FA6F6034-1516-478C-9756-BC6A8296D6DE}" type="slidenum">
              <a:rPr lang="en-US" smtClean="0"/>
              <a:pPr/>
              <a:t>16</a:t>
            </a:fld>
            <a:endParaRPr lang="en-US" dirty="0"/>
          </a:p>
        </p:txBody>
      </p:sp>
    </p:spTree>
    <p:extLst>
      <p:ext uri="{BB962C8B-B14F-4D97-AF65-F5344CB8AC3E}">
        <p14:creationId xmlns:p14="http://schemas.microsoft.com/office/powerpoint/2010/main" val="54497365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Quiz Time!</a:t>
            </a:r>
            <a:endParaRPr lang="en-US" dirty="0"/>
          </a:p>
        </p:txBody>
      </p:sp>
      <p:sp>
        <p:nvSpPr>
          <p:cNvPr id="3" name="Content Placeholder 2"/>
          <p:cNvSpPr>
            <a:spLocks noGrp="1"/>
          </p:cNvSpPr>
          <p:nvPr>
            <p:ph idx="1"/>
          </p:nvPr>
        </p:nvSpPr>
        <p:spPr>
          <a:xfrm>
            <a:off x="685800" y="1219201"/>
            <a:ext cx="5562600" cy="2438400"/>
          </a:xfrm>
        </p:spPr>
        <p:txBody>
          <a:bodyPr/>
          <a:lstStyle/>
          <a:p>
            <a:r>
              <a:rPr lang="en-US" dirty="0" smtClean="0"/>
              <a:t>Given a neural network, how can we make predictions? </a:t>
            </a:r>
          </a:p>
          <a:p>
            <a:pPr lvl="1"/>
            <a:r>
              <a:rPr lang="en-US" dirty="0" smtClean="0"/>
              <a:t>Given input, calculate the output of each layer (starting from the first layer), until you get to the output.</a:t>
            </a:r>
          </a:p>
          <a:p>
            <a:r>
              <a:rPr lang="en-US" dirty="0" smtClean="0"/>
              <a:t>What </a:t>
            </a:r>
            <a:r>
              <a:rPr lang="en-US" dirty="0"/>
              <a:t>is required to fully specify a neural network? </a:t>
            </a:r>
            <a:endParaRPr lang="en-US" dirty="0" smtClean="0"/>
          </a:p>
          <a:p>
            <a:pPr lvl="1"/>
            <a:r>
              <a:rPr lang="en-US" dirty="0" smtClean="0"/>
              <a:t>The weights.</a:t>
            </a:r>
          </a:p>
        </p:txBody>
      </p:sp>
      <p:sp>
        <p:nvSpPr>
          <p:cNvPr id="4" name="Slide Number Placeholder 3"/>
          <p:cNvSpPr>
            <a:spLocks noGrp="1"/>
          </p:cNvSpPr>
          <p:nvPr>
            <p:ph type="sldNum" sz="quarter" idx="4"/>
          </p:nvPr>
        </p:nvSpPr>
        <p:spPr/>
        <p:txBody>
          <a:bodyPr/>
          <a:lstStyle/>
          <a:p>
            <a:fld id="{0C921938-476A-4922-BE24-3B8F6A2854D9}" type="slidenum">
              <a:rPr lang="en-US" smtClean="0"/>
              <a:pPr/>
              <a:t>17</a:t>
            </a:fld>
            <a:endParaRPr lang="en-US" dirty="0"/>
          </a:p>
        </p:txBody>
      </p:sp>
      <p:sp>
        <p:nvSpPr>
          <p:cNvPr id="6" name="Content Placeholder 2"/>
          <p:cNvSpPr txBox="1">
            <a:spLocks/>
          </p:cNvSpPr>
          <p:nvPr/>
        </p:nvSpPr>
        <p:spPr bwMode="auto">
          <a:xfrm>
            <a:off x="685800" y="4389437"/>
            <a:ext cx="8001000" cy="2620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marR="0" indent="-342900" algn="l" defTabSz="914400" rtl="0" eaLnBrk="1" fontAlgn="base" latinLnBrk="0" hangingPunct="1">
              <a:lnSpc>
                <a:spcPct val="100000"/>
              </a:lnSpc>
              <a:spcBef>
                <a:spcPct val="20000"/>
              </a:spcBef>
              <a:spcAft>
                <a:spcPct val="0"/>
              </a:spcAft>
              <a:buClrTx/>
              <a:buSzPct val="100000"/>
              <a:buFont typeface="Wingdings" panose="05000000000000000000" pitchFamily="2" charset="2"/>
              <a:buChar char="§"/>
              <a:tabLst/>
              <a:defRPr sz="2400" kern="1200">
                <a:solidFill>
                  <a:schemeClr val="tx1"/>
                </a:solidFill>
                <a:latin typeface="+mn-lt"/>
                <a:ea typeface="+mn-ea"/>
                <a:cs typeface="+mn-cs"/>
              </a:defRPr>
            </a:lvl1pPr>
            <a:lvl2pPr marL="742950" marR="0" indent="-285750" algn="l" defTabSz="914400" rtl="0" eaLnBrk="1" fontAlgn="base" latinLnBrk="0" hangingPunct="1">
              <a:lnSpc>
                <a:spcPct val="100000"/>
              </a:lnSpc>
              <a:spcBef>
                <a:spcPct val="20000"/>
              </a:spcBef>
              <a:spcAft>
                <a:spcPct val="0"/>
              </a:spcAft>
              <a:buClrTx/>
              <a:buSzPct val="75000"/>
              <a:buFont typeface="Wingdings" panose="05000000000000000000" pitchFamily="2" charset="2"/>
              <a:buChar char="§"/>
              <a:tabLst/>
              <a:defRPr sz="2000" kern="1200">
                <a:solidFill>
                  <a:schemeClr val="accent2">
                    <a:lumMod val="75000"/>
                    <a:lumOff val="25000"/>
                  </a:schemeClr>
                </a:solidFill>
                <a:latin typeface="+mn-lt"/>
                <a:ea typeface="+mn-ea"/>
                <a:cs typeface="+mn-cs"/>
              </a:defRPr>
            </a:lvl2pPr>
            <a:lvl3pPr marL="1143000" marR="0" indent="-228600" algn="l" defTabSz="914400" rtl="0" eaLnBrk="1" fontAlgn="base" latinLnBrk="0" hangingPunct="1">
              <a:lnSpc>
                <a:spcPct val="100000"/>
              </a:lnSpc>
              <a:spcBef>
                <a:spcPct val="20000"/>
              </a:spcBef>
              <a:spcAft>
                <a:spcPct val="0"/>
              </a:spcAft>
              <a:buClrTx/>
              <a:buSzPct val="75000"/>
              <a:buFont typeface="Wingdings" pitchFamily="2" charset="2"/>
              <a:buChar char="§"/>
              <a:tabLst/>
              <a:defRPr sz="1800" kern="1200">
                <a:solidFill>
                  <a:schemeClr val="tx1"/>
                </a:solidFill>
                <a:latin typeface="+mn-lt"/>
                <a:ea typeface="+mn-ea"/>
                <a:cs typeface="+mn-cs"/>
              </a:defRPr>
            </a:lvl3pPr>
            <a:lvl4pPr marL="1600200" marR="0" indent="-228600" algn="l" defTabSz="914400" rtl="0" eaLnBrk="1" fontAlgn="base" latinLnBrk="0" hangingPunct="1">
              <a:lnSpc>
                <a:spcPct val="100000"/>
              </a:lnSpc>
              <a:spcBef>
                <a:spcPct val="20000"/>
              </a:spcBef>
              <a:spcAft>
                <a:spcPct val="0"/>
              </a:spcAft>
              <a:buClrTx/>
              <a:buSzTx/>
              <a:buFont typeface="Arial" pitchFamily="34" charset="0"/>
              <a:buChar char="•"/>
              <a:tabLst/>
              <a:defRPr sz="1600" kern="1200">
                <a:solidFill>
                  <a:schemeClr val="accent2">
                    <a:lumMod val="75000"/>
                    <a:lumOff val="25000"/>
                  </a:schemeClr>
                </a:solidFill>
                <a:latin typeface="+mn-lt"/>
                <a:ea typeface="+mn-ea"/>
                <a:cs typeface="+mn-cs"/>
              </a:defRPr>
            </a:lvl4pPr>
            <a:lvl5pPr marL="2057400" marR="0" indent="-228600" algn="l" defTabSz="914400" rtl="0" eaLnBrk="1" fontAlgn="base" latinLnBrk="0" hangingPunct="1">
              <a:lnSpc>
                <a:spcPct val="100000"/>
              </a:lnSpc>
              <a:spcBef>
                <a:spcPct val="20000"/>
              </a:spcBef>
              <a:spcAft>
                <a:spcPct val="0"/>
              </a:spcAft>
              <a:buClrTx/>
              <a:buSzTx/>
              <a:buFont typeface="Arial" pitchFamily="34" charset="0"/>
              <a:buChar char="˗"/>
              <a:tabLst/>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dirty="0" smtClean="0"/>
              <a:t>Why NN predictions can be quick? </a:t>
            </a:r>
          </a:p>
          <a:p>
            <a:pPr lvl="1"/>
            <a:r>
              <a:rPr lang="en-US" dirty="0" smtClean="0"/>
              <a:t>Because many of the computations could be parallelized. </a:t>
            </a:r>
          </a:p>
          <a:p>
            <a:r>
              <a:rPr lang="en-US" dirty="0" smtClean="0"/>
              <a:t>What makes a neural networks </a:t>
            </a:r>
            <a:r>
              <a:rPr lang="en-US" b="1" dirty="0" smtClean="0"/>
              <a:t>non</a:t>
            </a:r>
            <a:r>
              <a:rPr lang="en-US" dirty="0" smtClean="0"/>
              <a:t>-linear </a:t>
            </a:r>
            <a:r>
              <a:rPr lang="en-US" dirty="0" err="1" smtClean="0"/>
              <a:t>approximator</a:t>
            </a:r>
            <a:r>
              <a:rPr lang="en-US" dirty="0" smtClean="0"/>
              <a:t>? </a:t>
            </a:r>
          </a:p>
          <a:p>
            <a:pPr lvl="1"/>
            <a:r>
              <a:rPr lang="en-US" dirty="0" smtClean="0"/>
              <a:t>The non-linear units. </a:t>
            </a:r>
            <a:endParaRPr lang="en-US" dirty="0"/>
          </a:p>
        </p:txBody>
      </p:sp>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58000" y="1171457"/>
            <a:ext cx="1854200" cy="2234524"/>
          </a:xfrm>
          <a:prstGeom prst="rect">
            <a:avLst/>
          </a:prstGeom>
        </p:spPr>
      </p:pic>
    </p:spTree>
    <p:extLst>
      <p:ext uri="{BB962C8B-B14F-4D97-AF65-F5344CB8AC3E}">
        <p14:creationId xmlns:p14="http://schemas.microsoft.com/office/powerpoint/2010/main" val="19324141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3" presetClass="entr" presetSubtype="10" fill="hold" nodeType="click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animEffect transition="in" filter="blinds(horizontal)">
                                      <p:cBhvr>
                                        <p:cTn id="23" dur="500"/>
                                        <p:tgtEl>
                                          <p:spTgt spid="3">
                                            <p:txEl>
                                              <p:pRg st="3" end="3"/>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9" presetClass="entr" presetSubtype="0" fill="hold" nodeType="clickEffect">
                                  <p:stCondLst>
                                    <p:cond delay="0"/>
                                  </p:stCondLst>
                                  <p:childTnLst>
                                    <p:set>
                                      <p:cBhvr>
                                        <p:cTn id="27" dur="1" fill="hold">
                                          <p:stCondLst>
                                            <p:cond delay="0"/>
                                          </p:stCondLst>
                                        </p:cTn>
                                        <p:tgtEl>
                                          <p:spTgt spid="6">
                                            <p:txEl>
                                              <p:pRg st="0" end="0"/>
                                            </p:txEl>
                                          </p:spTgt>
                                        </p:tgtEl>
                                        <p:attrNameLst>
                                          <p:attrName>style.visibility</p:attrName>
                                        </p:attrNameLst>
                                      </p:cBhvr>
                                      <p:to>
                                        <p:strVal val="visible"/>
                                      </p:to>
                                    </p:set>
                                    <p:animEffect transition="in" filter="dissolve">
                                      <p:cBhvr>
                                        <p:cTn id="28" dur="500"/>
                                        <p:tgtEl>
                                          <p:spTgt spid="6">
                                            <p:txEl>
                                              <p:pRg st="0" end="0"/>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16" presetClass="entr" presetSubtype="21" fill="hold" nodeType="clickEffect">
                                  <p:stCondLst>
                                    <p:cond delay="0"/>
                                  </p:stCondLst>
                                  <p:childTnLst>
                                    <p:set>
                                      <p:cBhvr>
                                        <p:cTn id="32" dur="1" fill="hold">
                                          <p:stCondLst>
                                            <p:cond delay="0"/>
                                          </p:stCondLst>
                                        </p:cTn>
                                        <p:tgtEl>
                                          <p:spTgt spid="6">
                                            <p:txEl>
                                              <p:pRg st="1" end="1"/>
                                            </p:txEl>
                                          </p:spTgt>
                                        </p:tgtEl>
                                        <p:attrNameLst>
                                          <p:attrName>style.visibility</p:attrName>
                                        </p:attrNameLst>
                                      </p:cBhvr>
                                      <p:to>
                                        <p:strVal val="visible"/>
                                      </p:to>
                                    </p:set>
                                    <p:animEffect transition="in" filter="barn(inVertical)">
                                      <p:cBhvr>
                                        <p:cTn id="33" dur="500"/>
                                        <p:tgtEl>
                                          <p:spTgt spid="6">
                                            <p:txEl>
                                              <p:pRg st="1" end="1"/>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6" presetClass="entr" presetSubtype="16" fill="hold" nodeType="clickEffect">
                                  <p:stCondLst>
                                    <p:cond delay="0"/>
                                  </p:stCondLst>
                                  <p:childTnLst>
                                    <p:set>
                                      <p:cBhvr>
                                        <p:cTn id="37" dur="1" fill="hold">
                                          <p:stCondLst>
                                            <p:cond delay="0"/>
                                          </p:stCondLst>
                                        </p:cTn>
                                        <p:tgtEl>
                                          <p:spTgt spid="6">
                                            <p:txEl>
                                              <p:pRg st="2" end="2"/>
                                            </p:txEl>
                                          </p:spTgt>
                                        </p:tgtEl>
                                        <p:attrNameLst>
                                          <p:attrName>style.visibility</p:attrName>
                                        </p:attrNameLst>
                                      </p:cBhvr>
                                      <p:to>
                                        <p:strVal val="visible"/>
                                      </p:to>
                                    </p:set>
                                    <p:animEffect transition="in" filter="circle(in)">
                                      <p:cBhvr>
                                        <p:cTn id="38" dur="2000"/>
                                        <p:tgtEl>
                                          <p:spTgt spid="6">
                                            <p:txEl>
                                              <p:pRg st="2" end="2"/>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12" presetClass="entr" presetSubtype="4" fill="hold" nodeType="clickEffect">
                                  <p:stCondLst>
                                    <p:cond delay="0"/>
                                  </p:stCondLst>
                                  <p:childTnLst>
                                    <p:set>
                                      <p:cBhvr>
                                        <p:cTn id="42" dur="1" fill="hold">
                                          <p:stCondLst>
                                            <p:cond delay="0"/>
                                          </p:stCondLst>
                                        </p:cTn>
                                        <p:tgtEl>
                                          <p:spTgt spid="6">
                                            <p:txEl>
                                              <p:pRg st="3" end="3"/>
                                            </p:txEl>
                                          </p:spTgt>
                                        </p:tgtEl>
                                        <p:attrNameLst>
                                          <p:attrName>style.visibility</p:attrName>
                                        </p:attrNameLst>
                                      </p:cBhvr>
                                      <p:to>
                                        <p:strVal val="visible"/>
                                      </p:to>
                                    </p:set>
                                    <p:anim calcmode="lin" valueType="num">
                                      <p:cBhvr additive="base">
                                        <p:cTn id="43" dur="500"/>
                                        <p:tgtEl>
                                          <p:spTgt spid="6">
                                            <p:txEl>
                                              <p:pRg st="3" end="3"/>
                                            </p:txEl>
                                          </p:spTgt>
                                        </p:tgtEl>
                                        <p:attrNameLst>
                                          <p:attrName>ppt_y</p:attrName>
                                        </p:attrNameLst>
                                      </p:cBhvr>
                                      <p:tavLst>
                                        <p:tav tm="0">
                                          <p:val>
                                            <p:strVal val="#ppt_y+#ppt_h*1.125000"/>
                                          </p:val>
                                        </p:tav>
                                        <p:tav tm="100000">
                                          <p:val>
                                            <p:strVal val="#ppt_y"/>
                                          </p:val>
                                        </p:tav>
                                      </p:tavLst>
                                    </p:anim>
                                    <p:animEffect transition="in" filter="wipe(up)">
                                      <p:cBhvr>
                                        <p:cTn id="44" dur="500"/>
                                        <p:tgtEl>
                                          <p:spTgt spid="6">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
            </a:r>
            <a:br>
              <a:rPr lang="en-US" dirty="0" smtClean="0"/>
            </a:br>
            <a:r>
              <a:rPr lang="en-US" dirty="0"/>
              <a:t/>
            </a:r>
            <a:br>
              <a:rPr lang="en-US" dirty="0"/>
            </a:br>
            <a:r>
              <a:rPr lang="en-US" dirty="0" smtClean="0"/>
              <a:t/>
            </a:r>
            <a:br>
              <a:rPr lang="en-US" dirty="0" smtClean="0"/>
            </a:br>
            <a:r>
              <a:rPr lang="en-US" dirty="0" smtClean="0"/>
              <a:t>Training a Neural Net</a:t>
            </a:r>
            <a:endParaRPr lang="en-US" dirty="0"/>
          </a:p>
        </p:txBody>
      </p:sp>
    </p:spTree>
    <p:extLst>
      <p:ext uri="{BB962C8B-B14F-4D97-AF65-F5344CB8AC3E}">
        <p14:creationId xmlns:p14="http://schemas.microsoft.com/office/powerpoint/2010/main" val="153865287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Widrow</a:t>
            </a:r>
            <a:r>
              <a:rPr lang="en-US" dirty="0" smtClean="0"/>
              <a:t>-Hoff Rule </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r>
                  <a:rPr lang="en-US" dirty="0" smtClean="0"/>
                  <a:t>This incremental update rule provides an approximation to </a:t>
                </a:r>
                <a:r>
                  <a:rPr lang="en-US" dirty="0"/>
                  <a:t>the goal:</a:t>
                </a:r>
              </a:p>
              <a:p>
                <a:pPr lvl="1"/>
                <a:r>
                  <a:rPr lang="en-US" dirty="0" smtClean="0"/>
                  <a:t>Find </a:t>
                </a:r>
                <a:r>
                  <a:rPr lang="en-US" dirty="0"/>
                  <a:t>the best linear approximation of the data </a:t>
                </a:r>
              </a:p>
              <a:p>
                <a:pPr marL="0" indent="0" algn="ctr">
                  <a:buNone/>
                </a:pPr>
                <a14:m>
                  <m:oMathPara xmlns:m="http://schemas.openxmlformats.org/officeDocument/2006/math">
                    <m:oMathParaPr>
                      <m:jc m:val="centerGroup"/>
                    </m:oMathParaPr>
                    <m:oMath xmlns:m="http://schemas.openxmlformats.org/officeDocument/2006/math">
                      <m:r>
                        <a:rPr lang="en-US" b="0" i="1" smtClean="0">
                          <a:latin typeface="Cambria Math"/>
                        </a:rPr>
                        <m:t>𝐸𝑟𝑟</m:t>
                      </m:r>
                      <m:d>
                        <m:dPr>
                          <m:ctrlPr>
                            <a:rPr lang="en-US" b="0" i="1" smtClean="0">
                              <a:latin typeface="Cambria Math" charset="0"/>
                            </a:rPr>
                          </m:ctrlPr>
                        </m:dPr>
                        <m:e>
                          <m:sSup>
                            <m:sSupPr>
                              <m:ctrlPr>
                                <a:rPr lang="en-US" b="0" i="1" smtClean="0">
                                  <a:latin typeface="Cambria Math" charset="0"/>
                                </a:rPr>
                              </m:ctrlPr>
                            </m:sSupPr>
                            <m:e>
                              <m:acc>
                                <m:accPr>
                                  <m:chr m:val="⃗"/>
                                  <m:ctrlPr>
                                    <a:rPr lang="en-US" b="0" i="1" smtClean="0">
                                      <a:latin typeface="Cambria Math" charset="0"/>
                                    </a:rPr>
                                  </m:ctrlPr>
                                </m:accPr>
                                <m:e>
                                  <m:r>
                                    <a:rPr lang="en-US" i="1">
                                      <a:latin typeface="Cambria Math"/>
                                    </a:rPr>
                                    <m:t>𝑤</m:t>
                                  </m:r>
                                </m:e>
                              </m:acc>
                            </m:e>
                            <m:sup>
                              <m:d>
                                <m:dPr>
                                  <m:ctrlPr>
                                    <a:rPr lang="en-US" b="0" i="1" smtClean="0">
                                      <a:latin typeface="Cambria Math" charset="0"/>
                                    </a:rPr>
                                  </m:ctrlPr>
                                </m:dPr>
                                <m:e>
                                  <m:r>
                                    <a:rPr lang="en-US" b="0" i="1" smtClean="0">
                                      <a:latin typeface="Cambria Math"/>
                                    </a:rPr>
                                    <m:t>𝑗</m:t>
                                  </m:r>
                                </m:e>
                              </m:d>
                            </m:sup>
                          </m:sSup>
                        </m:e>
                      </m:d>
                      <m:r>
                        <a:rPr lang="en-US" b="0" i="1" smtClean="0">
                          <a:latin typeface="Cambria Math"/>
                        </a:rPr>
                        <m:t>=</m:t>
                      </m:r>
                      <m:f>
                        <m:fPr>
                          <m:ctrlPr>
                            <a:rPr lang="en-US" b="0" i="1" smtClean="0">
                              <a:latin typeface="Cambria Math" charset="0"/>
                            </a:rPr>
                          </m:ctrlPr>
                        </m:fPr>
                        <m:num>
                          <m:r>
                            <a:rPr lang="en-US" b="0" i="1" smtClean="0">
                              <a:latin typeface="Cambria Math"/>
                            </a:rPr>
                            <m:t>1</m:t>
                          </m:r>
                        </m:num>
                        <m:den>
                          <m:r>
                            <a:rPr lang="en-US" b="0" i="1" smtClean="0">
                              <a:latin typeface="Cambria Math"/>
                            </a:rPr>
                            <m:t>2</m:t>
                          </m:r>
                        </m:den>
                      </m:f>
                      <m:nary>
                        <m:naryPr>
                          <m:chr m:val="∑"/>
                          <m:ctrlPr>
                            <a:rPr lang="en-US" b="0" i="1" smtClean="0">
                              <a:latin typeface="Cambria Math" charset="0"/>
                            </a:rPr>
                          </m:ctrlPr>
                        </m:naryPr>
                        <m:sub>
                          <m:r>
                            <m:rPr>
                              <m:brk m:alnAt="23"/>
                            </m:rPr>
                            <a:rPr lang="en-US" b="0" i="1" smtClean="0">
                              <a:latin typeface="Cambria Math"/>
                            </a:rPr>
                            <m:t>𝑑</m:t>
                          </m:r>
                          <m:r>
                            <a:rPr lang="en-US" b="0" i="1" smtClean="0">
                              <a:latin typeface="Cambria Math"/>
                            </a:rPr>
                            <m:t>∈</m:t>
                          </m:r>
                          <m:r>
                            <a:rPr lang="en-US" b="0" i="1" smtClean="0">
                              <a:latin typeface="Cambria Math"/>
                            </a:rPr>
                            <m:t>𝐷</m:t>
                          </m:r>
                        </m:sub>
                        <m:sup/>
                        <m:e>
                          <m:sSup>
                            <m:sSupPr>
                              <m:ctrlPr>
                                <a:rPr lang="en-US" b="0" i="1" smtClean="0">
                                  <a:latin typeface="Cambria Math" charset="0"/>
                                </a:rPr>
                              </m:ctrlPr>
                            </m:sSupPr>
                            <m:e>
                              <m:d>
                                <m:dPr>
                                  <m:ctrlPr>
                                    <a:rPr lang="en-US" b="0" i="1" smtClean="0">
                                      <a:latin typeface="Cambria Math" charset="0"/>
                                    </a:rPr>
                                  </m:ctrlPr>
                                </m:dPr>
                                <m:e>
                                  <m:sSub>
                                    <m:sSubPr>
                                      <m:ctrlPr>
                                        <a:rPr lang="en-US" b="0" i="1" smtClean="0">
                                          <a:latin typeface="Cambria Math" charset="0"/>
                                        </a:rPr>
                                      </m:ctrlPr>
                                    </m:sSubPr>
                                    <m:e>
                                      <m:r>
                                        <a:rPr lang="en-US" b="0" i="1" smtClean="0">
                                          <a:latin typeface="Cambria Math"/>
                                        </a:rPr>
                                        <m:t>𝑡</m:t>
                                      </m:r>
                                    </m:e>
                                    <m:sub>
                                      <m:r>
                                        <a:rPr lang="en-US" b="0" i="1" smtClean="0">
                                          <a:latin typeface="Cambria Math"/>
                                        </a:rPr>
                                        <m:t>𝑑</m:t>
                                      </m:r>
                                    </m:sub>
                                  </m:sSub>
                                  <m:r>
                                    <a:rPr lang="en-US" b="0" i="1" smtClean="0">
                                      <a:latin typeface="Cambria Math"/>
                                    </a:rPr>
                                    <m:t>−</m:t>
                                  </m:r>
                                  <m:sSub>
                                    <m:sSubPr>
                                      <m:ctrlPr>
                                        <a:rPr lang="en-US" b="0" i="1" smtClean="0">
                                          <a:latin typeface="Cambria Math" charset="0"/>
                                        </a:rPr>
                                      </m:ctrlPr>
                                    </m:sSubPr>
                                    <m:e>
                                      <m:r>
                                        <a:rPr lang="en-US" b="0" i="1" smtClean="0">
                                          <a:latin typeface="Cambria Math"/>
                                        </a:rPr>
                                        <m:t>𝑜</m:t>
                                      </m:r>
                                    </m:e>
                                    <m:sub>
                                      <m:r>
                                        <a:rPr lang="en-US" b="0" i="1" smtClean="0">
                                          <a:latin typeface="Cambria Math"/>
                                        </a:rPr>
                                        <m:t>𝑑</m:t>
                                      </m:r>
                                    </m:sub>
                                  </m:sSub>
                                </m:e>
                              </m:d>
                            </m:e>
                            <m:sup>
                              <m:r>
                                <a:rPr lang="en-US" b="0" i="1" smtClean="0">
                                  <a:latin typeface="Cambria Math"/>
                                </a:rPr>
                                <m:t>2</m:t>
                              </m:r>
                            </m:sup>
                          </m:sSup>
                        </m:e>
                      </m:nary>
                    </m:oMath>
                  </m:oMathPara>
                </a14:m>
                <a:endParaRPr lang="en-US" dirty="0"/>
              </a:p>
              <a:p>
                <a:pPr lvl="1"/>
                <a:r>
                  <a:rPr lang="en-US" dirty="0" smtClean="0"/>
                  <a:t>where</a:t>
                </a:r>
                <a:r>
                  <a:rPr lang="en-US" dirty="0"/>
                  <a:t>: </a:t>
                </a:r>
                <a:r>
                  <a:rPr lang="en-US" i="1" dirty="0">
                    <a:latin typeface="Cambria Math"/>
                  </a:rPr>
                  <a:t> </a:t>
                </a:r>
                <a:r>
                  <a:rPr lang="en-US" i="1" dirty="0" smtClean="0">
                    <a:latin typeface="Cambria Math"/>
                  </a:rPr>
                  <a:t>  </a:t>
                </a:r>
              </a:p>
              <a:p>
                <a:pPr marL="457200" lvl="1" indent="0">
                  <a:buNone/>
                </a:pPr>
                <a14:m>
                  <m:oMathPara xmlns:m="http://schemas.openxmlformats.org/officeDocument/2006/math">
                    <m:oMathParaPr>
                      <m:jc m:val="centerGroup"/>
                    </m:oMathParaPr>
                    <m:oMath xmlns:m="http://schemas.openxmlformats.org/officeDocument/2006/math">
                      <m:sSub>
                        <m:sSubPr>
                          <m:ctrlPr>
                            <a:rPr lang="en-US" b="0" i="1" smtClean="0">
                              <a:latin typeface="Cambria Math" charset="0"/>
                            </a:rPr>
                          </m:ctrlPr>
                        </m:sSubPr>
                        <m:e>
                          <m:r>
                            <a:rPr lang="en-US" b="0" i="1" smtClean="0">
                              <a:latin typeface="Cambria Math"/>
                            </a:rPr>
                            <m:t>𝑜</m:t>
                          </m:r>
                        </m:e>
                        <m:sub>
                          <m:r>
                            <a:rPr lang="en-US" b="0" i="1" smtClean="0">
                              <a:latin typeface="Cambria Math"/>
                            </a:rPr>
                            <m:t>𝑑</m:t>
                          </m:r>
                        </m:sub>
                      </m:sSub>
                      <m:r>
                        <a:rPr lang="en-US" b="0" i="1" smtClean="0">
                          <a:latin typeface="Cambria Math"/>
                        </a:rPr>
                        <m:t>=</m:t>
                      </m:r>
                      <m:nary>
                        <m:naryPr>
                          <m:chr m:val="∑"/>
                          <m:ctrlPr>
                            <a:rPr lang="en-US" b="0" i="1" smtClean="0">
                              <a:latin typeface="Cambria Math" charset="0"/>
                            </a:rPr>
                          </m:ctrlPr>
                        </m:naryPr>
                        <m:sub>
                          <m:r>
                            <m:rPr>
                              <m:brk m:alnAt="23"/>
                            </m:rPr>
                            <a:rPr lang="en-US" b="0" i="1" smtClean="0">
                              <a:latin typeface="Cambria Math"/>
                            </a:rPr>
                            <m:t>𝑖</m:t>
                          </m:r>
                        </m:sub>
                        <m:sup/>
                        <m:e>
                          <m:sSub>
                            <m:sSubPr>
                              <m:ctrlPr>
                                <a:rPr lang="en-US" b="0" i="1" smtClean="0">
                                  <a:latin typeface="Cambria Math" charset="0"/>
                                </a:rPr>
                              </m:ctrlPr>
                            </m:sSubPr>
                            <m:e>
                              <m:r>
                                <a:rPr lang="en-US" b="0" i="1" smtClean="0">
                                  <a:latin typeface="Cambria Math"/>
                                </a:rPr>
                                <m:t>𝑤</m:t>
                              </m:r>
                            </m:e>
                            <m:sub>
                              <m:r>
                                <a:rPr lang="en-US" b="0" i="1" smtClean="0">
                                  <a:latin typeface="Cambria Math"/>
                                </a:rPr>
                                <m:t>𝑖𝑗</m:t>
                              </m:r>
                            </m:sub>
                          </m:sSub>
                          <m:r>
                            <a:rPr lang="en-US" b="0" i="1" smtClean="0">
                              <a:latin typeface="Cambria Math"/>
                            </a:rPr>
                            <m:t>.</m:t>
                          </m:r>
                          <m:sSub>
                            <m:sSubPr>
                              <m:ctrlPr>
                                <a:rPr lang="en-US" b="0" i="1" smtClean="0">
                                  <a:latin typeface="Cambria Math" charset="0"/>
                                </a:rPr>
                              </m:ctrlPr>
                            </m:sSubPr>
                            <m:e>
                              <m:r>
                                <a:rPr lang="en-US" b="0" i="1" smtClean="0">
                                  <a:latin typeface="Cambria Math"/>
                                </a:rPr>
                                <m:t>𝑥</m:t>
                              </m:r>
                            </m:e>
                            <m:sub>
                              <m:r>
                                <a:rPr lang="en-US" b="0" i="1" smtClean="0">
                                  <a:latin typeface="Cambria Math"/>
                                </a:rPr>
                                <m:t>𝑖</m:t>
                              </m:r>
                            </m:sub>
                          </m:sSub>
                          <m:r>
                            <a:rPr lang="en-US" b="0" i="1" smtClean="0">
                              <a:latin typeface="Cambria Math"/>
                            </a:rPr>
                            <m:t>=</m:t>
                          </m:r>
                        </m:e>
                      </m:nary>
                      <m:sSup>
                        <m:sSupPr>
                          <m:ctrlPr>
                            <a:rPr lang="en-US" i="1">
                              <a:latin typeface="Cambria Math" charset="0"/>
                            </a:rPr>
                          </m:ctrlPr>
                        </m:sSupPr>
                        <m:e>
                          <m:acc>
                            <m:accPr>
                              <m:chr m:val="⃗"/>
                              <m:ctrlPr>
                                <a:rPr lang="en-US" i="1">
                                  <a:latin typeface="Cambria Math" charset="0"/>
                                </a:rPr>
                              </m:ctrlPr>
                            </m:accPr>
                            <m:e>
                              <m:r>
                                <a:rPr lang="en-US" i="1">
                                  <a:latin typeface="Cambria Math"/>
                                </a:rPr>
                                <m:t>𝑤</m:t>
                              </m:r>
                            </m:e>
                          </m:acc>
                        </m:e>
                        <m:sup>
                          <m:d>
                            <m:dPr>
                              <m:ctrlPr>
                                <a:rPr lang="en-US" i="1">
                                  <a:latin typeface="Cambria Math" charset="0"/>
                                </a:rPr>
                              </m:ctrlPr>
                            </m:dPr>
                            <m:e>
                              <m:r>
                                <a:rPr lang="en-US" i="1">
                                  <a:latin typeface="Cambria Math"/>
                                </a:rPr>
                                <m:t>𝑗</m:t>
                              </m:r>
                            </m:e>
                          </m:d>
                        </m:sup>
                      </m:sSup>
                      <m:r>
                        <a:rPr lang="en-US" b="0" i="1" smtClean="0">
                          <a:latin typeface="Cambria Math"/>
                        </a:rPr>
                        <m:t>.</m:t>
                      </m:r>
                      <m:sSup>
                        <m:sSupPr>
                          <m:ctrlPr>
                            <a:rPr lang="en-US" i="1">
                              <a:latin typeface="Cambria Math" charset="0"/>
                            </a:rPr>
                          </m:ctrlPr>
                        </m:sSupPr>
                        <m:e>
                          <m:acc>
                            <m:accPr>
                              <m:chr m:val="⃗"/>
                              <m:ctrlPr>
                                <a:rPr lang="en-US" i="1">
                                  <a:latin typeface="Cambria Math" charset="0"/>
                                </a:rPr>
                              </m:ctrlPr>
                            </m:accPr>
                            <m:e>
                              <m:r>
                                <a:rPr lang="en-US" b="0" i="1" smtClean="0">
                                  <a:latin typeface="Cambria Math"/>
                                </a:rPr>
                                <m:t>𝑥</m:t>
                              </m:r>
                            </m:e>
                          </m:acc>
                        </m:e>
                        <m:sup/>
                      </m:sSup>
                    </m:oMath>
                  </m:oMathPara>
                </a14:m>
                <a:endParaRPr lang="en-US" i="1" dirty="0" smtClean="0">
                  <a:latin typeface="Cambria Math"/>
                </a:endParaRPr>
              </a:p>
              <a:p>
                <a:pPr marL="457200" lvl="1" indent="0">
                  <a:buNone/>
                </a:pPr>
                <a:r>
                  <a:rPr lang="en-US" dirty="0"/>
                  <a:t> </a:t>
                </a:r>
                <a:r>
                  <a:rPr lang="en-US" dirty="0" smtClean="0"/>
                  <a:t>    output </a:t>
                </a:r>
                <a:r>
                  <a:rPr lang="en-US" dirty="0"/>
                  <a:t>of linear unit on example </a:t>
                </a:r>
                <a:r>
                  <a:rPr lang="en-US" i="1" dirty="0" smtClean="0"/>
                  <a:t>d</a:t>
                </a:r>
                <a:endParaRPr lang="en-US" i="1" dirty="0"/>
              </a:p>
              <a:p>
                <a:pPr lvl="1"/>
                <a14:m>
                  <m:oMath xmlns:m="http://schemas.openxmlformats.org/officeDocument/2006/math">
                    <m:sSub>
                      <m:sSubPr>
                        <m:ctrlPr>
                          <a:rPr lang="en-US" i="1">
                            <a:latin typeface="Cambria Math" charset="0"/>
                          </a:rPr>
                        </m:ctrlPr>
                      </m:sSubPr>
                      <m:e>
                        <m:r>
                          <a:rPr lang="en-US" b="0" i="1" smtClean="0">
                            <a:latin typeface="Cambria Math"/>
                          </a:rPr>
                          <m:t>𝑡</m:t>
                        </m:r>
                      </m:e>
                      <m:sub>
                        <m:r>
                          <a:rPr lang="en-US" i="1">
                            <a:latin typeface="Cambria Math"/>
                          </a:rPr>
                          <m:t>𝑑</m:t>
                        </m:r>
                      </m:sub>
                    </m:sSub>
                  </m:oMath>
                </a14:m>
                <a:r>
                  <a:rPr lang="en-US" dirty="0" smtClean="0"/>
                  <a:t> = Target </a:t>
                </a:r>
                <a:r>
                  <a:rPr lang="en-US" dirty="0"/>
                  <a:t>output for example d</a:t>
                </a:r>
              </a:p>
              <a:p>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1">
                <a:blip r:embed="rId2"/>
                <a:stretch>
                  <a:fillRect t="-1078"/>
                </a:stretch>
              </a:blipFill>
            </p:spPr>
            <p:txBody>
              <a:bodyPr/>
              <a:lstStyle/>
              <a:p>
                <a:r>
                  <a:rPr lang="en-US">
                    <a:noFill/>
                  </a:rPr>
                  <a:t> </a:t>
                </a:r>
              </a:p>
            </p:txBody>
          </p:sp>
        </mc:Fallback>
      </mc:AlternateContent>
      <p:sp>
        <p:nvSpPr>
          <p:cNvPr id="5" name="Slide Number Placeholder 4"/>
          <p:cNvSpPr>
            <a:spLocks noGrp="1"/>
          </p:cNvSpPr>
          <p:nvPr>
            <p:ph type="sldNum" sz="quarter" idx="4294967295"/>
          </p:nvPr>
        </p:nvSpPr>
        <p:spPr>
          <a:xfrm>
            <a:off x="7010400" y="6356350"/>
            <a:ext cx="2133600" cy="365125"/>
          </a:xfrm>
        </p:spPr>
        <p:txBody>
          <a:bodyPr/>
          <a:lstStyle/>
          <a:p>
            <a:fld id="{FA6F6034-1516-478C-9756-BC6A8296D6DE}" type="slidenum">
              <a:rPr lang="en-US" smtClean="0"/>
              <a:pPr/>
              <a:t>19</a:t>
            </a:fld>
            <a:endParaRPr lang="en-US" dirty="0"/>
          </a:p>
        </p:txBody>
      </p:sp>
      <p:grpSp>
        <p:nvGrpSpPr>
          <p:cNvPr id="8" name="Group 49"/>
          <p:cNvGrpSpPr>
            <a:grpSpLocks/>
          </p:cNvGrpSpPr>
          <p:nvPr/>
        </p:nvGrpSpPr>
        <p:grpSpPr bwMode="auto">
          <a:xfrm>
            <a:off x="6918957" y="4114800"/>
            <a:ext cx="2072643" cy="1968366"/>
            <a:chOff x="3024" y="1920"/>
            <a:chExt cx="2094" cy="1951"/>
          </a:xfrm>
        </p:grpSpPr>
        <p:grpSp>
          <p:nvGrpSpPr>
            <p:cNvPr id="9" name="Group 6"/>
            <p:cNvGrpSpPr>
              <a:grpSpLocks/>
            </p:cNvGrpSpPr>
            <p:nvPr/>
          </p:nvGrpSpPr>
          <p:grpSpPr bwMode="auto">
            <a:xfrm>
              <a:off x="3024" y="1920"/>
              <a:ext cx="2094" cy="1951"/>
              <a:chOff x="528" y="559"/>
              <a:chExt cx="2094" cy="1951"/>
            </a:xfrm>
          </p:grpSpPr>
          <p:sp>
            <p:nvSpPr>
              <p:cNvPr id="11" name="Line 7"/>
              <p:cNvSpPr>
                <a:spLocks noChangeShapeType="1"/>
              </p:cNvSpPr>
              <p:nvPr/>
            </p:nvSpPr>
            <p:spPr bwMode="auto">
              <a:xfrm>
                <a:off x="528" y="681"/>
                <a:ext cx="0" cy="1829"/>
              </a:xfrm>
              <a:prstGeom prst="line">
                <a:avLst/>
              </a:prstGeom>
              <a:noFill/>
              <a:ln w="38100">
                <a:solidFill>
                  <a:schemeClr val="tx1"/>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 name="Line 8"/>
              <p:cNvSpPr>
                <a:spLocks noChangeShapeType="1"/>
              </p:cNvSpPr>
              <p:nvPr/>
            </p:nvSpPr>
            <p:spPr bwMode="auto">
              <a:xfrm>
                <a:off x="528" y="2510"/>
                <a:ext cx="1978" cy="0"/>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 name="Oval 9"/>
              <p:cNvSpPr>
                <a:spLocks noChangeArrowheads="1"/>
              </p:cNvSpPr>
              <p:nvPr/>
            </p:nvSpPr>
            <p:spPr bwMode="auto">
              <a:xfrm>
                <a:off x="1180" y="1839"/>
                <a:ext cx="46" cy="61"/>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ltLang="en-US" sz="2400" u="none">
                  <a:solidFill>
                    <a:srgbClr val="FF0000"/>
                  </a:solidFill>
                  <a:effectLst/>
                </a:endParaRPr>
              </a:p>
            </p:txBody>
          </p:sp>
          <p:sp>
            <p:nvSpPr>
              <p:cNvPr id="14" name="Oval 10"/>
              <p:cNvSpPr>
                <a:spLocks noChangeArrowheads="1"/>
              </p:cNvSpPr>
              <p:nvPr/>
            </p:nvSpPr>
            <p:spPr bwMode="auto">
              <a:xfrm>
                <a:off x="1343" y="1260"/>
                <a:ext cx="46" cy="60"/>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ltLang="en-US" sz="2400" u="none">
                  <a:solidFill>
                    <a:srgbClr val="FF0000"/>
                  </a:solidFill>
                  <a:effectLst/>
                </a:endParaRPr>
              </a:p>
            </p:txBody>
          </p:sp>
          <p:sp>
            <p:nvSpPr>
              <p:cNvPr id="15" name="Oval 11"/>
              <p:cNvSpPr>
                <a:spLocks noChangeArrowheads="1"/>
              </p:cNvSpPr>
              <p:nvPr/>
            </p:nvSpPr>
            <p:spPr bwMode="auto">
              <a:xfrm>
                <a:off x="1202" y="802"/>
                <a:ext cx="48" cy="62"/>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ltLang="en-US" sz="2400" u="none">
                  <a:solidFill>
                    <a:srgbClr val="FF0000"/>
                  </a:solidFill>
                  <a:effectLst/>
                </a:endParaRPr>
              </a:p>
            </p:txBody>
          </p:sp>
          <p:sp>
            <p:nvSpPr>
              <p:cNvPr id="16" name="Oval 12"/>
              <p:cNvSpPr>
                <a:spLocks noChangeArrowheads="1"/>
              </p:cNvSpPr>
              <p:nvPr/>
            </p:nvSpPr>
            <p:spPr bwMode="auto">
              <a:xfrm>
                <a:off x="1272" y="1320"/>
                <a:ext cx="47" cy="62"/>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ltLang="en-US" sz="2400" u="none">
                  <a:solidFill>
                    <a:srgbClr val="FF0000"/>
                  </a:solidFill>
                  <a:effectLst/>
                </a:endParaRPr>
              </a:p>
            </p:txBody>
          </p:sp>
          <p:sp>
            <p:nvSpPr>
              <p:cNvPr id="17" name="Oval 13"/>
              <p:cNvSpPr>
                <a:spLocks noChangeArrowheads="1"/>
              </p:cNvSpPr>
              <p:nvPr/>
            </p:nvSpPr>
            <p:spPr bwMode="auto">
              <a:xfrm>
                <a:off x="1413" y="1077"/>
                <a:ext cx="46" cy="61"/>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ltLang="en-US" sz="2400" u="none">
                  <a:solidFill>
                    <a:srgbClr val="FF0000"/>
                  </a:solidFill>
                  <a:effectLst/>
                </a:endParaRPr>
              </a:p>
            </p:txBody>
          </p:sp>
          <p:sp>
            <p:nvSpPr>
              <p:cNvPr id="18" name="Oval 14"/>
              <p:cNvSpPr>
                <a:spLocks noChangeArrowheads="1"/>
              </p:cNvSpPr>
              <p:nvPr/>
            </p:nvSpPr>
            <p:spPr bwMode="auto">
              <a:xfrm>
                <a:off x="1343" y="1839"/>
                <a:ext cx="46" cy="61"/>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ltLang="en-US" sz="2400" u="none">
                  <a:solidFill>
                    <a:srgbClr val="FF0000"/>
                  </a:solidFill>
                  <a:effectLst/>
                </a:endParaRPr>
              </a:p>
            </p:txBody>
          </p:sp>
          <p:sp>
            <p:nvSpPr>
              <p:cNvPr id="19" name="Oval 15"/>
              <p:cNvSpPr>
                <a:spLocks noChangeArrowheads="1"/>
              </p:cNvSpPr>
              <p:nvPr/>
            </p:nvSpPr>
            <p:spPr bwMode="auto">
              <a:xfrm>
                <a:off x="1622" y="1138"/>
                <a:ext cx="46" cy="61"/>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ltLang="en-US" sz="2400" u="none">
                  <a:solidFill>
                    <a:srgbClr val="FF0000"/>
                  </a:solidFill>
                  <a:effectLst/>
                </a:endParaRPr>
              </a:p>
            </p:txBody>
          </p:sp>
          <p:sp>
            <p:nvSpPr>
              <p:cNvPr id="20" name="Oval 16"/>
              <p:cNvSpPr>
                <a:spLocks noChangeArrowheads="1"/>
              </p:cNvSpPr>
              <p:nvPr/>
            </p:nvSpPr>
            <p:spPr bwMode="auto">
              <a:xfrm>
                <a:off x="1482" y="1046"/>
                <a:ext cx="46" cy="61"/>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ltLang="en-US" sz="2400" u="none">
                  <a:solidFill>
                    <a:srgbClr val="FF0000"/>
                  </a:solidFill>
                  <a:effectLst/>
                </a:endParaRPr>
              </a:p>
            </p:txBody>
          </p:sp>
          <p:sp>
            <p:nvSpPr>
              <p:cNvPr id="21" name="Oval 17"/>
              <p:cNvSpPr>
                <a:spLocks noChangeArrowheads="1"/>
              </p:cNvSpPr>
              <p:nvPr/>
            </p:nvSpPr>
            <p:spPr bwMode="auto">
              <a:xfrm>
                <a:off x="1110" y="1382"/>
                <a:ext cx="46" cy="60"/>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ltLang="en-US" sz="2400" u="none">
                  <a:solidFill>
                    <a:srgbClr val="FF0000"/>
                  </a:solidFill>
                  <a:effectLst/>
                </a:endParaRPr>
              </a:p>
            </p:txBody>
          </p:sp>
          <p:sp>
            <p:nvSpPr>
              <p:cNvPr id="22" name="Oval 18"/>
              <p:cNvSpPr>
                <a:spLocks noChangeArrowheads="1"/>
              </p:cNvSpPr>
              <p:nvPr/>
            </p:nvSpPr>
            <p:spPr bwMode="auto">
              <a:xfrm>
                <a:off x="993" y="1413"/>
                <a:ext cx="46" cy="60"/>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ltLang="en-US" sz="2400" u="none">
                  <a:solidFill>
                    <a:srgbClr val="FF0000"/>
                  </a:solidFill>
                  <a:effectLst/>
                </a:endParaRPr>
              </a:p>
            </p:txBody>
          </p:sp>
          <p:sp>
            <p:nvSpPr>
              <p:cNvPr id="23" name="Oval 19"/>
              <p:cNvSpPr>
                <a:spLocks noChangeArrowheads="1"/>
              </p:cNvSpPr>
              <p:nvPr/>
            </p:nvSpPr>
            <p:spPr bwMode="auto">
              <a:xfrm>
                <a:off x="854" y="1595"/>
                <a:ext cx="46" cy="61"/>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ltLang="en-US" sz="2400" u="none">
                  <a:solidFill>
                    <a:srgbClr val="FF0000"/>
                  </a:solidFill>
                  <a:effectLst/>
                </a:endParaRPr>
              </a:p>
            </p:txBody>
          </p:sp>
          <p:sp>
            <p:nvSpPr>
              <p:cNvPr id="24" name="Oval 20"/>
              <p:cNvSpPr>
                <a:spLocks noChangeArrowheads="1"/>
              </p:cNvSpPr>
              <p:nvPr/>
            </p:nvSpPr>
            <p:spPr bwMode="auto">
              <a:xfrm>
                <a:off x="1971" y="650"/>
                <a:ext cx="46" cy="61"/>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ltLang="en-US" sz="2400" u="none">
                  <a:solidFill>
                    <a:srgbClr val="FF0000"/>
                  </a:solidFill>
                  <a:effectLst/>
                </a:endParaRPr>
              </a:p>
            </p:txBody>
          </p:sp>
          <p:sp>
            <p:nvSpPr>
              <p:cNvPr id="25" name="Oval 21"/>
              <p:cNvSpPr>
                <a:spLocks noChangeArrowheads="1"/>
              </p:cNvSpPr>
              <p:nvPr/>
            </p:nvSpPr>
            <p:spPr bwMode="auto">
              <a:xfrm>
                <a:off x="2296" y="955"/>
                <a:ext cx="47" cy="61"/>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ltLang="en-US" sz="2400" u="none">
                  <a:solidFill>
                    <a:srgbClr val="FF0000"/>
                  </a:solidFill>
                  <a:effectLst/>
                </a:endParaRPr>
              </a:p>
            </p:txBody>
          </p:sp>
          <p:sp>
            <p:nvSpPr>
              <p:cNvPr id="26" name="Oval 22"/>
              <p:cNvSpPr>
                <a:spLocks noChangeArrowheads="1"/>
              </p:cNvSpPr>
              <p:nvPr/>
            </p:nvSpPr>
            <p:spPr bwMode="auto">
              <a:xfrm>
                <a:off x="1924" y="833"/>
                <a:ext cx="47" cy="60"/>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ltLang="en-US" sz="2400" u="none">
                  <a:solidFill>
                    <a:srgbClr val="FF0000"/>
                  </a:solidFill>
                  <a:effectLst/>
                </a:endParaRPr>
              </a:p>
            </p:txBody>
          </p:sp>
          <p:sp>
            <p:nvSpPr>
              <p:cNvPr id="27" name="Oval 23"/>
              <p:cNvSpPr>
                <a:spLocks noChangeArrowheads="1"/>
              </p:cNvSpPr>
              <p:nvPr/>
            </p:nvSpPr>
            <p:spPr bwMode="auto">
              <a:xfrm>
                <a:off x="1785" y="864"/>
                <a:ext cx="46" cy="60"/>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ltLang="en-US" sz="2400" u="none">
                  <a:solidFill>
                    <a:srgbClr val="FF0000"/>
                  </a:solidFill>
                  <a:effectLst/>
                </a:endParaRPr>
              </a:p>
            </p:txBody>
          </p:sp>
          <p:sp>
            <p:nvSpPr>
              <p:cNvPr id="28" name="Oval 24"/>
              <p:cNvSpPr>
                <a:spLocks noChangeArrowheads="1"/>
              </p:cNvSpPr>
              <p:nvPr/>
            </p:nvSpPr>
            <p:spPr bwMode="auto">
              <a:xfrm>
                <a:off x="2041" y="802"/>
                <a:ext cx="46" cy="62"/>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ltLang="en-US" sz="2400" u="none">
                  <a:solidFill>
                    <a:srgbClr val="FF0000"/>
                  </a:solidFill>
                  <a:effectLst/>
                </a:endParaRPr>
              </a:p>
            </p:txBody>
          </p:sp>
          <p:sp>
            <p:nvSpPr>
              <p:cNvPr id="29" name="Rectangle 25"/>
              <p:cNvSpPr>
                <a:spLocks noChangeArrowheads="1"/>
              </p:cNvSpPr>
              <p:nvPr/>
            </p:nvSpPr>
            <p:spPr bwMode="auto">
              <a:xfrm>
                <a:off x="1435" y="1320"/>
                <a:ext cx="93" cy="31"/>
              </a:xfrm>
              <a:prstGeom prst="rect">
                <a:avLst/>
              </a:prstGeom>
              <a:solidFill>
                <a:srgbClr val="9900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0" name="Rectangle 26"/>
              <p:cNvSpPr>
                <a:spLocks noChangeArrowheads="1"/>
              </p:cNvSpPr>
              <p:nvPr/>
            </p:nvSpPr>
            <p:spPr bwMode="auto">
              <a:xfrm>
                <a:off x="667" y="2022"/>
                <a:ext cx="94" cy="30"/>
              </a:xfrm>
              <a:prstGeom prst="rect">
                <a:avLst/>
              </a:prstGeom>
              <a:solidFill>
                <a:srgbClr val="9900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1" name="Rectangle 27"/>
              <p:cNvSpPr>
                <a:spLocks noChangeArrowheads="1"/>
              </p:cNvSpPr>
              <p:nvPr/>
            </p:nvSpPr>
            <p:spPr bwMode="auto">
              <a:xfrm>
                <a:off x="2133" y="1016"/>
                <a:ext cx="93" cy="30"/>
              </a:xfrm>
              <a:prstGeom prst="rect">
                <a:avLst/>
              </a:prstGeom>
              <a:solidFill>
                <a:srgbClr val="9900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2" name="Rectangle 28"/>
              <p:cNvSpPr>
                <a:spLocks noChangeArrowheads="1"/>
              </p:cNvSpPr>
              <p:nvPr/>
            </p:nvSpPr>
            <p:spPr bwMode="auto">
              <a:xfrm>
                <a:off x="1319" y="1687"/>
                <a:ext cx="94" cy="30"/>
              </a:xfrm>
              <a:prstGeom prst="rect">
                <a:avLst/>
              </a:prstGeom>
              <a:solidFill>
                <a:srgbClr val="9900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3" name="Rectangle 29"/>
              <p:cNvSpPr>
                <a:spLocks noChangeArrowheads="1"/>
              </p:cNvSpPr>
              <p:nvPr/>
            </p:nvSpPr>
            <p:spPr bwMode="auto">
              <a:xfrm>
                <a:off x="1808" y="1016"/>
                <a:ext cx="92" cy="30"/>
              </a:xfrm>
              <a:prstGeom prst="rect">
                <a:avLst/>
              </a:prstGeom>
              <a:solidFill>
                <a:srgbClr val="9900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4" name="Rectangle 30"/>
              <p:cNvSpPr>
                <a:spLocks noChangeArrowheads="1"/>
              </p:cNvSpPr>
              <p:nvPr/>
            </p:nvSpPr>
            <p:spPr bwMode="auto">
              <a:xfrm>
                <a:off x="1505" y="1138"/>
                <a:ext cx="93" cy="30"/>
              </a:xfrm>
              <a:prstGeom prst="rect">
                <a:avLst/>
              </a:prstGeom>
              <a:solidFill>
                <a:srgbClr val="9900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5" name="Rectangle 31"/>
              <p:cNvSpPr>
                <a:spLocks noChangeArrowheads="1"/>
              </p:cNvSpPr>
              <p:nvPr/>
            </p:nvSpPr>
            <p:spPr bwMode="auto">
              <a:xfrm>
                <a:off x="1087" y="1869"/>
                <a:ext cx="93" cy="31"/>
              </a:xfrm>
              <a:prstGeom prst="rect">
                <a:avLst/>
              </a:prstGeom>
              <a:solidFill>
                <a:srgbClr val="9900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6" name="Rectangle 32"/>
              <p:cNvSpPr>
                <a:spLocks noChangeArrowheads="1"/>
              </p:cNvSpPr>
              <p:nvPr/>
            </p:nvSpPr>
            <p:spPr bwMode="auto">
              <a:xfrm>
                <a:off x="1971" y="1046"/>
                <a:ext cx="92" cy="31"/>
              </a:xfrm>
              <a:prstGeom prst="rect">
                <a:avLst/>
              </a:prstGeom>
              <a:solidFill>
                <a:srgbClr val="9900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7" name="Rectangle 33"/>
              <p:cNvSpPr>
                <a:spLocks noChangeArrowheads="1"/>
              </p:cNvSpPr>
              <p:nvPr/>
            </p:nvSpPr>
            <p:spPr bwMode="auto">
              <a:xfrm>
                <a:off x="2320" y="619"/>
                <a:ext cx="93" cy="31"/>
              </a:xfrm>
              <a:prstGeom prst="rect">
                <a:avLst/>
              </a:prstGeom>
              <a:solidFill>
                <a:srgbClr val="9900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8" name="Rectangle 34"/>
              <p:cNvSpPr>
                <a:spLocks noChangeArrowheads="1"/>
              </p:cNvSpPr>
              <p:nvPr/>
            </p:nvSpPr>
            <p:spPr bwMode="auto">
              <a:xfrm>
                <a:off x="1715" y="1168"/>
                <a:ext cx="93" cy="31"/>
              </a:xfrm>
              <a:prstGeom prst="rect">
                <a:avLst/>
              </a:prstGeom>
              <a:solidFill>
                <a:srgbClr val="9900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9" name="Rectangle 35"/>
              <p:cNvSpPr>
                <a:spLocks noChangeArrowheads="1"/>
              </p:cNvSpPr>
              <p:nvPr/>
            </p:nvSpPr>
            <p:spPr bwMode="auto">
              <a:xfrm>
                <a:off x="2226" y="559"/>
                <a:ext cx="94" cy="30"/>
              </a:xfrm>
              <a:prstGeom prst="rect">
                <a:avLst/>
              </a:prstGeom>
              <a:solidFill>
                <a:srgbClr val="9900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0" name="Rectangle 36"/>
              <p:cNvSpPr>
                <a:spLocks noChangeArrowheads="1"/>
              </p:cNvSpPr>
              <p:nvPr/>
            </p:nvSpPr>
            <p:spPr bwMode="auto">
              <a:xfrm>
                <a:off x="1389" y="1442"/>
                <a:ext cx="93" cy="31"/>
              </a:xfrm>
              <a:prstGeom prst="rect">
                <a:avLst/>
              </a:prstGeom>
              <a:solidFill>
                <a:srgbClr val="9900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1" name="Rectangle 37"/>
              <p:cNvSpPr>
                <a:spLocks noChangeArrowheads="1"/>
              </p:cNvSpPr>
              <p:nvPr/>
            </p:nvSpPr>
            <p:spPr bwMode="auto">
              <a:xfrm>
                <a:off x="784" y="1747"/>
                <a:ext cx="93" cy="31"/>
              </a:xfrm>
              <a:prstGeom prst="rect">
                <a:avLst/>
              </a:prstGeom>
              <a:solidFill>
                <a:srgbClr val="9900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ltLang="en-US" sz="2400" u="none">
                  <a:effectLst/>
                </a:endParaRPr>
              </a:p>
            </p:txBody>
          </p:sp>
          <p:sp>
            <p:nvSpPr>
              <p:cNvPr id="42" name="Rectangle 38"/>
              <p:cNvSpPr>
                <a:spLocks noChangeArrowheads="1"/>
              </p:cNvSpPr>
              <p:nvPr/>
            </p:nvSpPr>
            <p:spPr bwMode="auto">
              <a:xfrm>
                <a:off x="2296" y="1260"/>
                <a:ext cx="93" cy="30"/>
              </a:xfrm>
              <a:prstGeom prst="rect">
                <a:avLst/>
              </a:prstGeom>
              <a:solidFill>
                <a:srgbClr val="9900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3" name="Rectangle 39"/>
              <p:cNvSpPr>
                <a:spLocks noChangeArrowheads="1"/>
              </p:cNvSpPr>
              <p:nvPr/>
            </p:nvSpPr>
            <p:spPr bwMode="auto">
              <a:xfrm>
                <a:off x="2273" y="1107"/>
                <a:ext cx="93" cy="31"/>
              </a:xfrm>
              <a:prstGeom prst="rect">
                <a:avLst/>
              </a:prstGeom>
              <a:solidFill>
                <a:srgbClr val="9900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4" name="Rectangle 40"/>
              <p:cNvSpPr>
                <a:spLocks noChangeArrowheads="1"/>
              </p:cNvSpPr>
              <p:nvPr/>
            </p:nvSpPr>
            <p:spPr bwMode="auto">
              <a:xfrm>
                <a:off x="1272" y="1961"/>
                <a:ext cx="93" cy="30"/>
              </a:xfrm>
              <a:prstGeom prst="rect">
                <a:avLst/>
              </a:prstGeom>
              <a:solidFill>
                <a:srgbClr val="9900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5" name="Rectangle 41"/>
              <p:cNvSpPr>
                <a:spLocks noChangeArrowheads="1"/>
              </p:cNvSpPr>
              <p:nvPr/>
            </p:nvSpPr>
            <p:spPr bwMode="auto">
              <a:xfrm>
                <a:off x="2529" y="1199"/>
                <a:ext cx="93" cy="30"/>
              </a:xfrm>
              <a:prstGeom prst="rect">
                <a:avLst/>
              </a:prstGeom>
              <a:solidFill>
                <a:srgbClr val="9900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6" name="Rectangle 42"/>
              <p:cNvSpPr>
                <a:spLocks noChangeArrowheads="1"/>
              </p:cNvSpPr>
              <p:nvPr/>
            </p:nvSpPr>
            <p:spPr bwMode="auto">
              <a:xfrm>
                <a:off x="644" y="2205"/>
                <a:ext cx="93" cy="31"/>
              </a:xfrm>
              <a:prstGeom prst="rect">
                <a:avLst/>
              </a:prstGeom>
              <a:solidFill>
                <a:srgbClr val="9900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7" name="Text Box 43"/>
              <p:cNvSpPr txBox="1">
                <a:spLocks noChangeArrowheads="1"/>
              </p:cNvSpPr>
              <p:nvPr/>
            </p:nvSpPr>
            <p:spPr bwMode="auto">
              <a:xfrm>
                <a:off x="1401" y="1788"/>
                <a:ext cx="116" cy="3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endParaRPr lang="en-US" altLang="en-US" sz="3200" u="none">
                  <a:effectLst/>
                  <a:latin typeface="Comic Sans MS" pitchFamily="66" charset="0"/>
                </a:endParaRPr>
              </a:p>
            </p:txBody>
          </p:sp>
          <p:sp>
            <p:nvSpPr>
              <p:cNvPr id="48" name="Text Box 44"/>
              <p:cNvSpPr txBox="1">
                <a:spLocks noChangeArrowheads="1"/>
              </p:cNvSpPr>
              <p:nvPr/>
            </p:nvSpPr>
            <p:spPr bwMode="auto">
              <a:xfrm>
                <a:off x="663" y="721"/>
                <a:ext cx="116" cy="3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endParaRPr lang="en-US" altLang="en-US" sz="3200" u="none">
                  <a:effectLst/>
                  <a:latin typeface="Comic Sans MS" pitchFamily="66" charset="0"/>
                </a:endParaRPr>
              </a:p>
            </p:txBody>
          </p:sp>
          <p:sp>
            <p:nvSpPr>
              <p:cNvPr id="49" name="Rectangle 45"/>
              <p:cNvSpPr>
                <a:spLocks noChangeArrowheads="1"/>
              </p:cNvSpPr>
              <p:nvPr/>
            </p:nvSpPr>
            <p:spPr bwMode="auto">
              <a:xfrm>
                <a:off x="746" y="2088"/>
                <a:ext cx="94" cy="30"/>
              </a:xfrm>
              <a:prstGeom prst="rect">
                <a:avLst/>
              </a:prstGeom>
              <a:solidFill>
                <a:srgbClr val="9900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10" name="Line 46"/>
            <p:cNvSpPr>
              <a:spLocks noChangeShapeType="1"/>
            </p:cNvSpPr>
            <p:nvPr/>
          </p:nvSpPr>
          <p:spPr bwMode="auto">
            <a:xfrm flipV="1">
              <a:off x="3024" y="2016"/>
              <a:ext cx="1824" cy="1824"/>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Tree>
    <p:extLst>
      <p:ext uri="{BB962C8B-B14F-4D97-AF65-F5344CB8AC3E}">
        <p14:creationId xmlns:p14="http://schemas.microsoft.com/office/powerpoint/2010/main" val="2424491779"/>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2627" name="Rectangle 19"/>
          <p:cNvSpPr>
            <a:spLocks noGrp="1" noChangeArrowheads="1"/>
          </p:cNvSpPr>
          <p:nvPr>
            <p:ph type="title"/>
          </p:nvPr>
        </p:nvSpPr>
        <p:spPr/>
        <p:txBody>
          <a:bodyPr/>
          <a:lstStyle/>
          <a:p>
            <a:r>
              <a:rPr lang="en-US" dirty="0" smtClean="0"/>
              <a:t>Functions Can be Made Linear</a:t>
            </a:r>
            <a:endParaRPr lang="en-US" dirty="0"/>
          </a:p>
        </p:txBody>
      </p:sp>
      <p:sp>
        <p:nvSpPr>
          <p:cNvPr id="1092611" name="Rectangle 3"/>
          <p:cNvSpPr>
            <a:spLocks noGrp="1" noChangeArrowheads="1"/>
          </p:cNvSpPr>
          <p:nvPr>
            <p:ph idx="4294967295"/>
          </p:nvPr>
        </p:nvSpPr>
        <p:spPr>
          <a:xfrm>
            <a:off x="1981200" y="1371600"/>
            <a:ext cx="7162800" cy="4525963"/>
          </a:xfrm>
        </p:spPr>
        <p:txBody>
          <a:bodyPr/>
          <a:lstStyle/>
          <a:p>
            <a:r>
              <a:rPr lang="en-US" dirty="0"/>
              <a:t>Data are not </a:t>
            </a:r>
            <a:r>
              <a:rPr lang="en-US" dirty="0" smtClean="0"/>
              <a:t>linearly separable </a:t>
            </a:r>
            <a:r>
              <a:rPr lang="en-US" dirty="0"/>
              <a:t>in one dimension</a:t>
            </a:r>
          </a:p>
          <a:p>
            <a:r>
              <a:rPr lang="en-US" dirty="0">
                <a:solidFill>
                  <a:schemeClr val="tx2"/>
                </a:solidFill>
              </a:rPr>
              <a:t>Not separable if you insist on using a specific class of functions</a:t>
            </a:r>
          </a:p>
          <a:p>
            <a:pPr>
              <a:buFont typeface="Wingdings" pitchFamily="2" charset="2"/>
              <a:buNone/>
            </a:pPr>
            <a:endParaRPr lang="en-US" dirty="0">
              <a:solidFill>
                <a:schemeClr val="tx2"/>
              </a:solidFill>
            </a:endParaRPr>
          </a:p>
        </p:txBody>
      </p:sp>
      <p:sp>
        <p:nvSpPr>
          <p:cNvPr id="3" name="Slide Number Placeholder 2"/>
          <p:cNvSpPr>
            <a:spLocks noGrp="1"/>
          </p:cNvSpPr>
          <p:nvPr>
            <p:ph type="sldNum" sz="quarter" idx="4294967295"/>
          </p:nvPr>
        </p:nvSpPr>
        <p:spPr>
          <a:xfrm>
            <a:off x="7010400" y="6356350"/>
            <a:ext cx="2133600" cy="365125"/>
          </a:xfrm>
        </p:spPr>
        <p:txBody>
          <a:bodyPr/>
          <a:lstStyle/>
          <a:p>
            <a:fld id="{0C921938-476A-4922-BE24-3B8F6A2854D9}" type="slidenum">
              <a:rPr lang="en-US" smtClean="0"/>
              <a:t>2</a:t>
            </a:fld>
            <a:endParaRPr lang="en-US" dirty="0"/>
          </a:p>
        </p:txBody>
      </p:sp>
      <p:sp>
        <p:nvSpPr>
          <p:cNvPr id="1092610" name="Line 2"/>
          <p:cNvSpPr>
            <a:spLocks noChangeShapeType="1"/>
          </p:cNvSpPr>
          <p:nvPr/>
        </p:nvSpPr>
        <p:spPr bwMode="auto">
          <a:xfrm flipV="1">
            <a:off x="736600" y="4660900"/>
            <a:ext cx="7581900" cy="12700"/>
          </a:xfrm>
          <a:prstGeom prst="line">
            <a:avLst/>
          </a:prstGeom>
          <a:noFill/>
          <a:ln w="508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92612" name="Oval 4"/>
          <p:cNvSpPr>
            <a:spLocks noChangeArrowheads="1"/>
          </p:cNvSpPr>
          <p:nvPr/>
        </p:nvSpPr>
        <p:spPr bwMode="auto">
          <a:xfrm>
            <a:off x="5791200" y="4578350"/>
            <a:ext cx="152400" cy="152400"/>
          </a:xfrm>
          <a:prstGeom prst="ellipse">
            <a:avLst/>
          </a:prstGeom>
          <a:solidFill>
            <a:srgbClr val="FC0128"/>
          </a:solidFill>
          <a:ln>
            <a:noFill/>
          </a:ln>
          <a:effectLst/>
          <a:extLst/>
        </p:spPr>
        <p:txBody>
          <a:bodyPr wrap="none" anchor="ctr"/>
          <a:lstStyle/>
          <a:p>
            <a:endParaRPr lang="en-US"/>
          </a:p>
        </p:txBody>
      </p:sp>
      <p:sp>
        <p:nvSpPr>
          <p:cNvPr id="1092613" name="Oval 5"/>
          <p:cNvSpPr>
            <a:spLocks noChangeArrowheads="1"/>
          </p:cNvSpPr>
          <p:nvPr/>
        </p:nvSpPr>
        <p:spPr bwMode="auto">
          <a:xfrm>
            <a:off x="6121400" y="4578350"/>
            <a:ext cx="152400" cy="152400"/>
          </a:xfrm>
          <a:prstGeom prst="ellipse">
            <a:avLst/>
          </a:prstGeom>
          <a:solidFill>
            <a:srgbClr val="FC0128"/>
          </a:solidFill>
          <a:ln>
            <a:noFill/>
          </a:ln>
          <a:effectLst/>
          <a:extLst>
            <a:ext uri="{91240B29-F687-4F45-9708-019B960494DF}">
              <a14:hiddenLine xmlns:a14="http://schemas.microsoft.com/office/drawing/2010/main" w="12700">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92614" name="Oval 6"/>
          <p:cNvSpPr>
            <a:spLocks noChangeArrowheads="1"/>
          </p:cNvSpPr>
          <p:nvPr/>
        </p:nvSpPr>
        <p:spPr bwMode="auto">
          <a:xfrm>
            <a:off x="5562600" y="4578350"/>
            <a:ext cx="152400" cy="152400"/>
          </a:xfrm>
          <a:prstGeom prst="ellipse">
            <a:avLst/>
          </a:prstGeom>
          <a:solidFill>
            <a:srgbClr val="0000FF"/>
          </a:solidFill>
          <a:ln>
            <a:noFill/>
          </a:ln>
          <a:effectLst/>
          <a:extLst>
            <a:ext uri="{91240B29-F687-4F45-9708-019B960494DF}">
              <a14:hiddenLine xmlns:a14="http://schemas.microsoft.com/office/drawing/2010/main" w="12700">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92615" name="Oval 7"/>
          <p:cNvSpPr>
            <a:spLocks noChangeArrowheads="1"/>
          </p:cNvSpPr>
          <p:nvPr/>
        </p:nvSpPr>
        <p:spPr bwMode="auto">
          <a:xfrm>
            <a:off x="5295900" y="4578350"/>
            <a:ext cx="152400" cy="152400"/>
          </a:xfrm>
          <a:prstGeom prst="ellipse">
            <a:avLst/>
          </a:prstGeom>
          <a:solidFill>
            <a:srgbClr val="0000FF"/>
          </a:solidFill>
          <a:ln>
            <a:noFill/>
          </a:ln>
          <a:effectLst/>
          <a:extLst>
            <a:ext uri="{91240B29-F687-4F45-9708-019B960494DF}">
              <a14:hiddenLine xmlns:a14="http://schemas.microsoft.com/office/drawing/2010/main" w="12700">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92616" name="Oval 8"/>
          <p:cNvSpPr>
            <a:spLocks noChangeArrowheads="1"/>
          </p:cNvSpPr>
          <p:nvPr/>
        </p:nvSpPr>
        <p:spPr bwMode="auto">
          <a:xfrm>
            <a:off x="4775200" y="4578350"/>
            <a:ext cx="152400" cy="152400"/>
          </a:xfrm>
          <a:prstGeom prst="ellipse">
            <a:avLst/>
          </a:prstGeom>
          <a:solidFill>
            <a:srgbClr val="0000FF"/>
          </a:solidFill>
          <a:ln>
            <a:noFill/>
          </a:ln>
          <a:effectLst/>
          <a:extLst>
            <a:ext uri="{91240B29-F687-4F45-9708-019B960494DF}">
              <a14:hiddenLine xmlns:a14="http://schemas.microsoft.com/office/drawing/2010/main" w="12700">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92617" name="Oval 9"/>
          <p:cNvSpPr>
            <a:spLocks noChangeArrowheads="1"/>
          </p:cNvSpPr>
          <p:nvPr/>
        </p:nvSpPr>
        <p:spPr bwMode="auto">
          <a:xfrm>
            <a:off x="4521200" y="4578350"/>
            <a:ext cx="152400" cy="152400"/>
          </a:xfrm>
          <a:prstGeom prst="ellipse">
            <a:avLst/>
          </a:prstGeom>
          <a:solidFill>
            <a:srgbClr val="0000FF"/>
          </a:solidFill>
          <a:ln>
            <a:noFill/>
          </a:ln>
          <a:effectLst/>
          <a:extLst>
            <a:ext uri="{91240B29-F687-4F45-9708-019B960494DF}">
              <a14:hiddenLine xmlns:a14="http://schemas.microsoft.com/office/drawing/2010/main" w="12700">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92618" name="Oval 10"/>
          <p:cNvSpPr>
            <a:spLocks noChangeArrowheads="1"/>
          </p:cNvSpPr>
          <p:nvPr/>
        </p:nvSpPr>
        <p:spPr bwMode="auto">
          <a:xfrm>
            <a:off x="4305300" y="4578350"/>
            <a:ext cx="152400" cy="152400"/>
          </a:xfrm>
          <a:prstGeom prst="ellipse">
            <a:avLst/>
          </a:prstGeom>
          <a:solidFill>
            <a:srgbClr val="0000FF"/>
          </a:solidFill>
          <a:ln>
            <a:noFill/>
          </a:ln>
          <a:effectLst/>
          <a:extLst>
            <a:ext uri="{91240B29-F687-4F45-9708-019B960494DF}">
              <a14:hiddenLine xmlns:a14="http://schemas.microsoft.com/office/drawing/2010/main" w="12700">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92619" name="Oval 11"/>
          <p:cNvSpPr>
            <a:spLocks noChangeArrowheads="1"/>
          </p:cNvSpPr>
          <p:nvPr/>
        </p:nvSpPr>
        <p:spPr bwMode="auto">
          <a:xfrm>
            <a:off x="4076700" y="4578350"/>
            <a:ext cx="152400" cy="152400"/>
          </a:xfrm>
          <a:prstGeom prst="ellipse">
            <a:avLst/>
          </a:prstGeom>
          <a:solidFill>
            <a:srgbClr val="0000FF"/>
          </a:solidFill>
          <a:ln>
            <a:noFill/>
          </a:ln>
          <a:effectLst/>
          <a:extLst>
            <a:ext uri="{91240B29-F687-4F45-9708-019B960494DF}">
              <a14:hiddenLine xmlns:a14="http://schemas.microsoft.com/office/drawing/2010/main" w="12700">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92620" name="Oval 12"/>
          <p:cNvSpPr>
            <a:spLocks noChangeArrowheads="1"/>
          </p:cNvSpPr>
          <p:nvPr/>
        </p:nvSpPr>
        <p:spPr bwMode="auto">
          <a:xfrm>
            <a:off x="2895600" y="4578350"/>
            <a:ext cx="152400" cy="152400"/>
          </a:xfrm>
          <a:prstGeom prst="ellipse">
            <a:avLst/>
          </a:prstGeom>
          <a:solidFill>
            <a:srgbClr val="FC0128"/>
          </a:solidFill>
          <a:ln>
            <a:noFill/>
          </a:ln>
          <a:effectLst/>
          <a:extLst>
            <a:ext uri="{91240B29-F687-4F45-9708-019B960494DF}">
              <a14:hiddenLine xmlns:a14="http://schemas.microsoft.com/office/drawing/2010/main" w="12700">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92621" name="Oval 13"/>
          <p:cNvSpPr>
            <a:spLocks noChangeArrowheads="1"/>
          </p:cNvSpPr>
          <p:nvPr/>
        </p:nvSpPr>
        <p:spPr bwMode="auto">
          <a:xfrm>
            <a:off x="3505200" y="4578350"/>
            <a:ext cx="152400" cy="152400"/>
          </a:xfrm>
          <a:prstGeom prst="ellipse">
            <a:avLst/>
          </a:prstGeom>
          <a:solidFill>
            <a:srgbClr val="0000FF"/>
          </a:solidFill>
          <a:ln>
            <a:noFill/>
          </a:ln>
          <a:effectLst/>
          <a:extLst>
            <a:ext uri="{91240B29-F687-4F45-9708-019B960494DF}">
              <a14:hiddenLine xmlns:a14="http://schemas.microsoft.com/office/drawing/2010/main" w="12700">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92622" name="Oval 14"/>
          <p:cNvSpPr>
            <a:spLocks noChangeArrowheads="1"/>
          </p:cNvSpPr>
          <p:nvPr/>
        </p:nvSpPr>
        <p:spPr bwMode="auto">
          <a:xfrm>
            <a:off x="6604000" y="4578350"/>
            <a:ext cx="152400" cy="152400"/>
          </a:xfrm>
          <a:prstGeom prst="ellipse">
            <a:avLst/>
          </a:prstGeom>
          <a:solidFill>
            <a:srgbClr val="FC0128"/>
          </a:solidFill>
          <a:ln>
            <a:noFill/>
          </a:ln>
          <a:effectLst/>
          <a:extLst>
            <a:ext uri="{91240B29-F687-4F45-9708-019B960494DF}">
              <a14:hiddenLine xmlns:a14="http://schemas.microsoft.com/office/drawing/2010/main" w="12700">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92623" name="Oval 15"/>
          <p:cNvSpPr>
            <a:spLocks noChangeArrowheads="1"/>
          </p:cNvSpPr>
          <p:nvPr/>
        </p:nvSpPr>
        <p:spPr bwMode="auto">
          <a:xfrm>
            <a:off x="7061200" y="4578350"/>
            <a:ext cx="152400" cy="152400"/>
          </a:xfrm>
          <a:prstGeom prst="ellipse">
            <a:avLst/>
          </a:prstGeom>
          <a:solidFill>
            <a:srgbClr val="FC0128"/>
          </a:solidFill>
          <a:ln>
            <a:noFill/>
          </a:ln>
          <a:effectLst/>
          <a:extLst/>
        </p:spPr>
        <p:txBody>
          <a:bodyPr wrap="none" anchor="ctr"/>
          <a:lstStyle/>
          <a:p>
            <a:endParaRPr lang="en-US"/>
          </a:p>
        </p:txBody>
      </p:sp>
      <p:sp>
        <p:nvSpPr>
          <p:cNvPr id="1092624" name="Oval 16"/>
          <p:cNvSpPr>
            <a:spLocks noChangeArrowheads="1"/>
          </p:cNvSpPr>
          <p:nvPr/>
        </p:nvSpPr>
        <p:spPr bwMode="auto">
          <a:xfrm>
            <a:off x="1968500" y="4578350"/>
            <a:ext cx="152400" cy="152400"/>
          </a:xfrm>
          <a:prstGeom prst="ellipse">
            <a:avLst/>
          </a:prstGeom>
          <a:solidFill>
            <a:srgbClr val="FC0128"/>
          </a:solidFill>
          <a:ln>
            <a:noFill/>
          </a:ln>
          <a:effectLst/>
          <a:extLst>
            <a:ext uri="{91240B29-F687-4F45-9708-019B960494DF}">
              <a14:hiddenLine xmlns:a14="http://schemas.microsoft.com/office/drawing/2010/main" w="12700">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92625" name="Oval 17"/>
          <p:cNvSpPr>
            <a:spLocks noChangeArrowheads="1"/>
          </p:cNvSpPr>
          <p:nvPr/>
        </p:nvSpPr>
        <p:spPr bwMode="auto">
          <a:xfrm>
            <a:off x="2578100" y="4578350"/>
            <a:ext cx="152400" cy="152400"/>
          </a:xfrm>
          <a:prstGeom prst="ellipse">
            <a:avLst/>
          </a:prstGeom>
          <a:solidFill>
            <a:srgbClr val="FC0128"/>
          </a:solidFill>
          <a:ln>
            <a:noFill/>
          </a:ln>
          <a:effectLst/>
          <a:extLst>
            <a:ext uri="{91240B29-F687-4F45-9708-019B960494DF}">
              <a14:hiddenLine xmlns:a14="http://schemas.microsoft.com/office/drawing/2010/main" w="12700">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92626" name="Text Box 18"/>
          <p:cNvSpPr txBox="1">
            <a:spLocks noChangeArrowheads="1"/>
          </p:cNvSpPr>
          <p:nvPr/>
        </p:nvSpPr>
        <p:spPr bwMode="auto">
          <a:xfrm>
            <a:off x="4175125" y="4932363"/>
            <a:ext cx="3365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2400" u="none" dirty="0"/>
              <a:t>x</a:t>
            </a:r>
          </a:p>
        </p:txBody>
      </p:sp>
      <p:sp>
        <p:nvSpPr>
          <p:cNvPr id="1092628" name="Freeform 20"/>
          <p:cNvSpPr>
            <a:spLocks/>
          </p:cNvSpPr>
          <p:nvPr/>
        </p:nvSpPr>
        <p:spPr bwMode="auto">
          <a:xfrm>
            <a:off x="2362200" y="3886200"/>
            <a:ext cx="5537200" cy="1778000"/>
          </a:xfrm>
          <a:custGeom>
            <a:avLst/>
            <a:gdLst>
              <a:gd name="T0" fmla="*/ 0 w 3488"/>
              <a:gd name="T1" fmla="*/ 584 h 1120"/>
              <a:gd name="T2" fmla="*/ 720 w 3488"/>
              <a:gd name="T3" fmla="*/ 632 h 1120"/>
              <a:gd name="T4" fmla="*/ 768 w 3488"/>
              <a:gd name="T5" fmla="*/ 152 h 1120"/>
              <a:gd name="T6" fmla="*/ 2256 w 3488"/>
              <a:gd name="T7" fmla="*/ 104 h 1120"/>
              <a:gd name="T8" fmla="*/ 2064 w 3488"/>
              <a:gd name="T9" fmla="*/ 776 h 1120"/>
              <a:gd name="T10" fmla="*/ 3264 w 3488"/>
              <a:gd name="T11" fmla="*/ 1064 h 1120"/>
              <a:gd name="T12" fmla="*/ 3408 w 3488"/>
              <a:gd name="T13" fmla="*/ 1112 h 1120"/>
            </a:gdLst>
            <a:ahLst/>
            <a:cxnLst>
              <a:cxn ang="0">
                <a:pos x="T0" y="T1"/>
              </a:cxn>
              <a:cxn ang="0">
                <a:pos x="T2" y="T3"/>
              </a:cxn>
              <a:cxn ang="0">
                <a:pos x="T4" y="T5"/>
              </a:cxn>
              <a:cxn ang="0">
                <a:pos x="T6" y="T7"/>
              </a:cxn>
              <a:cxn ang="0">
                <a:pos x="T8" y="T9"/>
              </a:cxn>
              <a:cxn ang="0">
                <a:pos x="T10" y="T11"/>
              </a:cxn>
              <a:cxn ang="0">
                <a:pos x="T12" y="T13"/>
              </a:cxn>
            </a:cxnLst>
            <a:rect l="0" t="0" r="r" b="b"/>
            <a:pathLst>
              <a:path w="3488" h="1120">
                <a:moveTo>
                  <a:pt x="0" y="584"/>
                </a:moveTo>
                <a:cubicBezTo>
                  <a:pt x="296" y="644"/>
                  <a:pt x="592" y="704"/>
                  <a:pt x="720" y="632"/>
                </a:cubicBezTo>
                <a:cubicBezTo>
                  <a:pt x="848" y="560"/>
                  <a:pt x="512" y="240"/>
                  <a:pt x="768" y="152"/>
                </a:cubicBezTo>
                <a:cubicBezTo>
                  <a:pt x="1024" y="64"/>
                  <a:pt x="2040" y="0"/>
                  <a:pt x="2256" y="104"/>
                </a:cubicBezTo>
                <a:cubicBezTo>
                  <a:pt x="2472" y="208"/>
                  <a:pt x="1896" y="616"/>
                  <a:pt x="2064" y="776"/>
                </a:cubicBezTo>
                <a:cubicBezTo>
                  <a:pt x="2232" y="936"/>
                  <a:pt x="3040" y="1008"/>
                  <a:pt x="3264" y="1064"/>
                </a:cubicBezTo>
                <a:cubicBezTo>
                  <a:pt x="3488" y="1120"/>
                  <a:pt x="3448" y="1116"/>
                  <a:pt x="3408" y="1112"/>
                </a:cubicBezTo>
              </a:path>
            </a:pathLst>
          </a:custGeom>
          <a:noFill/>
          <a:ln w="28575" cap="flat" cmpd="sng">
            <a:solidFill>
              <a:srgbClr val="99CC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Tree>
    <p:extLst>
      <p:ext uri="{BB962C8B-B14F-4D97-AF65-F5344CB8AC3E}">
        <p14:creationId xmlns:p14="http://schemas.microsoft.com/office/powerpoint/2010/main" val="144206272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092611">
                                            <p:txEl>
                                              <p:pRg st="1" end="1"/>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2" presetClass="entr" presetSubtype="4" fill="hold" grpId="0" nodeType="clickEffect">
                                  <p:stCondLst>
                                    <p:cond delay="0"/>
                                  </p:stCondLst>
                                  <p:childTnLst>
                                    <p:set>
                                      <p:cBhvr>
                                        <p:cTn id="10" dur="1" fill="hold">
                                          <p:stCondLst>
                                            <p:cond delay="0"/>
                                          </p:stCondLst>
                                        </p:cTn>
                                        <p:tgtEl>
                                          <p:spTgt spid="1092628"/>
                                        </p:tgtEl>
                                        <p:attrNameLst>
                                          <p:attrName>style.visibility</p:attrName>
                                        </p:attrNameLst>
                                      </p:cBhvr>
                                      <p:to>
                                        <p:strVal val="visible"/>
                                      </p:to>
                                    </p:set>
                                    <p:anim calcmode="lin" valueType="num">
                                      <p:cBhvr additive="base">
                                        <p:cTn id="11" dur="500" fill="hold"/>
                                        <p:tgtEl>
                                          <p:spTgt spid="1092628"/>
                                        </p:tgtEl>
                                        <p:attrNameLst>
                                          <p:attrName>ppt_x</p:attrName>
                                        </p:attrNameLst>
                                      </p:cBhvr>
                                      <p:tavLst>
                                        <p:tav tm="0">
                                          <p:val>
                                            <p:strVal val="#ppt_x"/>
                                          </p:val>
                                        </p:tav>
                                        <p:tav tm="100000">
                                          <p:val>
                                            <p:strVal val="#ppt_x"/>
                                          </p:val>
                                        </p:tav>
                                      </p:tavLst>
                                    </p:anim>
                                    <p:anim calcmode="lin" valueType="num">
                                      <p:cBhvr additive="base">
                                        <p:cTn id="12" dur="500" fill="hold"/>
                                        <p:tgtEl>
                                          <p:spTgt spid="109262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92628"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History: Learning Rules </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r>
                  <a:rPr lang="en-US" dirty="0" smtClean="0">
                    <a:solidFill>
                      <a:srgbClr val="0000FF"/>
                    </a:solidFill>
                  </a:rPr>
                  <a:t>Hebb (1949)</a:t>
                </a:r>
                <a:r>
                  <a:rPr lang="en-US" dirty="0"/>
                  <a:t> suggested that if two units are both active (firing</a:t>
                </a:r>
                <a:r>
                  <a:rPr lang="en-US" dirty="0" smtClean="0"/>
                  <a:t>) then </a:t>
                </a:r>
                <a:r>
                  <a:rPr lang="en-US" dirty="0"/>
                  <a:t>the weights between them should increase</a:t>
                </a:r>
                <a:r>
                  <a:rPr lang="en-US" dirty="0" smtClean="0"/>
                  <a:t>:       </a:t>
                </a:r>
              </a:p>
              <a:p>
                <a:pPr marL="0" indent="0">
                  <a:buNone/>
                </a:pPr>
                <a:r>
                  <a:rPr lang="en-US" b="0" dirty="0"/>
                  <a:t> </a:t>
                </a:r>
                <a:r>
                  <a:rPr lang="en-US" b="0" dirty="0" smtClean="0"/>
                  <a:t>                             </a:t>
                </a:r>
                <a14:m>
                  <m:oMath xmlns:m="http://schemas.openxmlformats.org/officeDocument/2006/math">
                    <m:sSub>
                      <m:sSubPr>
                        <m:ctrlPr>
                          <a:rPr lang="en-US" b="0" i="1" smtClean="0">
                            <a:latin typeface="Cambria Math" charset="0"/>
                          </a:rPr>
                        </m:ctrlPr>
                      </m:sSubPr>
                      <m:e>
                        <m:r>
                          <a:rPr lang="en-US" b="0" i="1" smtClean="0">
                            <a:latin typeface="Cambria Math"/>
                          </a:rPr>
                          <m:t>𝑤</m:t>
                        </m:r>
                      </m:e>
                      <m:sub>
                        <m:r>
                          <a:rPr lang="en-US" b="0" i="1" smtClean="0">
                            <a:latin typeface="Cambria Math"/>
                          </a:rPr>
                          <m:t>𝑖𝑗</m:t>
                        </m:r>
                      </m:sub>
                    </m:sSub>
                    <m:r>
                      <a:rPr lang="en-US" b="0" i="1" smtClean="0">
                        <a:latin typeface="Cambria Math"/>
                      </a:rPr>
                      <m:t>=</m:t>
                    </m:r>
                    <m:sSub>
                      <m:sSubPr>
                        <m:ctrlPr>
                          <a:rPr lang="en-US" i="1">
                            <a:latin typeface="Cambria Math" charset="0"/>
                          </a:rPr>
                        </m:ctrlPr>
                      </m:sSubPr>
                      <m:e>
                        <m:r>
                          <a:rPr lang="en-US" i="1">
                            <a:latin typeface="Cambria Math"/>
                          </a:rPr>
                          <m:t>𝑤</m:t>
                        </m:r>
                      </m:e>
                      <m:sub>
                        <m:r>
                          <a:rPr lang="en-US" i="1">
                            <a:latin typeface="Cambria Math"/>
                          </a:rPr>
                          <m:t>𝑖𝑗</m:t>
                        </m:r>
                      </m:sub>
                    </m:sSub>
                    <m:r>
                      <a:rPr lang="en-US" b="0" i="1" smtClean="0">
                        <a:latin typeface="Cambria Math"/>
                      </a:rPr>
                      <m:t>+</m:t>
                    </m:r>
                    <m:r>
                      <a:rPr lang="en-US" b="0" i="1" smtClean="0">
                        <a:solidFill>
                          <a:srgbClr val="FF0000"/>
                        </a:solidFill>
                        <a:latin typeface="Cambria Math"/>
                      </a:rPr>
                      <m:t>𝑅</m:t>
                    </m:r>
                    <m:sSub>
                      <m:sSubPr>
                        <m:ctrlPr>
                          <a:rPr lang="en-US" b="0" i="1" smtClean="0">
                            <a:latin typeface="Cambria Math" charset="0"/>
                          </a:rPr>
                        </m:ctrlPr>
                      </m:sSubPr>
                      <m:e>
                        <m:r>
                          <a:rPr lang="en-US" b="0" i="1" smtClean="0">
                            <a:latin typeface="Cambria Math"/>
                          </a:rPr>
                          <m:t>𝑜</m:t>
                        </m:r>
                      </m:e>
                      <m:sub>
                        <m:r>
                          <a:rPr lang="en-US" b="0" i="1" smtClean="0">
                            <a:latin typeface="Cambria Math"/>
                          </a:rPr>
                          <m:t>𝑖</m:t>
                        </m:r>
                      </m:sub>
                    </m:sSub>
                    <m:sSub>
                      <m:sSubPr>
                        <m:ctrlPr>
                          <a:rPr lang="en-US" b="0" i="1" smtClean="0">
                            <a:latin typeface="Cambria Math" charset="0"/>
                          </a:rPr>
                        </m:ctrlPr>
                      </m:sSubPr>
                      <m:e>
                        <m:r>
                          <a:rPr lang="en-US" b="0" i="1" smtClean="0">
                            <a:latin typeface="Cambria Math"/>
                          </a:rPr>
                          <m:t>𝑜</m:t>
                        </m:r>
                      </m:e>
                      <m:sub>
                        <m:r>
                          <a:rPr lang="en-US" b="0" i="1" smtClean="0">
                            <a:latin typeface="Cambria Math"/>
                          </a:rPr>
                          <m:t>𝑗</m:t>
                        </m:r>
                      </m:sub>
                    </m:sSub>
                  </m:oMath>
                </a14:m>
                <a:r>
                  <a:rPr lang="en-US" dirty="0" smtClean="0"/>
                  <a:t>  </a:t>
                </a:r>
              </a:p>
              <a:p>
                <a:pPr lvl="1"/>
                <a14:m>
                  <m:oMath xmlns:m="http://schemas.openxmlformats.org/officeDocument/2006/math">
                    <m:r>
                      <a:rPr lang="en-US" i="1">
                        <a:solidFill>
                          <a:srgbClr val="FF0000"/>
                        </a:solidFill>
                        <a:latin typeface="Cambria Math"/>
                      </a:rPr>
                      <m:t>𝑅</m:t>
                    </m:r>
                  </m:oMath>
                </a14:m>
                <a:r>
                  <a:rPr lang="en-US" dirty="0" smtClean="0"/>
                  <a:t> </a:t>
                </a:r>
                <a:r>
                  <a:rPr lang="en-US" dirty="0"/>
                  <a:t>and is a constant called </a:t>
                </a:r>
                <a:r>
                  <a:rPr lang="en-US" b="1" dirty="0"/>
                  <a:t>the learning rate</a:t>
                </a:r>
              </a:p>
              <a:p>
                <a:pPr lvl="1"/>
                <a:r>
                  <a:rPr lang="en-US" dirty="0" smtClean="0"/>
                  <a:t>Supported </a:t>
                </a:r>
                <a:r>
                  <a:rPr lang="en-US" dirty="0"/>
                  <a:t>by physiological </a:t>
                </a:r>
                <a:r>
                  <a:rPr lang="en-US" dirty="0" smtClean="0"/>
                  <a:t>evidence</a:t>
                </a:r>
                <a:endParaRPr lang="en-US" dirty="0"/>
              </a:p>
              <a:p>
                <a:r>
                  <a:rPr lang="en-US" dirty="0" smtClean="0">
                    <a:solidFill>
                      <a:srgbClr val="0000FF"/>
                    </a:solidFill>
                  </a:rPr>
                  <a:t>Rosenblatt </a:t>
                </a:r>
                <a:r>
                  <a:rPr lang="en-US" dirty="0">
                    <a:solidFill>
                      <a:srgbClr val="0000FF"/>
                    </a:solidFill>
                  </a:rPr>
                  <a:t>(1959)</a:t>
                </a:r>
                <a:r>
                  <a:rPr lang="en-US" dirty="0"/>
                  <a:t> suggested that when a target output value is </a:t>
                </a:r>
                <a:r>
                  <a:rPr lang="en-US" dirty="0" smtClean="0"/>
                  <a:t>provided </a:t>
                </a:r>
                <a:r>
                  <a:rPr lang="en-US" dirty="0"/>
                  <a:t>for a single neuron </a:t>
                </a:r>
                <a:r>
                  <a:rPr lang="en-US" b="1" dirty="0"/>
                  <a:t>with fixed input</a:t>
                </a:r>
                <a:r>
                  <a:rPr lang="en-US" dirty="0"/>
                  <a:t>, it can </a:t>
                </a:r>
                <a:r>
                  <a:rPr lang="en-US" b="1" dirty="0"/>
                  <a:t>incrementally </a:t>
                </a:r>
                <a:r>
                  <a:rPr lang="en-US" b="1" dirty="0" smtClean="0"/>
                  <a:t>change </a:t>
                </a:r>
                <a:r>
                  <a:rPr lang="en-US" b="1" dirty="0"/>
                  <a:t>weights </a:t>
                </a:r>
                <a:r>
                  <a:rPr lang="en-US" dirty="0"/>
                  <a:t>and learn to produce the output using the </a:t>
                </a:r>
                <a:r>
                  <a:rPr lang="en-US" b="1" dirty="0" smtClean="0"/>
                  <a:t>Perceptron </a:t>
                </a:r>
                <a:r>
                  <a:rPr lang="en-US" b="1" dirty="0"/>
                  <a:t>learning </a:t>
                </a:r>
                <a:r>
                  <a:rPr lang="en-US" b="1" dirty="0" smtClean="0"/>
                  <a:t>rule</a:t>
                </a:r>
                <a:r>
                  <a:rPr lang="en-US" dirty="0" smtClean="0"/>
                  <a:t>.</a:t>
                </a:r>
                <a:endParaRPr lang="en-US" dirty="0"/>
              </a:p>
              <a:p>
                <a:pPr lvl="1"/>
                <a:r>
                  <a:rPr lang="en-US" dirty="0" smtClean="0"/>
                  <a:t>assumes </a:t>
                </a:r>
                <a:r>
                  <a:rPr lang="en-US" b="1" dirty="0" smtClean="0"/>
                  <a:t>binary output </a:t>
                </a:r>
                <a:r>
                  <a:rPr lang="en-US" dirty="0"/>
                  <a:t>units; single linear threshold </a:t>
                </a:r>
                <a:r>
                  <a:rPr lang="en-US" dirty="0" smtClean="0"/>
                  <a:t>unit</a:t>
                </a:r>
              </a:p>
              <a:p>
                <a:pPr lvl="1"/>
                <a:r>
                  <a:rPr lang="en-US" dirty="0" smtClean="0"/>
                  <a:t>Led to the Perceptron Algorithm</a:t>
                </a:r>
              </a:p>
              <a:p>
                <a:r>
                  <a:rPr lang="en-US" dirty="0" smtClean="0"/>
                  <a:t>See: </a:t>
                </a:r>
                <a:r>
                  <a:rPr lang="en-US" sz="1600" dirty="0" smtClean="0">
                    <a:hlinkClick r:id="rId2"/>
                  </a:rPr>
                  <a:t>http</a:t>
                </a:r>
                <a:r>
                  <a:rPr lang="en-US" sz="1600" dirty="0">
                    <a:hlinkClick r:id="rId2"/>
                  </a:rPr>
                  <a:t>://people.idsia.ch/~juergen/who-invented-backpropagation.html</a:t>
                </a:r>
                <a:r>
                  <a:rPr lang="en-US" sz="1600" dirty="0"/>
                  <a:t> </a:t>
                </a:r>
                <a:endParaRPr lang="en-US" sz="1600" dirty="0">
                  <a:solidFill>
                    <a:schemeClr val="accent1">
                      <a:lumMod val="75000"/>
                    </a:schemeClr>
                  </a:solidFill>
                </a:endParaRPr>
              </a:p>
              <a:p>
                <a:endParaRPr lang="en-US" dirty="0"/>
              </a:p>
              <a:p>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3"/>
                <a:stretch>
                  <a:fillRect l="-1098" t="-979" r="-2510"/>
                </a:stretch>
              </a:blipFill>
            </p:spPr>
            <p:txBody>
              <a:bodyPr/>
              <a:lstStyle/>
              <a:p>
                <a:r>
                  <a:rPr lang="en-US">
                    <a:noFill/>
                  </a:rPr>
                  <a:t> </a:t>
                </a:r>
              </a:p>
            </p:txBody>
          </p:sp>
        </mc:Fallback>
      </mc:AlternateContent>
      <p:sp>
        <p:nvSpPr>
          <p:cNvPr id="5" name="Slide Number Placeholder 4"/>
          <p:cNvSpPr>
            <a:spLocks noGrp="1"/>
          </p:cNvSpPr>
          <p:nvPr>
            <p:ph type="sldNum" sz="quarter" idx="4294967295"/>
          </p:nvPr>
        </p:nvSpPr>
        <p:spPr>
          <a:xfrm>
            <a:off x="7010400" y="6356350"/>
            <a:ext cx="2133600" cy="365125"/>
          </a:xfrm>
        </p:spPr>
        <p:txBody>
          <a:bodyPr/>
          <a:lstStyle/>
          <a:p>
            <a:fld id="{FA6F6034-1516-478C-9756-BC6A8296D6DE}" type="slidenum">
              <a:rPr lang="en-US" smtClean="0"/>
              <a:pPr/>
              <a:t>20</a:t>
            </a:fld>
            <a:endParaRPr lang="en-US" dirty="0"/>
          </a:p>
        </p:txBody>
      </p:sp>
    </p:spTree>
    <p:extLst>
      <p:ext uri="{BB962C8B-B14F-4D97-AF65-F5344CB8AC3E}">
        <p14:creationId xmlns:p14="http://schemas.microsoft.com/office/powerpoint/2010/main" val="11052272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animEffect transition="in" filter="fade">
                                      <p:cBhvr>
                                        <p:cTn id="7" dur="500"/>
                                        <p:tgtEl>
                                          <p:spTgt spid="3">
                                            <p:txEl>
                                              <p:pRg st="4" end="4"/>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5" end="5"/>
                                            </p:txEl>
                                          </p:spTgt>
                                        </p:tgtEl>
                                        <p:attrNameLst>
                                          <p:attrName>style.visibility</p:attrName>
                                        </p:attrNameLst>
                                      </p:cBhvr>
                                      <p:to>
                                        <p:strVal val="visible"/>
                                      </p:to>
                                    </p:set>
                                    <p:animEffect transition="in" filter="fade">
                                      <p:cBhvr>
                                        <p:cTn id="10" dur="500"/>
                                        <p:tgtEl>
                                          <p:spTgt spid="3">
                                            <p:txEl>
                                              <p:pRg st="5" end="5"/>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6" end="6"/>
                                            </p:txEl>
                                          </p:spTgt>
                                        </p:tgtEl>
                                        <p:attrNameLst>
                                          <p:attrName>style.visibility</p:attrName>
                                        </p:attrNameLst>
                                      </p:cBhvr>
                                      <p:to>
                                        <p:strVal val="visible"/>
                                      </p:to>
                                    </p:set>
                                    <p:animEffect transition="in" filter="fade">
                                      <p:cBhvr>
                                        <p:cTn id="13" dur="500"/>
                                        <p:tgtEl>
                                          <p:spTgt spid="3">
                                            <p:txEl>
                                              <p:pRg st="6" end="6"/>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3">
                                            <p:txEl>
                                              <p:pRg st="7" end="7"/>
                                            </p:txEl>
                                          </p:spTgt>
                                        </p:tgtEl>
                                        <p:attrNameLst>
                                          <p:attrName>style.visibility</p:attrName>
                                        </p:attrNameLst>
                                      </p:cBhvr>
                                      <p:to>
                                        <p:strVal val="visible"/>
                                      </p:to>
                                    </p:set>
                                    <p:animEffect transition="in" filter="fade">
                                      <p:cBhvr>
                                        <p:cTn id="16"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Perceptron Learning Rule</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r>
                  <a:rPr lang="en-US" dirty="0" smtClean="0"/>
                  <a:t>Given:</a:t>
                </a:r>
              </a:p>
              <a:p>
                <a:pPr lvl="1"/>
                <a:r>
                  <a:rPr lang="en-US" dirty="0" smtClean="0"/>
                  <a:t>the </a:t>
                </a:r>
                <a:r>
                  <a:rPr lang="en-US" b="1" dirty="0" smtClean="0"/>
                  <a:t>target</a:t>
                </a:r>
                <a:r>
                  <a:rPr lang="en-US" dirty="0" smtClean="0"/>
                  <a:t> output for the output unit is </a:t>
                </a:r>
                <a14:m>
                  <m:oMath xmlns:m="http://schemas.openxmlformats.org/officeDocument/2006/math">
                    <m:sSub>
                      <m:sSubPr>
                        <m:ctrlPr>
                          <a:rPr lang="en-US" i="1" smtClean="0">
                            <a:solidFill>
                              <a:srgbClr val="FF0000"/>
                            </a:solidFill>
                            <a:latin typeface="Cambria Math" charset="0"/>
                          </a:rPr>
                        </m:ctrlPr>
                      </m:sSubPr>
                      <m:e>
                        <m:r>
                          <a:rPr lang="en-US" i="1">
                            <a:solidFill>
                              <a:srgbClr val="FF0000"/>
                            </a:solidFill>
                            <a:latin typeface="Cambria Math"/>
                          </a:rPr>
                          <m:t>𝑡</m:t>
                        </m:r>
                      </m:e>
                      <m:sub>
                        <m:r>
                          <a:rPr lang="en-US" i="1">
                            <a:solidFill>
                              <a:srgbClr val="FF0000"/>
                            </a:solidFill>
                            <a:latin typeface="Cambria Math"/>
                          </a:rPr>
                          <m:t>𝑗</m:t>
                        </m:r>
                      </m:sub>
                    </m:sSub>
                  </m:oMath>
                </a14:m>
                <a:r>
                  <a:rPr lang="en-US" dirty="0" smtClean="0"/>
                  <a:t> </a:t>
                </a:r>
              </a:p>
              <a:p>
                <a:pPr lvl="1"/>
                <a:r>
                  <a:rPr lang="en-US" dirty="0" smtClean="0"/>
                  <a:t>the </a:t>
                </a:r>
                <a:r>
                  <a:rPr lang="en-US" b="1" dirty="0"/>
                  <a:t>input</a:t>
                </a:r>
                <a:r>
                  <a:rPr lang="en-US" dirty="0"/>
                  <a:t> the neuron sees is </a:t>
                </a:r>
                <a14:m>
                  <m:oMath xmlns:m="http://schemas.openxmlformats.org/officeDocument/2006/math">
                    <m:sSub>
                      <m:sSubPr>
                        <m:ctrlPr>
                          <a:rPr lang="en-US" i="1" smtClean="0">
                            <a:solidFill>
                              <a:srgbClr val="9900CC"/>
                            </a:solidFill>
                            <a:latin typeface="Cambria Math" charset="0"/>
                          </a:rPr>
                        </m:ctrlPr>
                      </m:sSubPr>
                      <m:e>
                        <m:r>
                          <a:rPr lang="en-US" i="1">
                            <a:solidFill>
                              <a:srgbClr val="9900CC"/>
                            </a:solidFill>
                            <a:latin typeface="Cambria Math"/>
                          </a:rPr>
                          <m:t>𝑥</m:t>
                        </m:r>
                      </m:e>
                      <m:sub>
                        <m:r>
                          <a:rPr lang="en-US" i="1">
                            <a:solidFill>
                              <a:srgbClr val="9900CC"/>
                            </a:solidFill>
                            <a:latin typeface="Cambria Math"/>
                          </a:rPr>
                          <m:t>𝑖</m:t>
                        </m:r>
                      </m:sub>
                    </m:sSub>
                  </m:oMath>
                </a14:m>
                <a:endParaRPr lang="en-US" dirty="0" smtClean="0"/>
              </a:p>
              <a:p>
                <a:pPr lvl="1"/>
                <a:r>
                  <a:rPr lang="en-US" dirty="0" smtClean="0"/>
                  <a:t>the </a:t>
                </a:r>
                <a:r>
                  <a:rPr lang="en-US" b="1" dirty="0"/>
                  <a:t>output</a:t>
                </a:r>
                <a:r>
                  <a:rPr lang="en-US" dirty="0"/>
                  <a:t> it </a:t>
                </a:r>
                <a:r>
                  <a:rPr lang="en-US" b="1" dirty="0"/>
                  <a:t>produces </a:t>
                </a:r>
                <a:r>
                  <a:rPr lang="en-US" dirty="0"/>
                  <a:t>is  </a:t>
                </a:r>
                <a14:m>
                  <m:oMath xmlns:m="http://schemas.openxmlformats.org/officeDocument/2006/math">
                    <m:sSub>
                      <m:sSubPr>
                        <m:ctrlPr>
                          <a:rPr lang="en-US" i="1" smtClean="0">
                            <a:solidFill>
                              <a:srgbClr val="00B050"/>
                            </a:solidFill>
                            <a:latin typeface="Cambria Math" charset="0"/>
                          </a:rPr>
                        </m:ctrlPr>
                      </m:sSubPr>
                      <m:e>
                        <m:r>
                          <a:rPr lang="en-US" i="1">
                            <a:solidFill>
                              <a:srgbClr val="00B050"/>
                            </a:solidFill>
                            <a:latin typeface="Cambria Math"/>
                          </a:rPr>
                          <m:t>𝑜</m:t>
                        </m:r>
                      </m:e>
                      <m:sub>
                        <m:r>
                          <a:rPr lang="en-US" i="1">
                            <a:solidFill>
                              <a:srgbClr val="00B050"/>
                            </a:solidFill>
                            <a:latin typeface="Cambria Math"/>
                          </a:rPr>
                          <m:t>𝑗</m:t>
                        </m:r>
                      </m:sub>
                    </m:sSub>
                  </m:oMath>
                </a14:m>
                <a:endParaRPr lang="en-US" dirty="0"/>
              </a:p>
              <a:p>
                <a:r>
                  <a:rPr lang="en-US" dirty="0" smtClean="0"/>
                  <a:t>Update </a:t>
                </a:r>
                <a:r>
                  <a:rPr lang="en-US" dirty="0"/>
                  <a:t>weights according </a:t>
                </a:r>
                <a:r>
                  <a:rPr lang="en-US" dirty="0" smtClean="0"/>
                  <a:t>to   </a:t>
                </a:r>
                <a14:m>
                  <m:oMath xmlns:m="http://schemas.openxmlformats.org/officeDocument/2006/math">
                    <m:sSub>
                      <m:sSubPr>
                        <m:ctrlPr>
                          <a:rPr lang="en-US" b="0" i="1" smtClean="0">
                            <a:latin typeface="Cambria Math" charset="0"/>
                          </a:rPr>
                        </m:ctrlPr>
                      </m:sSubPr>
                      <m:e>
                        <m:r>
                          <a:rPr lang="en-US" b="0" i="1" smtClean="0">
                            <a:latin typeface="Cambria Math"/>
                          </a:rPr>
                          <m:t>𝑤</m:t>
                        </m:r>
                      </m:e>
                      <m:sub>
                        <m:r>
                          <a:rPr lang="en-US" b="0" i="1" smtClean="0">
                            <a:latin typeface="Cambria Math"/>
                          </a:rPr>
                          <m:t>𝑖𝑗</m:t>
                        </m:r>
                      </m:sub>
                    </m:sSub>
                    <m:r>
                      <a:rPr lang="en-US" b="0" i="1" smtClean="0">
                        <a:latin typeface="Cambria Math"/>
                      </a:rPr>
                      <m:t>←</m:t>
                    </m:r>
                    <m:sSub>
                      <m:sSubPr>
                        <m:ctrlPr>
                          <a:rPr lang="en-US" i="1">
                            <a:latin typeface="Cambria Math" charset="0"/>
                          </a:rPr>
                        </m:ctrlPr>
                      </m:sSubPr>
                      <m:e>
                        <m:r>
                          <a:rPr lang="en-US" i="1">
                            <a:latin typeface="Cambria Math"/>
                          </a:rPr>
                          <m:t>𝑤</m:t>
                        </m:r>
                      </m:e>
                      <m:sub>
                        <m:r>
                          <a:rPr lang="en-US" i="1">
                            <a:latin typeface="Cambria Math"/>
                          </a:rPr>
                          <m:t>𝑖𝑗</m:t>
                        </m:r>
                      </m:sub>
                    </m:sSub>
                    <m:r>
                      <a:rPr lang="en-US" b="0" i="1" smtClean="0">
                        <a:latin typeface="Cambria Math"/>
                      </a:rPr>
                      <m:t>+</m:t>
                    </m:r>
                    <m:r>
                      <a:rPr lang="en-US" b="0" i="1" smtClean="0">
                        <a:latin typeface="Cambria Math"/>
                      </a:rPr>
                      <m:t>𝑅</m:t>
                    </m:r>
                    <m:d>
                      <m:dPr>
                        <m:ctrlPr>
                          <a:rPr lang="en-US" b="0" i="1" smtClean="0">
                            <a:latin typeface="Cambria Math" charset="0"/>
                          </a:rPr>
                        </m:ctrlPr>
                      </m:dPr>
                      <m:e>
                        <m:sSub>
                          <m:sSubPr>
                            <m:ctrlPr>
                              <a:rPr lang="en-US" b="0" i="1" smtClean="0">
                                <a:solidFill>
                                  <a:srgbClr val="FF0000"/>
                                </a:solidFill>
                                <a:latin typeface="Cambria Math" charset="0"/>
                              </a:rPr>
                            </m:ctrlPr>
                          </m:sSubPr>
                          <m:e>
                            <m:r>
                              <a:rPr lang="en-US" b="0" i="1" smtClean="0">
                                <a:solidFill>
                                  <a:srgbClr val="FF0000"/>
                                </a:solidFill>
                                <a:latin typeface="Cambria Math"/>
                              </a:rPr>
                              <m:t>𝑡</m:t>
                            </m:r>
                          </m:e>
                          <m:sub>
                            <m:r>
                              <a:rPr lang="en-US" b="0" i="1" smtClean="0">
                                <a:solidFill>
                                  <a:srgbClr val="FF0000"/>
                                </a:solidFill>
                                <a:latin typeface="Cambria Math"/>
                              </a:rPr>
                              <m:t>𝑗</m:t>
                            </m:r>
                          </m:sub>
                        </m:sSub>
                        <m:r>
                          <a:rPr lang="en-US" b="0" i="1" smtClean="0">
                            <a:latin typeface="Cambria Math"/>
                          </a:rPr>
                          <m:t>−</m:t>
                        </m:r>
                        <m:sSub>
                          <m:sSubPr>
                            <m:ctrlPr>
                              <a:rPr lang="en-US" b="0" i="1" smtClean="0">
                                <a:solidFill>
                                  <a:srgbClr val="00B050"/>
                                </a:solidFill>
                                <a:latin typeface="Cambria Math" charset="0"/>
                              </a:rPr>
                            </m:ctrlPr>
                          </m:sSubPr>
                          <m:e>
                            <m:r>
                              <a:rPr lang="en-US" b="0" i="1" smtClean="0">
                                <a:solidFill>
                                  <a:srgbClr val="00B050"/>
                                </a:solidFill>
                                <a:latin typeface="Cambria Math"/>
                              </a:rPr>
                              <m:t>𝑜</m:t>
                            </m:r>
                          </m:e>
                          <m:sub>
                            <m:r>
                              <a:rPr lang="en-US" b="0" i="1" smtClean="0">
                                <a:solidFill>
                                  <a:srgbClr val="00B050"/>
                                </a:solidFill>
                                <a:latin typeface="Cambria Math"/>
                              </a:rPr>
                              <m:t>𝑗</m:t>
                            </m:r>
                          </m:sub>
                        </m:sSub>
                      </m:e>
                    </m:d>
                    <m:sSub>
                      <m:sSubPr>
                        <m:ctrlPr>
                          <a:rPr lang="en-US" b="0" i="1" smtClean="0">
                            <a:solidFill>
                              <a:srgbClr val="9900CC"/>
                            </a:solidFill>
                            <a:latin typeface="Cambria Math" charset="0"/>
                          </a:rPr>
                        </m:ctrlPr>
                      </m:sSubPr>
                      <m:e>
                        <m:r>
                          <a:rPr lang="en-US" b="0" i="1" smtClean="0">
                            <a:solidFill>
                              <a:srgbClr val="9900CC"/>
                            </a:solidFill>
                            <a:latin typeface="Cambria Math"/>
                          </a:rPr>
                          <m:t>𝑥</m:t>
                        </m:r>
                      </m:e>
                      <m:sub>
                        <m:r>
                          <a:rPr lang="en-US" b="0" i="1" smtClean="0">
                            <a:solidFill>
                              <a:srgbClr val="9900CC"/>
                            </a:solidFill>
                            <a:latin typeface="Cambria Math"/>
                          </a:rPr>
                          <m:t>𝑖</m:t>
                        </m:r>
                      </m:sub>
                    </m:sSub>
                  </m:oMath>
                </a14:m>
                <a:endParaRPr lang="en-US" dirty="0"/>
              </a:p>
              <a:p>
                <a:pPr lvl="1"/>
                <a:r>
                  <a:rPr lang="en-US" dirty="0" smtClean="0"/>
                  <a:t>If </a:t>
                </a:r>
                <a:r>
                  <a:rPr lang="en-US" dirty="0"/>
                  <a:t>output is </a:t>
                </a:r>
                <a:r>
                  <a:rPr lang="en-US" b="1" dirty="0" smtClean="0"/>
                  <a:t>correct</a:t>
                </a:r>
                <a:r>
                  <a:rPr lang="en-US" dirty="0" smtClean="0"/>
                  <a:t>, </a:t>
                </a:r>
                <a:r>
                  <a:rPr lang="en-US" dirty="0"/>
                  <a:t>don’t change the weights</a:t>
                </a:r>
              </a:p>
              <a:p>
                <a:pPr lvl="1"/>
                <a:r>
                  <a:rPr lang="en-US" dirty="0" smtClean="0"/>
                  <a:t>If </a:t>
                </a:r>
                <a:r>
                  <a:rPr lang="en-US" dirty="0"/>
                  <a:t>output is </a:t>
                </a:r>
                <a:r>
                  <a:rPr lang="en-US" b="1" dirty="0"/>
                  <a:t>wrong</a:t>
                </a:r>
                <a:r>
                  <a:rPr lang="en-US" dirty="0"/>
                  <a:t>, change weights for all inputs which are </a:t>
                </a:r>
                <a:r>
                  <a:rPr lang="en-US" dirty="0" smtClean="0"/>
                  <a:t>1</a:t>
                </a:r>
              </a:p>
              <a:p>
                <a:pPr lvl="2"/>
                <a:r>
                  <a:rPr lang="en-US" dirty="0" smtClean="0"/>
                  <a:t>If </a:t>
                </a:r>
                <a:r>
                  <a:rPr lang="en-US" dirty="0"/>
                  <a:t>output is low (0, needs to be 1) increment weights</a:t>
                </a:r>
              </a:p>
              <a:p>
                <a:pPr lvl="2"/>
                <a:r>
                  <a:rPr lang="en-US" dirty="0" smtClean="0"/>
                  <a:t>If </a:t>
                </a:r>
                <a:r>
                  <a:rPr lang="en-US" dirty="0"/>
                  <a:t>output is high (1, needs to be 0) decrement weights</a:t>
                </a:r>
              </a:p>
              <a:p>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1371600" y="1371600"/>
                <a:ext cx="7467600" cy="4525963"/>
              </a:xfrm>
              <a:blipFill rotWithShape="1">
                <a:blip r:embed="rId3"/>
                <a:stretch>
                  <a:fillRect t="-1078"/>
                </a:stretch>
              </a:blipFill>
            </p:spPr>
            <p:txBody>
              <a:bodyPr/>
              <a:lstStyle/>
              <a:p>
                <a:r>
                  <a:rPr lang="en-US">
                    <a:noFill/>
                  </a:rPr>
                  <a:t> </a:t>
                </a:r>
              </a:p>
            </p:txBody>
          </p:sp>
        </mc:Fallback>
      </mc:AlternateContent>
      <p:sp>
        <p:nvSpPr>
          <p:cNvPr id="5" name="Slide Number Placeholder 4"/>
          <p:cNvSpPr>
            <a:spLocks noGrp="1"/>
          </p:cNvSpPr>
          <p:nvPr>
            <p:ph type="sldNum" sz="quarter" idx="4294967295"/>
          </p:nvPr>
        </p:nvSpPr>
        <p:spPr>
          <a:xfrm>
            <a:off x="7010400" y="6356350"/>
            <a:ext cx="2133600" cy="365125"/>
          </a:xfrm>
        </p:spPr>
        <p:txBody>
          <a:bodyPr/>
          <a:lstStyle/>
          <a:p>
            <a:fld id="{FA6F6034-1516-478C-9756-BC6A8296D6DE}" type="slidenum">
              <a:rPr lang="en-US" smtClean="0"/>
              <a:pPr/>
              <a:t>21</a:t>
            </a:fld>
            <a:endParaRPr lang="en-US" dirty="0"/>
          </a:p>
        </p:txBody>
      </p:sp>
      <p:grpSp>
        <p:nvGrpSpPr>
          <p:cNvPr id="77" name="Group 76"/>
          <p:cNvGrpSpPr/>
          <p:nvPr/>
        </p:nvGrpSpPr>
        <p:grpSpPr>
          <a:xfrm>
            <a:off x="1938231" y="4831140"/>
            <a:ext cx="5043074" cy="1569660"/>
            <a:chOff x="1874520" y="2199640"/>
            <a:chExt cx="6322202" cy="2156480"/>
          </a:xfrm>
        </p:grpSpPr>
        <p:sp>
          <p:nvSpPr>
            <p:cNvPr id="78" name="Oval 5"/>
            <p:cNvSpPr>
              <a:spLocks noChangeArrowheads="1"/>
            </p:cNvSpPr>
            <p:nvPr/>
          </p:nvSpPr>
          <p:spPr bwMode="auto">
            <a:xfrm>
              <a:off x="3533058" y="3130971"/>
              <a:ext cx="71094" cy="69818"/>
            </a:xfrm>
            <a:prstGeom prst="ellipse">
              <a:avLst/>
            </a:prstGeom>
            <a:solidFill>
              <a:schemeClr val="accent1"/>
            </a:soli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9" name="Oval 6"/>
            <p:cNvSpPr>
              <a:spLocks noChangeArrowheads="1"/>
            </p:cNvSpPr>
            <p:nvPr/>
          </p:nvSpPr>
          <p:spPr bwMode="auto">
            <a:xfrm>
              <a:off x="2395559" y="2432794"/>
              <a:ext cx="71094" cy="69818"/>
            </a:xfrm>
            <a:prstGeom prst="ellipse">
              <a:avLst/>
            </a:prstGeom>
            <a:solidFill>
              <a:schemeClr val="accent1"/>
            </a:soli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0" name="Oval 7"/>
            <p:cNvSpPr>
              <a:spLocks noChangeArrowheads="1"/>
            </p:cNvSpPr>
            <p:nvPr/>
          </p:nvSpPr>
          <p:spPr bwMode="auto">
            <a:xfrm>
              <a:off x="2395559" y="2712065"/>
              <a:ext cx="71094" cy="69818"/>
            </a:xfrm>
            <a:prstGeom prst="ellipse">
              <a:avLst/>
            </a:prstGeom>
            <a:solidFill>
              <a:schemeClr val="accent1"/>
            </a:soli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1" name="Oval 8"/>
            <p:cNvSpPr>
              <a:spLocks noChangeArrowheads="1"/>
            </p:cNvSpPr>
            <p:nvPr/>
          </p:nvSpPr>
          <p:spPr bwMode="auto">
            <a:xfrm>
              <a:off x="2395559" y="2991335"/>
              <a:ext cx="71094" cy="69818"/>
            </a:xfrm>
            <a:prstGeom prst="ellipse">
              <a:avLst/>
            </a:prstGeom>
            <a:solidFill>
              <a:schemeClr val="accent1"/>
            </a:soli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2" name="Oval 9"/>
            <p:cNvSpPr>
              <a:spLocks noChangeArrowheads="1"/>
            </p:cNvSpPr>
            <p:nvPr/>
          </p:nvSpPr>
          <p:spPr bwMode="auto">
            <a:xfrm>
              <a:off x="2395559" y="3270606"/>
              <a:ext cx="71094" cy="69818"/>
            </a:xfrm>
            <a:prstGeom prst="ellipse">
              <a:avLst/>
            </a:prstGeom>
            <a:solidFill>
              <a:schemeClr val="accent1"/>
            </a:soli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3" name="Oval 10"/>
            <p:cNvSpPr>
              <a:spLocks noChangeArrowheads="1"/>
            </p:cNvSpPr>
            <p:nvPr/>
          </p:nvSpPr>
          <p:spPr bwMode="auto">
            <a:xfrm>
              <a:off x="2395559" y="3549877"/>
              <a:ext cx="71094" cy="69818"/>
            </a:xfrm>
            <a:prstGeom prst="ellipse">
              <a:avLst/>
            </a:prstGeom>
            <a:solidFill>
              <a:schemeClr val="accent1"/>
            </a:soli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4" name="Oval 11"/>
            <p:cNvSpPr>
              <a:spLocks noChangeArrowheads="1"/>
            </p:cNvSpPr>
            <p:nvPr/>
          </p:nvSpPr>
          <p:spPr bwMode="auto">
            <a:xfrm>
              <a:off x="2395559" y="3829147"/>
              <a:ext cx="71094" cy="69818"/>
            </a:xfrm>
            <a:prstGeom prst="ellipse">
              <a:avLst/>
            </a:prstGeom>
            <a:solidFill>
              <a:schemeClr val="accent1"/>
            </a:soli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ltLang="en-US">
                <a:effectLst>
                  <a:outerShdw blurRad="38100" dist="38100" dir="2700000" algn="tl">
                    <a:srgbClr val="FFFFFF"/>
                  </a:outerShdw>
                </a:effectLst>
              </a:endParaRPr>
            </a:p>
          </p:txBody>
        </p:sp>
        <p:cxnSp>
          <p:nvCxnSpPr>
            <p:cNvPr id="85" name="AutoShape 12"/>
            <p:cNvCxnSpPr>
              <a:cxnSpLocks noChangeShapeType="1"/>
              <a:stCxn id="79" idx="5"/>
              <a:endCxn id="78" idx="1"/>
            </p:cNvCxnSpPr>
            <p:nvPr/>
          </p:nvCxnSpPr>
          <p:spPr bwMode="auto">
            <a:xfrm>
              <a:off x="2456286" y="2505521"/>
              <a:ext cx="1087140" cy="622541"/>
            </a:xfrm>
            <a:prstGeom prst="straightConnector1">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6" name="AutoShape 13"/>
            <p:cNvCxnSpPr>
              <a:cxnSpLocks noChangeShapeType="1"/>
              <a:stCxn id="78" idx="2"/>
              <a:endCxn id="80" idx="6"/>
            </p:cNvCxnSpPr>
            <p:nvPr/>
          </p:nvCxnSpPr>
          <p:spPr bwMode="auto">
            <a:xfrm flipH="1" flipV="1">
              <a:off x="2479983" y="2746974"/>
              <a:ext cx="1039745" cy="418906"/>
            </a:xfrm>
            <a:prstGeom prst="straightConnector1">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7" name="AutoShape 14"/>
            <p:cNvCxnSpPr>
              <a:cxnSpLocks noChangeShapeType="1"/>
              <a:stCxn id="81" idx="6"/>
              <a:endCxn id="78" idx="2"/>
            </p:cNvCxnSpPr>
            <p:nvPr/>
          </p:nvCxnSpPr>
          <p:spPr bwMode="auto">
            <a:xfrm>
              <a:off x="2479983" y="3026244"/>
              <a:ext cx="1039745" cy="139635"/>
            </a:xfrm>
            <a:prstGeom prst="straightConnector1">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8" name="AutoShape 15"/>
            <p:cNvCxnSpPr>
              <a:cxnSpLocks noChangeShapeType="1"/>
              <a:stCxn id="82" idx="6"/>
              <a:endCxn id="78" idx="2"/>
            </p:cNvCxnSpPr>
            <p:nvPr/>
          </p:nvCxnSpPr>
          <p:spPr bwMode="auto">
            <a:xfrm flipV="1">
              <a:off x="2479983" y="3165879"/>
              <a:ext cx="1039745" cy="139635"/>
            </a:xfrm>
            <a:prstGeom prst="straightConnector1">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9" name="AutoShape 16"/>
            <p:cNvCxnSpPr>
              <a:cxnSpLocks noChangeShapeType="1"/>
              <a:stCxn id="83" idx="6"/>
              <a:endCxn id="78" idx="2"/>
            </p:cNvCxnSpPr>
            <p:nvPr/>
          </p:nvCxnSpPr>
          <p:spPr bwMode="auto">
            <a:xfrm flipV="1">
              <a:off x="2479983" y="3165879"/>
              <a:ext cx="1039745" cy="418906"/>
            </a:xfrm>
            <a:prstGeom prst="straightConnector1">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90" name="AutoShape 17"/>
            <p:cNvCxnSpPr>
              <a:cxnSpLocks noChangeShapeType="1"/>
              <a:endCxn id="78" idx="3"/>
            </p:cNvCxnSpPr>
            <p:nvPr/>
          </p:nvCxnSpPr>
          <p:spPr bwMode="auto">
            <a:xfrm flipV="1">
              <a:off x="2466653" y="3203697"/>
              <a:ext cx="1076773" cy="698176"/>
            </a:xfrm>
            <a:prstGeom prst="straightConnector1">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mc:AlternateContent xmlns:mc="http://schemas.openxmlformats.org/markup-compatibility/2006" xmlns:a14="http://schemas.microsoft.com/office/drawing/2010/main">
          <mc:Choice Requires="a14">
            <p:graphicFrame>
              <p:nvGraphicFramePr>
                <p:cNvPr id="91" name="Object 27"/>
                <p:cNvGraphicFramePr>
                  <a:graphicFrameLocks noChangeAspect="1"/>
                </p:cNvGraphicFramePr>
                <p:nvPr>
                  <p:extLst/>
                </p:nvPr>
              </p:nvGraphicFramePr>
              <p:xfrm>
                <a:off x="3604151" y="2880791"/>
                <a:ext cx="823501" cy="555632"/>
              </p:xfrm>
              <a:graphic>
                <a:graphicData uri="http://schemas.openxmlformats.org/presentationml/2006/ole">
                  <mc:AlternateContent>
                    <mc:Choice xmlns:v="urn:schemas-microsoft-com:vml" Requires="v">
                      <p:oleObj spid="_x0000_s56357" name="Equation" r:id="rId4" imgW="368280" imgH="253800" progId="Equation.3">
                        <p:embed/>
                      </p:oleObj>
                    </mc:Choice>
                    <mc:Fallback>
                      <p:oleObj name="Equation" r:id="rId4" imgW="368280" imgH="253800" progId="Equation.3">
                        <p:embed/>
                        <p:pic>
                          <p:nvPicPr>
                            <p:cNvPr id="0" name=""/>
                            <p:cNvPicPr>
                              <a:picLocks noChangeAspect="1" noChangeArrowheads="1"/>
                            </p:cNvPicPr>
                            <p:nvPr/>
                          </p:nvPicPr>
                          <p:blipFill>
                            <a:blip r:embed="rId5">
                              <a:extLst>
                                <a:ext uri="{28A0092B-C50C-407E-A947-70E740481C1C}">
                                  <a14:useLocalDpi val="0"/>
                                </a:ext>
                              </a:extLst>
                            </a:blip>
                            <a:srcRect/>
                            <a:stretch>
                              <a:fillRect/>
                            </a:stretch>
                          </p:blipFill>
                          <p:spPr bwMode="auto">
                            <a:xfrm>
                              <a:off x="3604151" y="2880791"/>
                              <a:ext cx="823501" cy="555632"/>
                            </a:xfrm>
                            <a:prstGeom prst="rect">
                              <a:avLst/>
                            </a:prstGeom>
                            <a:noFill/>
                            <a:ln>
                              <a:noFill/>
                            </a:ln>
                            <a:effectLst/>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 uri="{AF507438-7753-43E0-B8FC-AC1667EBCBE1}">
                                <a14:hiddenEffects>
                                  <a:effectLst>
                                    <a:outerShdw dist="35921" dir="2700000" algn="ctr" rotWithShape="0">
                                      <a:srgbClr val="808080"/>
                                    </a:outerShdw>
                                  </a:effectLst>
                                </a14:hiddenEffects>
                              </a:ext>
                            </a:extLst>
                          </p:spPr>
                        </p:pic>
                      </p:oleObj>
                    </mc:Fallback>
                  </mc:AlternateContent>
                </a:graphicData>
              </a:graphic>
            </p:graphicFrame>
          </mc:Choice>
          <mc:Fallback xmlns="">
            <p:graphicFrame>
              <p:nvGraphicFramePr>
                <p:cNvPr id="91" name="Object 27"/>
                <p:cNvGraphicFramePr>
                  <a:graphicFrameLocks noChangeAspect="1"/>
                </p:cNvGraphicFramePr>
                <p:nvPr>
                  <p:extLst>
                    <p:ext uri="{D42A27DB-BD31-4B8C-83A1-F6EECF244321}">
                      <p14:modId xmlns:p14="http://schemas.microsoft.com/office/powerpoint/2010/main" val="2936505907"/>
                    </p:ext>
                  </p:extLst>
                </p:nvPr>
              </p:nvGraphicFramePr>
              <p:xfrm>
                <a:off x="3604151" y="2880791"/>
                <a:ext cx="823501" cy="555632"/>
              </p:xfrm>
              <a:graphic>
                <a:graphicData uri="http://schemas.openxmlformats.org/presentationml/2006/ole">
                  <mc:AlternateContent>
                    <mc:Choice xmlns:v="urn:schemas-microsoft-com:vml" Requires="v">
                      <p:oleObj spid="_x0000_s55680" name="Equation" r:id="rId6" imgW="368280" imgH="253800" progId="Equation.3">
                        <p:embed/>
                      </p:oleObj>
                    </mc:Choice>
                    <mc:Fallback>
                      <p:oleObj name="Equation" r:id="rId6" imgW="368280" imgH="253800" progId="Equation.3">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604151" y="2880791"/>
                              <a:ext cx="823501" cy="55563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mc:Fallback>
        </mc:AlternateContent>
        <p:sp>
          <p:nvSpPr>
            <p:cNvPr id="92" name="Oval 28"/>
            <p:cNvSpPr>
              <a:spLocks noChangeArrowheads="1"/>
            </p:cNvSpPr>
            <p:nvPr/>
          </p:nvSpPr>
          <p:spPr bwMode="auto">
            <a:xfrm>
              <a:off x="3604151" y="2851700"/>
              <a:ext cx="782030" cy="698176"/>
            </a:xfrm>
            <a:prstGeom prst="ellipse">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93" name="Group 92"/>
            <p:cNvGrpSpPr/>
            <p:nvPr/>
          </p:nvGrpSpPr>
          <p:grpSpPr>
            <a:xfrm>
              <a:off x="5334000" y="2502612"/>
              <a:ext cx="1492967" cy="1396353"/>
              <a:chOff x="5619033" y="2502612"/>
              <a:chExt cx="1492967" cy="1396353"/>
            </a:xfrm>
          </p:grpSpPr>
          <p:sp>
            <p:nvSpPr>
              <p:cNvPr id="101" name="Oval 30"/>
              <p:cNvSpPr>
                <a:spLocks noChangeArrowheads="1"/>
              </p:cNvSpPr>
              <p:nvPr/>
            </p:nvSpPr>
            <p:spPr bwMode="auto">
              <a:xfrm>
                <a:off x="5619033" y="2502612"/>
                <a:ext cx="1492967" cy="1396353"/>
              </a:xfrm>
              <a:prstGeom prst="ellipse">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2" name="Line 31"/>
              <p:cNvSpPr>
                <a:spLocks noChangeShapeType="1"/>
              </p:cNvSpPr>
              <p:nvPr/>
            </p:nvSpPr>
            <p:spPr bwMode="auto">
              <a:xfrm>
                <a:off x="5713263" y="3200788"/>
                <a:ext cx="1147867" cy="2909"/>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3" name="Line 32"/>
              <p:cNvSpPr>
                <a:spLocks noChangeShapeType="1"/>
              </p:cNvSpPr>
              <p:nvPr/>
            </p:nvSpPr>
            <p:spPr bwMode="auto">
              <a:xfrm>
                <a:off x="5950242" y="2642247"/>
                <a:ext cx="2962" cy="791267"/>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4" name="Line 36"/>
              <p:cNvSpPr>
                <a:spLocks noChangeShapeType="1"/>
              </p:cNvSpPr>
              <p:nvPr/>
            </p:nvSpPr>
            <p:spPr bwMode="auto">
              <a:xfrm>
                <a:off x="5879148" y="2712065"/>
                <a:ext cx="142187"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7" name="Line 49"/>
              <p:cNvSpPr>
                <a:spLocks noChangeShapeType="1"/>
              </p:cNvSpPr>
              <p:nvPr/>
            </p:nvSpPr>
            <p:spPr bwMode="auto">
              <a:xfrm>
                <a:off x="6554537" y="3014608"/>
                <a:ext cx="0" cy="34908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mc:AlternateContent xmlns:mc="http://schemas.openxmlformats.org/markup-compatibility/2006" xmlns:a14="http://schemas.microsoft.com/office/drawing/2010/main">
            <mc:Choice Requires="a14">
              <p:sp>
                <p:nvSpPr>
                  <p:cNvPr id="108" name="Rectangle 107"/>
                  <p:cNvSpPr/>
                  <p:nvPr/>
                </p:nvSpPr>
                <p:spPr>
                  <a:xfrm>
                    <a:off x="6379340" y="3289471"/>
                    <a:ext cx="537525" cy="538064"/>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sz="1800" i="1" u="none">
                                  <a:latin typeface="Cambria Math" charset="0"/>
                                </a:rPr>
                              </m:ctrlPr>
                            </m:sSubPr>
                            <m:e>
                              <m:r>
                                <a:rPr lang="en-US" sz="1800" i="1" u="none">
                                  <a:latin typeface="Cambria Math"/>
                                </a:rPr>
                                <m:t>𝑇</m:t>
                              </m:r>
                            </m:e>
                            <m:sub>
                              <m:r>
                                <a:rPr lang="en-US" sz="1800" i="1" u="none">
                                  <a:latin typeface="Cambria Math"/>
                                </a:rPr>
                                <m:t>𝑗</m:t>
                              </m:r>
                            </m:sub>
                          </m:sSub>
                        </m:oMath>
                      </m:oMathPara>
                    </a14:m>
                    <a:endParaRPr lang="en-US" sz="1800" dirty="0"/>
                  </a:p>
                </p:txBody>
              </p:sp>
            </mc:Choice>
            <mc:Fallback xmlns="">
              <p:sp>
                <p:nvSpPr>
                  <p:cNvPr id="108" name="Rectangle 107"/>
                  <p:cNvSpPr>
                    <a:spLocks noRot="1" noChangeAspect="1" noMove="1" noResize="1" noEditPoints="1" noAdjustHandles="1" noChangeArrowheads="1" noChangeShapeType="1" noTextEdit="1"/>
                  </p:cNvSpPr>
                  <p:nvPr/>
                </p:nvSpPr>
                <p:spPr>
                  <a:xfrm>
                    <a:off x="6379340" y="3289471"/>
                    <a:ext cx="537525" cy="538064"/>
                  </a:xfrm>
                  <a:prstGeom prst="rect">
                    <a:avLst/>
                  </a:prstGeom>
                  <a:blipFill rotWithShape="1">
                    <a:blip r:embed="rId8"/>
                    <a:stretch>
                      <a:fillRect b="-7813"/>
                    </a:stretch>
                  </a:blipFill>
                </p:spPr>
                <p:txBody>
                  <a:bodyPr/>
                  <a:lstStyle/>
                  <a:p>
                    <a:r>
                      <a:rPr lang="en-US">
                        <a:noFill/>
                      </a:rPr>
                      <a:t> </a:t>
                    </a:r>
                  </a:p>
                </p:txBody>
              </p:sp>
            </mc:Fallback>
          </mc:AlternateContent>
        </p:grpSp>
        <mc:AlternateContent xmlns:mc="http://schemas.openxmlformats.org/markup-compatibility/2006" xmlns:a14="http://schemas.microsoft.com/office/drawing/2010/main">
          <mc:Choice Requires="a14">
            <p:sp>
              <p:nvSpPr>
                <p:cNvPr id="94" name="Rectangle 93"/>
                <p:cNvSpPr/>
                <p:nvPr/>
              </p:nvSpPr>
              <p:spPr>
                <a:xfrm>
                  <a:off x="7696200" y="2933870"/>
                  <a:ext cx="500522" cy="47481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sz="2300" i="1" u="none">
                                <a:latin typeface="Cambria Math" charset="0"/>
                              </a:rPr>
                            </m:ctrlPr>
                          </m:sSubPr>
                          <m:e>
                            <m:r>
                              <a:rPr lang="en-US" sz="2300" i="1" u="none">
                                <a:latin typeface="Cambria Math"/>
                              </a:rPr>
                              <m:t>𝑜</m:t>
                            </m:r>
                          </m:e>
                          <m:sub>
                            <m:r>
                              <a:rPr lang="en-US" sz="2300" i="1" u="none">
                                <a:latin typeface="Cambria Math"/>
                              </a:rPr>
                              <m:t>𝑗</m:t>
                            </m:r>
                          </m:sub>
                        </m:sSub>
                      </m:oMath>
                    </m:oMathPara>
                  </a14:m>
                  <a:endParaRPr lang="en-US" sz="2300" dirty="0"/>
                </a:p>
              </p:txBody>
            </p:sp>
          </mc:Choice>
          <mc:Fallback xmlns="">
            <p:sp>
              <p:nvSpPr>
                <p:cNvPr id="94" name="Rectangle 93"/>
                <p:cNvSpPr>
                  <a:spLocks noRot="1" noChangeAspect="1" noMove="1" noResize="1" noEditPoints="1" noAdjustHandles="1" noChangeArrowheads="1" noChangeShapeType="1" noTextEdit="1"/>
                </p:cNvSpPr>
                <p:nvPr/>
              </p:nvSpPr>
              <p:spPr>
                <a:xfrm>
                  <a:off x="7696200" y="2933870"/>
                  <a:ext cx="500522" cy="474810"/>
                </a:xfrm>
                <a:prstGeom prst="rect">
                  <a:avLst/>
                </a:prstGeom>
                <a:blipFill rotWithShape="1">
                  <a:blip r:embed="rId9"/>
                  <a:stretch>
                    <a:fillRect r="-3030" b="-5087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5" name="Rectangle 94"/>
                <p:cNvSpPr/>
                <p:nvPr/>
              </p:nvSpPr>
              <p:spPr>
                <a:xfrm>
                  <a:off x="1874520" y="2199640"/>
                  <a:ext cx="609600" cy="2156480"/>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n-US" sz="1600" i="1" u="none" smtClean="0">
                                <a:latin typeface="Cambria Math" charset="0"/>
                              </a:rPr>
                            </m:ctrlPr>
                          </m:sSubPr>
                          <m:e>
                            <m:r>
                              <a:rPr lang="en-US" sz="1600" i="1" u="none">
                                <a:latin typeface="Cambria Math"/>
                              </a:rPr>
                              <m:t>𝑥</m:t>
                            </m:r>
                          </m:e>
                          <m:sub>
                            <m:r>
                              <a:rPr lang="en-US" sz="1600" b="0" i="1" u="none" smtClean="0">
                                <a:latin typeface="Cambria Math"/>
                              </a:rPr>
                              <m:t>1</m:t>
                            </m:r>
                          </m:sub>
                        </m:sSub>
                      </m:oMath>
                    </m:oMathPara>
                  </a14:m>
                  <a:endParaRPr lang="en-US" sz="1600" dirty="0" smtClean="0"/>
                </a:p>
                <a:p>
                  <a:pPr/>
                  <a14:m>
                    <m:oMathPara xmlns:m="http://schemas.openxmlformats.org/officeDocument/2006/math">
                      <m:oMathParaPr>
                        <m:jc m:val="centerGroup"/>
                      </m:oMathParaPr>
                      <m:oMath xmlns:m="http://schemas.openxmlformats.org/officeDocument/2006/math">
                        <m:sSub>
                          <m:sSubPr>
                            <m:ctrlPr>
                              <a:rPr lang="en-US" sz="1600" i="1" u="none">
                                <a:latin typeface="Cambria Math" charset="0"/>
                              </a:rPr>
                            </m:ctrlPr>
                          </m:sSubPr>
                          <m:e>
                            <m:r>
                              <a:rPr lang="en-US" sz="1600" i="1" u="none">
                                <a:latin typeface="Cambria Math"/>
                              </a:rPr>
                              <m:t>𝑥</m:t>
                            </m:r>
                          </m:e>
                          <m:sub>
                            <m:r>
                              <a:rPr lang="en-US" sz="1600" b="0" i="1" u="none" smtClean="0">
                                <a:latin typeface="Cambria Math"/>
                              </a:rPr>
                              <m:t>2</m:t>
                            </m:r>
                          </m:sub>
                        </m:sSub>
                      </m:oMath>
                    </m:oMathPara>
                  </a14:m>
                  <a:endParaRPr lang="en-US" sz="1600" dirty="0" smtClean="0"/>
                </a:p>
                <a:p>
                  <a:pPr/>
                  <a14:m>
                    <m:oMathPara xmlns:m="http://schemas.openxmlformats.org/officeDocument/2006/math">
                      <m:oMathParaPr>
                        <m:jc m:val="centerGroup"/>
                      </m:oMathParaPr>
                      <m:oMath xmlns:m="http://schemas.openxmlformats.org/officeDocument/2006/math">
                        <m:sSub>
                          <m:sSubPr>
                            <m:ctrlPr>
                              <a:rPr lang="en-US" sz="1600" i="1" u="none">
                                <a:latin typeface="Cambria Math" charset="0"/>
                              </a:rPr>
                            </m:ctrlPr>
                          </m:sSubPr>
                          <m:e>
                            <m:r>
                              <a:rPr lang="en-US" sz="1600" i="1" u="none">
                                <a:latin typeface="Cambria Math"/>
                              </a:rPr>
                              <m:t>𝑥</m:t>
                            </m:r>
                          </m:e>
                          <m:sub>
                            <m:r>
                              <a:rPr lang="en-US" sz="1600" b="0" i="1" u="none" smtClean="0">
                                <a:latin typeface="Cambria Math"/>
                              </a:rPr>
                              <m:t>3</m:t>
                            </m:r>
                          </m:sub>
                        </m:sSub>
                      </m:oMath>
                    </m:oMathPara>
                  </a14:m>
                  <a:endParaRPr lang="en-US" sz="1600" dirty="0"/>
                </a:p>
                <a:p>
                  <a:pPr/>
                  <a14:m>
                    <m:oMathPara xmlns:m="http://schemas.openxmlformats.org/officeDocument/2006/math">
                      <m:oMathParaPr>
                        <m:jc m:val="centerGroup"/>
                      </m:oMathParaPr>
                      <m:oMath xmlns:m="http://schemas.openxmlformats.org/officeDocument/2006/math">
                        <m:sSub>
                          <m:sSubPr>
                            <m:ctrlPr>
                              <a:rPr lang="en-US" sz="1600" i="1" u="none">
                                <a:latin typeface="Cambria Math" charset="0"/>
                              </a:rPr>
                            </m:ctrlPr>
                          </m:sSubPr>
                          <m:e>
                            <m:r>
                              <a:rPr lang="en-US" sz="1600" i="1" u="none">
                                <a:latin typeface="Cambria Math"/>
                              </a:rPr>
                              <m:t>𝑥</m:t>
                            </m:r>
                          </m:e>
                          <m:sub>
                            <m:r>
                              <a:rPr lang="en-US" sz="1600" b="0" i="1" u="none" smtClean="0">
                                <a:latin typeface="Cambria Math"/>
                              </a:rPr>
                              <m:t>4</m:t>
                            </m:r>
                          </m:sub>
                        </m:sSub>
                      </m:oMath>
                    </m:oMathPara>
                  </a14:m>
                  <a:endParaRPr lang="en-US" sz="1600" dirty="0" smtClean="0"/>
                </a:p>
                <a:p>
                  <a:pPr/>
                  <a14:m>
                    <m:oMathPara xmlns:m="http://schemas.openxmlformats.org/officeDocument/2006/math">
                      <m:oMathParaPr>
                        <m:jc m:val="centerGroup"/>
                      </m:oMathParaPr>
                      <m:oMath xmlns:m="http://schemas.openxmlformats.org/officeDocument/2006/math">
                        <m:sSub>
                          <m:sSubPr>
                            <m:ctrlPr>
                              <a:rPr lang="en-US" sz="1600" i="1" u="none">
                                <a:latin typeface="Cambria Math" charset="0"/>
                              </a:rPr>
                            </m:ctrlPr>
                          </m:sSubPr>
                          <m:e>
                            <m:r>
                              <a:rPr lang="en-US" sz="1600" i="1" u="none">
                                <a:latin typeface="Cambria Math"/>
                              </a:rPr>
                              <m:t>𝑥</m:t>
                            </m:r>
                          </m:e>
                          <m:sub>
                            <m:r>
                              <a:rPr lang="en-US" sz="1600" b="0" i="1" u="none" smtClean="0">
                                <a:latin typeface="Cambria Math"/>
                              </a:rPr>
                              <m:t>5</m:t>
                            </m:r>
                          </m:sub>
                        </m:sSub>
                      </m:oMath>
                    </m:oMathPara>
                  </a14:m>
                  <a:endParaRPr lang="en-US" sz="1600" dirty="0" smtClean="0"/>
                </a:p>
                <a:p>
                  <a:pPr/>
                  <a14:m>
                    <m:oMathPara xmlns:m="http://schemas.openxmlformats.org/officeDocument/2006/math">
                      <m:oMathParaPr>
                        <m:jc m:val="centerGroup"/>
                      </m:oMathParaPr>
                      <m:oMath xmlns:m="http://schemas.openxmlformats.org/officeDocument/2006/math">
                        <m:sSub>
                          <m:sSubPr>
                            <m:ctrlPr>
                              <a:rPr lang="en-US" sz="1600" i="1" u="none">
                                <a:latin typeface="Cambria Math" charset="0"/>
                              </a:rPr>
                            </m:ctrlPr>
                          </m:sSubPr>
                          <m:e>
                            <m:r>
                              <a:rPr lang="en-US" sz="1600" i="1" u="none">
                                <a:latin typeface="Cambria Math"/>
                              </a:rPr>
                              <m:t>𝑥</m:t>
                            </m:r>
                          </m:e>
                          <m:sub>
                            <m:r>
                              <a:rPr lang="en-US" sz="1600" b="0" i="1" u="none" smtClean="0">
                                <a:latin typeface="Cambria Math"/>
                              </a:rPr>
                              <m:t>6</m:t>
                            </m:r>
                          </m:sub>
                        </m:sSub>
                      </m:oMath>
                    </m:oMathPara>
                  </a14:m>
                  <a:endParaRPr lang="en-US" dirty="0"/>
                </a:p>
              </p:txBody>
            </p:sp>
          </mc:Choice>
          <mc:Fallback xmlns="">
            <p:sp>
              <p:nvSpPr>
                <p:cNvPr id="95" name="Rectangle 94"/>
                <p:cNvSpPr>
                  <a:spLocks noRot="1" noChangeAspect="1" noMove="1" noResize="1" noEditPoints="1" noAdjustHandles="1" noChangeArrowheads="1" noChangeShapeType="1" noTextEdit="1"/>
                </p:cNvSpPr>
                <p:nvPr/>
              </p:nvSpPr>
              <p:spPr>
                <a:xfrm>
                  <a:off x="1874520" y="2199640"/>
                  <a:ext cx="609600" cy="2156480"/>
                </a:xfrm>
                <a:prstGeom prst="rect">
                  <a:avLst/>
                </a:prstGeom>
                <a:blipFill>
                  <a:blip r:embed="rId10"/>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6" name="Rectangle 95"/>
                <p:cNvSpPr/>
                <p:nvPr/>
              </p:nvSpPr>
              <p:spPr>
                <a:xfrm>
                  <a:off x="3342640" y="2672080"/>
                  <a:ext cx="549181" cy="465123"/>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sz="1600" i="1" u="none" smtClean="0">
                                <a:latin typeface="Cambria Math" charset="0"/>
                              </a:rPr>
                            </m:ctrlPr>
                          </m:sSubPr>
                          <m:e>
                            <m:r>
                              <a:rPr lang="en-US" sz="1600" i="1" u="none">
                                <a:latin typeface="Cambria Math"/>
                              </a:rPr>
                              <m:t>𝑥</m:t>
                            </m:r>
                          </m:e>
                          <m:sub>
                            <m:r>
                              <a:rPr lang="en-US" sz="1600" b="0" i="1" u="none" smtClean="0">
                                <a:latin typeface="Cambria Math"/>
                              </a:rPr>
                              <m:t>7</m:t>
                            </m:r>
                          </m:sub>
                        </m:sSub>
                      </m:oMath>
                    </m:oMathPara>
                  </a14:m>
                  <a:endParaRPr lang="en-US" sz="1600" dirty="0"/>
                </a:p>
              </p:txBody>
            </p:sp>
          </mc:Choice>
          <mc:Fallback xmlns="">
            <p:sp>
              <p:nvSpPr>
                <p:cNvPr id="96" name="Rectangle 95"/>
                <p:cNvSpPr>
                  <a:spLocks noRot="1" noChangeAspect="1" noMove="1" noResize="1" noEditPoints="1" noAdjustHandles="1" noChangeArrowheads="1" noChangeShapeType="1" noTextEdit="1"/>
                </p:cNvSpPr>
                <p:nvPr/>
              </p:nvSpPr>
              <p:spPr>
                <a:xfrm>
                  <a:off x="3342640" y="2672080"/>
                  <a:ext cx="549181" cy="465123"/>
                </a:xfrm>
                <a:prstGeom prst="rect">
                  <a:avLst/>
                </a:prstGeom>
                <a:blipFill rotWithShape="1">
                  <a:blip r:embed="rId11"/>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7" name="Rectangle 96"/>
                <p:cNvSpPr/>
                <p:nvPr/>
              </p:nvSpPr>
              <p:spPr>
                <a:xfrm>
                  <a:off x="2700698" y="2370403"/>
                  <a:ext cx="699980" cy="465123"/>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sz="1600" i="1" u="none" smtClean="0">
                                <a:latin typeface="Cambria Math" charset="0"/>
                              </a:rPr>
                            </m:ctrlPr>
                          </m:sSubPr>
                          <m:e>
                            <m:r>
                              <a:rPr lang="en-US" sz="1600" i="1" u="none">
                                <a:latin typeface="Cambria Math"/>
                              </a:rPr>
                              <m:t>𝑤</m:t>
                            </m:r>
                          </m:e>
                          <m:sub>
                            <m:r>
                              <a:rPr lang="en-US" sz="1600" b="0" i="1" u="none" smtClean="0">
                                <a:latin typeface="Cambria Math"/>
                              </a:rPr>
                              <m:t>17</m:t>
                            </m:r>
                          </m:sub>
                        </m:sSub>
                      </m:oMath>
                    </m:oMathPara>
                  </a14:m>
                  <a:endParaRPr lang="en-US" sz="1600" dirty="0"/>
                </a:p>
              </p:txBody>
            </p:sp>
          </mc:Choice>
          <mc:Fallback xmlns="">
            <p:sp>
              <p:nvSpPr>
                <p:cNvPr id="97" name="Rectangle 96"/>
                <p:cNvSpPr>
                  <a:spLocks noRot="1" noChangeAspect="1" noMove="1" noResize="1" noEditPoints="1" noAdjustHandles="1" noChangeArrowheads="1" noChangeShapeType="1" noTextEdit="1"/>
                </p:cNvSpPr>
                <p:nvPr/>
              </p:nvSpPr>
              <p:spPr>
                <a:xfrm>
                  <a:off x="2700698" y="2370403"/>
                  <a:ext cx="699980" cy="465123"/>
                </a:xfrm>
                <a:prstGeom prst="rect">
                  <a:avLst/>
                </a:prstGeom>
                <a:blipFill rotWithShape="1">
                  <a:blip r:embed="rId12"/>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8" name="Rectangle 97"/>
                <p:cNvSpPr/>
                <p:nvPr/>
              </p:nvSpPr>
              <p:spPr>
                <a:xfrm>
                  <a:off x="2721018" y="3535679"/>
                  <a:ext cx="705929" cy="465123"/>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sz="1600" i="1" u="none" smtClean="0">
                                <a:latin typeface="Cambria Math" charset="0"/>
                              </a:rPr>
                            </m:ctrlPr>
                          </m:sSubPr>
                          <m:e>
                            <m:r>
                              <a:rPr lang="en-US" sz="1600" i="1" u="none">
                                <a:latin typeface="Cambria Math"/>
                              </a:rPr>
                              <m:t>𝑤</m:t>
                            </m:r>
                          </m:e>
                          <m:sub>
                            <m:r>
                              <a:rPr lang="en-US" sz="1600" b="0" i="1" u="none" smtClean="0">
                                <a:latin typeface="Cambria Math"/>
                              </a:rPr>
                              <m:t>67</m:t>
                            </m:r>
                          </m:sub>
                        </m:sSub>
                      </m:oMath>
                    </m:oMathPara>
                  </a14:m>
                  <a:endParaRPr lang="en-US" sz="1600" dirty="0"/>
                </a:p>
              </p:txBody>
            </p:sp>
          </mc:Choice>
          <mc:Fallback xmlns="">
            <p:sp>
              <p:nvSpPr>
                <p:cNvPr id="98" name="Rectangle 97"/>
                <p:cNvSpPr>
                  <a:spLocks noRot="1" noChangeAspect="1" noMove="1" noResize="1" noEditPoints="1" noAdjustHandles="1" noChangeArrowheads="1" noChangeShapeType="1" noTextEdit="1"/>
                </p:cNvSpPr>
                <p:nvPr/>
              </p:nvSpPr>
              <p:spPr>
                <a:xfrm>
                  <a:off x="2721018" y="3535679"/>
                  <a:ext cx="705929" cy="465123"/>
                </a:xfrm>
                <a:prstGeom prst="rect">
                  <a:avLst/>
                </a:prstGeom>
                <a:blipFill rotWithShape="1">
                  <a:blip r:embed="rId13"/>
                  <a:stretch>
                    <a:fillRect/>
                  </a:stretch>
                </a:blipFill>
              </p:spPr>
              <p:txBody>
                <a:bodyPr/>
                <a:lstStyle/>
                <a:p>
                  <a:r>
                    <a:rPr lang="en-US">
                      <a:noFill/>
                    </a:rPr>
                    <a:t> </a:t>
                  </a:r>
                </a:p>
              </p:txBody>
            </p:sp>
          </mc:Fallback>
        </mc:AlternateContent>
        <p:sp>
          <p:nvSpPr>
            <p:cNvPr id="99" name="Right Arrow 98"/>
            <p:cNvSpPr/>
            <p:nvPr/>
          </p:nvSpPr>
          <p:spPr>
            <a:xfrm>
              <a:off x="4495800" y="2999283"/>
              <a:ext cx="762000" cy="383997"/>
            </a:xfrm>
            <a:prstGeom prst="rightArrow">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a:p>
          </p:txBody>
        </p:sp>
        <p:sp>
          <p:nvSpPr>
            <p:cNvPr id="100" name="Right Arrow 99"/>
            <p:cNvSpPr/>
            <p:nvPr/>
          </p:nvSpPr>
          <p:spPr>
            <a:xfrm>
              <a:off x="6934200" y="3008790"/>
              <a:ext cx="762000" cy="383997"/>
            </a:xfrm>
            <a:prstGeom prst="rightArrow">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a:p>
          </p:txBody>
        </p:sp>
      </p:grpSp>
      <p:pic>
        <p:nvPicPr>
          <p:cNvPr id="109" name="Picture 469" descr="http://docs.roguewave.com/imsl/c/7.0/html/cstat/ImagesExt/image162_59.png"/>
          <p:cNvPicPr>
            <a:picLocks noChangeAspect="1" noChangeArrowheads="1"/>
          </p:cNvPicPr>
          <p:nvPr/>
        </p:nvPicPr>
        <p:blipFill rotWithShape="1">
          <a:blip r:embed="rId14" cstate="print">
            <a:extLst>
              <a:ext uri="{28A0092B-C50C-407E-A947-70E740481C1C}">
                <a14:useLocalDpi xmlns:a14="http://schemas.microsoft.com/office/drawing/2010/main" val="0"/>
              </a:ext>
            </a:extLst>
          </a:blip>
          <a:srcRect l="9110" b="16554"/>
          <a:stretch/>
        </p:blipFill>
        <p:spPr bwMode="auto">
          <a:xfrm>
            <a:off x="5105400" y="5410200"/>
            <a:ext cx="670597" cy="35909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675379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animEffect transition="in" filter="fade">
                                      <p:cBhvr>
                                        <p:cTn id="7" dur="500"/>
                                        <p:tgtEl>
                                          <p:spTgt spid="3">
                                            <p:txEl>
                                              <p:pRg st="5" end="5"/>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6" end="6"/>
                                            </p:txEl>
                                          </p:spTgt>
                                        </p:tgtEl>
                                        <p:attrNameLst>
                                          <p:attrName>style.visibility</p:attrName>
                                        </p:attrNameLst>
                                      </p:cBhvr>
                                      <p:to>
                                        <p:strVal val="visible"/>
                                      </p:to>
                                    </p:set>
                                    <p:animEffect transition="in" filter="fade">
                                      <p:cBhvr>
                                        <p:cTn id="12" dur="500"/>
                                        <p:tgtEl>
                                          <p:spTgt spid="3">
                                            <p:txEl>
                                              <p:pRg st="6" end="6"/>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7" end="7"/>
                                            </p:txEl>
                                          </p:spTgt>
                                        </p:tgtEl>
                                        <p:attrNameLst>
                                          <p:attrName>style.visibility</p:attrName>
                                        </p:attrNameLst>
                                      </p:cBhvr>
                                      <p:to>
                                        <p:strVal val="visible"/>
                                      </p:to>
                                    </p:set>
                                    <p:animEffect transition="in" filter="fade">
                                      <p:cBhvr>
                                        <p:cTn id="17" dur="500"/>
                                        <p:tgtEl>
                                          <p:spTgt spid="3">
                                            <p:txEl>
                                              <p:pRg st="7" end="7"/>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8" end="8"/>
                                            </p:txEl>
                                          </p:spTgt>
                                        </p:tgtEl>
                                        <p:attrNameLst>
                                          <p:attrName>style.visibility</p:attrName>
                                        </p:attrNameLst>
                                      </p:cBhvr>
                                      <p:to>
                                        <p:strVal val="visible"/>
                                      </p:to>
                                    </p:set>
                                    <p:animEffect transition="in" filter="fade">
                                      <p:cBhvr>
                                        <p:cTn id="22"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Line 57"/>
          <p:cNvSpPr>
            <a:spLocks noChangeShapeType="1"/>
          </p:cNvSpPr>
          <p:nvPr/>
        </p:nvSpPr>
        <p:spPr bwMode="auto">
          <a:xfrm rot="720175" flipH="1">
            <a:off x="3776884" y="4922070"/>
            <a:ext cx="1713779" cy="733256"/>
          </a:xfrm>
          <a:prstGeom prst="line">
            <a:avLst/>
          </a:prstGeom>
          <a:noFill/>
          <a:ln w="19050">
            <a:solidFill>
              <a:srgbClr val="A50021"/>
            </a:solidFill>
            <a:round/>
            <a:headEnd type="arrow"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4" name="Line 57"/>
          <p:cNvSpPr>
            <a:spLocks noChangeShapeType="1"/>
          </p:cNvSpPr>
          <p:nvPr/>
        </p:nvSpPr>
        <p:spPr bwMode="auto">
          <a:xfrm rot="720175" flipH="1">
            <a:off x="4132302" y="4481055"/>
            <a:ext cx="1768703" cy="1328406"/>
          </a:xfrm>
          <a:prstGeom prst="line">
            <a:avLst/>
          </a:prstGeom>
          <a:noFill/>
          <a:ln w="19050">
            <a:solidFill>
              <a:srgbClr val="A50021"/>
            </a:solidFill>
            <a:round/>
            <a:headEnd type="arrow"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 name="Title 1"/>
          <p:cNvSpPr>
            <a:spLocks noGrp="1"/>
          </p:cNvSpPr>
          <p:nvPr>
            <p:ph type="title"/>
          </p:nvPr>
        </p:nvSpPr>
        <p:spPr/>
        <p:txBody>
          <a:bodyPr/>
          <a:lstStyle/>
          <a:p>
            <a:r>
              <a:rPr lang="en-US" dirty="0" smtClean="0"/>
              <a:t>Gradient Descent </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r>
                  <a:rPr lang="en-US" sz="2000" dirty="0" smtClean="0"/>
                  <a:t>We </a:t>
                </a:r>
                <a:r>
                  <a:rPr lang="en-US" sz="2000" dirty="0"/>
                  <a:t>use gradient descent determine the weight vector that </a:t>
                </a:r>
                <a:r>
                  <a:rPr lang="en-US" sz="2000" dirty="0" smtClean="0"/>
                  <a:t> minimizes  </a:t>
                </a:r>
                <a14:m>
                  <m:oMath xmlns:m="http://schemas.openxmlformats.org/officeDocument/2006/math">
                    <m:r>
                      <a:rPr lang="en-US" sz="2000" i="1">
                        <a:latin typeface="Cambria Math"/>
                      </a:rPr>
                      <m:t>𝐸𝑟𝑟</m:t>
                    </m:r>
                    <m:d>
                      <m:dPr>
                        <m:ctrlPr>
                          <a:rPr lang="en-US" sz="2000" i="1">
                            <a:latin typeface="Cambria Math" charset="0"/>
                          </a:rPr>
                        </m:ctrlPr>
                      </m:dPr>
                      <m:e>
                        <m:sSup>
                          <m:sSupPr>
                            <m:ctrlPr>
                              <a:rPr lang="en-US" sz="2000" i="1">
                                <a:latin typeface="Cambria Math" charset="0"/>
                              </a:rPr>
                            </m:ctrlPr>
                          </m:sSupPr>
                          <m:e>
                            <m:acc>
                              <m:accPr>
                                <m:chr m:val="⃗"/>
                                <m:ctrlPr>
                                  <a:rPr lang="en-US" sz="2000" i="1">
                                    <a:latin typeface="Cambria Math" charset="0"/>
                                  </a:rPr>
                                </m:ctrlPr>
                              </m:accPr>
                              <m:e>
                                <m:r>
                                  <a:rPr lang="en-US" sz="2000" i="1">
                                    <a:latin typeface="Cambria Math"/>
                                  </a:rPr>
                                  <m:t>𝑤</m:t>
                                </m:r>
                              </m:e>
                            </m:acc>
                          </m:e>
                          <m:sup>
                            <m:d>
                              <m:dPr>
                                <m:ctrlPr>
                                  <a:rPr lang="en-US" sz="2000" i="1">
                                    <a:latin typeface="Cambria Math" charset="0"/>
                                  </a:rPr>
                                </m:ctrlPr>
                              </m:dPr>
                              <m:e>
                                <m:r>
                                  <a:rPr lang="en-US" sz="2000" i="1">
                                    <a:latin typeface="Cambria Math"/>
                                  </a:rPr>
                                  <m:t>𝑗</m:t>
                                </m:r>
                              </m:e>
                            </m:d>
                          </m:sup>
                        </m:sSup>
                      </m:e>
                    </m:d>
                  </m:oMath>
                </a14:m>
                <a:r>
                  <a:rPr lang="en-US" sz="2000" dirty="0" smtClean="0"/>
                  <a:t>;</a:t>
                </a:r>
                <a:endParaRPr lang="en-US" sz="2000" dirty="0"/>
              </a:p>
              <a:p>
                <a:r>
                  <a:rPr lang="en-US" sz="2000" dirty="0" smtClean="0"/>
                  <a:t>Fixing </a:t>
                </a:r>
                <a:r>
                  <a:rPr lang="en-US" sz="2000" dirty="0"/>
                  <a:t>the set </a:t>
                </a:r>
                <a14:m>
                  <m:oMath xmlns:m="http://schemas.openxmlformats.org/officeDocument/2006/math">
                    <m:r>
                      <a:rPr lang="en-US" sz="2000" b="0" i="1" dirty="0" smtClean="0">
                        <a:latin typeface="Cambria Math"/>
                      </a:rPr>
                      <m:t>𝐷</m:t>
                    </m:r>
                  </m:oMath>
                </a14:m>
                <a:r>
                  <a:rPr lang="en-US" sz="2000" dirty="0"/>
                  <a:t> of examples, </a:t>
                </a:r>
                <a14:m>
                  <m:oMath xmlns:m="http://schemas.openxmlformats.org/officeDocument/2006/math">
                    <m:r>
                      <a:rPr lang="en-US" sz="2000" b="0" i="1" dirty="0" smtClean="0">
                        <a:latin typeface="Cambria Math"/>
                      </a:rPr>
                      <m:t>𝐸</m:t>
                    </m:r>
                  </m:oMath>
                </a14:m>
                <a:r>
                  <a:rPr lang="en-US" sz="2000" dirty="0"/>
                  <a:t> is a function </a:t>
                </a:r>
                <a:r>
                  <a:rPr lang="en-US" sz="2000" dirty="0" smtClean="0"/>
                  <a:t>of  </a:t>
                </a:r>
                <a14:m>
                  <m:oMath xmlns:m="http://schemas.openxmlformats.org/officeDocument/2006/math">
                    <m:sSup>
                      <m:sSupPr>
                        <m:ctrlPr>
                          <a:rPr lang="en-US" sz="2000" i="1">
                            <a:latin typeface="Cambria Math" charset="0"/>
                          </a:rPr>
                        </m:ctrlPr>
                      </m:sSupPr>
                      <m:e>
                        <m:acc>
                          <m:accPr>
                            <m:chr m:val="⃗"/>
                            <m:ctrlPr>
                              <a:rPr lang="en-US" sz="2000" i="1">
                                <a:latin typeface="Cambria Math" charset="0"/>
                              </a:rPr>
                            </m:ctrlPr>
                          </m:accPr>
                          <m:e>
                            <m:r>
                              <a:rPr lang="en-US" sz="2000" i="1">
                                <a:latin typeface="Cambria Math"/>
                              </a:rPr>
                              <m:t>𝑤</m:t>
                            </m:r>
                          </m:e>
                        </m:acc>
                      </m:e>
                      <m:sup>
                        <m:d>
                          <m:dPr>
                            <m:ctrlPr>
                              <a:rPr lang="en-US" sz="2000" i="1">
                                <a:latin typeface="Cambria Math" charset="0"/>
                              </a:rPr>
                            </m:ctrlPr>
                          </m:dPr>
                          <m:e>
                            <m:r>
                              <a:rPr lang="en-US" sz="2000" i="1">
                                <a:latin typeface="Cambria Math"/>
                              </a:rPr>
                              <m:t>𝑗</m:t>
                            </m:r>
                          </m:e>
                        </m:d>
                      </m:sup>
                    </m:sSup>
                  </m:oMath>
                </a14:m>
                <a:endParaRPr lang="en-US" sz="2000" dirty="0"/>
              </a:p>
              <a:p>
                <a:r>
                  <a:rPr lang="en-US" sz="2000" dirty="0" smtClean="0"/>
                  <a:t>At </a:t>
                </a:r>
                <a:r>
                  <a:rPr lang="en-US" sz="2000" dirty="0"/>
                  <a:t>each step, the weight vector is modified in the direction </a:t>
                </a:r>
                <a:r>
                  <a:rPr lang="en-US" sz="2000" dirty="0" smtClean="0"/>
                  <a:t>that produces </a:t>
                </a:r>
                <a:r>
                  <a:rPr lang="en-US" sz="2000" dirty="0"/>
                  <a:t>the steepest descent along the error surface.</a:t>
                </a:r>
              </a:p>
              <a:p>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0">
                <a:blip r:embed="rId2"/>
                <a:stretch>
                  <a:fillRect l="-706" t="-612" r="-1490"/>
                </a:stretch>
              </a:blipFill>
            </p:spPr>
            <p:txBody>
              <a:bodyPr/>
              <a:lstStyle/>
              <a:p>
                <a:r>
                  <a:rPr lang="en-US">
                    <a:noFill/>
                  </a:rPr>
                  <a:t> </a:t>
                </a:r>
              </a:p>
            </p:txBody>
          </p:sp>
        </mc:Fallback>
      </mc:AlternateContent>
      <p:sp>
        <p:nvSpPr>
          <p:cNvPr id="5" name="Slide Number Placeholder 4"/>
          <p:cNvSpPr>
            <a:spLocks noGrp="1"/>
          </p:cNvSpPr>
          <p:nvPr>
            <p:ph type="sldNum" sz="quarter" idx="4294967295"/>
          </p:nvPr>
        </p:nvSpPr>
        <p:spPr>
          <a:xfrm>
            <a:off x="7010400" y="6356350"/>
            <a:ext cx="2133600" cy="365125"/>
          </a:xfrm>
        </p:spPr>
        <p:txBody>
          <a:bodyPr/>
          <a:lstStyle/>
          <a:p>
            <a:fld id="{FA6F6034-1516-478C-9756-BC6A8296D6DE}" type="slidenum">
              <a:rPr lang="en-US" smtClean="0"/>
              <a:pPr/>
              <a:t>22</a:t>
            </a:fld>
            <a:endParaRPr lang="en-US" dirty="0"/>
          </a:p>
        </p:txBody>
      </p:sp>
      <p:sp>
        <p:nvSpPr>
          <p:cNvPr id="25" name="Line 51"/>
          <p:cNvSpPr>
            <a:spLocks noChangeShapeType="1"/>
          </p:cNvSpPr>
          <p:nvPr/>
        </p:nvSpPr>
        <p:spPr bwMode="auto">
          <a:xfrm>
            <a:off x="3373302" y="3429417"/>
            <a:ext cx="0" cy="2273228"/>
          </a:xfrm>
          <a:prstGeom prst="line">
            <a:avLst/>
          </a:prstGeom>
          <a:noFill/>
          <a:ln w="38100">
            <a:solidFill>
              <a:schemeClr val="tx1"/>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6" name="Line 52"/>
          <p:cNvSpPr>
            <a:spLocks noChangeShapeType="1"/>
          </p:cNvSpPr>
          <p:nvPr/>
        </p:nvSpPr>
        <p:spPr bwMode="auto">
          <a:xfrm>
            <a:off x="3373302" y="5702646"/>
            <a:ext cx="3332353" cy="0"/>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mc:AlternateContent xmlns:mc="http://schemas.openxmlformats.org/markup-compatibility/2006" xmlns:a14="http://schemas.microsoft.com/office/drawing/2010/main">
        <mc:Choice Requires="a14">
          <p:sp>
            <p:nvSpPr>
              <p:cNvPr id="27" name="Text Box 54"/>
              <p:cNvSpPr txBox="1">
                <a:spLocks noChangeArrowheads="1"/>
              </p:cNvSpPr>
              <p:nvPr/>
            </p:nvSpPr>
            <p:spPr bwMode="auto">
              <a:xfrm>
                <a:off x="2223910" y="3332624"/>
                <a:ext cx="1060227" cy="400110"/>
              </a:xfrm>
              <a:prstGeom prst="rect">
                <a:avLst/>
              </a:prstGeom>
              <a:noFill/>
              <a:ln>
                <a:noFill/>
              </a:ln>
              <a:effectLst/>
              <a:extLst>
                <a:ext uri="{909E8E84-426E-40DD-AFC4-6F175D3DCCD1}">
                  <a14:hiddenFill>
                    <a:solidFill>
                      <a:schemeClr val="accent1"/>
                    </a:solidFill>
                  </a14:hiddenFill>
                </a:ext>
                <a:ext uri="{91240B29-F687-4F45-9708-019B960494DF}">
                  <a14:hiddenLine w="9525">
                    <a:solidFill>
                      <a:schemeClr val="tx1"/>
                    </a:solidFill>
                    <a:miter lim="800000"/>
                    <a:headEnd/>
                    <a:tailEnd/>
                  </a14:hiddenLine>
                </a:ext>
                <a:ext uri="{AF507438-7753-43E0-B8FC-AC1667EBCBE1}">
                  <a14:hiddenEffects>
                    <a:effectLst>
                      <a:outerShdw dist="35921" dir="2700000" algn="ctr" rotWithShape="0">
                        <a:schemeClr val="bg2"/>
                      </a:outerShdw>
                    </a:effectLst>
                  </a14:hiddenEffects>
                </a:ext>
              </a:extLst>
            </p:spPr>
            <p:txBody>
              <a:bodyPr wrap="none">
                <a:spAutoFit/>
              </a:bodyPr>
              <a:lstStyle/>
              <a:p>
                <a:r>
                  <a:rPr lang="en-US" altLang="en-US" sz="2000" u="none" dirty="0" smtClean="0">
                    <a:solidFill>
                      <a:srgbClr val="0066FF"/>
                    </a:solidFill>
                    <a:effectLst/>
                    <a:latin typeface="Arial Narrow" pitchFamily="34" charset="0"/>
                  </a:rPr>
                  <a:t> </a:t>
                </a:r>
                <a14:m>
                  <m:oMath xmlns:m="http://schemas.openxmlformats.org/officeDocument/2006/math">
                    <m:r>
                      <a:rPr lang="en-US" sz="2000" i="1" u="none">
                        <a:solidFill>
                          <a:srgbClr val="0066FF"/>
                        </a:solidFill>
                        <a:latin typeface="Cambria Math"/>
                      </a:rPr>
                      <m:t>𝐸𝑟𝑟</m:t>
                    </m:r>
                    <m:r>
                      <a:rPr lang="en-US" sz="2000" b="0" i="1" u="none" smtClean="0">
                        <a:solidFill>
                          <a:srgbClr val="0066FF"/>
                        </a:solidFill>
                        <a:latin typeface="Cambria Math"/>
                      </a:rPr>
                      <m:t>(</m:t>
                    </m:r>
                    <m:r>
                      <a:rPr lang="en-US" sz="2000" b="0" i="1" u="none" smtClean="0">
                        <a:solidFill>
                          <a:srgbClr val="0066FF"/>
                        </a:solidFill>
                        <a:latin typeface="Cambria Math"/>
                      </a:rPr>
                      <m:t>𝑤</m:t>
                    </m:r>
                    <m:r>
                      <a:rPr lang="en-US" sz="2000" b="0" i="1" u="none" smtClean="0">
                        <a:solidFill>
                          <a:srgbClr val="0066FF"/>
                        </a:solidFill>
                        <a:latin typeface="Cambria Math"/>
                      </a:rPr>
                      <m:t>)</m:t>
                    </m:r>
                  </m:oMath>
                </a14:m>
                <a:endParaRPr lang="en-US" altLang="en-US" sz="2000" u="none" dirty="0">
                  <a:solidFill>
                    <a:srgbClr val="0066FF"/>
                  </a:solidFill>
                  <a:effectLst/>
                  <a:latin typeface="Arial Narrow" pitchFamily="34" charset="0"/>
                </a:endParaRPr>
              </a:p>
            </p:txBody>
          </p:sp>
        </mc:Choice>
        <mc:Fallback xmlns="">
          <p:sp>
            <p:nvSpPr>
              <p:cNvPr id="27" name="Text Box 54"/>
              <p:cNvSpPr txBox="1">
                <a:spLocks noRot="1" noChangeAspect="1" noMove="1" noResize="1" noEditPoints="1" noAdjustHandles="1" noChangeArrowheads="1" noChangeShapeType="1" noTextEdit="1"/>
              </p:cNvSpPr>
              <p:nvPr/>
            </p:nvSpPr>
            <p:spPr bwMode="auto">
              <a:xfrm>
                <a:off x="2223910" y="3332624"/>
                <a:ext cx="1060227" cy="400110"/>
              </a:xfrm>
              <a:prstGeom prst="rect">
                <a:avLst/>
              </a:prstGeom>
              <a:blipFill rotWithShape="1">
                <a:blip r:embed="rId3"/>
                <a:stretch>
                  <a:fillRect r="-1724" b="-18462"/>
                </a:stretch>
              </a:blip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a:noFill/>
                  </a:rPr>
                  <a:t> </a:t>
                </a:r>
              </a:p>
            </p:txBody>
          </p:sp>
        </mc:Fallback>
      </mc:AlternateContent>
      <p:sp>
        <p:nvSpPr>
          <p:cNvPr id="28" name="Freeform 55"/>
          <p:cNvSpPr>
            <a:spLocks/>
          </p:cNvSpPr>
          <p:nvPr/>
        </p:nvSpPr>
        <p:spPr bwMode="auto">
          <a:xfrm>
            <a:off x="3457378" y="3594089"/>
            <a:ext cx="3158864" cy="1868356"/>
          </a:xfrm>
          <a:custGeom>
            <a:avLst/>
            <a:gdLst>
              <a:gd name="T0" fmla="*/ 0 w 2367"/>
              <a:gd name="T1" fmla="*/ 0 h 1770"/>
              <a:gd name="T2" fmla="*/ 528 w 2367"/>
              <a:gd name="T3" fmla="*/ 1584 h 1770"/>
              <a:gd name="T4" fmla="*/ 1650 w 2367"/>
              <a:gd name="T5" fmla="*/ 1116 h 1770"/>
              <a:gd name="T6" fmla="*/ 2367 w 2367"/>
              <a:gd name="T7" fmla="*/ 56 h 1770"/>
            </a:gdLst>
            <a:ahLst/>
            <a:cxnLst>
              <a:cxn ang="0">
                <a:pos x="T0" y="T1"/>
              </a:cxn>
              <a:cxn ang="0">
                <a:pos x="T2" y="T3"/>
              </a:cxn>
              <a:cxn ang="0">
                <a:pos x="T4" y="T5"/>
              </a:cxn>
              <a:cxn ang="0">
                <a:pos x="T6" y="T7"/>
              </a:cxn>
            </a:cxnLst>
            <a:rect l="0" t="0" r="r" b="b"/>
            <a:pathLst>
              <a:path w="2367" h="1770">
                <a:moveTo>
                  <a:pt x="0" y="0"/>
                </a:moveTo>
                <a:cubicBezTo>
                  <a:pt x="120" y="668"/>
                  <a:pt x="253" y="1398"/>
                  <a:pt x="528" y="1584"/>
                </a:cubicBezTo>
                <a:cubicBezTo>
                  <a:pt x="803" y="1770"/>
                  <a:pt x="1344" y="1371"/>
                  <a:pt x="1650" y="1116"/>
                </a:cubicBezTo>
                <a:cubicBezTo>
                  <a:pt x="1956" y="861"/>
                  <a:pt x="2218" y="277"/>
                  <a:pt x="2367" y="56"/>
                </a:cubicBezTo>
              </a:path>
            </a:pathLst>
          </a:custGeom>
          <a:noFill/>
          <a:ln w="19050" cmpd="sng">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9" name="Line 56"/>
          <p:cNvSpPr>
            <a:spLocks noChangeShapeType="1"/>
          </p:cNvSpPr>
          <p:nvPr/>
        </p:nvSpPr>
        <p:spPr bwMode="auto">
          <a:xfrm flipH="1">
            <a:off x="4930714" y="3912526"/>
            <a:ext cx="1793626" cy="1468435"/>
          </a:xfrm>
          <a:prstGeom prst="line">
            <a:avLst/>
          </a:prstGeom>
          <a:noFill/>
          <a:ln w="19050">
            <a:solidFill>
              <a:srgbClr val="A50021"/>
            </a:solidFill>
            <a:round/>
            <a:headEnd type="arrow"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0" name="Line 57"/>
          <p:cNvSpPr>
            <a:spLocks noChangeShapeType="1"/>
          </p:cNvSpPr>
          <p:nvPr/>
        </p:nvSpPr>
        <p:spPr bwMode="auto">
          <a:xfrm rot="720175" flipH="1">
            <a:off x="4490886" y="4231402"/>
            <a:ext cx="1650192" cy="1519395"/>
          </a:xfrm>
          <a:prstGeom prst="line">
            <a:avLst/>
          </a:prstGeom>
          <a:noFill/>
          <a:ln w="19050">
            <a:solidFill>
              <a:srgbClr val="A50021"/>
            </a:solidFill>
            <a:round/>
            <a:headEnd type="arrow"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1" name="Line 60"/>
          <p:cNvSpPr>
            <a:spLocks noChangeShapeType="1"/>
          </p:cNvSpPr>
          <p:nvPr/>
        </p:nvSpPr>
        <p:spPr bwMode="auto">
          <a:xfrm flipH="1">
            <a:off x="4354191" y="5620928"/>
            <a:ext cx="1793626" cy="0"/>
          </a:xfrm>
          <a:prstGeom prst="line">
            <a:avLst/>
          </a:prstGeom>
          <a:noFill/>
          <a:ln w="9525">
            <a:solidFill>
              <a:schemeClr val="tx1"/>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2" name="Oval 61"/>
          <p:cNvSpPr>
            <a:spLocks noChangeArrowheads="1"/>
          </p:cNvSpPr>
          <p:nvPr/>
        </p:nvSpPr>
        <p:spPr bwMode="auto">
          <a:xfrm>
            <a:off x="5763469" y="5671691"/>
            <a:ext cx="64058" cy="50764"/>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3" name="Oval 62"/>
          <p:cNvSpPr>
            <a:spLocks noChangeArrowheads="1"/>
          </p:cNvSpPr>
          <p:nvPr/>
        </p:nvSpPr>
        <p:spPr bwMode="auto">
          <a:xfrm>
            <a:off x="5315062" y="5671691"/>
            <a:ext cx="64058" cy="50764"/>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4" name="Oval 63"/>
          <p:cNvSpPr>
            <a:spLocks noChangeArrowheads="1"/>
          </p:cNvSpPr>
          <p:nvPr/>
        </p:nvSpPr>
        <p:spPr bwMode="auto">
          <a:xfrm>
            <a:off x="4994772" y="5671691"/>
            <a:ext cx="64058" cy="50764"/>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5" name="Oval 64"/>
          <p:cNvSpPr>
            <a:spLocks noChangeArrowheads="1"/>
          </p:cNvSpPr>
          <p:nvPr/>
        </p:nvSpPr>
        <p:spPr bwMode="auto">
          <a:xfrm>
            <a:off x="4546367" y="5671691"/>
            <a:ext cx="64058" cy="50764"/>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mc:AlternateContent xmlns:mc="http://schemas.openxmlformats.org/markup-compatibility/2006" xmlns:a14="http://schemas.microsoft.com/office/drawing/2010/main">
        <mc:Choice Requires="a14">
          <p:sp>
            <p:nvSpPr>
              <p:cNvPr id="36" name="Text Box 65"/>
              <p:cNvSpPr txBox="1">
                <a:spLocks noChangeArrowheads="1"/>
              </p:cNvSpPr>
              <p:nvPr/>
            </p:nvSpPr>
            <p:spPr bwMode="auto">
              <a:xfrm>
                <a:off x="6636942" y="5466227"/>
                <a:ext cx="439030" cy="400110"/>
              </a:xfrm>
              <a:prstGeom prst="rect">
                <a:avLst/>
              </a:prstGeom>
              <a:noFill/>
              <a:ln>
                <a:noFill/>
              </a:ln>
              <a:effectLst/>
              <a:extLst>
                <a:ext uri="{909E8E84-426E-40DD-AFC4-6F175D3DCCD1}">
                  <a14:hiddenFill>
                    <a:solidFill>
                      <a:schemeClr val="accent1"/>
                    </a:solidFill>
                  </a14:hiddenFill>
                </a:ext>
                <a:ext uri="{91240B29-F687-4F45-9708-019B960494DF}">
                  <a14:hiddenLine w="9525">
                    <a:solidFill>
                      <a:schemeClr val="tx1"/>
                    </a:solidFill>
                    <a:miter lim="800000"/>
                    <a:headEnd/>
                    <a:tailEnd/>
                  </a14:hiddenLine>
                </a:ext>
                <a:ext uri="{AF507438-7753-43E0-B8FC-AC1667EBCBE1}">
                  <a14:hiddenEffects>
                    <a:effectLst>
                      <a:outerShdw dist="35921" dir="2700000" algn="ctr" rotWithShape="0">
                        <a:schemeClr val="bg2"/>
                      </a:outerShdw>
                    </a:effectLst>
                  </a14:hiddenEffects>
                </a:ext>
              </a:extLst>
            </p:spPr>
            <p:txBody>
              <a:bodyPr wrap="none">
                <a:spAutoFit/>
              </a:bodyPr>
              <a:lstStyle/>
              <a:p>
                <a:pPr/>
                <a14:m>
                  <m:oMathPara xmlns:m="http://schemas.openxmlformats.org/officeDocument/2006/math">
                    <m:oMathParaPr>
                      <m:jc m:val="centerGroup"/>
                    </m:oMathParaPr>
                    <m:oMath xmlns:m="http://schemas.openxmlformats.org/officeDocument/2006/math">
                      <m:r>
                        <a:rPr lang="en-US" sz="2000" i="1" u="none">
                          <a:solidFill>
                            <a:srgbClr val="0066FF"/>
                          </a:solidFill>
                          <a:latin typeface="Cambria Math"/>
                        </a:rPr>
                        <m:t>𝑤</m:t>
                      </m:r>
                    </m:oMath>
                  </m:oMathPara>
                </a14:m>
                <a:endParaRPr lang="en-US" altLang="en-US" sz="2000" u="none" dirty="0">
                  <a:solidFill>
                    <a:srgbClr val="000066"/>
                  </a:solidFill>
                  <a:effectLst/>
                  <a:latin typeface="Arial Narrow" pitchFamily="34" charset="0"/>
                </a:endParaRPr>
              </a:p>
            </p:txBody>
          </p:sp>
        </mc:Choice>
        <mc:Fallback xmlns="">
          <p:sp>
            <p:nvSpPr>
              <p:cNvPr id="36" name="Text Box 65"/>
              <p:cNvSpPr txBox="1">
                <a:spLocks noRot="1" noChangeAspect="1" noMove="1" noResize="1" noEditPoints="1" noAdjustHandles="1" noChangeArrowheads="1" noChangeShapeType="1" noTextEdit="1"/>
              </p:cNvSpPr>
              <p:nvPr/>
            </p:nvSpPr>
            <p:spPr bwMode="auto">
              <a:xfrm>
                <a:off x="6636942" y="5466227"/>
                <a:ext cx="439030" cy="400110"/>
              </a:xfrm>
              <a:prstGeom prst="rect">
                <a:avLst/>
              </a:prstGeom>
              <a:blipFill rotWithShape="1">
                <a:blip r:embed="rId4"/>
                <a:stretch>
                  <a:fillRect/>
                </a:stretch>
              </a:blip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4" name="Text Box 68"/>
              <p:cNvSpPr txBox="1">
                <a:spLocks noChangeArrowheads="1"/>
              </p:cNvSpPr>
              <p:nvPr/>
            </p:nvSpPr>
            <p:spPr bwMode="auto">
              <a:xfrm>
                <a:off x="4380042" y="5619690"/>
                <a:ext cx="1724446" cy="400110"/>
              </a:xfrm>
              <a:prstGeom prst="rect">
                <a:avLst/>
              </a:prstGeom>
              <a:noFill/>
              <a:ln>
                <a:noFill/>
              </a:ln>
              <a:effectLst/>
              <a:extLst>
                <a:ext uri="{909E8E84-426E-40DD-AFC4-6F175D3DCCD1}">
                  <a14:hiddenFill>
                    <a:solidFill>
                      <a:schemeClr val="accent1"/>
                    </a:solidFill>
                  </a14:hiddenFill>
                </a:ext>
                <a:ext uri="{91240B29-F687-4F45-9708-019B960494DF}">
                  <a14:hiddenLine w="9525">
                    <a:solidFill>
                      <a:schemeClr val="tx1"/>
                    </a:solidFill>
                    <a:miter lim="800000"/>
                    <a:headEnd/>
                    <a:tailEnd/>
                  </a14:hiddenLine>
                </a:ext>
                <a:ext uri="{AF507438-7753-43E0-B8FC-AC1667EBCBE1}">
                  <a14:hiddenEffects>
                    <a:effectLst>
                      <a:outerShdw dist="35921" dir="2700000" algn="ctr" rotWithShape="0">
                        <a:schemeClr val="bg2"/>
                      </a:outerShdw>
                    </a:effectLst>
                  </a14:hiddenEffects>
                </a:ext>
              </a:extLst>
            </p:spPr>
            <p:txBody>
              <a:bodyPr wrap="none">
                <a:spAutoFit/>
              </a:bodyPr>
              <a:lstStyle/>
              <a:p>
                <a14:m>
                  <m:oMath xmlns:m="http://schemas.openxmlformats.org/officeDocument/2006/math">
                    <m:sSub>
                      <m:sSubPr>
                        <m:ctrlPr>
                          <a:rPr lang="en-US" sz="2000" b="0" i="1" u="none" smtClean="0">
                            <a:solidFill>
                              <a:srgbClr val="0066FF"/>
                            </a:solidFill>
                            <a:latin typeface="Cambria Math" charset="0"/>
                          </a:rPr>
                        </m:ctrlPr>
                      </m:sSubPr>
                      <m:e>
                        <m:r>
                          <a:rPr lang="en-US" sz="2000" i="1" u="none" smtClean="0">
                            <a:solidFill>
                              <a:srgbClr val="0066FF"/>
                            </a:solidFill>
                            <a:latin typeface="Cambria Math"/>
                          </a:rPr>
                          <m:t>𝑤</m:t>
                        </m:r>
                      </m:e>
                      <m:sub>
                        <m:r>
                          <a:rPr lang="en-US" sz="2000" b="0" i="1" u="none" smtClean="0">
                            <a:solidFill>
                              <a:srgbClr val="0066FF"/>
                            </a:solidFill>
                            <a:latin typeface="Cambria Math"/>
                          </a:rPr>
                          <m:t>3</m:t>
                        </m:r>
                      </m:sub>
                    </m:sSub>
                  </m:oMath>
                </a14:m>
                <a:r>
                  <a:rPr lang="en-US" altLang="en-US" sz="2000" u="none" dirty="0" smtClean="0">
                    <a:solidFill>
                      <a:srgbClr val="000066"/>
                    </a:solidFill>
                    <a:latin typeface="Arial Narrow" pitchFamily="34" charset="0"/>
                  </a:rPr>
                  <a:t>  </a:t>
                </a:r>
                <a14:m>
                  <m:oMath xmlns:m="http://schemas.openxmlformats.org/officeDocument/2006/math">
                    <m:sSub>
                      <m:sSubPr>
                        <m:ctrlPr>
                          <a:rPr lang="en-US" sz="2000" i="1" u="none">
                            <a:solidFill>
                              <a:srgbClr val="0066FF"/>
                            </a:solidFill>
                            <a:latin typeface="Cambria Math" charset="0"/>
                          </a:rPr>
                        </m:ctrlPr>
                      </m:sSubPr>
                      <m:e>
                        <m:r>
                          <a:rPr lang="en-US" sz="2000" i="1" u="none">
                            <a:solidFill>
                              <a:srgbClr val="0066FF"/>
                            </a:solidFill>
                            <a:latin typeface="Cambria Math"/>
                          </a:rPr>
                          <m:t>𝑤</m:t>
                        </m:r>
                      </m:e>
                      <m:sub>
                        <m:r>
                          <a:rPr lang="en-US" sz="2000" b="0" i="1" u="none" smtClean="0">
                            <a:solidFill>
                              <a:srgbClr val="0066FF"/>
                            </a:solidFill>
                            <a:latin typeface="Cambria Math"/>
                          </a:rPr>
                          <m:t>2</m:t>
                        </m:r>
                      </m:sub>
                    </m:sSub>
                  </m:oMath>
                </a14:m>
                <a:r>
                  <a:rPr lang="en-US" altLang="en-US" sz="2000" u="none" dirty="0" smtClean="0">
                    <a:solidFill>
                      <a:srgbClr val="000066"/>
                    </a:solidFill>
                    <a:latin typeface="Arial Narrow" pitchFamily="34" charset="0"/>
                  </a:rPr>
                  <a:t>  </a:t>
                </a:r>
                <a14:m>
                  <m:oMath xmlns:m="http://schemas.openxmlformats.org/officeDocument/2006/math">
                    <m:sSub>
                      <m:sSubPr>
                        <m:ctrlPr>
                          <a:rPr lang="en-US" sz="2000" i="1" u="none">
                            <a:solidFill>
                              <a:srgbClr val="0066FF"/>
                            </a:solidFill>
                            <a:latin typeface="Cambria Math" charset="0"/>
                          </a:rPr>
                        </m:ctrlPr>
                      </m:sSubPr>
                      <m:e>
                        <m:r>
                          <a:rPr lang="en-US" sz="2000" i="1" u="none">
                            <a:solidFill>
                              <a:srgbClr val="0066FF"/>
                            </a:solidFill>
                            <a:latin typeface="Cambria Math"/>
                          </a:rPr>
                          <m:t>𝑤</m:t>
                        </m:r>
                      </m:e>
                      <m:sub>
                        <m:r>
                          <a:rPr lang="en-US" sz="2000" b="0" i="1" u="none" smtClean="0">
                            <a:solidFill>
                              <a:srgbClr val="0066FF"/>
                            </a:solidFill>
                            <a:latin typeface="Cambria Math"/>
                          </a:rPr>
                          <m:t>1</m:t>
                        </m:r>
                      </m:sub>
                    </m:sSub>
                  </m:oMath>
                </a14:m>
                <a:r>
                  <a:rPr lang="en-US" altLang="en-US" sz="2000" u="none" dirty="0" smtClean="0">
                    <a:solidFill>
                      <a:srgbClr val="000066"/>
                    </a:solidFill>
                    <a:latin typeface="Arial Narrow" pitchFamily="34" charset="0"/>
                  </a:rPr>
                  <a:t> </a:t>
                </a:r>
                <a14:m>
                  <m:oMath xmlns:m="http://schemas.openxmlformats.org/officeDocument/2006/math">
                    <m:r>
                      <a:rPr lang="en-US" sz="2000" b="0" i="0" u="none" smtClean="0">
                        <a:solidFill>
                          <a:srgbClr val="0066FF"/>
                        </a:solidFill>
                        <a:latin typeface="Cambria Math"/>
                      </a:rPr>
                      <m:t> </m:t>
                    </m:r>
                    <m:sSub>
                      <m:sSubPr>
                        <m:ctrlPr>
                          <a:rPr lang="en-US" sz="2000" i="1" u="none">
                            <a:solidFill>
                              <a:srgbClr val="0066FF"/>
                            </a:solidFill>
                            <a:latin typeface="Cambria Math" charset="0"/>
                          </a:rPr>
                        </m:ctrlPr>
                      </m:sSubPr>
                      <m:e>
                        <m:r>
                          <a:rPr lang="en-US" sz="2000" i="1" u="none">
                            <a:solidFill>
                              <a:srgbClr val="0066FF"/>
                            </a:solidFill>
                            <a:latin typeface="Cambria Math"/>
                          </a:rPr>
                          <m:t>𝑤</m:t>
                        </m:r>
                      </m:e>
                      <m:sub>
                        <m:r>
                          <a:rPr lang="en-US" sz="2000" b="0" i="1" u="none" smtClean="0">
                            <a:solidFill>
                              <a:srgbClr val="0066FF"/>
                            </a:solidFill>
                            <a:latin typeface="Cambria Math"/>
                          </a:rPr>
                          <m:t>0</m:t>
                        </m:r>
                      </m:sub>
                    </m:sSub>
                  </m:oMath>
                </a14:m>
                <a:endParaRPr lang="en-US" altLang="en-US" sz="2000" u="none" dirty="0">
                  <a:solidFill>
                    <a:srgbClr val="000066"/>
                  </a:solidFill>
                  <a:latin typeface="Arial Narrow" pitchFamily="34" charset="0"/>
                </a:endParaRPr>
              </a:p>
            </p:txBody>
          </p:sp>
        </mc:Choice>
        <mc:Fallback xmlns="">
          <p:sp>
            <p:nvSpPr>
              <p:cNvPr id="24" name="Text Box 68"/>
              <p:cNvSpPr txBox="1">
                <a:spLocks noRot="1" noChangeAspect="1" noMove="1" noResize="1" noEditPoints="1" noAdjustHandles="1" noChangeArrowheads="1" noChangeShapeType="1" noTextEdit="1"/>
              </p:cNvSpPr>
              <p:nvPr/>
            </p:nvSpPr>
            <p:spPr bwMode="auto">
              <a:xfrm>
                <a:off x="4380042" y="5619690"/>
                <a:ext cx="1724446" cy="400110"/>
              </a:xfrm>
              <a:prstGeom prst="rect">
                <a:avLst/>
              </a:prstGeom>
              <a:blipFill rotWithShape="1">
                <a:blip r:embed="rId5"/>
                <a:stretch>
                  <a:fillRect b="-3030"/>
                </a:stretch>
              </a:blip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a:noFill/>
                  </a:rPr>
                  <a:t> </a:t>
                </a:r>
              </a:p>
            </p:txBody>
          </p:sp>
        </mc:Fallback>
      </mc:AlternateContent>
      <p:cxnSp>
        <p:nvCxnSpPr>
          <p:cNvPr id="8" name="Straight Connector 7"/>
          <p:cNvCxnSpPr/>
          <p:nvPr/>
        </p:nvCxnSpPr>
        <p:spPr>
          <a:xfrm flipV="1">
            <a:off x="5787960" y="4685392"/>
            <a:ext cx="0" cy="1024947"/>
          </a:xfrm>
          <a:prstGeom prst="line">
            <a:avLst/>
          </a:prstGeom>
          <a:ln w="3175">
            <a:solidFill>
              <a:srgbClr val="C00000"/>
            </a:solidFill>
            <a:prstDash val="dash"/>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flipV="1">
            <a:off x="5339553" y="5010728"/>
            <a:ext cx="0" cy="713432"/>
          </a:xfrm>
          <a:prstGeom prst="line">
            <a:avLst/>
          </a:prstGeom>
          <a:ln w="3175">
            <a:solidFill>
              <a:srgbClr val="C00000"/>
            </a:solidFill>
            <a:prstDash val="dash"/>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flipV="1">
            <a:off x="5019964" y="5172364"/>
            <a:ext cx="0" cy="533324"/>
          </a:xfrm>
          <a:prstGeom prst="line">
            <a:avLst/>
          </a:prstGeom>
          <a:ln w="3175">
            <a:solidFill>
              <a:srgbClr val="C00000"/>
            </a:solidFill>
            <a:prstDash val="dash"/>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flipH="1" flipV="1">
            <a:off x="4570857" y="5334000"/>
            <a:ext cx="1143" cy="376306"/>
          </a:xfrm>
          <a:prstGeom prst="line">
            <a:avLst/>
          </a:prstGeom>
          <a:ln w="3175">
            <a:solidFill>
              <a:srgbClr val="C00000"/>
            </a:solidFill>
            <a:prstDash val="dash"/>
          </a:ln>
        </p:spPr>
        <p:style>
          <a:lnRef idx="1">
            <a:schemeClr val="accent1"/>
          </a:lnRef>
          <a:fillRef idx="0">
            <a:schemeClr val="accent1"/>
          </a:fillRef>
          <a:effectRef idx="0">
            <a:schemeClr val="accent1"/>
          </a:effectRef>
          <a:fontRef idx="minor">
            <a:schemeClr val="tx1"/>
          </a:fontRef>
        </p:style>
      </p:cxnSp>
      <p:sp>
        <p:nvSpPr>
          <p:cNvPr id="16" name="Oval 15"/>
          <p:cNvSpPr/>
          <p:nvPr/>
        </p:nvSpPr>
        <p:spPr>
          <a:xfrm>
            <a:off x="4538828" y="5266455"/>
            <a:ext cx="57259" cy="45719"/>
          </a:xfrm>
          <a:prstGeom prst="ellipse">
            <a:avLst/>
          </a:prstGeom>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p:cNvSpPr/>
          <p:nvPr/>
        </p:nvSpPr>
        <p:spPr>
          <a:xfrm>
            <a:off x="4989251" y="5111170"/>
            <a:ext cx="57259" cy="45719"/>
          </a:xfrm>
          <a:prstGeom prst="ellipse">
            <a:avLst/>
          </a:prstGeom>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p:cNvSpPr/>
          <p:nvPr/>
        </p:nvSpPr>
        <p:spPr>
          <a:xfrm>
            <a:off x="5316690" y="4935690"/>
            <a:ext cx="57259" cy="45719"/>
          </a:xfrm>
          <a:prstGeom prst="ellipse">
            <a:avLst/>
          </a:prstGeom>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Oval 42"/>
          <p:cNvSpPr/>
          <p:nvPr/>
        </p:nvSpPr>
        <p:spPr>
          <a:xfrm>
            <a:off x="5759465" y="4642430"/>
            <a:ext cx="57259" cy="45719"/>
          </a:xfrm>
          <a:prstGeom prst="ellipse">
            <a:avLst/>
          </a:prstGeom>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61474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fade">
                                      <p:cBhvr>
                                        <p:cTn id="7" dur="500"/>
                                        <p:tgtEl>
                                          <p:spTgt spid="29"/>
                                        </p:tgtEl>
                                      </p:cBhvr>
                                    </p:animEffect>
                                  </p:childTnLst>
                                </p:cTn>
                              </p:par>
                              <p:par>
                                <p:cTn id="8" presetID="10" presetClass="entr" presetSubtype="0" fill="hold"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500"/>
                                        <p:tgtEl>
                                          <p:spTgt spid="8"/>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37"/>
                                        </p:tgtEl>
                                        <p:attrNameLst>
                                          <p:attrName>style.visibility</p:attrName>
                                        </p:attrNameLst>
                                      </p:cBhvr>
                                      <p:to>
                                        <p:strVal val="visible"/>
                                      </p:to>
                                    </p:set>
                                    <p:animEffect transition="in" filter="fade">
                                      <p:cBhvr>
                                        <p:cTn id="15" dur="500"/>
                                        <p:tgtEl>
                                          <p:spTgt spid="37"/>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30"/>
                                        </p:tgtEl>
                                        <p:attrNameLst>
                                          <p:attrName>style.visibility</p:attrName>
                                        </p:attrNameLst>
                                      </p:cBhvr>
                                      <p:to>
                                        <p:strVal val="visible"/>
                                      </p:to>
                                    </p:set>
                                    <p:animEffect transition="in" filter="fade">
                                      <p:cBhvr>
                                        <p:cTn id="18" dur="500"/>
                                        <p:tgtEl>
                                          <p:spTgt spid="30"/>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38"/>
                                        </p:tgtEl>
                                        <p:attrNameLst>
                                          <p:attrName>style.visibility</p:attrName>
                                        </p:attrNameLst>
                                      </p:cBhvr>
                                      <p:to>
                                        <p:strVal val="visible"/>
                                      </p:to>
                                    </p:set>
                                    <p:animEffect transition="in" filter="fade">
                                      <p:cBhvr>
                                        <p:cTn id="23" dur="500"/>
                                        <p:tgtEl>
                                          <p:spTgt spid="38"/>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44"/>
                                        </p:tgtEl>
                                        <p:attrNameLst>
                                          <p:attrName>style.visibility</p:attrName>
                                        </p:attrNameLst>
                                      </p:cBhvr>
                                      <p:to>
                                        <p:strVal val="visible"/>
                                      </p:to>
                                    </p:set>
                                    <p:animEffect transition="in" filter="fade">
                                      <p:cBhvr>
                                        <p:cTn id="26" dur="500"/>
                                        <p:tgtEl>
                                          <p:spTgt spid="44"/>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39"/>
                                        </p:tgtEl>
                                        <p:attrNameLst>
                                          <p:attrName>style.visibility</p:attrName>
                                        </p:attrNameLst>
                                      </p:cBhvr>
                                      <p:to>
                                        <p:strVal val="visible"/>
                                      </p:to>
                                    </p:set>
                                    <p:animEffect transition="in" filter="fade">
                                      <p:cBhvr>
                                        <p:cTn id="31" dur="500"/>
                                        <p:tgtEl>
                                          <p:spTgt spid="39"/>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45"/>
                                        </p:tgtEl>
                                        <p:attrNameLst>
                                          <p:attrName>style.visibility</p:attrName>
                                        </p:attrNameLst>
                                      </p:cBhvr>
                                      <p:to>
                                        <p:strVal val="visible"/>
                                      </p:to>
                                    </p:set>
                                    <p:animEffect transition="in" filter="fade">
                                      <p:cBhvr>
                                        <p:cTn id="34"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P spid="44" grpId="0" animBg="1"/>
      <p:bldP spid="29" grpId="0" animBg="1"/>
      <p:bldP spid="30" grpId="0" animBg="1"/>
    </p:bldLst>
  </p:timing>
</p:sld>
</file>

<file path=ppt/slides/slide2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Summary: Single Layer Network </a:t>
            </a:r>
            <a:endParaRPr lang="en-US" dirty="0"/>
          </a:p>
        </p:txBody>
      </p:sp>
      <p:sp>
        <p:nvSpPr>
          <p:cNvPr id="3" name="Content Placeholder 2"/>
          <p:cNvSpPr>
            <a:spLocks noGrp="1"/>
          </p:cNvSpPr>
          <p:nvPr>
            <p:ph idx="1"/>
          </p:nvPr>
        </p:nvSpPr>
        <p:spPr/>
        <p:txBody>
          <a:bodyPr/>
          <a:lstStyle/>
          <a:p>
            <a:r>
              <a:rPr lang="en-US" dirty="0"/>
              <a:t>Variety of update rules</a:t>
            </a:r>
          </a:p>
          <a:p>
            <a:pPr lvl="1"/>
            <a:r>
              <a:rPr lang="en-US" dirty="0" smtClean="0"/>
              <a:t>Multiplicative</a:t>
            </a:r>
            <a:endParaRPr lang="en-US" dirty="0"/>
          </a:p>
          <a:p>
            <a:pPr lvl="1"/>
            <a:r>
              <a:rPr lang="en-US" dirty="0" smtClean="0"/>
              <a:t>Additive</a:t>
            </a:r>
            <a:endParaRPr lang="en-US" dirty="0"/>
          </a:p>
          <a:p>
            <a:r>
              <a:rPr lang="en-US" b="1" dirty="0" smtClean="0"/>
              <a:t>Batch</a:t>
            </a:r>
            <a:r>
              <a:rPr lang="en-US" dirty="0" smtClean="0"/>
              <a:t> </a:t>
            </a:r>
            <a:r>
              <a:rPr lang="en-US" dirty="0"/>
              <a:t>and </a:t>
            </a:r>
            <a:r>
              <a:rPr lang="en-US" b="1" dirty="0"/>
              <a:t>incremental</a:t>
            </a:r>
            <a:r>
              <a:rPr lang="en-US" dirty="0"/>
              <a:t> algorithms</a:t>
            </a:r>
          </a:p>
          <a:p>
            <a:r>
              <a:rPr lang="en-US" dirty="0" smtClean="0"/>
              <a:t>Various </a:t>
            </a:r>
            <a:r>
              <a:rPr lang="en-US" dirty="0"/>
              <a:t>convergence and efficiency conditions</a:t>
            </a:r>
          </a:p>
          <a:p>
            <a:r>
              <a:rPr lang="en-US" dirty="0" smtClean="0"/>
              <a:t>There </a:t>
            </a:r>
            <a:r>
              <a:rPr lang="en-US" dirty="0"/>
              <a:t>are other ways to learn linear functions</a:t>
            </a:r>
          </a:p>
          <a:p>
            <a:pPr lvl="1"/>
            <a:r>
              <a:rPr lang="en-US" dirty="0" smtClean="0"/>
              <a:t>Linear </a:t>
            </a:r>
            <a:r>
              <a:rPr lang="en-US" dirty="0"/>
              <a:t>Programming </a:t>
            </a:r>
            <a:r>
              <a:rPr lang="en-US" dirty="0" smtClean="0"/>
              <a:t> </a:t>
            </a:r>
            <a:r>
              <a:rPr lang="en-US" dirty="0"/>
              <a:t>(general purpose)</a:t>
            </a:r>
          </a:p>
          <a:p>
            <a:pPr lvl="1"/>
            <a:r>
              <a:rPr lang="en-US" dirty="0" smtClean="0"/>
              <a:t>Probabilistic </a:t>
            </a:r>
            <a:r>
              <a:rPr lang="en-US" dirty="0"/>
              <a:t>Classifiers ( some assumption</a:t>
            </a:r>
            <a:r>
              <a:rPr lang="en-US" dirty="0" smtClean="0"/>
              <a:t>)</a:t>
            </a:r>
            <a:endParaRPr lang="en-US" dirty="0"/>
          </a:p>
          <a:p>
            <a:r>
              <a:rPr lang="en-US" dirty="0" smtClean="0">
                <a:solidFill>
                  <a:srgbClr val="245795"/>
                </a:solidFill>
              </a:rPr>
              <a:t>Key algorithms are driven by gradient descent </a:t>
            </a:r>
          </a:p>
          <a:p>
            <a:endParaRPr lang="en-US" dirty="0"/>
          </a:p>
        </p:txBody>
      </p:sp>
      <p:sp>
        <p:nvSpPr>
          <p:cNvPr id="5" name="Slide Number Placeholder 4"/>
          <p:cNvSpPr>
            <a:spLocks noGrp="1"/>
          </p:cNvSpPr>
          <p:nvPr>
            <p:ph type="sldNum" sz="quarter" idx="4294967295"/>
          </p:nvPr>
        </p:nvSpPr>
        <p:spPr>
          <a:xfrm>
            <a:off x="7010400" y="6356350"/>
            <a:ext cx="2133600" cy="365125"/>
          </a:xfrm>
        </p:spPr>
        <p:txBody>
          <a:bodyPr/>
          <a:lstStyle/>
          <a:p>
            <a:fld id="{FA6F6034-1516-478C-9756-BC6A8296D6DE}" type="slidenum">
              <a:rPr lang="en-US" smtClean="0"/>
              <a:pPr/>
              <a:t>23</a:t>
            </a:fld>
            <a:endParaRPr lang="en-US" dirty="0"/>
          </a:p>
        </p:txBody>
      </p:sp>
    </p:spTree>
    <p:extLst>
      <p:ext uri="{BB962C8B-B14F-4D97-AF65-F5344CB8AC3E}">
        <p14:creationId xmlns:p14="http://schemas.microsoft.com/office/powerpoint/2010/main" val="1669901205"/>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064962" name="Rectangle 2"/>
          <p:cNvSpPr>
            <a:spLocks noGrp="1" noChangeArrowheads="1"/>
          </p:cNvSpPr>
          <p:nvPr>
            <p:ph type="title"/>
          </p:nvPr>
        </p:nvSpPr>
        <p:spPr/>
        <p:txBody>
          <a:bodyPr/>
          <a:lstStyle/>
          <a:p>
            <a:r>
              <a:rPr lang="en-US" sz="3600" dirty="0">
                <a:latin typeface="Calibri" pitchFamily="34" charset="0"/>
              </a:rPr>
              <a:t>General Stochastic Gradient Algorithms </a:t>
            </a:r>
          </a:p>
        </p:txBody>
      </p:sp>
      <mc:AlternateContent xmlns:mc="http://schemas.openxmlformats.org/markup-compatibility/2006" xmlns:a14="http://schemas.microsoft.com/office/drawing/2010/main">
        <mc:Choice Requires="a14">
          <p:sp>
            <p:nvSpPr>
              <p:cNvPr id="1064963" name="Rectangle 3"/>
              <p:cNvSpPr>
                <a:spLocks noGrp="1" noChangeArrowheads="1"/>
              </p:cNvSpPr>
              <p:nvPr>
                <p:ph idx="1"/>
              </p:nvPr>
            </p:nvSpPr>
            <p:spPr/>
            <p:txBody>
              <a:bodyPr/>
              <a:lstStyle/>
              <a:p>
                <a:pPr marL="0" indent="0" algn="ctr">
                  <a:lnSpc>
                    <a:spcPct val="80000"/>
                  </a:lnSpc>
                  <a:buNone/>
                </a:pPr>
                <a:r>
                  <a:rPr lang="en-US" sz="2000" dirty="0" smtClean="0">
                    <a:solidFill>
                      <a:srgbClr val="0000FF"/>
                    </a:solidFill>
                    <a:latin typeface="Calibri"/>
                    <a:cs typeface="Arial" pitchFamily="34" charset="0"/>
                  </a:rPr>
                  <a:t>w</a:t>
                </a:r>
                <a:r>
                  <a:rPr lang="en-US" sz="2000" baseline="-25000" dirty="0" smtClean="0">
                    <a:solidFill>
                      <a:srgbClr val="0000FF"/>
                    </a:solidFill>
                    <a:latin typeface="Calibri"/>
                    <a:cs typeface="Arial" pitchFamily="34" charset="0"/>
                  </a:rPr>
                  <a:t>t+1</a:t>
                </a:r>
                <a:r>
                  <a:rPr lang="en-US" sz="2000" dirty="0" smtClean="0">
                    <a:solidFill>
                      <a:srgbClr val="0000FF"/>
                    </a:solidFill>
                    <a:latin typeface="Calibri" pitchFamily="34" charset="0"/>
                    <a:cs typeface="Arial" pitchFamily="34" charset="0"/>
                  </a:rPr>
                  <a:t> = </a:t>
                </a:r>
                <a:r>
                  <a:rPr lang="en-US" sz="2000" dirty="0" err="1" smtClean="0">
                    <a:solidFill>
                      <a:srgbClr val="0000FF"/>
                    </a:solidFill>
                    <a:latin typeface="Calibri"/>
                    <a:cs typeface="Arial" pitchFamily="34" charset="0"/>
                  </a:rPr>
                  <a:t>w</a:t>
                </a:r>
                <a:r>
                  <a:rPr lang="en-US" sz="2000" baseline="-25000" dirty="0" err="1" smtClean="0">
                    <a:solidFill>
                      <a:srgbClr val="0000FF"/>
                    </a:solidFill>
                    <a:latin typeface="Calibri"/>
                    <a:cs typeface="Arial" pitchFamily="34" charset="0"/>
                  </a:rPr>
                  <a:t>t</a:t>
                </a:r>
                <a:r>
                  <a:rPr lang="en-US" sz="2000" dirty="0" smtClean="0">
                    <a:solidFill>
                      <a:srgbClr val="0000FF"/>
                    </a:solidFill>
                    <a:latin typeface="Calibri" pitchFamily="34" charset="0"/>
                    <a:cs typeface="Arial" pitchFamily="34" charset="0"/>
                  </a:rPr>
                  <a:t> – </a:t>
                </a:r>
                <a:r>
                  <a:rPr lang="en-US" sz="2000" dirty="0" err="1" smtClean="0">
                    <a:solidFill>
                      <a:srgbClr val="0000FF"/>
                    </a:solidFill>
                    <a:latin typeface="Calibri"/>
                    <a:cs typeface="Arial" pitchFamily="34" charset="0"/>
                  </a:rPr>
                  <a:t>r</a:t>
                </a:r>
                <a:r>
                  <a:rPr lang="en-US" sz="2000" baseline="-25000" dirty="0" err="1" smtClean="0">
                    <a:solidFill>
                      <a:srgbClr val="0000FF"/>
                    </a:solidFill>
                    <a:latin typeface="Calibri"/>
                    <a:cs typeface="Arial" pitchFamily="34" charset="0"/>
                  </a:rPr>
                  <a:t>t</a:t>
                </a:r>
                <a:r>
                  <a:rPr lang="en-US" sz="2000" dirty="0" smtClean="0">
                    <a:solidFill>
                      <a:srgbClr val="0000FF"/>
                    </a:solidFill>
                    <a:latin typeface="Calibri" pitchFamily="34" charset="0"/>
                    <a:cs typeface="Arial" pitchFamily="34" charset="0"/>
                  </a:rPr>
                  <a:t> </a:t>
                </a:r>
                <a:r>
                  <a:rPr lang="en-US" sz="2000" dirty="0" err="1" smtClean="0">
                    <a:solidFill>
                      <a:srgbClr val="0000FF"/>
                    </a:solidFill>
                    <a:latin typeface="Calibri"/>
                    <a:cs typeface="Arial" pitchFamily="34" charset="0"/>
                  </a:rPr>
                  <a:t>g</a:t>
                </a:r>
                <a:r>
                  <a:rPr lang="en-US" sz="2000" baseline="-25000" dirty="0" err="1" smtClean="0">
                    <a:solidFill>
                      <a:srgbClr val="0000FF"/>
                    </a:solidFill>
                    <a:latin typeface="Calibri"/>
                    <a:cs typeface="Arial" pitchFamily="34" charset="0"/>
                  </a:rPr>
                  <a:t>w</a:t>
                </a:r>
                <a:r>
                  <a:rPr lang="en-US" sz="2000" dirty="0">
                    <a:solidFill>
                      <a:srgbClr val="0000FF"/>
                    </a:solidFill>
                    <a:latin typeface="Calibri" pitchFamily="34" charset="0"/>
                    <a:cs typeface="Arial" pitchFamily="34" charset="0"/>
                  </a:rPr>
                  <a:t> </a:t>
                </a:r>
                <a:r>
                  <a:rPr lang="en-US" sz="2000" dirty="0" smtClean="0">
                    <a:solidFill>
                      <a:srgbClr val="0000FF"/>
                    </a:solidFill>
                    <a:latin typeface="Calibri"/>
                    <a:cs typeface="Arial" pitchFamily="34" charset="0"/>
                  </a:rPr>
                  <a:t>Q(</a:t>
                </a:r>
                <a:r>
                  <a:rPr lang="en-US" sz="2000" dirty="0" err="1" smtClean="0">
                    <a:solidFill>
                      <a:srgbClr val="0000FF"/>
                    </a:solidFill>
                    <a:latin typeface="Calibri"/>
                    <a:cs typeface="Arial" pitchFamily="34" charset="0"/>
                  </a:rPr>
                  <a:t>x</a:t>
                </a:r>
                <a:r>
                  <a:rPr lang="en-US" sz="2000" baseline="-25000" dirty="0" err="1" smtClean="0">
                    <a:solidFill>
                      <a:srgbClr val="0000FF"/>
                    </a:solidFill>
                    <a:latin typeface="Calibri"/>
                    <a:cs typeface="Arial" pitchFamily="34" charset="0"/>
                  </a:rPr>
                  <a:t>t</a:t>
                </a:r>
                <a:r>
                  <a:rPr lang="en-US" sz="2000" dirty="0" smtClean="0">
                    <a:solidFill>
                      <a:srgbClr val="0000FF"/>
                    </a:solidFill>
                    <a:latin typeface="Calibri" pitchFamily="34" charset="0"/>
                    <a:cs typeface="Arial" pitchFamily="34" charset="0"/>
                  </a:rPr>
                  <a:t>,</a:t>
                </a:r>
                <a:r>
                  <a:rPr lang="en-US" sz="2000" dirty="0">
                    <a:solidFill>
                      <a:srgbClr val="0000FF"/>
                    </a:solidFill>
                    <a:cs typeface="Arial" pitchFamily="34" charset="0"/>
                  </a:rPr>
                  <a:t> </a:t>
                </a:r>
                <a:r>
                  <a:rPr lang="en-US" sz="2000" dirty="0" err="1" smtClean="0">
                    <a:solidFill>
                      <a:srgbClr val="0000FF"/>
                    </a:solidFill>
                    <a:cs typeface="Arial" pitchFamily="34" charset="0"/>
                  </a:rPr>
                  <a:t>y</a:t>
                </a:r>
                <a:r>
                  <a:rPr lang="en-US" sz="2000" baseline="-25000" dirty="0" err="1" smtClean="0">
                    <a:solidFill>
                      <a:srgbClr val="0000FF"/>
                    </a:solidFill>
                    <a:cs typeface="Arial" pitchFamily="34" charset="0"/>
                  </a:rPr>
                  <a:t>t</a:t>
                </a:r>
                <a:r>
                  <a:rPr lang="en-US" sz="2000" dirty="0" smtClean="0">
                    <a:solidFill>
                      <a:srgbClr val="0000FF"/>
                    </a:solidFill>
                    <a:latin typeface="Calibri" pitchFamily="34" charset="0"/>
                    <a:cs typeface="Arial" pitchFamily="34" charset="0"/>
                  </a:rPr>
                  <a:t>, </a:t>
                </a:r>
                <a:r>
                  <a:rPr lang="en-US" sz="2000" dirty="0" err="1" smtClean="0">
                    <a:solidFill>
                      <a:srgbClr val="0000FF"/>
                    </a:solidFill>
                    <a:latin typeface="Calibri"/>
                    <a:cs typeface="Arial" pitchFamily="34" charset="0"/>
                  </a:rPr>
                  <a:t>w</a:t>
                </a:r>
                <a:r>
                  <a:rPr lang="en-US" sz="2000" baseline="-25000" dirty="0" err="1" smtClean="0">
                    <a:solidFill>
                      <a:srgbClr val="0000FF"/>
                    </a:solidFill>
                    <a:latin typeface="Calibri"/>
                    <a:cs typeface="Arial" pitchFamily="34" charset="0"/>
                  </a:rPr>
                  <a:t>t</a:t>
                </a:r>
                <a:r>
                  <a:rPr lang="en-US" sz="2000" dirty="0" smtClean="0">
                    <a:solidFill>
                      <a:srgbClr val="0000FF"/>
                    </a:solidFill>
                    <a:latin typeface="Calibri" pitchFamily="34" charset="0"/>
                    <a:cs typeface="Arial" pitchFamily="34" charset="0"/>
                  </a:rPr>
                  <a:t>) = </a:t>
                </a:r>
                <a:r>
                  <a:rPr lang="en-US" sz="2000" dirty="0" err="1">
                    <a:solidFill>
                      <a:srgbClr val="0000FF"/>
                    </a:solidFill>
                    <a:cs typeface="Arial" pitchFamily="34" charset="0"/>
                  </a:rPr>
                  <a:t>w</a:t>
                </a:r>
                <a:r>
                  <a:rPr lang="en-US" sz="2000" baseline="-25000" dirty="0" err="1">
                    <a:solidFill>
                      <a:srgbClr val="0000FF"/>
                    </a:solidFill>
                    <a:cs typeface="Arial" pitchFamily="34" charset="0"/>
                  </a:rPr>
                  <a:t>t</a:t>
                </a:r>
                <a:r>
                  <a:rPr lang="en-US" sz="2000" dirty="0">
                    <a:solidFill>
                      <a:srgbClr val="0000FF"/>
                    </a:solidFill>
                    <a:latin typeface="Calibri" pitchFamily="34" charset="0"/>
                    <a:cs typeface="Arial" pitchFamily="34" charset="0"/>
                  </a:rPr>
                  <a:t> – </a:t>
                </a:r>
                <a:r>
                  <a:rPr lang="en-US" sz="2000" dirty="0" err="1">
                    <a:solidFill>
                      <a:srgbClr val="0000FF"/>
                    </a:solidFill>
                    <a:cs typeface="Arial" pitchFamily="34" charset="0"/>
                  </a:rPr>
                  <a:t>r</a:t>
                </a:r>
                <a:r>
                  <a:rPr lang="en-US" sz="2000" baseline="-25000" dirty="0" err="1">
                    <a:solidFill>
                      <a:srgbClr val="0000FF"/>
                    </a:solidFill>
                    <a:cs typeface="Arial" pitchFamily="34" charset="0"/>
                  </a:rPr>
                  <a:t>t</a:t>
                </a:r>
                <a:r>
                  <a:rPr lang="en-US" sz="2000" dirty="0">
                    <a:solidFill>
                      <a:srgbClr val="0000FF"/>
                    </a:solidFill>
                    <a:latin typeface="Calibri" pitchFamily="34" charset="0"/>
                    <a:cs typeface="Arial" pitchFamily="34" charset="0"/>
                  </a:rPr>
                  <a:t> </a:t>
                </a:r>
                <a:r>
                  <a:rPr lang="en-US" sz="2000" dirty="0" err="1" smtClean="0">
                    <a:solidFill>
                      <a:srgbClr val="0000FF"/>
                    </a:solidFill>
                    <a:cs typeface="Arial" pitchFamily="34" charset="0"/>
                  </a:rPr>
                  <a:t>g</a:t>
                </a:r>
                <a:r>
                  <a:rPr lang="en-US" sz="2000" baseline="-25000" dirty="0" err="1" smtClean="0">
                    <a:solidFill>
                      <a:srgbClr val="0000FF"/>
                    </a:solidFill>
                    <a:cs typeface="Arial" pitchFamily="34" charset="0"/>
                  </a:rPr>
                  <a:t>t</a:t>
                </a:r>
                <a:endParaRPr lang="en-US" sz="2000" baseline="-25000" dirty="0" smtClean="0">
                  <a:solidFill>
                    <a:srgbClr val="0000FF"/>
                  </a:solidFill>
                  <a:cs typeface="Arial" pitchFamily="34" charset="0"/>
                </a:endParaRPr>
              </a:p>
              <a:p>
                <a:pPr marL="0" indent="0" algn="ctr">
                  <a:lnSpc>
                    <a:spcPct val="80000"/>
                  </a:lnSpc>
                  <a:buNone/>
                </a:pPr>
                <a:endParaRPr lang="en-US" sz="2000" baseline="-25000" dirty="0" smtClean="0">
                  <a:solidFill>
                    <a:srgbClr val="0000FF"/>
                  </a:solidFill>
                  <a:latin typeface="Calibri"/>
                  <a:cs typeface="Arial" pitchFamily="34" charset="0"/>
                </a:endParaRPr>
              </a:p>
              <a:p>
                <a:pPr marL="342900" lvl="1" indent="-342900">
                  <a:lnSpc>
                    <a:spcPct val="80000"/>
                  </a:lnSpc>
                  <a:buBlip>
                    <a:blip r:embed="rId3"/>
                  </a:buBlip>
                </a:pPr>
                <a:r>
                  <a:rPr lang="en-US" dirty="0" smtClean="0">
                    <a:solidFill>
                      <a:schemeClr val="accent1">
                        <a:lumMod val="75000"/>
                      </a:schemeClr>
                    </a:solidFill>
                    <a:latin typeface="Calibri" pitchFamily="34" charset="0"/>
                    <a:cs typeface="Arial" pitchFamily="34" charset="0"/>
                  </a:rPr>
                  <a:t>LMS:</a:t>
                </a:r>
                <a:r>
                  <a:rPr lang="en-US" dirty="0" smtClean="0">
                    <a:solidFill>
                      <a:schemeClr val="tx1"/>
                    </a:solidFill>
                    <a:latin typeface="Calibri" pitchFamily="34" charset="0"/>
                    <a:cs typeface="Arial" pitchFamily="34" charset="0"/>
                  </a:rPr>
                  <a:t> </a:t>
                </a:r>
                <a:r>
                  <a:rPr lang="en-US" dirty="0" smtClean="0">
                    <a:solidFill>
                      <a:srgbClr val="0000FF"/>
                    </a:solidFill>
                    <a:cs typeface="Arial" pitchFamily="34" charset="0"/>
                  </a:rPr>
                  <a:t>Q((x, y)</a:t>
                </a:r>
                <a:r>
                  <a:rPr lang="en-US" dirty="0" smtClean="0">
                    <a:solidFill>
                      <a:srgbClr val="0000FF"/>
                    </a:solidFill>
                    <a:latin typeface="Calibri" pitchFamily="34" charset="0"/>
                    <a:cs typeface="Arial" pitchFamily="34" charset="0"/>
                  </a:rPr>
                  <a:t>, </a:t>
                </a:r>
                <a:r>
                  <a:rPr lang="en-US" dirty="0" smtClean="0">
                    <a:solidFill>
                      <a:srgbClr val="0000FF"/>
                    </a:solidFill>
                    <a:cs typeface="Arial" pitchFamily="34" charset="0"/>
                  </a:rPr>
                  <a:t>w</a:t>
                </a:r>
                <a:r>
                  <a:rPr lang="en-US" dirty="0" smtClean="0">
                    <a:solidFill>
                      <a:srgbClr val="0000FF"/>
                    </a:solidFill>
                    <a:latin typeface="Calibri" pitchFamily="34" charset="0"/>
                    <a:cs typeface="Arial" pitchFamily="34" charset="0"/>
                  </a:rPr>
                  <a:t>)</a:t>
                </a:r>
                <a:r>
                  <a:rPr lang="en-US" dirty="0" smtClean="0">
                    <a:solidFill>
                      <a:schemeClr val="tx1"/>
                    </a:solidFill>
                    <a:latin typeface="Calibri" pitchFamily="34" charset="0"/>
                    <a:cs typeface="Arial" pitchFamily="34" charset="0"/>
                  </a:rPr>
                  <a:t> =</a:t>
                </a:r>
                <a:r>
                  <a:rPr lang="en-US" sz="1400" dirty="0" smtClean="0">
                    <a:solidFill>
                      <a:schemeClr val="tx1"/>
                    </a:solidFill>
                    <a:latin typeface="Calibri" pitchFamily="34" charset="0"/>
                    <a:cs typeface="Arial" pitchFamily="34" charset="0"/>
                  </a:rPr>
                  <a:t>1/2</a:t>
                </a:r>
                <a:r>
                  <a:rPr lang="en-US" dirty="0" smtClean="0">
                    <a:solidFill>
                      <a:schemeClr val="tx1"/>
                    </a:solidFill>
                    <a:latin typeface="Calibri" pitchFamily="34" charset="0"/>
                    <a:cs typeface="Arial" pitchFamily="34" charset="0"/>
                  </a:rPr>
                  <a:t> (y – </a:t>
                </a:r>
                <a:r>
                  <a:rPr lang="en-US" dirty="0">
                    <a:solidFill>
                      <a:srgbClr val="0000FF"/>
                    </a:solidFill>
                    <a:latin typeface="Calibri" pitchFamily="34" charset="0"/>
                    <a:cs typeface="Arial" pitchFamily="34" charset="0"/>
                  </a:rPr>
                  <a:t>w</a:t>
                </a:r>
                <a:r>
                  <a:rPr lang="en-US" baseline="30000" dirty="0">
                    <a:solidFill>
                      <a:srgbClr val="0000FF"/>
                    </a:solidFill>
                    <a:latin typeface="Calibri" pitchFamily="34" charset="0"/>
                    <a:cs typeface="Arial" pitchFamily="34" charset="0"/>
                  </a:rPr>
                  <a:t>T</a:t>
                </a:r>
                <a:r>
                  <a:rPr lang="en-US" dirty="0" smtClean="0">
                    <a:solidFill>
                      <a:schemeClr val="tx1"/>
                    </a:solidFill>
                    <a:latin typeface="Calibri" pitchFamily="34" charset="0"/>
                    <a:cs typeface="Arial" pitchFamily="34" charset="0"/>
                  </a:rPr>
                  <a:t> </a:t>
                </a:r>
                <a:r>
                  <a:rPr lang="en-US" dirty="0" smtClean="0">
                    <a:solidFill>
                      <a:schemeClr val="tx1"/>
                    </a:solidFill>
                    <a:latin typeface="Calibri"/>
                    <a:cs typeface="Arial" pitchFamily="34" charset="0"/>
                  </a:rPr>
                  <a:t>x)</a:t>
                </a:r>
                <a:r>
                  <a:rPr lang="en-US" baseline="30000" dirty="0" smtClean="0">
                    <a:solidFill>
                      <a:schemeClr val="tx1"/>
                    </a:solidFill>
                    <a:latin typeface="Calibri"/>
                    <a:cs typeface="Arial" pitchFamily="34" charset="0"/>
                  </a:rPr>
                  <a:t>2</a:t>
                </a:r>
                <a:r>
                  <a:rPr lang="en-US" dirty="0" smtClean="0">
                    <a:solidFill>
                      <a:schemeClr val="tx1"/>
                    </a:solidFill>
                    <a:latin typeface="Calibri" pitchFamily="34" charset="0"/>
                    <a:cs typeface="Arial" pitchFamily="34" charset="0"/>
                  </a:rPr>
                  <a:t> </a:t>
                </a:r>
              </a:p>
              <a:p>
                <a:pPr marL="342900" lvl="1" indent="-342900">
                  <a:lnSpc>
                    <a:spcPct val="80000"/>
                  </a:lnSpc>
                  <a:buClrTx/>
                  <a:buBlip>
                    <a:blip r:embed="rId3"/>
                  </a:buBlip>
                </a:pPr>
                <a:r>
                  <a:rPr lang="en-US" dirty="0">
                    <a:solidFill>
                      <a:schemeClr val="tx1"/>
                    </a:solidFill>
                    <a:latin typeface="Calibri" pitchFamily="34" charset="0"/>
                    <a:cs typeface="Arial" pitchFamily="34" charset="0"/>
                  </a:rPr>
                  <a:t>l</a:t>
                </a:r>
                <a:r>
                  <a:rPr lang="en-US" dirty="0" smtClean="0">
                    <a:solidFill>
                      <a:schemeClr val="tx1"/>
                    </a:solidFill>
                    <a:latin typeface="Calibri" pitchFamily="34" charset="0"/>
                    <a:cs typeface="Arial" pitchFamily="34" charset="0"/>
                  </a:rPr>
                  <a:t>eads to the update rule (Also called </a:t>
                </a:r>
                <a:r>
                  <a:rPr lang="en-US" dirty="0" err="1" smtClean="0">
                    <a:solidFill>
                      <a:schemeClr val="tx1"/>
                    </a:solidFill>
                    <a:latin typeface="Calibri" pitchFamily="34" charset="0"/>
                    <a:cs typeface="Arial" pitchFamily="34" charset="0"/>
                  </a:rPr>
                  <a:t>Widrow’s</a:t>
                </a:r>
                <a:r>
                  <a:rPr lang="en-US" dirty="0" smtClean="0">
                    <a:solidFill>
                      <a:schemeClr val="tx1"/>
                    </a:solidFill>
                    <a:latin typeface="Calibri" pitchFamily="34" charset="0"/>
                    <a:cs typeface="Arial" pitchFamily="34" charset="0"/>
                  </a:rPr>
                  <a:t> </a:t>
                </a:r>
                <a:r>
                  <a:rPr lang="en-US" dirty="0" err="1" smtClean="0">
                    <a:solidFill>
                      <a:schemeClr val="tx1"/>
                    </a:solidFill>
                    <a:latin typeface="Calibri" pitchFamily="34" charset="0"/>
                    <a:cs typeface="Arial" pitchFamily="34" charset="0"/>
                  </a:rPr>
                  <a:t>Adaline</a:t>
                </a:r>
                <a:r>
                  <a:rPr lang="en-US" dirty="0" smtClean="0">
                    <a:solidFill>
                      <a:schemeClr val="tx1"/>
                    </a:solidFill>
                    <a:latin typeface="Calibri" pitchFamily="34" charset="0"/>
                    <a:cs typeface="Arial" pitchFamily="34" charset="0"/>
                  </a:rPr>
                  <a:t>):</a:t>
                </a:r>
              </a:p>
              <a:p>
                <a:pPr marL="0" lvl="1" indent="0" algn="ctr">
                  <a:lnSpc>
                    <a:spcPct val="80000"/>
                  </a:lnSpc>
                  <a:buNone/>
                </a:pPr>
                <a:r>
                  <a:rPr lang="en-US" dirty="0" smtClean="0">
                    <a:solidFill>
                      <a:srgbClr val="0000FF"/>
                    </a:solidFill>
                    <a:latin typeface="Calibri"/>
                    <a:cs typeface="Arial" pitchFamily="34" charset="0"/>
                  </a:rPr>
                  <a:t>w</a:t>
                </a:r>
                <a:r>
                  <a:rPr lang="en-US" baseline="-25000" dirty="0" smtClean="0">
                    <a:solidFill>
                      <a:srgbClr val="0000FF"/>
                    </a:solidFill>
                    <a:latin typeface="Calibri"/>
                    <a:cs typeface="Arial" pitchFamily="34" charset="0"/>
                  </a:rPr>
                  <a:t>t+1</a:t>
                </a:r>
                <a:r>
                  <a:rPr lang="en-US" dirty="0" smtClean="0">
                    <a:solidFill>
                      <a:srgbClr val="0000FF"/>
                    </a:solidFill>
                    <a:latin typeface="Calibri" pitchFamily="34" charset="0"/>
                    <a:cs typeface="Arial" pitchFamily="34" charset="0"/>
                  </a:rPr>
                  <a:t> = </a:t>
                </a:r>
                <a:r>
                  <a:rPr lang="en-US" dirty="0" err="1" smtClean="0">
                    <a:solidFill>
                      <a:srgbClr val="0000FF"/>
                    </a:solidFill>
                    <a:latin typeface="Calibri"/>
                    <a:cs typeface="Arial" pitchFamily="34" charset="0"/>
                  </a:rPr>
                  <a:t>w</a:t>
                </a:r>
                <a:r>
                  <a:rPr lang="en-US" baseline="-25000" dirty="0" err="1" smtClean="0">
                    <a:solidFill>
                      <a:srgbClr val="0000FF"/>
                    </a:solidFill>
                    <a:latin typeface="Calibri"/>
                    <a:cs typeface="Arial" pitchFamily="34" charset="0"/>
                  </a:rPr>
                  <a:t>t</a:t>
                </a:r>
                <a:r>
                  <a:rPr lang="en-US" dirty="0" smtClean="0">
                    <a:solidFill>
                      <a:srgbClr val="0000FF"/>
                    </a:solidFill>
                    <a:latin typeface="Calibri" pitchFamily="34" charset="0"/>
                    <a:cs typeface="Arial" pitchFamily="34" charset="0"/>
                  </a:rPr>
                  <a:t> + r (</a:t>
                </a:r>
                <a:r>
                  <a:rPr lang="en-US" dirty="0" err="1" smtClean="0">
                    <a:solidFill>
                      <a:srgbClr val="0000FF"/>
                    </a:solidFill>
                    <a:latin typeface="Calibri"/>
                    <a:cs typeface="Arial" pitchFamily="34" charset="0"/>
                  </a:rPr>
                  <a:t>y</a:t>
                </a:r>
                <a:r>
                  <a:rPr lang="en-US" baseline="-25000" dirty="0" err="1" smtClean="0">
                    <a:solidFill>
                      <a:srgbClr val="0000FF"/>
                    </a:solidFill>
                    <a:latin typeface="Calibri"/>
                    <a:cs typeface="Arial" pitchFamily="34" charset="0"/>
                  </a:rPr>
                  <a:t>t</a:t>
                </a:r>
                <a:r>
                  <a:rPr lang="en-US" dirty="0" smtClean="0">
                    <a:solidFill>
                      <a:srgbClr val="0000FF"/>
                    </a:solidFill>
                    <a:latin typeface="Calibri" pitchFamily="34" charset="0"/>
                    <a:cs typeface="Arial" pitchFamily="34" charset="0"/>
                  </a:rPr>
                  <a:t> – </a:t>
                </a:r>
                <a14:m>
                  <m:oMath xmlns:m="http://schemas.openxmlformats.org/officeDocument/2006/math">
                    <m:sSubSup>
                      <m:sSubSupPr>
                        <m:ctrlPr>
                          <a:rPr lang="en-US" i="1" dirty="0" smtClean="0">
                            <a:solidFill>
                              <a:srgbClr val="0000FF"/>
                            </a:solidFill>
                            <a:latin typeface="Cambria Math" charset="0"/>
                          </a:rPr>
                        </m:ctrlPr>
                      </m:sSubSupPr>
                      <m:e>
                        <m:r>
                          <a:rPr lang="en-US" b="0" i="1" dirty="0" smtClean="0">
                            <a:solidFill>
                              <a:srgbClr val="0000FF"/>
                            </a:solidFill>
                            <a:latin typeface="Cambria Math" panose="02040503050406030204" pitchFamily="18" charset="0"/>
                          </a:rPr>
                          <m:t>𝑤</m:t>
                        </m:r>
                      </m:e>
                      <m:sub>
                        <m:r>
                          <a:rPr lang="en-US" b="0" i="1" dirty="0" smtClean="0">
                            <a:solidFill>
                              <a:srgbClr val="0000FF"/>
                            </a:solidFill>
                            <a:latin typeface="Cambria Math" panose="02040503050406030204" pitchFamily="18" charset="0"/>
                          </a:rPr>
                          <m:t>𝑡</m:t>
                        </m:r>
                      </m:sub>
                      <m:sup>
                        <m:r>
                          <a:rPr lang="en-US" i="1" dirty="0">
                            <a:solidFill>
                              <a:srgbClr val="0000FF"/>
                            </a:solidFill>
                            <a:latin typeface="Cambria Math" panose="02040503050406030204" pitchFamily="18" charset="0"/>
                          </a:rPr>
                          <m:t>𝑇</m:t>
                        </m:r>
                      </m:sup>
                    </m:sSubSup>
                  </m:oMath>
                </a14:m>
                <a:r>
                  <a:rPr lang="en-US" dirty="0" smtClean="0">
                    <a:solidFill>
                      <a:srgbClr val="0000FF"/>
                    </a:solidFill>
                    <a:latin typeface="Calibri" pitchFamily="34" charset="0"/>
                    <a:cs typeface="Arial" pitchFamily="34" charset="0"/>
                  </a:rPr>
                  <a:t> </a:t>
                </a:r>
                <a:r>
                  <a:rPr lang="en-US" dirty="0" smtClean="0">
                    <a:solidFill>
                      <a:srgbClr val="0000FF"/>
                    </a:solidFill>
                    <a:latin typeface="Calibri"/>
                    <a:cs typeface="Arial" pitchFamily="34" charset="0"/>
                  </a:rPr>
                  <a:t>x</a:t>
                </a:r>
                <a:r>
                  <a:rPr lang="en-US" baseline="-25000" dirty="0" smtClean="0">
                    <a:solidFill>
                      <a:srgbClr val="0000FF"/>
                    </a:solidFill>
                    <a:latin typeface="Calibri"/>
                    <a:cs typeface="Arial" pitchFamily="34" charset="0"/>
                  </a:rPr>
                  <a:t>t</a:t>
                </a:r>
                <a:r>
                  <a:rPr lang="en-US" dirty="0" smtClean="0">
                    <a:solidFill>
                      <a:srgbClr val="0000FF"/>
                    </a:solidFill>
                    <a:latin typeface="Calibri" pitchFamily="34" charset="0"/>
                    <a:cs typeface="Arial" pitchFamily="34" charset="0"/>
                  </a:rPr>
                  <a:t>) </a:t>
                </a:r>
                <a:r>
                  <a:rPr lang="en-US" dirty="0" err="1" smtClean="0">
                    <a:solidFill>
                      <a:srgbClr val="0000FF"/>
                    </a:solidFill>
                    <a:latin typeface="Calibri"/>
                    <a:cs typeface="Arial" pitchFamily="34" charset="0"/>
                  </a:rPr>
                  <a:t>x</a:t>
                </a:r>
                <a:r>
                  <a:rPr lang="en-US" baseline="-25000" dirty="0" err="1" smtClean="0">
                    <a:solidFill>
                      <a:srgbClr val="0000FF"/>
                    </a:solidFill>
                    <a:latin typeface="Calibri"/>
                    <a:cs typeface="Arial" pitchFamily="34" charset="0"/>
                  </a:rPr>
                  <a:t>t</a:t>
                </a:r>
                <a:r>
                  <a:rPr lang="en-US" dirty="0" smtClean="0">
                    <a:solidFill>
                      <a:srgbClr val="0000FF"/>
                    </a:solidFill>
                    <a:latin typeface="Calibri" pitchFamily="34" charset="0"/>
                    <a:cs typeface="Arial" pitchFamily="34" charset="0"/>
                  </a:rPr>
                  <a:t> </a:t>
                </a:r>
              </a:p>
              <a:p>
                <a:pPr marL="342900" lvl="1" indent="-342900">
                  <a:lnSpc>
                    <a:spcPct val="80000"/>
                  </a:lnSpc>
                  <a:buClrTx/>
                  <a:buBlip>
                    <a:blip r:embed="rId3"/>
                  </a:buBlip>
                </a:pPr>
                <a:r>
                  <a:rPr lang="en-US" dirty="0" smtClean="0">
                    <a:solidFill>
                      <a:schemeClr val="tx1"/>
                    </a:solidFill>
                    <a:latin typeface="Calibri" pitchFamily="34" charset="0"/>
                    <a:cs typeface="Arial" pitchFamily="34" charset="0"/>
                  </a:rPr>
                  <a:t>Here, even though we make binary predictions based on </a:t>
                </a:r>
                <a:r>
                  <a:rPr lang="en-US" dirty="0" err="1" smtClean="0">
                    <a:solidFill>
                      <a:srgbClr val="0000FF"/>
                    </a:solidFill>
                    <a:latin typeface="Calibri" pitchFamily="34" charset="0"/>
                    <a:cs typeface="Arial" pitchFamily="34" charset="0"/>
                  </a:rPr>
                  <a:t>sgn</a:t>
                </a:r>
                <a:r>
                  <a:rPr lang="en-US" dirty="0" smtClean="0">
                    <a:solidFill>
                      <a:srgbClr val="0000FF"/>
                    </a:solidFill>
                    <a:latin typeface="Calibri" pitchFamily="34" charset="0"/>
                    <a:cs typeface="Arial" pitchFamily="34" charset="0"/>
                  </a:rPr>
                  <a:t> (w</a:t>
                </a:r>
                <a:r>
                  <a:rPr lang="en-US" baseline="30000" dirty="0" smtClean="0">
                    <a:solidFill>
                      <a:srgbClr val="0000FF"/>
                    </a:solidFill>
                    <a:latin typeface="Calibri" pitchFamily="34" charset="0"/>
                    <a:cs typeface="Arial" pitchFamily="34" charset="0"/>
                  </a:rPr>
                  <a:t>T</a:t>
                </a:r>
                <a:r>
                  <a:rPr lang="en-US" dirty="0" smtClean="0">
                    <a:solidFill>
                      <a:srgbClr val="0000FF"/>
                    </a:solidFill>
                    <a:latin typeface="Calibri" pitchFamily="34" charset="0"/>
                    <a:cs typeface="Arial" pitchFamily="34" charset="0"/>
                  </a:rPr>
                  <a:t> x) </a:t>
                </a:r>
                <a:r>
                  <a:rPr lang="en-US" dirty="0" smtClean="0">
                    <a:solidFill>
                      <a:schemeClr val="tx1"/>
                    </a:solidFill>
                    <a:latin typeface="Calibri" pitchFamily="34" charset="0"/>
                    <a:cs typeface="Arial" pitchFamily="34" charset="0"/>
                  </a:rPr>
                  <a:t>we do not take the </a:t>
                </a:r>
                <a:r>
                  <a:rPr lang="en-US" dirty="0" smtClean="0">
                    <a:solidFill>
                      <a:srgbClr val="0000FF"/>
                    </a:solidFill>
                    <a:latin typeface="Calibri" pitchFamily="34" charset="0"/>
                    <a:cs typeface="Arial" pitchFamily="34" charset="0"/>
                  </a:rPr>
                  <a:t>sign</a:t>
                </a:r>
                <a:r>
                  <a:rPr lang="en-US" dirty="0" smtClean="0">
                    <a:solidFill>
                      <a:schemeClr val="tx1"/>
                    </a:solidFill>
                    <a:latin typeface="Calibri" pitchFamily="34" charset="0"/>
                    <a:cs typeface="Arial" pitchFamily="34" charset="0"/>
                  </a:rPr>
                  <a:t> of the dot-product into account in the loss.</a:t>
                </a:r>
              </a:p>
              <a:p>
                <a:pPr marL="342900" lvl="1" indent="-342900">
                  <a:lnSpc>
                    <a:spcPct val="80000"/>
                  </a:lnSpc>
                  <a:buClrTx/>
                  <a:buBlip>
                    <a:blip r:embed="rId3"/>
                  </a:buBlip>
                </a:pPr>
                <a:endParaRPr lang="en-US" dirty="0">
                  <a:solidFill>
                    <a:schemeClr val="tx1"/>
                  </a:solidFill>
                  <a:latin typeface="Calibri" pitchFamily="34" charset="0"/>
                  <a:cs typeface="Arial" pitchFamily="34" charset="0"/>
                </a:endParaRPr>
              </a:p>
              <a:p>
                <a:pPr marL="342900" lvl="1" indent="-342900">
                  <a:lnSpc>
                    <a:spcPct val="80000"/>
                  </a:lnSpc>
                  <a:buClrTx/>
                  <a:buBlip>
                    <a:blip r:embed="rId3"/>
                  </a:buBlip>
                </a:pPr>
                <a:r>
                  <a:rPr lang="en-US" dirty="0" smtClean="0">
                    <a:solidFill>
                      <a:schemeClr val="tx1"/>
                    </a:solidFill>
                    <a:latin typeface="Calibri" pitchFamily="34" charset="0"/>
                    <a:cs typeface="Arial" pitchFamily="34" charset="0"/>
                  </a:rPr>
                  <a:t>Another common loss function is:</a:t>
                </a:r>
              </a:p>
              <a:p>
                <a:pPr marL="342900" lvl="1" indent="-342900">
                  <a:lnSpc>
                    <a:spcPct val="80000"/>
                  </a:lnSpc>
                  <a:buClrTx/>
                  <a:buBlip>
                    <a:blip r:embed="rId3"/>
                  </a:buBlip>
                </a:pPr>
                <a:r>
                  <a:rPr lang="en-US" sz="2000" dirty="0" smtClean="0">
                    <a:solidFill>
                      <a:schemeClr val="accent1">
                        <a:lumMod val="75000"/>
                      </a:schemeClr>
                    </a:solidFill>
                    <a:latin typeface="Calibri" pitchFamily="34" charset="0"/>
                    <a:cs typeface="Arial" pitchFamily="34" charset="0"/>
                  </a:rPr>
                  <a:t>Hinge loss: </a:t>
                </a:r>
              </a:p>
              <a:p>
                <a:pPr marL="0" lvl="1" indent="0">
                  <a:lnSpc>
                    <a:spcPct val="80000"/>
                  </a:lnSpc>
                  <a:buNone/>
                </a:pPr>
                <a:r>
                  <a:rPr lang="en-US" dirty="0">
                    <a:solidFill>
                      <a:schemeClr val="accent1">
                        <a:lumMod val="75000"/>
                      </a:schemeClr>
                    </a:solidFill>
                    <a:latin typeface="Calibri" pitchFamily="34" charset="0"/>
                    <a:cs typeface="Arial" pitchFamily="34" charset="0"/>
                  </a:rPr>
                  <a:t> </a:t>
                </a:r>
                <a:r>
                  <a:rPr lang="en-US" dirty="0" smtClean="0">
                    <a:solidFill>
                      <a:schemeClr val="accent1">
                        <a:lumMod val="75000"/>
                      </a:schemeClr>
                    </a:solidFill>
                    <a:latin typeface="Calibri" pitchFamily="34" charset="0"/>
                    <a:cs typeface="Arial" pitchFamily="34" charset="0"/>
                  </a:rPr>
                  <a:t>       </a:t>
                </a:r>
                <a:r>
                  <a:rPr lang="en-US" sz="2000" dirty="0" smtClean="0">
                    <a:solidFill>
                      <a:srgbClr val="0000FF"/>
                    </a:solidFill>
                    <a:cs typeface="Arial" pitchFamily="34" charset="0"/>
                  </a:rPr>
                  <a:t>Q((x, y)</a:t>
                </a:r>
                <a:r>
                  <a:rPr lang="en-US" sz="2000" dirty="0" smtClean="0">
                    <a:solidFill>
                      <a:srgbClr val="0000FF"/>
                    </a:solidFill>
                    <a:latin typeface="Calibri" pitchFamily="34" charset="0"/>
                    <a:cs typeface="Arial" pitchFamily="34" charset="0"/>
                  </a:rPr>
                  <a:t>, </a:t>
                </a:r>
                <a:r>
                  <a:rPr lang="en-US" sz="2000" dirty="0" smtClean="0">
                    <a:solidFill>
                      <a:srgbClr val="0000FF"/>
                    </a:solidFill>
                    <a:cs typeface="Arial" pitchFamily="34" charset="0"/>
                  </a:rPr>
                  <a:t>w</a:t>
                </a:r>
                <a:r>
                  <a:rPr lang="en-US" sz="2000" dirty="0" smtClean="0">
                    <a:solidFill>
                      <a:srgbClr val="0000FF"/>
                    </a:solidFill>
                    <a:latin typeface="Calibri" pitchFamily="34" charset="0"/>
                    <a:cs typeface="Arial" pitchFamily="34" charset="0"/>
                  </a:rPr>
                  <a:t>) = </a:t>
                </a:r>
                <a:r>
                  <a:rPr lang="en-US" dirty="0">
                    <a:solidFill>
                      <a:srgbClr val="0000FF"/>
                    </a:solidFill>
                  </a:rPr>
                  <a:t>max(0, 1 - y </a:t>
                </a:r>
                <a:r>
                  <a:rPr lang="en-US" dirty="0" smtClean="0">
                    <a:solidFill>
                      <a:srgbClr val="0000FF"/>
                    </a:solidFill>
                    <a:latin typeface="Calibri" pitchFamily="34" charset="0"/>
                    <a:cs typeface="Arial" pitchFamily="34" charset="0"/>
                  </a:rPr>
                  <a:t>w</a:t>
                </a:r>
                <a:r>
                  <a:rPr lang="en-US" baseline="30000" dirty="0" smtClean="0">
                    <a:solidFill>
                      <a:srgbClr val="0000FF"/>
                    </a:solidFill>
                    <a:latin typeface="Calibri" pitchFamily="34" charset="0"/>
                    <a:cs typeface="Arial" pitchFamily="34" charset="0"/>
                  </a:rPr>
                  <a:t>T</a:t>
                </a:r>
                <a:r>
                  <a:rPr lang="en-US" dirty="0" smtClean="0">
                    <a:solidFill>
                      <a:srgbClr val="0000FF"/>
                    </a:solidFill>
                    <a:latin typeface="Calibri" pitchFamily="34" charset="0"/>
                    <a:cs typeface="Arial" pitchFamily="34" charset="0"/>
                  </a:rPr>
                  <a:t> </a:t>
                </a:r>
                <a:r>
                  <a:rPr lang="en-US" dirty="0">
                    <a:solidFill>
                      <a:srgbClr val="0000FF"/>
                    </a:solidFill>
                    <a:cs typeface="Arial" pitchFamily="34" charset="0"/>
                  </a:rPr>
                  <a:t>x</a:t>
                </a:r>
                <a:r>
                  <a:rPr lang="en-US" dirty="0" smtClean="0">
                    <a:solidFill>
                      <a:srgbClr val="0000FF"/>
                    </a:solidFill>
                    <a:cs typeface="Arial" pitchFamily="34" charset="0"/>
                  </a:rPr>
                  <a:t>)</a:t>
                </a:r>
                <a:r>
                  <a:rPr lang="en-US" dirty="0" smtClean="0">
                    <a:solidFill>
                      <a:srgbClr val="0000FF"/>
                    </a:solidFill>
                    <a:latin typeface="Calibri" pitchFamily="34" charset="0"/>
                    <a:cs typeface="Arial" pitchFamily="34" charset="0"/>
                  </a:rPr>
                  <a:t> </a:t>
                </a:r>
                <a:endParaRPr lang="en-US" dirty="0" smtClean="0">
                  <a:solidFill>
                    <a:schemeClr val="tx1"/>
                  </a:solidFill>
                  <a:latin typeface="Calibri" pitchFamily="34" charset="0"/>
                  <a:cs typeface="Arial" pitchFamily="34" charset="0"/>
                </a:endParaRPr>
              </a:p>
              <a:p>
                <a:pPr marL="342900" lvl="1" indent="-342900">
                  <a:lnSpc>
                    <a:spcPct val="80000"/>
                  </a:lnSpc>
                  <a:buClrTx/>
                  <a:buBlip>
                    <a:blip r:embed="rId3"/>
                  </a:buBlip>
                </a:pPr>
                <a:r>
                  <a:rPr lang="en-US" sz="2000" dirty="0" smtClean="0">
                    <a:solidFill>
                      <a:schemeClr val="tx1"/>
                    </a:solidFill>
                    <a:latin typeface="Calibri" pitchFamily="34" charset="0"/>
                    <a:cs typeface="Arial" pitchFamily="34" charset="0"/>
                  </a:rPr>
                  <a:t>This leads to the </a:t>
                </a:r>
                <a:r>
                  <a:rPr lang="en-US" sz="2000" dirty="0" smtClean="0">
                    <a:solidFill>
                      <a:srgbClr val="0000FF"/>
                    </a:solidFill>
                    <a:latin typeface="Calibri" pitchFamily="34" charset="0"/>
                    <a:cs typeface="Arial" pitchFamily="34" charset="0"/>
                  </a:rPr>
                  <a:t>perceptron</a:t>
                </a:r>
                <a:r>
                  <a:rPr lang="en-US" sz="2000" dirty="0" smtClean="0">
                    <a:solidFill>
                      <a:schemeClr val="tx1"/>
                    </a:solidFill>
                    <a:latin typeface="Calibri" pitchFamily="34" charset="0"/>
                    <a:cs typeface="Arial" pitchFamily="34" charset="0"/>
                  </a:rPr>
                  <a:t> update rule:</a:t>
                </a:r>
              </a:p>
              <a:p>
                <a:pPr marL="342900" lvl="1" indent="-342900">
                  <a:lnSpc>
                    <a:spcPct val="80000"/>
                  </a:lnSpc>
                  <a:buClrTx/>
                  <a:buBlip>
                    <a:blip r:embed="rId3"/>
                  </a:buBlip>
                </a:pPr>
                <a:endParaRPr lang="en-US" sz="2000" dirty="0" smtClean="0">
                  <a:solidFill>
                    <a:srgbClr val="0000FF"/>
                  </a:solidFill>
                </a:endParaRPr>
              </a:p>
              <a:p>
                <a:pPr marL="342900" lvl="1" indent="-342900">
                  <a:lnSpc>
                    <a:spcPct val="80000"/>
                  </a:lnSpc>
                  <a:buClrTx/>
                  <a:buBlip>
                    <a:blip r:embed="rId3"/>
                  </a:buBlip>
                </a:pPr>
                <a:endParaRPr lang="en-US" sz="2000" dirty="0" smtClean="0">
                  <a:solidFill>
                    <a:srgbClr val="0000FF"/>
                  </a:solidFill>
                </a:endParaRPr>
              </a:p>
              <a:p>
                <a:pPr marL="342900" lvl="1" indent="-342900">
                  <a:lnSpc>
                    <a:spcPct val="80000"/>
                  </a:lnSpc>
                  <a:buBlip>
                    <a:blip r:embed="rId3"/>
                  </a:buBlip>
                </a:pPr>
                <a:r>
                  <a:rPr lang="en-US" sz="2000" dirty="0" smtClean="0">
                    <a:solidFill>
                      <a:srgbClr val="0000FF"/>
                    </a:solidFill>
                  </a:rPr>
                  <a:t>If </a:t>
                </a:r>
                <a:r>
                  <a:rPr lang="en-US" sz="2000" dirty="0" err="1" smtClean="0">
                    <a:solidFill>
                      <a:srgbClr val="0000FF"/>
                    </a:solidFill>
                    <a:latin typeface="Calibri"/>
                  </a:rPr>
                  <a:t>y</a:t>
                </a:r>
                <a:r>
                  <a:rPr lang="en-US" sz="2000" baseline="-25000" dirty="0" err="1" smtClean="0">
                    <a:solidFill>
                      <a:srgbClr val="0000FF"/>
                    </a:solidFill>
                    <a:latin typeface="Calibri"/>
                  </a:rPr>
                  <a:t>i</a:t>
                </a:r>
                <a:r>
                  <a:rPr lang="en-US" sz="2000" dirty="0" smtClean="0">
                    <a:solidFill>
                      <a:srgbClr val="0000FF"/>
                    </a:solidFill>
                  </a:rPr>
                  <a:t> </a:t>
                </a:r>
                <a14:m>
                  <m:oMath xmlns:m="http://schemas.openxmlformats.org/officeDocument/2006/math">
                    <m:sSubSup>
                      <m:sSubSupPr>
                        <m:ctrlPr>
                          <a:rPr lang="en-US" i="1" dirty="0">
                            <a:solidFill>
                              <a:srgbClr val="0000FF"/>
                            </a:solidFill>
                            <a:latin typeface="Cambria Math" charset="0"/>
                          </a:rPr>
                        </m:ctrlPr>
                      </m:sSubSupPr>
                      <m:e>
                        <m:r>
                          <a:rPr lang="en-US" i="1" dirty="0">
                            <a:solidFill>
                              <a:srgbClr val="0000FF"/>
                            </a:solidFill>
                            <a:latin typeface="Cambria Math" panose="02040503050406030204" pitchFamily="18" charset="0"/>
                          </a:rPr>
                          <m:t>𝑤</m:t>
                        </m:r>
                      </m:e>
                      <m:sub>
                        <m:r>
                          <a:rPr lang="en-US" b="0" i="1" dirty="0" smtClean="0">
                            <a:solidFill>
                              <a:srgbClr val="0000FF"/>
                            </a:solidFill>
                            <a:latin typeface="Cambria Math" panose="02040503050406030204" pitchFamily="18" charset="0"/>
                          </a:rPr>
                          <m:t>𝑖</m:t>
                        </m:r>
                      </m:sub>
                      <m:sup>
                        <m:r>
                          <a:rPr lang="en-US" i="1" dirty="0">
                            <a:solidFill>
                              <a:srgbClr val="0000FF"/>
                            </a:solidFill>
                            <a:latin typeface="Cambria Math" panose="02040503050406030204" pitchFamily="18" charset="0"/>
                          </a:rPr>
                          <m:t>𝑇</m:t>
                        </m:r>
                      </m:sup>
                    </m:sSubSup>
                  </m:oMath>
                </a14:m>
                <a:r>
                  <a:rPr lang="en-US" dirty="0" smtClean="0">
                    <a:solidFill>
                      <a:srgbClr val="0000FF"/>
                    </a:solidFill>
                    <a:latin typeface="Calibri" pitchFamily="34" charset="0"/>
                    <a:cs typeface="Arial" pitchFamily="34" charset="0"/>
                  </a:rPr>
                  <a:t>∙ </a:t>
                </a:r>
                <a:r>
                  <a:rPr lang="en-US" dirty="0" smtClean="0">
                    <a:solidFill>
                      <a:srgbClr val="0000FF"/>
                    </a:solidFill>
                    <a:latin typeface="Calibri"/>
                    <a:cs typeface="Arial" pitchFamily="34" charset="0"/>
                  </a:rPr>
                  <a:t>x</a:t>
                </a:r>
                <a:r>
                  <a:rPr lang="en-US" baseline="-25000" dirty="0" smtClean="0">
                    <a:solidFill>
                      <a:srgbClr val="0000FF"/>
                    </a:solidFill>
                    <a:latin typeface="Calibri"/>
                    <a:cs typeface="Arial" pitchFamily="34" charset="0"/>
                  </a:rPr>
                  <a:t>i</a:t>
                </a:r>
                <a:r>
                  <a:rPr lang="en-US" sz="2000" dirty="0" smtClean="0">
                    <a:solidFill>
                      <a:srgbClr val="0000FF"/>
                    </a:solidFill>
                  </a:rPr>
                  <a:t> &gt; 1   </a:t>
                </a:r>
                <a:r>
                  <a:rPr lang="en-US" sz="2000" dirty="0" smtClean="0">
                    <a:solidFill>
                      <a:schemeClr val="tx1"/>
                    </a:solidFill>
                  </a:rPr>
                  <a:t>(No mistake, by a margin):       </a:t>
                </a:r>
                <a:r>
                  <a:rPr lang="en-US" sz="2000" dirty="0" smtClean="0">
                    <a:solidFill>
                      <a:srgbClr val="0000FF"/>
                    </a:solidFill>
                  </a:rPr>
                  <a:t>No update</a:t>
                </a:r>
              </a:p>
              <a:p>
                <a:pPr marL="342900" lvl="1" indent="-342900">
                  <a:lnSpc>
                    <a:spcPct val="80000"/>
                  </a:lnSpc>
                  <a:buClrTx/>
                  <a:buBlip>
                    <a:blip r:embed="rId3"/>
                  </a:buBlip>
                </a:pPr>
                <a:r>
                  <a:rPr lang="en-US" sz="2000" dirty="0" smtClean="0">
                    <a:solidFill>
                      <a:srgbClr val="0000FF"/>
                    </a:solidFill>
                  </a:rPr>
                  <a:t>Otherwise </a:t>
                </a:r>
                <a:r>
                  <a:rPr lang="en-US" sz="2000" dirty="0" smtClean="0"/>
                  <a:t>       </a:t>
                </a:r>
                <a:r>
                  <a:rPr lang="en-US" sz="2000" dirty="0" smtClean="0">
                    <a:solidFill>
                      <a:schemeClr val="tx1"/>
                    </a:solidFill>
                  </a:rPr>
                  <a:t>(Mistake, relative to margin</a:t>
                </a:r>
                <a:r>
                  <a:rPr lang="en-US" sz="2000" dirty="0">
                    <a:solidFill>
                      <a:schemeClr val="tx1"/>
                    </a:solidFill>
                  </a:rPr>
                  <a:t>): </a:t>
                </a:r>
                <a:r>
                  <a:rPr lang="en-US" sz="2000" dirty="0" smtClean="0">
                    <a:solidFill>
                      <a:schemeClr val="tx1"/>
                    </a:solidFill>
                  </a:rPr>
                  <a:t>  </a:t>
                </a:r>
                <a:r>
                  <a:rPr lang="en-US" dirty="0">
                    <a:solidFill>
                      <a:srgbClr val="0000FF"/>
                    </a:solidFill>
                    <a:cs typeface="Arial" pitchFamily="34" charset="0"/>
                  </a:rPr>
                  <a:t>w</a:t>
                </a:r>
                <a:r>
                  <a:rPr lang="en-US" baseline="-25000" dirty="0">
                    <a:solidFill>
                      <a:srgbClr val="0000FF"/>
                    </a:solidFill>
                    <a:cs typeface="Arial" pitchFamily="34" charset="0"/>
                  </a:rPr>
                  <a:t>t+1</a:t>
                </a:r>
                <a:r>
                  <a:rPr lang="en-US" dirty="0">
                    <a:solidFill>
                      <a:srgbClr val="0000FF"/>
                    </a:solidFill>
                    <a:latin typeface="Calibri" pitchFamily="34" charset="0"/>
                    <a:cs typeface="Arial" pitchFamily="34" charset="0"/>
                  </a:rPr>
                  <a:t> = </a:t>
                </a:r>
                <a:r>
                  <a:rPr lang="en-US" dirty="0" err="1">
                    <a:solidFill>
                      <a:srgbClr val="0000FF"/>
                    </a:solidFill>
                    <a:cs typeface="Arial" pitchFamily="34" charset="0"/>
                  </a:rPr>
                  <a:t>w</a:t>
                </a:r>
                <a:r>
                  <a:rPr lang="en-US" baseline="-25000" dirty="0" err="1">
                    <a:solidFill>
                      <a:srgbClr val="0000FF"/>
                    </a:solidFill>
                    <a:cs typeface="Arial" pitchFamily="34" charset="0"/>
                  </a:rPr>
                  <a:t>t</a:t>
                </a:r>
                <a:r>
                  <a:rPr lang="en-US" dirty="0">
                    <a:solidFill>
                      <a:srgbClr val="0000FF"/>
                    </a:solidFill>
                    <a:latin typeface="Calibri" pitchFamily="34" charset="0"/>
                    <a:cs typeface="Arial" pitchFamily="34" charset="0"/>
                  </a:rPr>
                  <a:t> </a:t>
                </a:r>
                <a:r>
                  <a:rPr lang="en-US" dirty="0" smtClean="0">
                    <a:solidFill>
                      <a:srgbClr val="0000FF"/>
                    </a:solidFill>
                    <a:latin typeface="Calibri" pitchFamily="34" charset="0"/>
                    <a:cs typeface="Arial" pitchFamily="34" charset="0"/>
                  </a:rPr>
                  <a:t>+ </a:t>
                </a:r>
                <a:r>
                  <a:rPr lang="en-US" dirty="0">
                    <a:solidFill>
                      <a:srgbClr val="0000FF"/>
                    </a:solidFill>
                    <a:latin typeface="Calibri" pitchFamily="34" charset="0"/>
                    <a:cs typeface="Arial" pitchFamily="34" charset="0"/>
                  </a:rPr>
                  <a:t>r </a:t>
                </a:r>
                <a:r>
                  <a:rPr lang="en-US" dirty="0" err="1" smtClean="0">
                    <a:solidFill>
                      <a:srgbClr val="0000FF"/>
                    </a:solidFill>
                    <a:cs typeface="Arial" pitchFamily="34" charset="0"/>
                  </a:rPr>
                  <a:t>y</a:t>
                </a:r>
                <a:r>
                  <a:rPr lang="en-US" baseline="-25000" dirty="0" err="1" smtClean="0">
                    <a:solidFill>
                      <a:srgbClr val="0000FF"/>
                    </a:solidFill>
                    <a:cs typeface="Arial" pitchFamily="34" charset="0"/>
                  </a:rPr>
                  <a:t>t</a:t>
                </a:r>
                <a:r>
                  <a:rPr lang="en-US" dirty="0" smtClean="0">
                    <a:solidFill>
                      <a:srgbClr val="0000FF"/>
                    </a:solidFill>
                    <a:latin typeface="Calibri" pitchFamily="34" charset="0"/>
                    <a:cs typeface="Arial" pitchFamily="34" charset="0"/>
                  </a:rPr>
                  <a:t> </a:t>
                </a:r>
                <a:r>
                  <a:rPr lang="en-US" dirty="0" err="1" smtClean="0">
                    <a:solidFill>
                      <a:srgbClr val="0000FF"/>
                    </a:solidFill>
                    <a:cs typeface="Arial" pitchFamily="34" charset="0"/>
                  </a:rPr>
                  <a:t>x</a:t>
                </a:r>
                <a:r>
                  <a:rPr lang="en-US" baseline="-25000" dirty="0" err="1" smtClean="0">
                    <a:solidFill>
                      <a:srgbClr val="0000FF"/>
                    </a:solidFill>
                    <a:cs typeface="Arial" pitchFamily="34" charset="0"/>
                  </a:rPr>
                  <a:t>t</a:t>
                </a:r>
                <a:r>
                  <a:rPr lang="en-US" dirty="0" smtClean="0">
                    <a:solidFill>
                      <a:srgbClr val="0000FF"/>
                    </a:solidFill>
                    <a:latin typeface="Calibri" pitchFamily="34" charset="0"/>
                    <a:cs typeface="Arial" pitchFamily="34" charset="0"/>
                  </a:rPr>
                  <a:t>  </a:t>
                </a:r>
                <a:endParaRPr lang="en-US" dirty="0">
                  <a:solidFill>
                    <a:srgbClr val="0000FF"/>
                  </a:solidFill>
                  <a:latin typeface="Calibri" pitchFamily="34" charset="0"/>
                  <a:cs typeface="Arial" pitchFamily="34" charset="0"/>
                </a:endParaRPr>
              </a:p>
              <a:p>
                <a:pPr marL="0" indent="0">
                  <a:lnSpc>
                    <a:spcPct val="80000"/>
                  </a:lnSpc>
                  <a:buNone/>
                </a:pPr>
                <a:endParaRPr lang="en-US" sz="2000" b="1" dirty="0">
                  <a:solidFill>
                    <a:srgbClr val="0000FF"/>
                  </a:solidFill>
                </a:endParaRPr>
              </a:p>
            </p:txBody>
          </p:sp>
        </mc:Choice>
        <mc:Fallback xmlns="">
          <p:sp>
            <p:nvSpPr>
              <p:cNvPr id="1064963" name="Rectangle 3"/>
              <p:cNvSpPr>
                <a:spLocks noGrp="1" noRot="1" noChangeAspect="1" noMove="1" noResize="1" noEditPoints="1" noAdjustHandles="1" noChangeArrowheads="1" noChangeShapeType="1" noTextEdit="1"/>
              </p:cNvSpPr>
              <p:nvPr>
                <p:ph idx="1"/>
              </p:nvPr>
            </p:nvSpPr>
            <p:spPr>
              <a:blipFill>
                <a:blip r:embed="rId4"/>
                <a:stretch>
                  <a:fillRect t="-1714" r="-1255"/>
                </a:stretch>
              </a:blipFill>
            </p:spPr>
            <p:txBody>
              <a:bodyPr/>
              <a:lstStyle/>
              <a:p>
                <a:r>
                  <a:rPr lang="en-US">
                    <a:noFill/>
                  </a:rPr>
                  <a:t> </a:t>
                </a:r>
              </a:p>
            </p:txBody>
          </p:sp>
        </mc:Fallback>
      </mc:AlternateContent>
      <p:sp>
        <p:nvSpPr>
          <p:cNvPr id="6" name="Slide Number Placeholder 5"/>
          <p:cNvSpPr>
            <a:spLocks noGrp="1"/>
          </p:cNvSpPr>
          <p:nvPr>
            <p:ph type="sldNum" sz="quarter" idx="4294967295"/>
          </p:nvPr>
        </p:nvSpPr>
        <p:spPr>
          <a:xfrm>
            <a:off x="7010400" y="6356350"/>
            <a:ext cx="2133600" cy="365125"/>
          </a:xfrm>
        </p:spPr>
        <p:txBody>
          <a:bodyPr/>
          <a:lstStyle/>
          <a:p>
            <a:fld id="{7290A62C-F7EB-4847-AE6C-B5EDD3F056E7}" type="slidenum">
              <a:rPr lang="en-US"/>
              <a:pPr/>
              <a:t>24</a:t>
            </a:fld>
            <a:endParaRPr lang="en-US"/>
          </a:p>
        </p:txBody>
      </p:sp>
      <p:pic>
        <p:nvPicPr>
          <p:cNvPr id="5" name="Picture 5" descr="loss"/>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324600" y="3276600"/>
            <a:ext cx="2667000" cy="1978056"/>
          </a:xfrm>
          <a:prstGeom prst="rect">
            <a:avLst/>
          </a:prstGeom>
          <a:solidFill>
            <a:schemeClr val="tx1"/>
          </a:solidFill>
          <a:ln>
            <a:solidFill>
              <a:schemeClr val="tx1"/>
            </a:solidFill>
          </a:ln>
          <a:extLst/>
        </p:spPr>
      </p:pic>
      <p:sp>
        <p:nvSpPr>
          <p:cNvPr id="7" name="Right Arrow 6"/>
          <p:cNvSpPr/>
          <p:nvPr/>
        </p:nvSpPr>
        <p:spPr>
          <a:xfrm rot="7175910" flipV="1">
            <a:off x="7758120" y="4403295"/>
            <a:ext cx="931140" cy="158562"/>
          </a:xfrm>
          <a:prstGeom prst="rightArrow">
            <a:avLst/>
          </a:prstGeom>
          <a:solidFill>
            <a:srgbClr val="000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8610600" y="4818830"/>
            <a:ext cx="483576" cy="246221"/>
          </a:xfrm>
          <a:prstGeom prst="rect">
            <a:avLst/>
          </a:prstGeom>
          <a:solidFill>
            <a:srgbClr val="FFFFCC"/>
          </a:solidFill>
          <a:ln>
            <a:solidFill>
              <a:schemeClr val="accent1"/>
            </a:solidFill>
          </a:ln>
        </p:spPr>
        <p:txBody>
          <a:bodyPr wrap="square" rtlCol="0">
            <a:spAutoFit/>
          </a:bodyPr>
          <a:lstStyle/>
          <a:p>
            <a:r>
              <a:rPr lang="en-US" sz="1000" dirty="0">
                <a:solidFill>
                  <a:srgbClr val="0000FF"/>
                </a:solidFill>
                <a:latin typeface="Calibri" pitchFamily="34" charset="0"/>
                <a:cs typeface="Arial" pitchFamily="34" charset="0"/>
              </a:rPr>
              <a:t>w</a:t>
            </a:r>
            <a:r>
              <a:rPr lang="en-US" sz="1000" baseline="30000" dirty="0">
                <a:solidFill>
                  <a:srgbClr val="0000FF"/>
                </a:solidFill>
                <a:latin typeface="Calibri" pitchFamily="34" charset="0"/>
                <a:cs typeface="Arial" pitchFamily="34" charset="0"/>
              </a:rPr>
              <a:t>T</a:t>
            </a:r>
            <a:r>
              <a:rPr lang="en-US" sz="1000" u="none" dirty="0" smtClean="0">
                <a:solidFill>
                  <a:srgbClr val="0000FF"/>
                </a:solidFill>
                <a:latin typeface="Calibri" pitchFamily="34" charset="0"/>
                <a:cs typeface="Arial" pitchFamily="34" charset="0"/>
              </a:rPr>
              <a:t> x</a:t>
            </a:r>
            <a:endParaRPr lang="en-US" sz="600" dirty="0"/>
          </a:p>
        </p:txBody>
      </p:sp>
      <p:sp>
        <p:nvSpPr>
          <p:cNvPr id="9" name="Rectangular Callout 8"/>
          <p:cNvSpPr/>
          <p:nvPr/>
        </p:nvSpPr>
        <p:spPr>
          <a:xfrm>
            <a:off x="5638800" y="795159"/>
            <a:ext cx="3444074" cy="347048"/>
          </a:xfrm>
          <a:prstGeom prst="wedgeRectCallout">
            <a:avLst>
              <a:gd name="adj1" fmla="val -84005"/>
              <a:gd name="adj2" fmla="val 78261"/>
            </a:avLst>
          </a:prstGeom>
          <a:solidFill>
            <a:srgbClr val="FFFFCC"/>
          </a:solidFill>
          <a:ln>
            <a:solidFill>
              <a:srgbClr val="FF9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b="1" dirty="0" smtClean="0">
                <a:solidFill>
                  <a:schemeClr val="tx1"/>
                </a:solidFill>
              </a:rPr>
              <a:t>The loss Q: </a:t>
            </a:r>
            <a:r>
              <a:rPr lang="en-US" sz="1800" dirty="0" smtClean="0">
                <a:solidFill>
                  <a:schemeClr val="tx1"/>
                </a:solidFill>
              </a:rPr>
              <a:t>a function of </a:t>
            </a:r>
            <a:r>
              <a:rPr lang="en-US" sz="1800" dirty="0" smtClean="0">
                <a:solidFill>
                  <a:srgbClr val="0000FF"/>
                </a:solidFill>
                <a:latin typeface="Calibri"/>
              </a:rPr>
              <a:t>x</a:t>
            </a:r>
            <a:r>
              <a:rPr lang="en-US" sz="1800" dirty="0" smtClean="0">
                <a:solidFill>
                  <a:schemeClr val="tx1"/>
                </a:solidFill>
              </a:rPr>
              <a:t>, </a:t>
            </a:r>
            <a:r>
              <a:rPr lang="en-US" sz="1800" dirty="0" smtClean="0">
                <a:solidFill>
                  <a:srgbClr val="0000FF"/>
                </a:solidFill>
              </a:rPr>
              <a:t>w</a:t>
            </a:r>
            <a:r>
              <a:rPr lang="en-US" sz="1800" dirty="0" smtClean="0">
                <a:solidFill>
                  <a:schemeClr val="tx1"/>
                </a:solidFill>
              </a:rPr>
              <a:t> and </a:t>
            </a:r>
            <a:r>
              <a:rPr lang="en-US" sz="1800" dirty="0" smtClean="0">
                <a:solidFill>
                  <a:srgbClr val="0000FF"/>
                </a:solidFill>
              </a:rPr>
              <a:t>y</a:t>
            </a:r>
            <a:endParaRPr lang="en-US" sz="1800" dirty="0">
              <a:solidFill>
                <a:srgbClr val="0000FF"/>
              </a:solidFill>
            </a:endParaRPr>
          </a:p>
        </p:txBody>
      </p:sp>
      <p:sp>
        <p:nvSpPr>
          <p:cNvPr id="10" name="Rectangular Callout 9"/>
          <p:cNvSpPr/>
          <p:nvPr/>
        </p:nvSpPr>
        <p:spPr>
          <a:xfrm>
            <a:off x="1295400" y="795159"/>
            <a:ext cx="1463766" cy="347048"/>
          </a:xfrm>
          <a:prstGeom prst="wedgeRectCallout">
            <a:avLst>
              <a:gd name="adj1" fmla="val 115326"/>
              <a:gd name="adj2" fmla="val 93389"/>
            </a:avLst>
          </a:prstGeom>
          <a:solidFill>
            <a:srgbClr val="FFFFCC"/>
          </a:solidFill>
          <a:ln>
            <a:solidFill>
              <a:srgbClr val="FF9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dirty="0" smtClean="0">
                <a:solidFill>
                  <a:schemeClr val="tx1"/>
                </a:solidFill>
              </a:rPr>
              <a:t>Learning rate</a:t>
            </a:r>
            <a:endParaRPr lang="en-US" sz="1800" dirty="0">
              <a:solidFill>
                <a:srgbClr val="0000FF"/>
              </a:solidFill>
            </a:endParaRPr>
          </a:p>
        </p:txBody>
      </p:sp>
      <p:sp>
        <p:nvSpPr>
          <p:cNvPr id="11" name="Rectangular Callout 10"/>
          <p:cNvSpPr/>
          <p:nvPr/>
        </p:nvSpPr>
        <p:spPr>
          <a:xfrm>
            <a:off x="2971800" y="795159"/>
            <a:ext cx="1295400" cy="347048"/>
          </a:xfrm>
          <a:prstGeom prst="wedgeRectCallout">
            <a:avLst>
              <a:gd name="adj1" fmla="val 28647"/>
              <a:gd name="adj2" fmla="val 103474"/>
            </a:avLst>
          </a:prstGeom>
          <a:solidFill>
            <a:srgbClr val="FFFFCC"/>
          </a:solidFill>
          <a:ln>
            <a:solidFill>
              <a:srgbClr val="FF9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dirty="0" smtClean="0">
                <a:solidFill>
                  <a:schemeClr val="tx1"/>
                </a:solidFill>
              </a:rPr>
              <a:t>gradient</a:t>
            </a:r>
            <a:endParaRPr lang="en-US" sz="1800" dirty="0">
              <a:solidFill>
                <a:srgbClr val="0000FF"/>
              </a:solidFill>
            </a:endParaRPr>
          </a:p>
        </p:txBody>
      </p:sp>
      <p:sp>
        <p:nvSpPr>
          <p:cNvPr id="12" name="Rectangular Callout 11"/>
          <p:cNvSpPr/>
          <p:nvPr/>
        </p:nvSpPr>
        <p:spPr>
          <a:xfrm>
            <a:off x="2933700" y="5943600"/>
            <a:ext cx="2667000" cy="838200"/>
          </a:xfrm>
          <a:prstGeom prst="wedgeRectCallout">
            <a:avLst>
              <a:gd name="adj1" fmla="val 111717"/>
              <a:gd name="adj2" fmla="val -46639"/>
            </a:avLst>
          </a:prstGeom>
          <a:solidFill>
            <a:srgbClr val="FFFFCC"/>
          </a:solidFill>
          <a:ln>
            <a:solidFill>
              <a:srgbClr val="FF9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dirty="0" smtClean="0">
                <a:solidFill>
                  <a:schemeClr val="tx1"/>
                </a:solidFill>
              </a:rPr>
              <a:t>Here g = -</a:t>
            </a:r>
            <a:r>
              <a:rPr lang="en-US" sz="1800" dirty="0" err="1" smtClean="0">
                <a:solidFill>
                  <a:schemeClr val="tx1"/>
                </a:solidFill>
              </a:rPr>
              <a:t>yx</a:t>
            </a:r>
            <a:endParaRPr lang="en-US" sz="1800" dirty="0" smtClean="0">
              <a:solidFill>
                <a:schemeClr val="tx1"/>
              </a:solidFill>
            </a:endParaRPr>
          </a:p>
          <a:p>
            <a:pPr algn="ctr"/>
            <a:r>
              <a:rPr lang="en-US" sz="1800" dirty="0" smtClean="0">
                <a:solidFill>
                  <a:schemeClr val="tx1"/>
                </a:solidFill>
              </a:rPr>
              <a:t>Good to think about the case of Boolean examples</a:t>
            </a:r>
            <a:endParaRPr lang="en-US" sz="1800" dirty="0">
              <a:solidFill>
                <a:srgbClr val="0000FF"/>
              </a:solidFill>
            </a:endParaRPr>
          </a:p>
        </p:txBody>
      </p:sp>
    </p:spTree>
    <p:extLst>
      <p:ext uri="{BB962C8B-B14F-4D97-AF65-F5344CB8AC3E}">
        <p14:creationId xmlns:p14="http://schemas.microsoft.com/office/powerpoint/2010/main" val="1129323386"/>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22" presetClass="entr" presetSubtype="1"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wipe(up)">
                                      <p:cBhvr>
                                        <p:cTn id="27" dur="500"/>
                                        <p:tgtEl>
                                          <p:spTgt spid="7"/>
                                        </p:tgtEl>
                                      </p:cBhvr>
                                    </p:animEffect>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grpId="0" nodeType="clickEffect">
                                  <p:stCondLst>
                                    <p:cond delay="0"/>
                                  </p:stCondLst>
                                  <p:childTnLst>
                                    <p:set>
                                      <p:cBhvr>
                                        <p:cTn id="31"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3" grpId="0" animBg="1"/>
      <p:bldP spid="9" grpId="0" animBg="1"/>
      <p:bldP spid="10" grpId="0" animBg="1"/>
      <p:bldP spid="11" grpId="0" animBg="1"/>
      <p:bldP spid="12" grpId="0" animBg="1"/>
    </p:bldLst>
  </p:timing>
</p:sld>
</file>

<file path=ppt/slides/slide2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Summary: Single Layer Network </a:t>
            </a:r>
            <a:endParaRPr lang="en-US" dirty="0"/>
          </a:p>
        </p:txBody>
      </p:sp>
      <p:sp>
        <p:nvSpPr>
          <p:cNvPr id="3" name="Content Placeholder 2"/>
          <p:cNvSpPr>
            <a:spLocks noGrp="1"/>
          </p:cNvSpPr>
          <p:nvPr>
            <p:ph idx="1"/>
          </p:nvPr>
        </p:nvSpPr>
        <p:spPr/>
        <p:txBody>
          <a:bodyPr/>
          <a:lstStyle/>
          <a:p>
            <a:r>
              <a:rPr lang="en-US" dirty="0"/>
              <a:t>Variety of update rules</a:t>
            </a:r>
          </a:p>
          <a:p>
            <a:pPr lvl="1"/>
            <a:r>
              <a:rPr lang="en-US" dirty="0" smtClean="0"/>
              <a:t>Multiplicative</a:t>
            </a:r>
            <a:endParaRPr lang="en-US" dirty="0"/>
          </a:p>
          <a:p>
            <a:pPr lvl="1"/>
            <a:r>
              <a:rPr lang="en-US" dirty="0" smtClean="0"/>
              <a:t>Additive</a:t>
            </a:r>
            <a:endParaRPr lang="en-US" dirty="0"/>
          </a:p>
          <a:p>
            <a:r>
              <a:rPr lang="en-US" b="1" dirty="0" smtClean="0"/>
              <a:t>Batch</a:t>
            </a:r>
            <a:r>
              <a:rPr lang="en-US" dirty="0" smtClean="0"/>
              <a:t> </a:t>
            </a:r>
            <a:r>
              <a:rPr lang="en-US" dirty="0"/>
              <a:t>and </a:t>
            </a:r>
            <a:r>
              <a:rPr lang="en-US" b="1" dirty="0"/>
              <a:t>incremental</a:t>
            </a:r>
            <a:r>
              <a:rPr lang="en-US" dirty="0"/>
              <a:t> algorithms</a:t>
            </a:r>
          </a:p>
          <a:p>
            <a:r>
              <a:rPr lang="en-US" dirty="0" smtClean="0"/>
              <a:t>Various </a:t>
            </a:r>
            <a:r>
              <a:rPr lang="en-US" dirty="0"/>
              <a:t>convergence and efficiency conditions</a:t>
            </a:r>
          </a:p>
          <a:p>
            <a:r>
              <a:rPr lang="en-US" dirty="0" smtClean="0"/>
              <a:t>There </a:t>
            </a:r>
            <a:r>
              <a:rPr lang="en-US" dirty="0"/>
              <a:t>are other ways to learn linear functions</a:t>
            </a:r>
          </a:p>
          <a:p>
            <a:pPr lvl="1"/>
            <a:r>
              <a:rPr lang="en-US" dirty="0" smtClean="0"/>
              <a:t>Linear </a:t>
            </a:r>
            <a:r>
              <a:rPr lang="en-US" dirty="0"/>
              <a:t>Programming </a:t>
            </a:r>
            <a:r>
              <a:rPr lang="en-US" dirty="0" smtClean="0"/>
              <a:t> </a:t>
            </a:r>
            <a:r>
              <a:rPr lang="en-US" dirty="0"/>
              <a:t>(general purpose)</a:t>
            </a:r>
          </a:p>
          <a:p>
            <a:pPr lvl="1"/>
            <a:r>
              <a:rPr lang="en-US" dirty="0" smtClean="0"/>
              <a:t>Probabilistic </a:t>
            </a:r>
            <a:r>
              <a:rPr lang="en-US" dirty="0"/>
              <a:t>Classifiers ( some assumption</a:t>
            </a:r>
            <a:r>
              <a:rPr lang="en-US" dirty="0" smtClean="0"/>
              <a:t>)</a:t>
            </a:r>
            <a:endParaRPr lang="en-US" dirty="0"/>
          </a:p>
          <a:p>
            <a:r>
              <a:rPr lang="en-US" dirty="0" smtClean="0">
                <a:solidFill>
                  <a:srgbClr val="245795"/>
                </a:solidFill>
              </a:rPr>
              <a:t>Key algorithms are driven by gradient descent </a:t>
            </a:r>
          </a:p>
          <a:p>
            <a:r>
              <a:rPr lang="en-US" dirty="0" smtClean="0"/>
              <a:t>However</a:t>
            </a:r>
            <a:r>
              <a:rPr lang="en-US" dirty="0"/>
              <a:t>, the representational restriction is limiting in many </a:t>
            </a:r>
            <a:r>
              <a:rPr lang="en-US" dirty="0" smtClean="0"/>
              <a:t>applications</a:t>
            </a:r>
            <a:endParaRPr lang="en-US" dirty="0"/>
          </a:p>
          <a:p>
            <a:endParaRPr lang="en-US" dirty="0"/>
          </a:p>
        </p:txBody>
      </p:sp>
      <p:sp>
        <p:nvSpPr>
          <p:cNvPr id="5" name="Slide Number Placeholder 4"/>
          <p:cNvSpPr>
            <a:spLocks noGrp="1"/>
          </p:cNvSpPr>
          <p:nvPr>
            <p:ph type="sldNum" sz="quarter" idx="4294967295"/>
          </p:nvPr>
        </p:nvSpPr>
        <p:spPr>
          <a:xfrm>
            <a:off x="7010400" y="6356350"/>
            <a:ext cx="2133600" cy="365125"/>
          </a:xfrm>
        </p:spPr>
        <p:txBody>
          <a:bodyPr/>
          <a:lstStyle/>
          <a:p>
            <a:fld id="{FA6F6034-1516-478C-9756-BC6A8296D6DE}" type="slidenum">
              <a:rPr lang="en-US" smtClean="0"/>
              <a:pPr/>
              <a:t>25</a:t>
            </a:fld>
            <a:endParaRPr lang="en-US" dirty="0"/>
          </a:p>
        </p:txBody>
      </p:sp>
    </p:spTree>
    <p:extLst>
      <p:ext uri="{BB962C8B-B14F-4D97-AF65-F5344CB8AC3E}">
        <p14:creationId xmlns:p14="http://schemas.microsoft.com/office/powerpoint/2010/main" val="954688085"/>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Backpropagation Learning Rule</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r>
                  <a:rPr lang="en-US" dirty="0" smtClean="0"/>
                  <a:t>Since there could be multiple output units, we define the </a:t>
                </a:r>
                <a:r>
                  <a:rPr lang="en-US" b="1" dirty="0" smtClean="0"/>
                  <a:t>error</a:t>
                </a:r>
                <a:r>
                  <a:rPr lang="en-US" dirty="0" smtClean="0"/>
                  <a:t> as the sum </a:t>
                </a:r>
                <a:r>
                  <a:rPr lang="en-US" dirty="0"/>
                  <a:t>over all the network output units.</a:t>
                </a:r>
              </a:p>
              <a:p>
                <a:pPr marL="0" indent="0">
                  <a:buNone/>
                </a:pPr>
                <a:r>
                  <a:rPr lang="en-US" dirty="0" smtClean="0"/>
                  <a:t>  </a:t>
                </a:r>
                <a14:m>
                  <m:oMath xmlns:m="http://schemas.openxmlformats.org/officeDocument/2006/math">
                    <m:r>
                      <a:rPr lang="en-US" i="1">
                        <a:latin typeface="Cambria Math"/>
                      </a:rPr>
                      <m:t>𝐸𝑟𝑟</m:t>
                    </m:r>
                    <m:d>
                      <m:dPr>
                        <m:ctrlPr>
                          <a:rPr lang="en-US" i="1">
                            <a:latin typeface="Cambria Math" charset="0"/>
                          </a:rPr>
                        </m:ctrlPr>
                      </m:dPr>
                      <m:e>
                        <m:acc>
                          <m:accPr>
                            <m:chr m:val="⃗"/>
                            <m:ctrlPr>
                              <a:rPr lang="en-US" i="1">
                                <a:latin typeface="Cambria Math" charset="0"/>
                              </a:rPr>
                            </m:ctrlPr>
                          </m:accPr>
                          <m:e>
                            <m:r>
                              <a:rPr lang="en-US" i="1">
                                <a:latin typeface="Cambria Math"/>
                              </a:rPr>
                              <m:t>𝑤</m:t>
                            </m:r>
                          </m:e>
                        </m:acc>
                      </m:e>
                    </m:d>
                    <m:r>
                      <a:rPr lang="en-US" i="1">
                        <a:latin typeface="Cambria Math"/>
                      </a:rPr>
                      <m:t>=</m:t>
                    </m:r>
                    <m:f>
                      <m:fPr>
                        <m:ctrlPr>
                          <a:rPr lang="en-US" i="1">
                            <a:latin typeface="Cambria Math" charset="0"/>
                          </a:rPr>
                        </m:ctrlPr>
                      </m:fPr>
                      <m:num>
                        <m:r>
                          <a:rPr lang="en-US" i="1">
                            <a:latin typeface="Cambria Math"/>
                          </a:rPr>
                          <m:t>1</m:t>
                        </m:r>
                      </m:num>
                      <m:den>
                        <m:r>
                          <a:rPr lang="en-US" i="1">
                            <a:latin typeface="Cambria Math"/>
                          </a:rPr>
                          <m:t>2</m:t>
                        </m:r>
                      </m:den>
                    </m:f>
                    <m:nary>
                      <m:naryPr>
                        <m:chr m:val="∑"/>
                        <m:ctrlPr>
                          <a:rPr lang="en-US" i="1">
                            <a:latin typeface="Cambria Math" charset="0"/>
                          </a:rPr>
                        </m:ctrlPr>
                      </m:naryPr>
                      <m:sub>
                        <m:r>
                          <m:rPr>
                            <m:brk m:alnAt="23"/>
                          </m:rPr>
                          <a:rPr lang="en-US" i="1">
                            <a:latin typeface="Cambria Math"/>
                          </a:rPr>
                          <m:t>𝑑</m:t>
                        </m:r>
                        <m:r>
                          <a:rPr lang="en-US" i="1">
                            <a:latin typeface="Cambria Math"/>
                          </a:rPr>
                          <m:t>∈</m:t>
                        </m:r>
                        <m:r>
                          <a:rPr lang="en-US" i="1">
                            <a:latin typeface="Cambria Math"/>
                          </a:rPr>
                          <m:t>𝐷</m:t>
                        </m:r>
                      </m:sub>
                      <m:sup/>
                      <m:e>
                        <m:nary>
                          <m:naryPr>
                            <m:chr m:val="∑"/>
                            <m:ctrlPr>
                              <a:rPr lang="en-US" i="1" smtClean="0">
                                <a:latin typeface="Cambria Math" charset="0"/>
                              </a:rPr>
                            </m:ctrlPr>
                          </m:naryPr>
                          <m:sub>
                            <m:r>
                              <m:rPr>
                                <m:brk m:alnAt="23"/>
                              </m:rPr>
                              <a:rPr lang="en-US" b="0" i="1" smtClean="0">
                                <a:latin typeface="Cambria Math"/>
                              </a:rPr>
                              <m:t>𝑘</m:t>
                            </m:r>
                            <m:r>
                              <a:rPr lang="en-US" b="0" i="1" smtClean="0">
                                <a:latin typeface="Cambria Math"/>
                              </a:rPr>
                              <m:t>∈</m:t>
                            </m:r>
                            <m:r>
                              <a:rPr lang="en-US" b="0" i="1" smtClean="0">
                                <a:latin typeface="Cambria Math"/>
                              </a:rPr>
                              <m:t>𝐾</m:t>
                            </m:r>
                          </m:sub>
                          <m:sup/>
                          <m:e/>
                        </m:nary>
                        <m:sSup>
                          <m:sSupPr>
                            <m:ctrlPr>
                              <a:rPr lang="en-US" i="1" smtClean="0">
                                <a:latin typeface="Cambria Math" charset="0"/>
                              </a:rPr>
                            </m:ctrlPr>
                          </m:sSupPr>
                          <m:e>
                            <m:d>
                              <m:dPr>
                                <m:ctrlPr>
                                  <a:rPr lang="en-US" i="1">
                                    <a:latin typeface="Cambria Math" charset="0"/>
                                  </a:rPr>
                                </m:ctrlPr>
                              </m:dPr>
                              <m:e>
                                <m:sSub>
                                  <m:sSubPr>
                                    <m:ctrlPr>
                                      <a:rPr lang="en-US" i="1">
                                        <a:latin typeface="Cambria Math" charset="0"/>
                                      </a:rPr>
                                    </m:ctrlPr>
                                  </m:sSubPr>
                                  <m:e>
                                    <m:r>
                                      <a:rPr lang="en-US" i="1">
                                        <a:latin typeface="Cambria Math"/>
                                      </a:rPr>
                                      <m:t>𝑡</m:t>
                                    </m:r>
                                  </m:e>
                                  <m:sub>
                                    <m:r>
                                      <a:rPr lang="en-US" b="0" i="1" smtClean="0">
                                        <a:latin typeface="Cambria Math"/>
                                      </a:rPr>
                                      <m:t>𝑘</m:t>
                                    </m:r>
                                    <m:r>
                                      <a:rPr lang="en-US" i="1">
                                        <a:latin typeface="Cambria Math"/>
                                      </a:rPr>
                                      <m:t>𝑑</m:t>
                                    </m:r>
                                  </m:sub>
                                </m:sSub>
                                <m:r>
                                  <a:rPr lang="en-US" i="1">
                                    <a:latin typeface="Cambria Math"/>
                                  </a:rPr>
                                  <m:t>−</m:t>
                                </m:r>
                                <m:sSub>
                                  <m:sSubPr>
                                    <m:ctrlPr>
                                      <a:rPr lang="en-US" i="1">
                                        <a:latin typeface="Cambria Math" charset="0"/>
                                      </a:rPr>
                                    </m:ctrlPr>
                                  </m:sSubPr>
                                  <m:e>
                                    <m:r>
                                      <a:rPr lang="en-US" i="1">
                                        <a:latin typeface="Cambria Math"/>
                                      </a:rPr>
                                      <m:t>𝑜</m:t>
                                    </m:r>
                                  </m:e>
                                  <m:sub>
                                    <m:r>
                                      <a:rPr lang="en-US" b="0" i="1" smtClean="0">
                                        <a:latin typeface="Cambria Math"/>
                                      </a:rPr>
                                      <m:t>𝑘</m:t>
                                    </m:r>
                                    <m:r>
                                      <a:rPr lang="en-US" i="1">
                                        <a:latin typeface="Cambria Math"/>
                                      </a:rPr>
                                      <m:t>𝑑</m:t>
                                    </m:r>
                                  </m:sub>
                                </m:sSub>
                              </m:e>
                            </m:d>
                          </m:e>
                          <m:sup>
                            <m:r>
                              <a:rPr lang="en-US" i="1">
                                <a:latin typeface="Cambria Math"/>
                              </a:rPr>
                              <m:t>2</m:t>
                            </m:r>
                          </m:sup>
                        </m:sSup>
                      </m:e>
                    </m:nary>
                  </m:oMath>
                </a14:m>
                <a:endParaRPr lang="en-US" dirty="0"/>
              </a:p>
              <a:p>
                <a:pPr lvl="1"/>
                <a:r>
                  <a:rPr lang="en-US" dirty="0" smtClean="0"/>
                  <a:t>where </a:t>
                </a:r>
                <a14:m>
                  <m:oMath xmlns:m="http://schemas.openxmlformats.org/officeDocument/2006/math">
                    <m:r>
                      <a:rPr lang="en-US" i="1" dirty="0" smtClean="0">
                        <a:latin typeface="Cambria Math"/>
                      </a:rPr>
                      <m:t>𝐷</m:t>
                    </m:r>
                  </m:oMath>
                </a14:m>
                <a:r>
                  <a:rPr lang="en-US" dirty="0"/>
                  <a:t> is the set of training examples, </a:t>
                </a:r>
              </a:p>
              <a:p>
                <a:pPr lvl="1"/>
                <a14:m>
                  <m:oMath xmlns:m="http://schemas.openxmlformats.org/officeDocument/2006/math">
                    <m:r>
                      <a:rPr lang="en-US" i="1" dirty="0" smtClean="0">
                        <a:latin typeface="Cambria Math"/>
                      </a:rPr>
                      <m:t>𝐾</m:t>
                    </m:r>
                  </m:oMath>
                </a14:m>
                <a:r>
                  <a:rPr lang="en-US" dirty="0" smtClean="0"/>
                  <a:t> </a:t>
                </a:r>
                <a:r>
                  <a:rPr lang="en-US" dirty="0"/>
                  <a:t>is the set of output units</a:t>
                </a:r>
              </a:p>
              <a:p>
                <a:endParaRPr lang="en-US" dirty="0" smtClean="0"/>
              </a:p>
              <a:p>
                <a:pPr marL="0" indent="0">
                  <a:buNone/>
                </a:pPr>
                <a:endParaRPr lang="en-US" dirty="0" smtClean="0"/>
              </a:p>
              <a:p>
                <a:r>
                  <a:rPr lang="en-US" dirty="0" smtClean="0"/>
                  <a:t>This is used </a:t>
                </a:r>
                <a:r>
                  <a:rPr lang="en-US" dirty="0"/>
                  <a:t>to derive the (global) </a:t>
                </a:r>
                <a:r>
                  <a:rPr lang="en-US" sz="2000" dirty="0" smtClean="0"/>
                  <a:t>learning </a:t>
                </a:r>
                <a:r>
                  <a:rPr lang="en-US" sz="2000" dirty="0"/>
                  <a:t>rule which performs gradient descent </a:t>
                </a:r>
                <a:r>
                  <a:rPr lang="en-US" sz="2000" dirty="0" smtClean="0"/>
                  <a:t>in </a:t>
                </a:r>
                <a:r>
                  <a:rPr lang="en-US" sz="2000" dirty="0"/>
                  <a:t>the weight space in an attempt to minimize the error function. </a:t>
                </a:r>
                <a:endParaRPr lang="en-US" sz="2000" dirty="0" smtClean="0"/>
              </a:p>
              <a:p>
                <a:pPr marL="0" indent="0">
                  <a:buNone/>
                </a:pPr>
                <a14:m>
                  <m:oMathPara xmlns:m="http://schemas.openxmlformats.org/officeDocument/2006/math">
                    <m:oMathParaPr>
                      <m:jc m:val="centerGroup"/>
                    </m:oMathParaPr>
                    <m:oMath xmlns:m="http://schemas.openxmlformats.org/officeDocument/2006/math">
                      <m:r>
                        <m:rPr>
                          <m:sty m:val="p"/>
                        </m:rPr>
                        <a:rPr lang="en-US">
                          <a:latin typeface="Cambria Math"/>
                        </a:rPr>
                        <m:t>Δ</m:t>
                      </m:r>
                      <m:sSub>
                        <m:sSubPr>
                          <m:ctrlPr>
                            <a:rPr lang="en-US" i="1">
                              <a:latin typeface="Cambria Math" charset="0"/>
                            </a:rPr>
                          </m:ctrlPr>
                        </m:sSubPr>
                        <m:e>
                          <m:r>
                            <a:rPr lang="en-US" i="1">
                              <a:latin typeface="Cambria Math"/>
                            </a:rPr>
                            <m:t>𝑤</m:t>
                          </m:r>
                        </m:e>
                        <m:sub>
                          <m:r>
                            <a:rPr lang="en-US" i="1">
                              <a:latin typeface="Cambria Math"/>
                            </a:rPr>
                            <m:t>𝑖</m:t>
                          </m:r>
                          <m:r>
                            <a:rPr lang="en-US" b="0" i="1" smtClean="0">
                              <a:latin typeface="Cambria Math"/>
                            </a:rPr>
                            <m:t>𝑗</m:t>
                          </m:r>
                        </m:sub>
                      </m:sSub>
                      <m:r>
                        <a:rPr lang="en-US" i="1">
                          <a:latin typeface="Cambria Math"/>
                        </a:rPr>
                        <m:t>=</m:t>
                      </m:r>
                      <m:r>
                        <a:rPr lang="en-US" b="0" i="1" smtClean="0">
                          <a:latin typeface="Cambria Math"/>
                        </a:rPr>
                        <m:t>−</m:t>
                      </m:r>
                      <m:r>
                        <a:rPr lang="en-US" i="1">
                          <a:latin typeface="Cambria Math"/>
                        </a:rPr>
                        <m:t>𝑅</m:t>
                      </m:r>
                      <m:f>
                        <m:fPr>
                          <m:ctrlPr>
                            <a:rPr lang="en-US" b="0" i="1" smtClean="0">
                              <a:latin typeface="Cambria Math" charset="0"/>
                            </a:rPr>
                          </m:ctrlPr>
                        </m:fPr>
                        <m:num>
                          <m:r>
                            <a:rPr lang="en-US" b="0" i="1" smtClean="0">
                              <a:latin typeface="Cambria Math"/>
                            </a:rPr>
                            <m:t>𝜕</m:t>
                          </m:r>
                          <m:r>
                            <a:rPr lang="en-US" b="0" i="1" smtClean="0">
                              <a:latin typeface="Cambria Math"/>
                            </a:rPr>
                            <m:t>𝐸</m:t>
                          </m:r>
                        </m:num>
                        <m:den>
                          <m:r>
                            <a:rPr lang="en-US" b="0" i="1" smtClean="0">
                              <a:latin typeface="Cambria Math"/>
                            </a:rPr>
                            <m:t>𝜕</m:t>
                          </m:r>
                          <m:sSub>
                            <m:sSubPr>
                              <m:ctrlPr>
                                <a:rPr lang="en-US" b="0" i="1" smtClean="0">
                                  <a:latin typeface="Cambria Math" charset="0"/>
                                </a:rPr>
                              </m:ctrlPr>
                            </m:sSubPr>
                            <m:e>
                              <m:r>
                                <a:rPr lang="en-US" b="0" i="1" smtClean="0">
                                  <a:latin typeface="Cambria Math"/>
                                </a:rPr>
                                <m:t>𝑤</m:t>
                              </m:r>
                            </m:e>
                            <m:sub>
                              <m:r>
                                <a:rPr lang="en-US" b="0" i="1" smtClean="0">
                                  <a:latin typeface="Cambria Math"/>
                                </a:rPr>
                                <m:t>𝑖𝑗</m:t>
                              </m:r>
                            </m:sub>
                          </m:sSub>
                        </m:den>
                      </m:f>
                    </m:oMath>
                  </m:oMathPara>
                </a14:m>
                <a:endParaRPr lang="en-US" b="0" dirty="0" smtClean="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1392062" y="1371600"/>
                <a:ext cx="7294738" cy="4525963"/>
              </a:xfrm>
              <a:blipFill>
                <a:blip r:embed="rId2"/>
                <a:stretch>
                  <a:fillRect t="-1078" r="-1086" b="-7278"/>
                </a:stretch>
              </a:blipFill>
            </p:spPr>
            <p:txBody>
              <a:bodyPr/>
              <a:lstStyle/>
              <a:p>
                <a:r>
                  <a:rPr lang="en-US">
                    <a:noFill/>
                  </a:rPr>
                  <a:t> </a:t>
                </a:r>
              </a:p>
            </p:txBody>
          </p:sp>
        </mc:Fallback>
      </mc:AlternateContent>
      <p:sp>
        <p:nvSpPr>
          <p:cNvPr id="5" name="Slide Number Placeholder 4"/>
          <p:cNvSpPr>
            <a:spLocks noGrp="1"/>
          </p:cNvSpPr>
          <p:nvPr>
            <p:ph type="sldNum" sz="quarter" idx="4294967295"/>
          </p:nvPr>
        </p:nvSpPr>
        <p:spPr>
          <a:xfrm>
            <a:off x="7010400" y="6356350"/>
            <a:ext cx="2133600" cy="365125"/>
          </a:xfrm>
        </p:spPr>
        <p:txBody>
          <a:bodyPr/>
          <a:lstStyle/>
          <a:p>
            <a:fld id="{FA6F6034-1516-478C-9756-BC6A8296D6DE}" type="slidenum">
              <a:rPr lang="en-US" smtClean="0"/>
              <a:pPr/>
              <a:t>26</a:t>
            </a:fld>
            <a:endParaRPr lang="en-US" dirty="0"/>
          </a:p>
        </p:txBody>
      </p:sp>
      <p:grpSp>
        <p:nvGrpSpPr>
          <p:cNvPr id="8" name="Group 51"/>
          <p:cNvGrpSpPr>
            <a:grpSpLocks/>
          </p:cNvGrpSpPr>
          <p:nvPr/>
        </p:nvGrpSpPr>
        <p:grpSpPr bwMode="auto">
          <a:xfrm>
            <a:off x="7157720" y="2494280"/>
            <a:ext cx="1661018" cy="1524000"/>
            <a:chOff x="1872" y="2496"/>
            <a:chExt cx="1392" cy="1368"/>
          </a:xfrm>
        </p:grpSpPr>
        <p:grpSp>
          <p:nvGrpSpPr>
            <p:cNvPr id="13" name="Group 26"/>
            <p:cNvGrpSpPr>
              <a:grpSpLocks/>
            </p:cNvGrpSpPr>
            <p:nvPr/>
          </p:nvGrpSpPr>
          <p:grpSpPr bwMode="auto">
            <a:xfrm>
              <a:off x="1872" y="3720"/>
              <a:ext cx="1392" cy="144"/>
              <a:chOff x="1872" y="3720"/>
              <a:chExt cx="1392" cy="144"/>
            </a:xfrm>
          </p:grpSpPr>
          <p:sp>
            <p:nvSpPr>
              <p:cNvPr id="43" name="Oval 10"/>
              <p:cNvSpPr>
                <a:spLocks noChangeArrowheads="1"/>
              </p:cNvSpPr>
              <p:nvPr/>
            </p:nvSpPr>
            <p:spPr bwMode="auto">
              <a:xfrm>
                <a:off x="1872" y="3720"/>
                <a:ext cx="144" cy="144"/>
              </a:xfrm>
              <a:prstGeom prst="ellipse">
                <a:avLst/>
              </a:prstGeom>
              <a:solidFill>
                <a:schemeClr val="tx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4" name="Oval 11"/>
              <p:cNvSpPr>
                <a:spLocks noChangeArrowheads="1"/>
              </p:cNvSpPr>
              <p:nvPr/>
            </p:nvSpPr>
            <p:spPr bwMode="auto">
              <a:xfrm>
                <a:off x="2256" y="3720"/>
                <a:ext cx="144" cy="144"/>
              </a:xfrm>
              <a:prstGeom prst="ellipse">
                <a:avLst/>
              </a:prstGeom>
              <a:solidFill>
                <a:schemeClr val="tx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5" name="Oval 12"/>
              <p:cNvSpPr>
                <a:spLocks noChangeArrowheads="1"/>
              </p:cNvSpPr>
              <p:nvPr/>
            </p:nvSpPr>
            <p:spPr bwMode="auto">
              <a:xfrm>
                <a:off x="2832" y="3720"/>
                <a:ext cx="144" cy="144"/>
              </a:xfrm>
              <a:prstGeom prst="ellipse">
                <a:avLst/>
              </a:prstGeom>
              <a:solidFill>
                <a:schemeClr val="tx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6" name="Oval 13"/>
              <p:cNvSpPr>
                <a:spLocks noChangeArrowheads="1"/>
              </p:cNvSpPr>
              <p:nvPr/>
            </p:nvSpPr>
            <p:spPr bwMode="auto">
              <a:xfrm>
                <a:off x="3120" y="3720"/>
                <a:ext cx="144" cy="144"/>
              </a:xfrm>
              <a:prstGeom prst="ellipse">
                <a:avLst/>
              </a:prstGeom>
              <a:solidFill>
                <a:schemeClr val="tx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7" name="Oval 14"/>
              <p:cNvSpPr>
                <a:spLocks noChangeArrowheads="1"/>
              </p:cNvSpPr>
              <p:nvPr/>
            </p:nvSpPr>
            <p:spPr bwMode="auto">
              <a:xfrm>
                <a:off x="2544" y="3720"/>
                <a:ext cx="144" cy="144"/>
              </a:xfrm>
              <a:prstGeom prst="ellipse">
                <a:avLst/>
              </a:prstGeom>
              <a:solidFill>
                <a:schemeClr val="tx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14" name="Group 25"/>
            <p:cNvGrpSpPr>
              <a:grpSpLocks/>
            </p:cNvGrpSpPr>
            <p:nvPr/>
          </p:nvGrpSpPr>
          <p:grpSpPr bwMode="auto">
            <a:xfrm>
              <a:off x="2016" y="3108"/>
              <a:ext cx="1056" cy="144"/>
              <a:chOff x="2016" y="3168"/>
              <a:chExt cx="1056" cy="144"/>
            </a:xfrm>
          </p:grpSpPr>
          <p:sp>
            <p:nvSpPr>
              <p:cNvPr id="40" name="Oval 16"/>
              <p:cNvSpPr>
                <a:spLocks noChangeArrowheads="1"/>
              </p:cNvSpPr>
              <p:nvPr/>
            </p:nvSpPr>
            <p:spPr bwMode="auto">
              <a:xfrm>
                <a:off x="2016" y="3168"/>
                <a:ext cx="144" cy="144"/>
              </a:xfrm>
              <a:prstGeom prst="ellipse">
                <a:avLst/>
              </a:prstGeom>
              <a:solidFill>
                <a:schemeClr val="tx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1" name="Oval 17"/>
              <p:cNvSpPr>
                <a:spLocks noChangeArrowheads="1"/>
              </p:cNvSpPr>
              <p:nvPr/>
            </p:nvSpPr>
            <p:spPr bwMode="auto">
              <a:xfrm>
                <a:off x="2928" y="3168"/>
                <a:ext cx="144" cy="144"/>
              </a:xfrm>
              <a:prstGeom prst="ellipse">
                <a:avLst/>
              </a:prstGeom>
              <a:solidFill>
                <a:schemeClr val="tx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2" name="Oval 19"/>
              <p:cNvSpPr>
                <a:spLocks noChangeArrowheads="1"/>
              </p:cNvSpPr>
              <p:nvPr/>
            </p:nvSpPr>
            <p:spPr bwMode="auto">
              <a:xfrm>
                <a:off x="2496" y="3168"/>
                <a:ext cx="144" cy="144"/>
              </a:xfrm>
              <a:prstGeom prst="ellipse">
                <a:avLst/>
              </a:prstGeom>
              <a:solidFill>
                <a:schemeClr val="tx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15" name="Group 27"/>
            <p:cNvGrpSpPr>
              <a:grpSpLocks/>
            </p:cNvGrpSpPr>
            <p:nvPr/>
          </p:nvGrpSpPr>
          <p:grpSpPr bwMode="auto">
            <a:xfrm>
              <a:off x="2208" y="2496"/>
              <a:ext cx="624" cy="144"/>
              <a:chOff x="2208" y="2496"/>
              <a:chExt cx="624" cy="144"/>
            </a:xfrm>
          </p:grpSpPr>
          <p:sp>
            <p:nvSpPr>
              <p:cNvPr id="38" name="Oval 21"/>
              <p:cNvSpPr>
                <a:spLocks noChangeArrowheads="1"/>
              </p:cNvSpPr>
              <p:nvPr/>
            </p:nvSpPr>
            <p:spPr bwMode="auto">
              <a:xfrm>
                <a:off x="2208" y="2496"/>
                <a:ext cx="144" cy="144"/>
              </a:xfrm>
              <a:prstGeom prst="ellipse">
                <a:avLst/>
              </a:prstGeom>
              <a:solidFill>
                <a:schemeClr val="tx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9" name="Oval 24"/>
              <p:cNvSpPr>
                <a:spLocks noChangeArrowheads="1"/>
              </p:cNvSpPr>
              <p:nvPr/>
            </p:nvSpPr>
            <p:spPr bwMode="auto">
              <a:xfrm>
                <a:off x="2688" y="2496"/>
                <a:ext cx="144" cy="144"/>
              </a:xfrm>
              <a:prstGeom prst="ellipse">
                <a:avLst/>
              </a:prstGeom>
              <a:solidFill>
                <a:schemeClr val="tx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cxnSp>
          <p:nvCxnSpPr>
            <p:cNvPr id="16" name="AutoShape 28"/>
            <p:cNvCxnSpPr>
              <a:cxnSpLocks noChangeShapeType="1"/>
              <a:stCxn id="39" idx="4"/>
              <a:endCxn id="41" idx="0"/>
            </p:cNvCxnSpPr>
            <p:nvPr/>
          </p:nvCxnSpPr>
          <p:spPr bwMode="auto">
            <a:xfrm>
              <a:off x="2760" y="2640"/>
              <a:ext cx="240" cy="468"/>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7" name="AutoShape 29"/>
            <p:cNvCxnSpPr>
              <a:cxnSpLocks noChangeShapeType="1"/>
              <a:stCxn id="39" idx="4"/>
              <a:endCxn id="42" idx="0"/>
            </p:cNvCxnSpPr>
            <p:nvPr/>
          </p:nvCxnSpPr>
          <p:spPr bwMode="auto">
            <a:xfrm flipH="1">
              <a:off x="2568" y="2640"/>
              <a:ext cx="192" cy="468"/>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8" name="AutoShape 30"/>
            <p:cNvCxnSpPr>
              <a:cxnSpLocks noChangeShapeType="1"/>
              <a:stCxn id="39" idx="4"/>
              <a:endCxn id="40" idx="0"/>
            </p:cNvCxnSpPr>
            <p:nvPr/>
          </p:nvCxnSpPr>
          <p:spPr bwMode="auto">
            <a:xfrm flipH="1">
              <a:off x="2088" y="2640"/>
              <a:ext cx="672" cy="468"/>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9" name="AutoShape 31"/>
            <p:cNvCxnSpPr>
              <a:cxnSpLocks noChangeShapeType="1"/>
              <a:stCxn id="38" idx="4"/>
              <a:endCxn id="41" idx="0"/>
            </p:cNvCxnSpPr>
            <p:nvPr/>
          </p:nvCxnSpPr>
          <p:spPr bwMode="auto">
            <a:xfrm>
              <a:off x="2280" y="2640"/>
              <a:ext cx="720" cy="468"/>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0" name="AutoShape 32"/>
            <p:cNvCxnSpPr>
              <a:cxnSpLocks noChangeShapeType="1"/>
              <a:stCxn id="38" idx="4"/>
              <a:endCxn id="42" idx="0"/>
            </p:cNvCxnSpPr>
            <p:nvPr/>
          </p:nvCxnSpPr>
          <p:spPr bwMode="auto">
            <a:xfrm>
              <a:off x="2280" y="2640"/>
              <a:ext cx="288" cy="468"/>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1" name="AutoShape 33"/>
            <p:cNvCxnSpPr>
              <a:cxnSpLocks noChangeShapeType="1"/>
              <a:stCxn id="38" idx="4"/>
              <a:endCxn id="40" idx="0"/>
            </p:cNvCxnSpPr>
            <p:nvPr/>
          </p:nvCxnSpPr>
          <p:spPr bwMode="auto">
            <a:xfrm flipH="1">
              <a:off x="2088" y="2640"/>
              <a:ext cx="192" cy="468"/>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2" name="AutoShape 34"/>
            <p:cNvCxnSpPr>
              <a:cxnSpLocks noChangeShapeType="1"/>
              <a:stCxn id="40" idx="4"/>
              <a:endCxn id="43" idx="0"/>
            </p:cNvCxnSpPr>
            <p:nvPr/>
          </p:nvCxnSpPr>
          <p:spPr bwMode="auto">
            <a:xfrm flipH="1">
              <a:off x="1944" y="3252"/>
              <a:ext cx="144" cy="468"/>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3" name="AutoShape 35"/>
            <p:cNvCxnSpPr>
              <a:cxnSpLocks noChangeShapeType="1"/>
              <a:stCxn id="40" idx="4"/>
              <a:endCxn id="44" idx="0"/>
            </p:cNvCxnSpPr>
            <p:nvPr/>
          </p:nvCxnSpPr>
          <p:spPr bwMode="auto">
            <a:xfrm>
              <a:off x="2088" y="3252"/>
              <a:ext cx="240" cy="468"/>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4" name="AutoShape 36"/>
            <p:cNvCxnSpPr>
              <a:cxnSpLocks noChangeShapeType="1"/>
              <a:stCxn id="40" idx="4"/>
              <a:endCxn id="47" idx="0"/>
            </p:cNvCxnSpPr>
            <p:nvPr/>
          </p:nvCxnSpPr>
          <p:spPr bwMode="auto">
            <a:xfrm>
              <a:off x="2088" y="3252"/>
              <a:ext cx="528" cy="468"/>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5" name="AutoShape 37"/>
            <p:cNvCxnSpPr>
              <a:cxnSpLocks noChangeShapeType="1"/>
              <a:stCxn id="40" idx="4"/>
              <a:endCxn id="45" idx="0"/>
            </p:cNvCxnSpPr>
            <p:nvPr/>
          </p:nvCxnSpPr>
          <p:spPr bwMode="auto">
            <a:xfrm>
              <a:off x="2088" y="3252"/>
              <a:ext cx="816" cy="468"/>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6" name="AutoShape 38"/>
            <p:cNvCxnSpPr>
              <a:cxnSpLocks noChangeShapeType="1"/>
              <a:stCxn id="40" idx="4"/>
              <a:endCxn id="46" idx="0"/>
            </p:cNvCxnSpPr>
            <p:nvPr/>
          </p:nvCxnSpPr>
          <p:spPr bwMode="auto">
            <a:xfrm>
              <a:off x="2088" y="3252"/>
              <a:ext cx="1104" cy="468"/>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7" name="AutoShape 40"/>
            <p:cNvCxnSpPr>
              <a:cxnSpLocks noChangeShapeType="1"/>
              <a:endCxn id="47" idx="0"/>
            </p:cNvCxnSpPr>
            <p:nvPr/>
          </p:nvCxnSpPr>
          <p:spPr bwMode="auto">
            <a:xfrm>
              <a:off x="2560" y="3268"/>
              <a:ext cx="56" cy="452"/>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8" name="AutoShape 41"/>
            <p:cNvCxnSpPr>
              <a:cxnSpLocks noChangeShapeType="1"/>
              <a:stCxn id="42" idx="4"/>
              <a:endCxn id="44" idx="0"/>
            </p:cNvCxnSpPr>
            <p:nvPr/>
          </p:nvCxnSpPr>
          <p:spPr bwMode="auto">
            <a:xfrm flipH="1">
              <a:off x="2328" y="3252"/>
              <a:ext cx="240" cy="468"/>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9" name="AutoShape 42"/>
            <p:cNvCxnSpPr>
              <a:cxnSpLocks noChangeShapeType="1"/>
              <a:endCxn id="43" idx="0"/>
            </p:cNvCxnSpPr>
            <p:nvPr/>
          </p:nvCxnSpPr>
          <p:spPr bwMode="auto">
            <a:xfrm flipH="1">
              <a:off x="1944" y="3268"/>
              <a:ext cx="616" cy="452"/>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0" name="AutoShape 43"/>
            <p:cNvCxnSpPr>
              <a:cxnSpLocks noChangeShapeType="1"/>
            </p:cNvCxnSpPr>
            <p:nvPr/>
          </p:nvCxnSpPr>
          <p:spPr bwMode="auto">
            <a:xfrm>
              <a:off x="2544" y="3264"/>
              <a:ext cx="312" cy="456"/>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1" name="AutoShape 44"/>
            <p:cNvCxnSpPr>
              <a:cxnSpLocks noChangeShapeType="1"/>
              <a:stCxn id="41" idx="4"/>
              <a:endCxn id="46" idx="0"/>
            </p:cNvCxnSpPr>
            <p:nvPr/>
          </p:nvCxnSpPr>
          <p:spPr bwMode="auto">
            <a:xfrm>
              <a:off x="3000" y="3252"/>
              <a:ext cx="192" cy="468"/>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2" name="AutoShape 45"/>
            <p:cNvCxnSpPr>
              <a:cxnSpLocks noChangeShapeType="1"/>
              <a:stCxn id="41" idx="4"/>
              <a:endCxn id="45" idx="0"/>
            </p:cNvCxnSpPr>
            <p:nvPr/>
          </p:nvCxnSpPr>
          <p:spPr bwMode="auto">
            <a:xfrm flipH="1">
              <a:off x="2904" y="3252"/>
              <a:ext cx="96" cy="468"/>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3" name="AutoShape 46"/>
            <p:cNvCxnSpPr>
              <a:cxnSpLocks noChangeShapeType="1"/>
              <a:stCxn id="41" idx="4"/>
              <a:endCxn id="47" idx="0"/>
            </p:cNvCxnSpPr>
            <p:nvPr/>
          </p:nvCxnSpPr>
          <p:spPr bwMode="auto">
            <a:xfrm flipH="1">
              <a:off x="2616" y="3252"/>
              <a:ext cx="384" cy="468"/>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4" name="AutoShape 47"/>
            <p:cNvCxnSpPr>
              <a:cxnSpLocks noChangeShapeType="1"/>
              <a:stCxn id="41" idx="4"/>
              <a:endCxn id="44" idx="0"/>
            </p:cNvCxnSpPr>
            <p:nvPr/>
          </p:nvCxnSpPr>
          <p:spPr bwMode="auto">
            <a:xfrm flipH="1">
              <a:off x="2328" y="3252"/>
              <a:ext cx="672" cy="468"/>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5" name="AutoShape 48"/>
            <p:cNvCxnSpPr>
              <a:cxnSpLocks noChangeShapeType="1"/>
              <a:stCxn id="41" idx="4"/>
              <a:endCxn id="43" idx="7"/>
            </p:cNvCxnSpPr>
            <p:nvPr/>
          </p:nvCxnSpPr>
          <p:spPr bwMode="auto">
            <a:xfrm flipH="1">
              <a:off x="1995" y="3252"/>
              <a:ext cx="1005" cy="489"/>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6" name="AutoShape 49"/>
            <p:cNvCxnSpPr>
              <a:cxnSpLocks noChangeShapeType="1"/>
              <a:stCxn id="42" idx="4"/>
              <a:endCxn id="46" idx="0"/>
            </p:cNvCxnSpPr>
            <p:nvPr/>
          </p:nvCxnSpPr>
          <p:spPr bwMode="auto">
            <a:xfrm>
              <a:off x="2568" y="3252"/>
              <a:ext cx="624" cy="468"/>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37" name="Line 50"/>
            <p:cNvSpPr>
              <a:spLocks noChangeShapeType="1"/>
            </p:cNvSpPr>
            <p:nvPr/>
          </p:nvSpPr>
          <p:spPr bwMode="auto">
            <a:xfrm flipV="1">
              <a:off x="1872" y="2688"/>
              <a:ext cx="0" cy="1104"/>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mc:AlternateContent xmlns:mc="http://schemas.openxmlformats.org/markup-compatibility/2006" xmlns:a14="http://schemas.microsoft.com/office/drawing/2010/main">
        <mc:Choice Requires="a14">
          <p:sp>
            <p:nvSpPr>
              <p:cNvPr id="54" name="TextBox 53"/>
              <p:cNvSpPr txBox="1"/>
              <p:nvPr/>
            </p:nvSpPr>
            <p:spPr>
              <a:xfrm>
                <a:off x="7053838" y="2057400"/>
                <a:ext cx="1897122" cy="2400657"/>
              </a:xfrm>
              <a:prstGeom prst="rect">
                <a:avLst/>
              </a:prstGeom>
              <a:noFill/>
            </p:spPr>
            <p:txBody>
              <a:bodyPr wrap="none" rtlCol="0">
                <a:spAutoFit/>
              </a:bodyPr>
              <a:lstStyle/>
              <a:p>
                <a:pPr algn="ctr"/>
                <a14:m>
                  <m:oMath xmlns:m="http://schemas.openxmlformats.org/officeDocument/2006/math">
                    <m:sSub>
                      <m:sSubPr>
                        <m:ctrlPr>
                          <a:rPr lang="en-US" sz="2500" i="1" u="none" smtClean="0">
                            <a:latin typeface="Cambria Math" charset="0"/>
                          </a:rPr>
                        </m:ctrlPr>
                      </m:sSubPr>
                      <m:e>
                        <m:r>
                          <a:rPr lang="en-US" sz="2500" i="1" u="none">
                            <a:latin typeface="Cambria Math"/>
                          </a:rPr>
                          <m:t>𝑜</m:t>
                        </m:r>
                      </m:e>
                      <m:sub>
                        <m:r>
                          <a:rPr lang="en-US" sz="2500" b="0" i="1" u="none" smtClean="0">
                            <a:latin typeface="Cambria Math"/>
                          </a:rPr>
                          <m:t>1</m:t>
                        </m:r>
                      </m:sub>
                    </m:sSub>
                  </m:oMath>
                </a14:m>
                <a:r>
                  <a:rPr lang="en-US" sz="2500" u="none" dirty="0" smtClean="0"/>
                  <a:t>…</a:t>
                </a:r>
                <a14:m>
                  <m:oMath xmlns:m="http://schemas.openxmlformats.org/officeDocument/2006/math">
                    <m:sSub>
                      <m:sSubPr>
                        <m:ctrlPr>
                          <a:rPr lang="en-US" sz="2500" i="1" u="none">
                            <a:latin typeface="Cambria Math" charset="0"/>
                          </a:rPr>
                        </m:ctrlPr>
                      </m:sSubPr>
                      <m:e>
                        <m:r>
                          <a:rPr lang="en-US" sz="2500" i="1" u="none">
                            <a:latin typeface="Cambria Math"/>
                          </a:rPr>
                          <m:t>𝑜</m:t>
                        </m:r>
                      </m:e>
                      <m:sub>
                        <m:r>
                          <a:rPr lang="en-US" sz="2500" b="0" i="1" u="none" smtClean="0">
                            <a:latin typeface="Cambria Math"/>
                          </a:rPr>
                          <m:t>𝑘</m:t>
                        </m:r>
                      </m:sub>
                    </m:sSub>
                  </m:oMath>
                </a14:m>
                <a:r>
                  <a:rPr lang="en-US" sz="2500" u="none" dirty="0" smtClean="0"/>
                  <a:t> </a:t>
                </a:r>
              </a:p>
              <a:p>
                <a:pPr algn="ctr"/>
                <a:endParaRPr lang="en-US" sz="2500" u="none" dirty="0"/>
              </a:p>
              <a:p>
                <a:pPr algn="ctr"/>
                <a:endParaRPr lang="en-US" sz="2500" u="none" dirty="0" smtClean="0"/>
              </a:p>
              <a:p>
                <a:pPr algn="ctr"/>
                <a:endParaRPr lang="en-US" sz="2500" u="none" dirty="0" smtClean="0"/>
              </a:p>
              <a:p>
                <a:pPr algn="ctr"/>
                <a:endParaRPr lang="en-US" sz="2500" u="none" dirty="0" smtClean="0"/>
              </a:p>
              <a:p>
                <a:pPr algn="ctr"/>
                <a14:m>
                  <m:oMathPara xmlns:m="http://schemas.openxmlformats.org/officeDocument/2006/math">
                    <m:oMathParaPr>
                      <m:jc m:val="centerGroup"/>
                    </m:oMathParaPr>
                    <m:oMath xmlns:m="http://schemas.openxmlformats.org/officeDocument/2006/math">
                      <m:r>
                        <a:rPr lang="en-US" sz="2500" b="0" i="1" u="none" smtClean="0">
                          <a:latin typeface="Cambria Math"/>
                        </a:rPr>
                        <m:t>(1, 0, 1, 0, 0)</m:t>
                      </m:r>
                    </m:oMath>
                  </m:oMathPara>
                </a14:m>
                <a:endParaRPr lang="en-US" sz="2500" u="none" dirty="0" smtClean="0"/>
              </a:p>
            </p:txBody>
          </p:sp>
        </mc:Choice>
        <mc:Fallback xmlns="">
          <p:sp>
            <p:nvSpPr>
              <p:cNvPr id="54" name="TextBox 53"/>
              <p:cNvSpPr txBox="1">
                <a:spLocks noRot="1" noChangeAspect="1" noMove="1" noResize="1" noEditPoints="1" noAdjustHandles="1" noChangeArrowheads="1" noChangeShapeType="1" noTextEdit="1"/>
              </p:cNvSpPr>
              <p:nvPr/>
            </p:nvSpPr>
            <p:spPr>
              <a:xfrm>
                <a:off x="7053838" y="2057400"/>
                <a:ext cx="1897122" cy="2400657"/>
              </a:xfrm>
              <a:prstGeom prst="rect">
                <a:avLst/>
              </a:prstGeom>
              <a:blipFill rotWithShape="1">
                <a:blip r:embed="rId3"/>
                <a:stretch>
                  <a:fillRect t="-2036"/>
                </a:stretch>
              </a:blipFill>
            </p:spPr>
            <p:txBody>
              <a:bodyPr/>
              <a:lstStyle/>
              <a:p>
                <a:r>
                  <a:rPr lang="en-US">
                    <a:noFill/>
                  </a:rPr>
                  <a:t> </a:t>
                </a:r>
              </a:p>
            </p:txBody>
          </p:sp>
        </mc:Fallback>
      </mc:AlternateContent>
      <p:sp>
        <p:nvSpPr>
          <p:cNvPr id="48" name="TextBox 47"/>
          <p:cNvSpPr txBox="1"/>
          <p:nvPr/>
        </p:nvSpPr>
        <p:spPr>
          <a:xfrm>
            <a:off x="6934200" y="5638800"/>
            <a:ext cx="990600" cy="307777"/>
          </a:xfrm>
          <a:prstGeom prst="rect">
            <a:avLst/>
          </a:prstGeom>
          <a:solidFill>
            <a:srgbClr val="FFFFCC"/>
          </a:solidFill>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sz="1400" u="none" dirty="0" smtClean="0"/>
              <a:t>Function 1</a:t>
            </a:r>
            <a:endParaRPr lang="en-US" sz="1400" u="none" dirty="0"/>
          </a:p>
        </p:txBody>
      </p:sp>
    </p:spTree>
    <p:extLst>
      <p:ext uri="{BB962C8B-B14F-4D97-AF65-F5344CB8AC3E}">
        <p14:creationId xmlns:p14="http://schemas.microsoft.com/office/powerpoint/2010/main" val="29002096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fade">
                                      <p:cBhvr>
                                        <p:cTn id="7" dur="500"/>
                                        <p:tgtEl>
                                          <p:spTgt spid="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62" name="Rectangle 2"/>
          <p:cNvSpPr>
            <a:spLocks noGrp="1" noChangeArrowheads="1"/>
          </p:cNvSpPr>
          <p:nvPr>
            <p:ph type="title"/>
          </p:nvPr>
        </p:nvSpPr>
        <p:spPr/>
        <p:txBody>
          <a:bodyPr/>
          <a:lstStyle/>
          <a:p>
            <a:r>
              <a:rPr lang="en-US" sz="4000" dirty="0" smtClean="0">
                <a:solidFill>
                  <a:schemeClr val="tx1"/>
                </a:solidFill>
              </a:rPr>
              <a:t>Learning with a Multi-Layer  Perceptron</a:t>
            </a:r>
            <a:endParaRPr lang="en-US" sz="4000" dirty="0">
              <a:solidFill>
                <a:schemeClr val="tx1"/>
              </a:solidFill>
            </a:endParaRPr>
          </a:p>
        </p:txBody>
      </p:sp>
      <p:sp>
        <p:nvSpPr>
          <p:cNvPr id="808963" name="Rectangle 3"/>
          <p:cNvSpPr>
            <a:spLocks noGrp="1" noChangeArrowheads="1"/>
          </p:cNvSpPr>
          <p:nvPr>
            <p:ph idx="4294967295"/>
          </p:nvPr>
        </p:nvSpPr>
        <p:spPr>
          <a:xfrm>
            <a:off x="533400" y="1371600"/>
            <a:ext cx="7162800" cy="4525963"/>
          </a:xfrm>
        </p:spPr>
        <p:txBody>
          <a:bodyPr/>
          <a:lstStyle/>
          <a:p>
            <a:r>
              <a:rPr lang="en-US" sz="2000" dirty="0" smtClean="0">
                <a:latin typeface="+mj-lt"/>
              </a:rPr>
              <a:t>It’s easy to learn the top layer – it’s just a linear unit. </a:t>
            </a:r>
          </a:p>
          <a:p>
            <a:r>
              <a:rPr lang="en-US" sz="2000" dirty="0" smtClean="0">
                <a:latin typeface="+mj-lt"/>
              </a:rPr>
              <a:t>Given feedback (truth) at the top layer, and the activation at the layer below it, you can use the Perceptron update rule (more generally, gradient descent) to updated these weights.</a:t>
            </a:r>
          </a:p>
          <a:p>
            <a:r>
              <a:rPr lang="en-US" sz="2000" dirty="0" smtClean="0">
                <a:latin typeface="+mj-lt"/>
              </a:rPr>
              <a:t>The problem is what to do with </a:t>
            </a:r>
          </a:p>
          <a:p>
            <a:pPr marL="0" indent="0">
              <a:buNone/>
            </a:pPr>
            <a:r>
              <a:rPr lang="en-US" sz="2000" dirty="0">
                <a:latin typeface="+mj-lt"/>
              </a:rPr>
              <a:t> </a:t>
            </a:r>
            <a:r>
              <a:rPr lang="en-US" sz="2000" dirty="0" smtClean="0">
                <a:latin typeface="+mj-lt"/>
              </a:rPr>
              <a:t>     the other set of weights – we do</a:t>
            </a:r>
          </a:p>
          <a:p>
            <a:pPr marL="0" indent="0">
              <a:buNone/>
            </a:pPr>
            <a:r>
              <a:rPr lang="en-US" sz="2000" dirty="0">
                <a:latin typeface="+mj-lt"/>
              </a:rPr>
              <a:t> </a:t>
            </a:r>
            <a:r>
              <a:rPr lang="en-US" sz="2000" dirty="0" smtClean="0">
                <a:latin typeface="+mj-lt"/>
              </a:rPr>
              <a:t>     not get feedback in the </a:t>
            </a:r>
          </a:p>
          <a:p>
            <a:pPr marL="0" indent="0">
              <a:buNone/>
            </a:pPr>
            <a:r>
              <a:rPr lang="en-US" sz="2000" dirty="0">
                <a:latin typeface="+mj-lt"/>
              </a:rPr>
              <a:t> </a:t>
            </a:r>
            <a:r>
              <a:rPr lang="en-US" sz="2000" dirty="0" smtClean="0">
                <a:latin typeface="+mj-lt"/>
              </a:rPr>
              <a:t>     intermediate layer(s). </a:t>
            </a:r>
          </a:p>
        </p:txBody>
      </p:sp>
      <p:sp>
        <p:nvSpPr>
          <p:cNvPr id="12" name="Slide Number Placeholder 5"/>
          <p:cNvSpPr>
            <a:spLocks noGrp="1"/>
          </p:cNvSpPr>
          <p:nvPr>
            <p:ph type="sldNum" sz="quarter" idx="4294967295"/>
          </p:nvPr>
        </p:nvSpPr>
        <p:spPr>
          <a:xfrm>
            <a:off x="7010400" y="6356350"/>
            <a:ext cx="2133600" cy="365125"/>
          </a:xfrm>
        </p:spPr>
        <p:txBody>
          <a:bodyPr/>
          <a:lstStyle/>
          <a:p>
            <a:fld id="{4078304C-5BE1-484D-994C-369CBE2AEA96}" type="slidenum">
              <a:rPr lang="en-US"/>
              <a:pPr/>
              <a:t>27</a:t>
            </a:fld>
            <a:endParaRPr lang="en-US"/>
          </a:p>
        </p:txBody>
      </p:sp>
      <p:grpSp>
        <p:nvGrpSpPr>
          <p:cNvPr id="4" name="Group 3"/>
          <p:cNvGrpSpPr/>
          <p:nvPr/>
        </p:nvGrpSpPr>
        <p:grpSpPr>
          <a:xfrm>
            <a:off x="5334000" y="2819400"/>
            <a:ext cx="3581400" cy="2590800"/>
            <a:chOff x="5562600" y="1981200"/>
            <a:chExt cx="3581400" cy="2590800"/>
          </a:xfrm>
        </p:grpSpPr>
        <p:sp>
          <p:nvSpPr>
            <p:cNvPr id="3" name="Rectangle 2"/>
            <p:cNvSpPr/>
            <p:nvPr/>
          </p:nvSpPr>
          <p:spPr>
            <a:xfrm>
              <a:off x="5562600" y="1981200"/>
              <a:ext cx="3581400" cy="2590800"/>
            </a:xfrm>
            <a:prstGeom prst="rect">
              <a:avLst/>
            </a:prstGeom>
            <a:solidFill>
              <a:srgbClr val="FFFFCC"/>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 name="Group 5"/>
            <p:cNvGrpSpPr/>
            <p:nvPr/>
          </p:nvGrpSpPr>
          <p:grpSpPr>
            <a:xfrm>
              <a:off x="5638599" y="2140638"/>
              <a:ext cx="3454839" cy="2312432"/>
              <a:chOff x="5410200" y="2488168"/>
              <a:chExt cx="3454839" cy="2312432"/>
            </a:xfrm>
          </p:grpSpPr>
          <p:grpSp>
            <p:nvGrpSpPr>
              <p:cNvPr id="7" name="Group 6"/>
              <p:cNvGrpSpPr/>
              <p:nvPr/>
            </p:nvGrpSpPr>
            <p:grpSpPr>
              <a:xfrm>
                <a:off x="5410200" y="2488168"/>
                <a:ext cx="3454839" cy="2312432"/>
                <a:chOff x="5599913" y="3472934"/>
                <a:chExt cx="3454839" cy="2312432"/>
              </a:xfrm>
            </p:grpSpPr>
            <p:grpSp>
              <p:nvGrpSpPr>
                <p:cNvPr id="10" name="Group 51"/>
                <p:cNvGrpSpPr>
                  <a:grpSpLocks/>
                </p:cNvGrpSpPr>
                <p:nvPr/>
              </p:nvGrpSpPr>
              <p:grpSpPr bwMode="auto">
                <a:xfrm>
                  <a:off x="6248400" y="3543300"/>
                  <a:ext cx="2209800" cy="2171700"/>
                  <a:chOff x="1872" y="2496"/>
                  <a:chExt cx="1392" cy="1368"/>
                </a:xfrm>
              </p:grpSpPr>
              <p:grpSp>
                <p:nvGrpSpPr>
                  <p:cNvPr id="16" name="Group 26"/>
                  <p:cNvGrpSpPr>
                    <a:grpSpLocks/>
                  </p:cNvGrpSpPr>
                  <p:nvPr/>
                </p:nvGrpSpPr>
                <p:grpSpPr bwMode="auto">
                  <a:xfrm>
                    <a:off x="1872" y="3720"/>
                    <a:ext cx="1392" cy="144"/>
                    <a:chOff x="1872" y="3720"/>
                    <a:chExt cx="1392" cy="144"/>
                  </a:xfrm>
                </p:grpSpPr>
                <p:sp>
                  <p:nvSpPr>
                    <p:cNvPr id="46" name="Oval 10"/>
                    <p:cNvSpPr>
                      <a:spLocks noChangeArrowheads="1"/>
                    </p:cNvSpPr>
                    <p:nvPr/>
                  </p:nvSpPr>
                  <p:spPr bwMode="auto">
                    <a:xfrm>
                      <a:off x="1872" y="3720"/>
                      <a:ext cx="144" cy="144"/>
                    </a:xfrm>
                    <a:prstGeom prst="ellipse">
                      <a:avLst/>
                    </a:prstGeom>
                    <a:solidFill>
                      <a:schemeClr val="tx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7" name="Oval 11"/>
                    <p:cNvSpPr>
                      <a:spLocks noChangeArrowheads="1"/>
                    </p:cNvSpPr>
                    <p:nvPr/>
                  </p:nvSpPr>
                  <p:spPr bwMode="auto">
                    <a:xfrm>
                      <a:off x="2256" y="3720"/>
                      <a:ext cx="144" cy="144"/>
                    </a:xfrm>
                    <a:prstGeom prst="ellipse">
                      <a:avLst/>
                    </a:prstGeom>
                    <a:solidFill>
                      <a:schemeClr val="tx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8" name="Oval 12"/>
                    <p:cNvSpPr>
                      <a:spLocks noChangeArrowheads="1"/>
                    </p:cNvSpPr>
                    <p:nvPr/>
                  </p:nvSpPr>
                  <p:spPr bwMode="auto">
                    <a:xfrm>
                      <a:off x="2832" y="3720"/>
                      <a:ext cx="144" cy="144"/>
                    </a:xfrm>
                    <a:prstGeom prst="ellipse">
                      <a:avLst/>
                    </a:prstGeom>
                    <a:solidFill>
                      <a:schemeClr val="tx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9" name="Oval 13"/>
                    <p:cNvSpPr>
                      <a:spLocks noChangeArrowheads="1"/>
                    </p:cNvSpPr>
                    <p:nvPr/>
                  </p:nvSpPr>
                  <p:spPr bwMode="auto">
                    <a:xfrm>
                      <a:off x="3120" y="3720"/>
                      <a:ext cx="144" cy="144"/>
                    </a:xfrm>
                    <a:prstGeom prst="ellipse">
                      <a:avLst/>
                    </a:prstGeom>
                    <a:solidFill>
                      <a:schemeClr val="tx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0" name="Oval 14"/>
                    <p:cNvSpPr>
                      <a:spLocks noChangeArrowheads="1"/>
                    </p:cNvSpPr>
                    <p:nvPr/>
                  </p:nvSpPr>
                  <p:spPr bwMode="auto">
                    <a:xfrm>
                      <a:off x="2544" y="3720"/>
                      <a:ext cx="144" cy="144"/>
                    </a:xfrm>
                    <a:prstGeom prst="ellipse">
                      <a:avLst/>
                    </a:prstGeom>
                    <a:solidFill>
                      <a:schemeClr val="tx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17" name="Group 25"/>
                  <p:cNvGrpSpPr>
                    <a:grpSpLocks/>
                  </p:cNvGrpSpPr>
                  <p:nvPr/>
                </p:nvGrpSpPr>
                <p:grpSpPr bwMode="auto">
                  <a:xfrm>
                    <a:off x="2016" y="3108"/>
                    <a:ext cx="1056" cy="144"/>
                    <a:chOff x="2016" y="3168"/>
                    <a:chExt cx="1056" cy="144"/>
                  </a:xfrm>
                </p:grpSpPr>
                <p:sp>
                  <p:nvSpPr>
                    <p:cNvPr id="43" name="Oval 16"/>
                    <p:cNvSpPr>
                      <a:spLocks noChangeArrowheads="1"/>
                    </p:cNvSpPr>
                    <p:nvPr/>
                  </p:nvSpPr>
                  <p:spPr bwMode="auto">
                    <a:xfrm>
                      <a:off x="2016" y="3168"/>
                      <a:ext cx="144" cy="144"/>
                    </a:xfrm>
                    <a:prstGeom prst="ellipse">
                      <a:avLst/>
                    </a:prstGeom>
                    <a:solidFill>
                      <a:schemeClr val="tx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4" name="Oval 17"/>
                    <p:cNvSpPr>
                      <a:spLocks noChangeArrowheads="1"/>
                    </p:cNvSpPr>
                    <p:nvPr/>
                  </p:nvSpPr>
                  <p:spPr bwMode="auto">
                    <a:xfrm>
                      <a:off x="2928" y="3168"/>
                      <a:ext cx="144" cy="144"/>
                    </a:xfrm>
                    <a:prstGeom prst="ellipse">
                      <a:avLst/>
                    </a:prstGeom>
                    <a:solidFill>
                      <a:schemeClr val="tx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5" name="Oval 19"/>
                    <p:cNvSpPr>
                      <a:spLocks noChangeArrowheads="1"/>
                    </p:cNvSpPr>
                    <p:nvPr/>
                  </p:nvSpPr>
                  <p:spPr bwMode="auto">
                    <a:xfrm>
                      <a:off x="2496" y="3168"/>
                      <a:ext cx="144" cy="144"/>
                    </a:xfrm>
                    <a:prstGeom prst="ellipse">
                      <a:avLst/>
                    </a:prstGeom>
                    <a:solidFill>
                      <a:schemeClr val="tx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18" name="Group 27"/>
                  <p:cNvGrpSpPr>
                    <a:grpSpLocks/>
                  </p:cNvGrpSpPr>
                  <p:nvPr/>
                </p:nvGrpSpPr>
                <p:grpSpPr bwMode="auto">
                  <a:xfrm>
                    <a:off x="2208" y="2496"/>
                    <a:ext cx="624" cy="144"/>
                    <a:chOff x="2208" y="2496"/>
                    <a:chExt cx="624" cy="144"/>
                  </a:xfrm>
                </p:grpSpPr>
                <p:sp>
                  <p:nvSpPr>
                    <p:cNvPr id="41" name="Oval 21"/>
                    <p:cNvSpPr>
                      <a:spLocks noChangeArrowheads="1"/>
                    </p:cNvSpPr>
                    <p:nvPr/>
                  </p:nvSpPr>
                  <p:spPr bwMode="auto">
                    <a:xfrm>
                      <a:off x="2208" y="2496"/>
                      <a:ext cx="144" cy="144"/>
                    </a:xfrm>
                    <a:prstGeom prst="ellipse">
                      <a:avLst/>
                    </a:prstGeom>
                    <a:solidFill>
                      <a:schemeClr val="tx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2" name="Oval 24"/>
                    <p:cNvSpPr>
                      <a:spLocks noChangeArrowheads="1"/>
                    </p:cNvSpPr>
                    <p:nvPr/>
                  </p:nvSpPr>
                  <p:spPr bwMode="auto">
                    <a:xfrm>
                      <a:off x="2688" y="2496"/>
                      <a:ext cx="144" cy="144"/>
                    </a:xfrm>
                    <a:prstGeom prst="ellipse">
                      <a:avLst/>
                    </a:prstGeom>
                    <a:solidFill>
                      <a:schemeClr val="tx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cxnSp>
                <p:nvCxnSpPr>
                  <p:cNvPr id="19" name="AutoShape 28"/>
                  <p:cNvCxnSpPr>
                    <a:cxnSpLocks noChangeShapeType="1"/>
                    <a:stCxn id="42" idx="4"/>
                    <a:endCxn id="44" idx="0"/>
                  </p:cNvCxnSpPr>
                  <p:nvPr/>
                </p:nvCxnSpPr>
                <p:spPr bwMode="auto">
                  <a:xfrm>
                    <a:off x="2760" y="2640"/>
                    <a:ext cx="240" cy="468"/>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0" name="AutoShape 29"/>
                  <p:cNvCxnSpPr>
                    <a:cxnSpLocks noChangeShapeType="1"/>
                    <a:stCxn id="42" idx="4"/>
                    <a:endCxn id="45" idx="0"/>
                  </p:cNvCxnSpPr>
                  <p:nvPr/>
                </p:nvCxnSpPr>
                <p:spPr bwMode="auto">
                  <a:xfrm flipH="1">
                    <a:off x="2568" y="2640"/>
                    <a:ext cx="192" cy="468"/>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1" name="AutoShape 30"/>
                  <p:cNvCxnSpPr>
                    <a:cxnSpLocks noChangeShapeType="1"/>
                    <a:stCxn id="42" idx="4"/>
                    <a:endCxn id="43" idx="0"/>
                  </p:cNvCxnSpPr>
                  <p:nvPr/>
                </p:nvCxnSpPr>
                <p:spPr bwMode="auto">
                  <a:xfrm flipH="1">
                    <a:off x="2088" y="2640"/>
                    <a:ext cx="672" cy="468"/>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2" name="AutoShape 31"/>
                  <p:cNvCxnSpPr>
                    <a:cxnSpLocks noChangeShapeType="1"/>
                    <a:stCxn id="41" idx="4"/>
                    <a:endCxn id="44" idx="0"/>
                  </p:cNvCxnSpPr>
                  <p:nvPr/>
                </p:nvCxnSpPr>
                <p:spPr bwMode="auto">
                  <a:xfrm>
                    <a:off x="2280" y="2640"/>
                    <a:ext cx="720" cy="468"/>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3" name="AutoShape 32"/>
                  <p:cNvCxnSpPr>
                    <a:cxnSpLocks noChangeShapeType="1"/>
                    <a:stCxn id="41" idx="4"/>
                    <a:endCxn id="45" idx="0"/>
                  </p:cNvCxnSpPr>
                  <p:nvPr/>
                </p:nvCxnSpPr>
                <p:spPr bwMode="auto">
                  <a:xfrm>
                    <a:off x="2280" y="2640"/>
                    <a:ext cx="288" cy="468"/>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4" name="AutoShape 33"/>
                  <p:cNvCxnSpPr>
                    <a:cxnSpLocks noChangeShapeType="1"/>
                    <a:stCxn id="41" idx="4"/>
                    <a:endCxn id="43" idx="0"/>
                  </p:cNvCxnSpPr>
                  <p:nvPr/>
                </p:nvCxnSpPr>
                <p:spPr bwMode="auto">
                  <a:xfrm flipH="1">
                    <a:off x="2088" y="2640"/>
                    <a:ext cx="192" cy="468"/>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5" name="AutoShape 34"/>
                  <p:cNvCxnSpPr>
                    <a:cxnSpLocks noChangeShapeType="1"/>
                    <a:stCxn id="43" idx="4"/>
                    <a:endCxn id="46" idx="0"/>
                  </p:cNvCxnSpPr>
                  <p:nvPr/>
                </p:nvCxnSpPr>
                <p:spPr bwMode="auto">
                  <a:xfrm flipH="1">
                    <a:off x="1944" y="3252"/>
                    <a:ext cx="144" cy="468"/>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6" name="AutoShape 35"/>
                  <p:cNvCxnSpPr>
                    <a:cxnSpLocks noChangeShapeType="1"/>
                    <a:stCxn id="43" idx="4"/>
                    <a:endCxn id="47" idx="0"/>
                  </p:cNvCxnSpPr>
                  <p:nvPr/>
                </p:nvCxnSpPr>
                <p:spPr bwMode="auto">
                  <a:xfrm>
                    <a:off x="2088" y="3252"/>
                    <a:ext cx="240" cy="468"/>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7" name="AutoShape 36"/>
                  <p:cNvCxnSpPr>
                    <a:cxnSpLocks noChangeShapeType="1"/>
                    <a:stCxn id="43" idx="4"/>
                    <a:endCxn id="50" idx="0"/>
                  </p:cNvCxnSpPr>
                  <p:nvPr/>
                </p:nvCxnSpPr>
                <p:spPr bwMode="auto">
                  <a:xfrm>
                    <a:off x="2088" y="3252"/>
                    <a:ext cx="528" cy="468"/>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8" name="AutoShape 37"/>
                  <p:cNvCxnSpPr>
                    <a:cxnSpLocks noChangeShapeType="1"/>
                    <a:stCxn id="43" idx="4"/>
                    <a:endCxn id="48" idx="0"/>
                  </p:cNvCxnSpPr>
                  <p:nvPr/>
                </p:nvCxnSpPr>
                <p:spPr bwMode="auto">
                  <a:xfrm>
                    <a:off x="2088" y="3252"/>
                    <a:ext cx="816" cy="468"/>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9" name="AutoShape 38"/>
                  <p:cNvCxnSpPr>
                    <a:cxnSpLocks noChangeShapeType="1"/>
                    <a:stCxn id="43" idx="4"/>
                    <a:endCxn id="49" idx="0"/>
                  </p:cNvCxnSpPr>
                  <p:nvPr/>
                </p:nvCxnSpPr>
                <p:spPr bwMode="auto">
                  <a:xfrm>
                    <a:off x="2088" y="3252"/>
                    <a:ext cx="1104" cy="468"/>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0" name="AutoShape 40"/>
                  <p:cNvCxnSpPr>
                    <a:cxnSpLocks noChangeShapeType="1"/>
                    <a:endCxn id="50" idx="0"/>
                  </p:cNvCxnSpPr>
                  <p:nvPr/>
                </p:nvCxnSpPr>
                <p:spPr bwMode="auto">
                  <a:xfrm>
                    <a:off x="2560" y="3268"/>
                    <a:ext cx="56" cy="452"/>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1" name="AutoShape 41"/>
                  <p:cNvCxnSpPr>
                    <a:cxnSpLocks noChangeShapeType="1"/>
                    <a:stCxn id="45" idx="4"/>
                    <a:endCxn id="47" idx="0"/>
                  </p:cNvCxnSpPr>
                  <p:nvPr/>
                </p:nvCxnSpPr>
                <p:spPr bwMode="auto">
                  <a:xfrm flipH="1">
                    <a:off x="2328" y="3252"/>
                    <a:ext cx="240" cy="468"/>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2" name="AutoShape 42"/>
                  <p:cNvCxnSpPr>
                    <a:cxnSpLocks noChangeShapeType="1"/>
                    <a:endCxn id="46" idx="0"/>
                  </p:cNvCxnSpPr>
                  <p:nvPr/>
                </p:nvCxnSpPr>
                <p:spPr bwMode="auto">
                  <a:xfrm flipH="1">
                    <a:off x="1944" y="3268"/>
                    <a:ext cx="616" cy="452"/>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3" name="AutoShape 43"/>
                  <p:cNvCxnSpPr>
                    <a:cxnSpLocks noChangeShapeType="1"/>
                  </p:cNvCxnSpPr>
                  <p:nvPr/>
                </p:nvCxnSpPr>
                <p:spPr bwMode="auto">
                  <a:xfrm>
                    <a:off x="2544" y="3264"/>
                    <a:ext cx="312" cy="456"/>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4" name="AutoShape 44"/>
                  <p:cNvCxnSpPr>
                    <a:cxnSpLocks noChangeShapeType="1"/>
                    <a:stCxn id="44" idx="4"/>
                    <a:endCxn id="49" idx="0"/>
                  </p:cNvCxnSpPr>
                  <p:nvPr/>
                </p:nvCxnSpPr>
                <p:spPr bwMode="auto">
                  <a:xfrm>
                    <a:off x="3000" y="3252"/>
                    <a:ext cx="192" cy="468"/>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5" name="AutoShape 45"/>
                  <p:cNvCxnSpPr>
                    <a:cxnSpLocks noChangeShapeType="1"/>
                    <a:stCxn id="44" idx="4"/>
                    <a:endCxn id="48" idx="0"/>
                  </p:cNvCxnSpPr>
                  <p:nvPr/>
                </p:nvCxnSpPr>
                <p:spPr bwMode="auto">
                  <a:xfrm flipH="1">
                    <a:off x="2904" y="3252"/>
                    <a:ext cx="96" cy="468"/>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6" name="AutoShape 46"/>
                  <p:cNvCxnSpPr>
                    <a:cxnSpLocks noChangeShapeType="1"/>
                    <a:stCxn id="44" idx="4"/>
                    <a:endCxn id="50" idx="0"/>
                  </p:cNvCxnSpPr>
                  <p:nvPr/>
                </p:nvCxnSpPr>
                <p:spPr bwMode="auto">
                  <a:xfrm flipH="1">
                    <a:off x="2616" y="3252"/>
                    <a:ext cx="384" cy="468"/>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7" name="AutoShape 47"/>
                  <p:cNvCxnSpPr>
                    <a:cxnSpLocks noChangeShapeType="1"/>
                    <a:stCxn id="44" idx="4"/>
                    <a:endCxn id="47" idx="0"/>
                  </p:cNvCxnSpPr>
                  <p:nvPr/>
                </p:nvCxnSpPr>
                <p:spPr bwMode="auto">
                  <a:xfrm flipH="1">
                    <a:off x="2328" y="3252"/>
                    <a:ext cx="672" cy="468"/>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8" name="AutoShape 48"/>
                  <p:cNvCxnSpPr>
                    <a:cxnSpLocks noChangeShapeType="1"/>
                    <a:stCxn id="44" idx="4"/>
                    <a:endCxn id="46" idx="7"/>
                  </p:cNvCxnSpPr>
                  <p:nvPr/>
                </p:nvCxnSpPr>
                <p:spPr bwMode="auto">
                  <a:xfrm flipH="1">
                    <a:off x="1995" y="3252"/>
                    <a:ext cx="1005" cy="489"/>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9" name="AutoShape 49"/>
                  <p:cNvCxnSpPr>
                    <a:cxnSpLocks noChangeShapeType="1"/>
                    <a:stCxn id="45" idx="4"/>
                    <a:endCxn id="49" idx="0"/>
                  </p:cNvCxnSpPr>
                  <p:nvPr/>
                </p:nvCxnSpPr>
                <p:spPr bwMode="auto">
                  <a:xfrm>
                    <a:off x="2568" y="3252"/>
                    <a:ext cx="624" cy="468"/>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40" name="Line 50"/>
                  <p:cNvSpPr>
                    <a:spLocks noChangeShapeType="1"/>
                  </p:cNvSpPr>
                  <p:nvPr/>
                </p:nvSpPr>
                <p:spPr bwMode="auto">
                  <a:xfrm flipV="1">
                    <a:off x="1872" y="2688"/>
                    <a:ext cx="0" cy="1104"/>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11" name="Rectangle 10"/>
                <p:cNvSpPr/>
                <p:nvPr/>
              </p:nvSpPr>
              <p:spPr>
                <a:xfrm>
                  <a:off x="5599913" y="3506082"/>
                  <a:ext cx="1105687" cy="369332"/>
                </a:xfrm>
                <a:prstGeom prst="rect">
                  <a:avLst/>
                </a:prstGeom>
                <a:solidFill>
                  <a:srgbClr val="FFFFCC"/>
                </a:solidFill>
                <a:ln w="28575">
                  <a:solidFill>
                    <a:schemeClr val="accent1"/>
                  </a:solidFill>
                </a:ln>
              </p:spPr>
              <p:txBody>
                <a:bodyPr wrap="none">
                  <a:spAutoFit/>
                </a:bodyPr>
                <a:lstStyle/>
                <a:p>
                  <a:r>
                    <a:rPr lang="en-US" altLang="en-US" sz="1800" u="none" dirty="0">
                      <a:latin typeface="+mn-lt"/>
                    </a:rPr>
                    <a:t>activation</a:t>
                  </a:r>
                  <a:endParaRPr lang="en-US" sz="1800" dirty="0">
                    <a:latin typeface="+mn-lt"/>
                  </a:endParaRPr>
                </a:p>
              </p:txBody>
            </p:sp>
            <p:sp>
              <p:nvSpPr>
                <p:cNvPr id="13" name="Rectangle 12"/>
                <p:cNvSpPr/>
                <p:nvPr/>
              </p:nvSpPr>
              <p:spPr>
                <a:xfrm>
                  <a:off x="8369949" y="5416034"/>
                  <a:ext cx="684803" cy="369332"/>
                </a:xfrm>
                <a:prstGeom prst="rect">
                  <a:avLst/>
                </a:prstGeom>
                <a:solidFill>
                  <a:srgbClr val="FFFFCC"/>
                </a:solidFill>
                <a:ln w="28575">
                  <a:solidFill>
                    <a:schemeClr val="accent1"/>
                  </a:solidFill>
                </a:ln>
              </p:spPr>
              <p:txBody>
                <a:bodyPr wrap="none">
                  <a:spAutoFit/>
                </a:bodyPr>
                <a:lstStyle/>
                <a:p>
                  <a:r>
                    <a:rPr lang="en-US" altLang="en-US" sz="1800" u="none" dirty="0" smtClean="0">
                      <a:latin typeface="+mn-lt"/>
                    </a:rPr>
                    <a:t>Input</a:t>
                  </a:r>
                  <a:endParaRPr lang="en-US" sz="1800" dirty="0">
                    <a:latin typeface="+mn-lt"/>
                  </a:endParaRPr>
                </a:p>
              </p:txBody>
            </p:sp>
            <p:sp>
              <p:nvSpPr>
                <p:cNvPr id="14" name="Rectangle 13"/>
                <p:cNvSpPr/>
                <p:nvPr/>
              </p:nvSpPr>
              <p:spPr>
                <a:xfrm>
                  <a:off x="8192015" y="4444484"/>
                  <a:ext cx="862737" cy="369332"/>
                </a:xfrm>
                <a:prstGeom prst="rect">
                  <a:avLst/>
                </a:prstGeom>
                <a:solidFill>
                  <a:srgbClr val="FFFFCC"/>
                </a:solidFill>
                <a:ln w="28575">
                  <a:solidFill>
                    <a:schemeClr val="accent1"/>
                  </a:solidFill>
                </a:ln>
              </p:spPr>
              <p:txBody>
                <a:bodyPr wrap="none">
                  <a:spAutoFit/>
                </a:bodyPr>
                <a:lstStyle/>
                <a:p>
                  <a:r>
                    <a:rPr lang="en-US" altLang="en-US" sz="1800" u="none" dirty="0" smtClean="0">
                      <a:latin typeface="+mn-lt"/>
                    </a:rPr>
                    <a:t>Hidden</a:t>
                  </a:r>
                  <a:endParaRPr lang="en-US" sz="1800" dirty="0">
                    <a:latin typeface="+mn-lt"/>
                  </a:endParaRPr>
                </a:p>
              </p:txBody>
            </p:sp>
            <p:sp>
              <p:nvSpPr>
                <p:cNvPr id="15" name="Rectangle 14"/>
                <p:cNvSpPr/>
                <p:nvPr/>
              </p:nvSpPr>
              <p:spPr>
                <a:xfrm>
                  <a:off x="8198427" y="3472934"/>
                  <a:ext cx="856325" cy="369332"/>
                </a:xfrm>
                <a:prstGeom prst="rect">
                  <a:avLst/>
                </a:prstGeom>
                <a:solidFill>
                  <a:srgbClr val="FFFFCC"/>
                </a:solidFill>
                <a:ln w="28575">
                  <a:solidFill>
                    <a:schemeClr val="accent1"/>
                  </a:solidFill>
                </a:ln>
              </p:spPr>
              <p:txBody>
                <a:bodyPr wrap="none">
                  <a:spAutoFit/>
                </a:bodyPr>
                <a:lstStyle/>
                <a:p>
                  <a:r>
                    <a:rPr lang="en-US" altLang="en-US" sz="1800" u="none" dirty="0" smtClean="0">
                      <a:latin typeface="+mn-lt"/>
                    </a:rPr>
                    <a:t>Output</a:t>
                  </a:r>
                  <a:endParaRPr lang="en-US" sz="1800" dirty="0">
                    <a:latin typeface="+mn-lt"/>
                  </a:endParaRPr>
                </a:p>
              </p:txBody>
            </p:sp>
          </p:grpSp>
          <p:sp>
            <p:nvSpPr>
              <p:cNvPr id="8" name="Rectangle 7"/>
              <p:cNvSpPr/>
              <p:nvPr/>
            </p:nvSpPr>
            <p:spPr>
              <a:xfrm>
                <a:off x="7773187" y="2983468"/>
                <a:ext cx="500458" cy="369332"/>
              </a:xfrm>
              <a:prstGeom prst="rect">
                <a:avLst/>
              </a:prstGeom>
              <a:solidFill>
                <a:srgbClr val="FFFF00"/>
              </a:solidFill>
              <a:ln w="28575">
                <a:solidFill>
                  <a:schemeClr val="accent1"/>
                </a:solidFill>
              </a:ln>
            </p:spPr>
            <p:txBody>
              <a:bodyPr wrap="none">
                <a:spAutoFit/>
              </a:bodyPr>
              <a:lstStyle/>
              <a:p>
                <a:r>
                  <a:rPr lang="en-US" altLang="en-US" sz="1800" u="none" dirty="0" smtClean="0">
                    <a:latin typeface="Calibri"/>
                  </a:rPr>
                  <a:t>w</a:t>
                </a:r>
                <a:r>
                  <a:rPr lang="en-US" altLang="en-US" sz="1800" u="none" baseline="30000" dirty="0" smtClean="0">
                    <a:latin typeface="Calibri"/>
                  </a:rPr>
                  <a:t>2</a:t>
                </a:r>
                <a:r>
                  <a:rPr lang="en-US" altLang="en-US" sz="1800" u="none" baseline="-25000" dirty="0" smtClean="0">
                    <a:latin typeface="Calibri"/>
                  </a:rPr>
                  <a:t>ij</a:t>
                </a:r>
                <a:endParaRPr lang="en-US" sz="1800" u="none" baseline="-25000" dirty="0">
                  <a:latin typeface="Calibri"/>
                </a:endParaRPr>
              </a:p>
            </p:txBody>
          </p:sp>
          <p:sp>
            <p:nvSpPr>
              <p:cNvPr id="9" name="Rectangle 8"/>
              <p:cNvSpPr/>
              <p:nvPr/>
            </p:nvSpPr>
            <p:spPr>
              <a:xfrm>
                <a:off x="8057532" y="3914960"/>
                <a:ext cx="500458" cy="369332"/>
              </a:xfrm>
              <a:prstGeom prst="rect">
                <a:avLst/>
              </a:prstGeom>
              <a:solidFill>
                <a:srgbClr val="FFFF00"/>
              </a:solidFill>
              <a:ln w="28575">
                <a:solidFill>
                  <a:schemeClr val="accent1"/>
                </a:solidFill>
              </a:ln>
            </p:spPr>
            <p:txBody>
              <a:bodyPr wrap="none">
                <a:spAutoFit/>
              </a:bodyPr>
              <a:lstStyle/>
              <a:p>
                <a:r>
                  <a:rPr lang="en-US" altLang="en-US" sz="1800" u="none" dirty="0" smtClean="0">
                    <a:latin typeface="Calibri"/>
                  </a:rPr>
                  <a:t>w</a:t>
                </a:r>
                <a:r>
                  <a:rPr lang="en-US" altLang="en-US" sz="1800" u="none" baseline="30000" dirty="0" smtClean="0">
                    <a:latin typeface="Calibri"/>
                  </a:rPr>
                  <a:t>1</a:t>
                </a:r>
                <a:r>
                  <a:rPr lang="en-US" altLang="en-US" sz="1800" u="none" baseline="-25000" dirty="0" smtClean="0">
                    <a:latin typeface="Calibri"/>
                  </a:rPr>
                  <a:t>ij</a:t>
                </a:r>
                <a:endParaRPr lang="en-US" sz="1800" u="none" baseline="-25000" dirty="0">
                  <a:latin typeface="Calibri"/>
                </a:endParaRPr>
              </a:p>
            </p:txBody>
          </p:sp>
        </p:grpSp>
      </p:grpSp>
    </p:spTree>
    <p:extLst>
      <p:ext uri="{BB962C8B-B14F-4D97-AF65-F5344CB8AC3E}">
        <p14:creationId xmlns:p14="http://schemas.microsoft.com/office/powerpoint/2010/main" val="212781772"/>
      </p:ext>
    </p:extLst>
  </p:cSld>
  <p:clrMapOvr>
    <a:masterClrMapping/>
  </p:clrMapOvr>
  <p:transition>
    <p:zoom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80896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0896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80896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808963">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808963">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80896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08963"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62" name="Rectangle 2"/>
          <p:cNvSpPr>
            <a:spLocks noGrp="1" noChangeArrowheads="1"/>
          </p:cNvSpPr>
          <p:nvPr>
            <p:ph type="title"/>
          </p:nvPr>
        </p:nvSpPr>
        <p:spPr/>
        <p:txBody>
          <a:bodyPr/>
          <a:lstStyle/>
          <a:p>
            <a:r>
              <a:rPr lang="en-US" sz="4000" dirty="0" smtClean="0">
                <a:solidFill>
                  <a:schemeClr val="tx1"/>
                </a:solidFill>
              </a:rPr>
              <a:t>Learning with a Multi-Layer  Perceptron</a:t>
            </a:r>
            <a:endParaRPr lang="en-US" sz="4000" dirty="0">
              <a:solidFill>
                <a:schemeClr val="tx1"/>
              </a:solidFill>
            </a:endParaRPr>
          </a:p>
        </p:txBody>
      </p:sp>
      <p:sp>
        <p:nvSpPr>
          <p:cNvPr id="808963" name="Rectangle 3"/>
          <p:cNvSpPr>
            <a:spLocks noGrp="1" noChangeArrowheads="1"/>
          </p:cNvSpPr>
          <p:nvPr>
            <p:ph idx="1"/>
          </p:nvPr>
        </p:nvSpPr>
        <p:spPr>
          <a:xfrm>
            <a:off x="685800" y="1417637"/>
            <a:ext cx="7772400" cy="4983163"/>
          </a:xfrm>
        </p:spPr>
        <p:txBody>
          <a:bodyPr/>
          <a:lstStyle/>
          <a:p>
            <a:r>
              <a:rPr lang="en-US" sz="1800" dirty="0" smtClean="0">
                <a:latin typeface="+mj-lt"/>
              </a:rPr>
              <a:t>The problem is what to do with </a:t>
            </a:r>
          </a:p>
          <a:p>
            <a:pPr marL="0" indent="0">
              <a:buNone/>
            </a:pPr>
            <a:r>
              <a:rPr lang="en-US" sz="1800" dirty="0">
                <a:latin typeface="+mj-lt"/>
              </a:rPr>
              <a:t> </a:t>
            </a:r>
            <a:r>
              <a:rPr lang="en-US" sz="1800" dirty="0" smtClean="0">
                <a:latin typeface="+mj-lt"/>
              </a:rPr>
              <a:t>     the other set of weights – we do </a:t>
            </a:r>
          </a:p>
          <a:p>
            <a:pPr marL="0" indent="0">
              <a:buNone/>
            </a:pPr>
            <a:r>
              <a:rPr lang="en-US" sz="1800" dirty="0">
                <a:latin typeface="+mj-lt"/>
              </a:rPr>
              <a:t> </a:t>
            </a:r>
            <a:r>
              <a:rPr lang="en-US" sz="1800" dirty="0" smtClean="0">
                <a:latin typeface="+mj-lt"/>
              </a:rPr>
              <a:t>     not get feedback in the </a:t>
            </a:r>
          </a:p>
          <a:p>
            <a:pPr marL="0" indent="0">
              <a:buNone/>
            </a:pPr>
            <a:r>
              <a:rPr lang="en-US" sz="1800" dirty="0">
                <a:latin typeface="+mj-lt"/>
              </a:rPr>
              <a:t> </a:t>
            </a:r>
            <a:r>
              <a:rPr lang="en-US" sz="1800" dirty="0" smtClean="0">
                <a:latin typeface="+mj-lt"/>
              </a:rPr>
              <a:t>     intermediate layer(s). </a:t>
            </a:r>
          </a:p>
          <a:p>
            <a:r>
              <a:rPr lang="en-US" sz="1800" dirty="0" smtClean="0">
                <a:solidFill>
                  <a:srgbClr val="0000FF"/>
                </a:solidFill>
                <a:latin typeface="+mj-lt"/>
              </a:rPr>
              <a:t>Solution:</a:t>
            </a:r>
            <a:r>
              <a:rPr lang="en-US" sz="1800" dirty="0" smtClean="0">
                <a:latin typeface="+mj-lt"/>
              </a:rPr>
              <a:t> If all the activation </a:t>
            </a:r>
          </a:p>
          <a:p>
            <a:pPr marL="0" indent="0">
              <a:buNone/>
            </a:pPr>
            <a:r>
              <a:rPr lang="en-US" sz="1800" dirty="0">
                <a:latin typeface="+mj-lt"/>
              </a:rPr>
              <a:t> </a:t>
            </a:r>
            <a:r>
              <a:rPr lang="en-US" sz="1800" dirty="0" smtClean="0">
                <a:latin typeface="+mj-lt"/>
              </a:rPr>
              <a:t>     functions are differentiable, then </a:t>
            </a:r>
          </a:p>
          <a:p>
            <a:pPr marL="0" indent="0">
              <a:buNone/>
            </a:pPr>
            <a:r>
              <a:rPr lang="en-US" sz="1800" dirty="0">
                <a:latin typeface="+mj-lt"/>
              </a:rPr>
              <a:t> </a:t>
            </a:r>
            <a:r>
              <a:rPr lang="en-US" sz="1800" dirty="0" smtClean="0">
                <a:latin typeface="+mj-lt"/>
              </a:rPr>
              <a:t>     the </a:t>
            </a:r>
            <a:r>
              <a:rPr lang="en-US" sz="1800" b="1" dirty="0" smtClean="0">
                <a:latin typeface="+mj-lt"/>
              </a:rPr>
              <a:t>output</a:t>
            </a:r>
            <a:r>
              <a:rPr lang="en-US" sz="1800" dirty="0" smtClean="0">
                <a:latin typeface="+mj-lt"/>
              </a:rPr>
              <a:t> of the network is also </a:t>
            </a:r>
          </a:p>
          <a:p>
            <a:pPr marL="0" indent="0">
              <a:buNone/>
            </a:pPr>
            <a:r>
              <a:rPr lang="en-US" sz="1800" dirty="0">
                <a:latin typeface="+mj-lt"/>
              </a:rPr>
              <a:t> </a:t>
            </a:r>
            <a:r>
              <a:rPr lang="en-US" sz="1800" dirty="0" smtClean="0">
                <a:latin typeface="+mj-lt"/>
              </a:rPr>
              <a:t>     a differentiable function of the input and weights in the network.</a:t>
            </a:r>
          </a:p>
          <a:p>
            <a:r>
              <a:rPr lang="en-US" sz="1800" dirty="0">
                <a:latin typeface="+mj-lt"/>
              </a:rPr>
              <a:t>D</a:t>
            </a:r>
            <a:r>
              <a:rPr lang="en-US" sz="1800" dirty="0" smtClean="0">
                <a:latin typeface="+mj-lt"/>
              </a:rPr>
              <a:t>efine an </a:t>
            </a:r>
            <a:r>
              <a:rPr lang="en-US" sz="1800" dirty="0" smtClean="0">
                <a:solidFill>
                  <a:srgbClr val="0000FF"/>
                </a:solidFill>
                <a:latin typeface="+mj-lt"/>
              </a:rPr>
              <a:t>error function </a:t>
            </a:r>
            <a:r>
              <a:rPr lang="en-US" sz="1800" dirty="0" smtClean="0">
                <a:latin typeface="+mj-lt"/>
              </a:rPr>
              <a:t>(e.g., sum of squares) that is a differentiable function of the output, i.e. this error function is also a differentiable function of the weights. </a:t>
            </a:r>
          </a:p>
          <a:p>
            <a:r>
              <a:rPr lang="en-US" sz="1800" dirty="0" smtClean="0">
                <a:latin typeface="+mj-lt"/>
              </a:rPr>
              <a:t>We can then evaluate the derivatives of the error with respect to the weights, and use these derivatives to find weight values that minimize this error function, using gradient descent (or other optimization methods). </a:t>
            </a:r>
          </a:p>
          <a:p>
            <a:r>
              <a:rPr lang="en-US" sz="1800" dirty="0" smtClean="0">
                <a:latin typeface="+mj-lt"/>
              </a:rPr>
              <a:t>This results in an algorithm called back-propagation.</a:t>
            </a:r>
          </a:p>
          <a:p>
            <a:pPr marL="0" indent="0">
              <a:buNone/>
            </a:pPr>
            <a:endParaRPr lang="en-US" sz="2000" dirty="0" smtClean="0">
              <a:latin typeface="+mj-lt"/>
            </a:endParaRPr>
          </a:p>
        </p:txBody>
      </p:sp>
      <p:sp>
        <p:nvSpPr>
          <p:cNvPr id="12" name="Slide Number Placeholder 5"/>
          <p:cNvSpPr>
            <a:spLocks noGrp="1"/>
          </p:cNvSpPr>
          <p:nvPr>
            <p:ph type="sldNum" sz="quarter" idx="4294967295"/>
          </p:nvPr>
        </p:nvSpPr>
        <p:spPr>
          <a:xfrm>
            <a:off x="7010400" y="6356350"/>
            <a:ext cx="2133600" cy="365125"/>
          </a:xfrm>
        </p:spPr>
        <p:txBody>
          <a:bodyPr/>
          <a:lstStyle/>
          <a:p>
            <a:fld id="{4078304C-5BE1-484D-994C-369CBE2AEA96}" type="slidenum">
              <a:rPr lang="en-US"/>
              <a:pPr/>
              <a:t>28</a:t>
            </a:fld>
            <a:endParaRPr lang="en-US"/>
          </a:p>
        </p:txBody>
      </p:sp>
      <p:grpSp>
        <p:nvGrpSpPr>
          <p:cNvPr id="4" name="Group 3"/>
          <p:cNvGrpSpPr/>
          <p:nvPr/>
        </p:nvGrpSpPr>
        <p:grpSpPr>
          <a:xfrm>
            <a:off x="5105400" y="1109530"/>
            <a:ext cx="3581400" cy="2636123"/>
            <a:chOff x="5519870" y="1816947"/>
            <a:chExt cx="3581400" cy="2636123"/>
          </a:xfrm>
        </p:grpSpPr>
        <p:sp>
          <p:nvSpPr>
            <p:cNvPr id="3" name="Rectangle 2"/>
            <p:cNvSpPr/>
            <p:nvPr/>
          </p:nvSpPr>
          <p:spPr>
            <a:xfrm>
              <a:off x="5519870" y="1816947"/>
              <a:ext cx="3581400" cy="2590800"/>
            </a:xfrm>
            <a:prstGeom prst="rect">
              <a:avLst/>
            </a:prstGeom>
            <a:solidFill>
              <a:srgbClr val="FFFFCC"/>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 name="Group 5"/>
            <p:cNvGrpSpPr/>
            <p:nvPr/>
          </p:nvGrpSpPr>
          <p:grpSpPr>
            <a:xfrm>
              <a:off x="5638599" y="2140638"/>
              <a:ext cx="3454839" cy="2312432"/>
              <a:chOff x="5410200" y="2488168"/>
              <a:chExt cx="3454839" cy="2312432"/>
            </a:xfrm>
          </p:grpSpPr>
          <p:grpSp>
            <p:nvGrpSpPr>
              <p:cNvPr id="7" name="Group 6"/>
              <p:cNvGrpSpPr/>
              <p:nvPr/>
            </p:nvGrpSpPr>
            <p:grpSpPr>
              <a:xfrm>
                <a:off x="5410200" y="2488168"/>
                <a:ext cx="3454839" cy="2312432"/>
                <a:chOff x="5599913" y="3472934"/>
                <a:chExt cx="3454839" cy="2312432"/>
              </a:xfrm>
            </p:grpSpPr>
            <p:grpSp>
              <p:nvGrpSpPr>
                <p:cNvPr id="10" name="Group 51"/>
                <p:cNvGrpSpPr>
                  <a:grpSpLocks/>
                </p:cNvGrpSpPr>
                <p:nvPr/>
              </p:nvGrpSpPr>
              <p:grpSpPr bwMode="auto">
                <a:xfrm>
                  <a:off x="6248400" y="3543300"/>
                  <a:ext cx="2209800" cy="2171700"/>
                  <a:chOff x="1872" y="2496"/>
                  <a:chExt cx="1392" cy="1368"/>
                </a:xfrm>
              </p:grpSpPr>
              <p:grpSp>
                <p:nvGrpSpPr>
                  <p:cNvPr id="16" name="Group 26"/>
                  <p:cNvGrpSpPr>
                    <a:grpSpLocks/>
                  </p:cNvGrpSpPr>
                  <p:nvPr/>
                </p:nvGrpSpPr>
                <p:grpSpPr bwMode="auto">
                  <a:xfrm>
                    <a:off x="1872" y="3720"/>
                    <a:ext cx="1392" cy="144"/>
                    <a:chOff x="1872" y="3720"/>
                    <a:chExt cx="1392" cy="144"/>
                  </a:xfrm>
                </p:grpSpPr>
                <p:sp>
                  <p:nvSpPr>
                    <p:cNvPr id="46" name="Oval 10"/>
                    <p:cNvSpPr>
                      <a:spLocks noChangeArrowheads="1"/>
                    </p:cNvSpPr>
                    <p:nvPr/>
                  </p:nvSpPr>
                  <p:spPr bwMode="auto">
                    <a:xfrm>
                      <a:off x="1872" y="3720"/>
                      <a:ext cx="144" cy="144"/>
                    </a:xfrm>
                    <a:prstGeom prst="ellipse">
                      <a:avLst/>
                    </a:prstGeom>
                    <a:solidFill>
                      <a:schemeClr val="tx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7" name="Oval 11"/>
                    <p:cNvSpPr>
                      <a:spLocks noChangeArrowheads="1"/>
                    </p:cNvSpPr>
                    <p:nvPr/>
                  </p:nvSpPr>
                  <p:spPr bwMode="auto">
                    <a:xfrm>
                      <a:off x="2256" y="3720"/>
                      <a:ext cx="144" cy="144"/>
                    </a:xfrm>
                    <a:prstGeom prst="ellipse">
                      <a:avLst/>
                    </a:prstGeom>
                    <a:solidFill>
                      <a:schemeClr val="tx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8" name="Oval 12"/>
                    <p:cNvSpPr>
                      <a:spLocks noChangeArrowheads="1"/>
                    </p:cNvSpPr>
                    <p:nvPr/>
                  </p:nvSpPr>
                  <p:spPr bwMode="auto">
                    <a:xfrm>
                      <a:off x="2832" y="3720"/>
                      <a:ext cx="144" cy="144"/>
                    </a:xfrm>
                    <a:prstGeom prst="ellipse">
                      <a:avLst/>
                    </a:prstGeom>
                    <a:solidFill>
                      <a:schemeClr val="tx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9" name="Oval 13"/>
                    <p:cNvSpPr>
                      <a:spLocks noChangeArrowheads="1"/>
                    </p:cNvSpPr>
                    <p:nvPr/>
                  </p:nvSpPr>
                  <p:spPr bwMode="auto">
                    <a:xfrm>
                      <a:off x="3120" y="3720"/>
                      <a:ext cx="144" cy="144"/>
                    </a:xfrm>
                    <a:prstGeom prst="ellipse">
                      <a:avLst/>
                    </a:prstGeom>
                    <a:solidFill>
                      <a:schemeClr val="tx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0" name="Oval 14"/>
                    <p:cNvSpPr>
                      <a:spLocks noChangeArrowheads="1"/>
                    </p:cNvSpPr>
                    <p:nvPr/>
                  </p:nvSpPr>
                  <p:spPr bwMode="auto">
                    <a:xfrm>
                      <a:off x="2544" y="3720"/>
                      <a:ext cx="144" cy="144"/>
                    </a:xfrm>
                    <a:prstGeom prst="ellipse">
                      <a:avLst/>
                    </a:prstGeom>
                    <a:solidFill>
                      <a:schemeClr val="tx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17" name="Group 25"/>
                  <p:cNvGrpSpPr>
                    <a:grpSpLocks/>
                  </p:cNvGrpSpPr>
                  <p:nvPr/>
                </p:nvGrpSpPr>
                <p:grpSpPr bwMode="auto">
                  <a:xfrm>
                    <a:off x="2016" y="3108"/>
                    <a:ext cx="1056" cy="144"/>
                    <a:chOff x="2016" y="3168"/>
                    <a:chExt cx="1056" cy="144"/>
                  </a:xfrm>
                </p:grpSpPr>
                <p:sp>
                  <p:nvSpPr>
                    <p:cNvPr id="43" name="Oval 16"/>
                    <p:cNvSpPr>
                      <a:spLocks noChangeArrowheads="1"/>
                    </p:cNvSpPr>
                    <p:nvPr/>
                  </p:nvSpPr>
                  <p:spPr bwMode="auto">
                    <a:xfrm>
                      <a:off x="2016" y="3168"/>
                      <a:ext cx="144" cy="144"/>
                    </a:xfrm>
                    <a:prstGeom prst="ellipse">
                      <a:avLst/>
                    </a:prstGeom>
                    <a:solidFill>
                      <a:schemeClr val="tx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4" name="Oval 17"/>
                    <p:cNvSpPr>
                      <a:spLocks noChangeArrowheads="1"/>
                    </p:cNvSpPr>
                    <p:nvPr/>
                  </p:nvSpPr>
                  <p:spPr bwMode="auto">
                    <a:xfrm>
                      <a:off x="2928" y="3168"/>
                      <a:ext cx="144" cy="144"/>
                    </a:xfrm>
                    <a:prstGeom prst="ellipse">
                      <a:avLst/>
                    </a:prstGeom>
                    <a:solidFill>
                      <a:schemeClr val="tx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5" name="Oval 19"/>
                    <p:cNvSpPr>
                      <a:spLocks noChangeArrowheads="1"/>
                    </p:cNvSpPr>
                    <p:nvPr/>
                  </p:nvSpPr>
                  <p:spPr bwMode="auto">
                    <a:xfrm>
                      <a:off x="2496" y="3168"/>
                      <a:ext cx="144" cy="144"/>
                    </a:xfrm>
                    <a:prstGeom prst="ellipse">
                      <a:avLst/>
                    </a:prstGeom>
                    <a:solidFill>
                      <a:schemeClr val="tx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18" name="Group 27"/>
                  <p:cNvGrpSpPr>
                    <a:grpSpLocks/>
                  </p:cNvGrpSpPr>
                  <p:nvPr/>
                </p:nvGrpSpPr>
                <p:grpSpPr bwMode="auto">
                  <a:xfrm>
                    <a:off x="2208" y="2496"/>
                    <a:ext cx="624" cy="144"/>
                    <a:chOff x="2208" y="2496"/>
                    <a:chExt cx="624" cy="144"/>
                  </a:xfrm>
                </p:grpSpPr>
                <p:sp>
                  <p:nvSpPr>
                    <p:cNvPr id="41" name="Oval 21"/>
                    <p:cNvSpPr>
                      <a:spLocks noChangeArrowheads="1"/>
                    </p:cNvSpPr>
                    <p:nvPr/>
                  </p:nvSpPr>
                  <p:spPr bwMode="auto">
                    <a:xfrm>
                      <a:off x="2208" y="2496"/>
                      <a:ext cx="144" cy="144"/>
                    </a:xfrm>
                    <a:prstGeom prst="ellipse">
                      <a:avLst/>
                    </a:prstGeom>
                    <a:solidFill>
                      <a:schemeClr val="tx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2" name="Oval 24"/>
                    <p:cNvSpPr>
                      <a:spLocks noChangeArrowheads="1"/>
                    </p:cNvSpPr>
                    <p:nvPr/>
                  </p:nvSpPr>
                  <p:spPr bwMode="auto">
                    <a:xfrm>
                      <a:off x="2688" y="2496"/>
                      <a:ext cx="144" cy="144"/>
                    </a:xfrm>
                    <a:prstGeom prst="ellipse">
                      <a:avLst/>
                    </a:prstGeom>
                    <a:solidFill>
                      <a:schemeClr val="tx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cxnSp>
                <p:nvCxnSpPr>
                  <p:cNvPr id="19" name="AutoShape 28"/>
                  <p:cNvCxnSpPr>
                    <a:cxnSpLocks noChangeShapeType="1"/>
                    <a:stCxn id="42" idx="4"/>
                    <a:endCxn id="44" idx="0"/>
                  </p:cNvCxnSpPr>
                  <p:nvPr/>
                </p:nvCxnSpPr>
                <p:spPr bwMode="auto">
                  <a:xfrm>
                    <a:off x="2760" y="2640"/>
                    <a:ext cx="240" cy="468"/>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0" name="AutoShape 29"/>
                  <p:cNvCxnSpPr>
                    <a:cxnSpLocks noChangeShapeType="1"/>
                    <a:stCxn id="42" idx="4"/>
                    <a:endCxn id="45" idx="0"/>
                  </p:cNvCxnSpPr>
                  <p:nvPr/>
                </p:nvCxnSpPr>
                <p:spPr bwMode="auto">
                  <a:xfrm flipH="1">
                    <a:off x="2568" y="2640"/>
                    <a:ext cx="192" cy="468"/>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1" name="AutoShape 30"/>
                  <p:cNvCxnSpPr>
                    <a:cxnSpLocks noChangeShapeType="1"/>
                    <a:stCxn id="42" idx="4"/>
                    <a:endCxn id="43" idx="0"/>
                  </p:cNvCxnSpPr>
                  <p:nvPr/>
                </p:nvCxnSpPr>
                <p:spPr bwMode="auto">
                  <a:xfrm flipH="1">
                    <a:off x="2088" y="2640"/>
                    <a:ext cx="672" cy="468"/>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2" name="AutoShape 31"/>
                  <p:cNvCxnSpPr>
                    <a:cxnSpLocks noChangeShapeType="1"/>
                    <a:stCxn id="41" idx="4"/>
                    <a:endCxn id="44" idx="0"/>
                  </p:cNvCxnSpPr>
                  <p:nvPr/>
                </p:nvCxnSpPr>
                <p:spPr bwMode="auto">
                  <a:xfrm>
                    <a:off x="2280" y="2640"/>
                    <a:ext cx="720" cy="468"/>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3" name="AutoShape 32"/>
                  <p:cNvCxnSpPr>
                    <a:cxnSpLocks noChangeShapeType="1"/>
                    <a:stCxn id="41" idx="4"/>
                    <a:endCxn id="45" idx="0"/>
                  </p:cNvCxnSpPr>
                  <p:nvPr/>
                </p:nvCxnSpPr>
                <p:spPr bwMode="auto">
                  <a:xfrm>
                    <a:off x="2280" y="2640"/>
                    <a:ext cx="288" cy="468"/>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4" name="AutoShape 33"/>
                  <p:cNvCxnSpPr>
                    <a:cxnSpLocks noChangeShapeType="1"/>
                    <a:stCxn id="41" idx="4"/>
                    <a:endCxn id="43" idx="0"/>
                  </p:cNvCxnSpPr>
                  <p:nvPr/>
                </p:nvCxnSpPr>
                <p:spPr bwMode="auto">
                  <a:xfrm flipH="1">
                    <a:off x="2088" y="2640"/>
                    <a:ext cx="192" cy="468"/>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5" name="AutoShape 34"/>
                  <p:cNvCxnSpPr>
                    <a:cxnSpLocks noChangeShapeType="1"/>
                    <a:stCxn id="43" idx="4"/>
                    <a:endCxn id="46" idx="0"/>
                  </p:cNvCxnSpPr>
                  <p:nvPr/>
                </p:nvCxnSpPr>
                <p:spPr bwMode="auto">
                  <a:xfrm flipH="1">
                    <a:off x="1944" y="3252"/>
                    <a:ext cx="144" cy="468"/>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6" name="AutoShape 35"/>
                  <p:cNvCxnSpPr>
                    <a:cxnSpLocks noChangeShapeType="1"/>
                    <a:stCxn id="43" idx="4"/>
                    <a:endCxn id="47" idx="0"/>
                  </p:cNvCxnSpPr>
                  <p:nvPr/>
                </p:nvCxnSpPr>
                <p:spPr bwMode="auto">
                  <a:xfrm>
                    <a:off x="2088" y="3252"/>
                    <a:ext cx="240" cy="468"/>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7" name="AutoShape 36"/>
                  <p:cNvCxnSpPr>
                    <a:cxnSpLocks noChangeShapeType="1"/>
                    <a:stCxn id="43" idx="4"/>
                    <a:endCxn id="50" idx="0"/>
                  </p:cNvCxnSpPr>
                  <p:nvPr/>
                </p:nvCxnSpPr>
                <p:spPr bwMode="auto">
                  <a:xfrm>
                    <a:off x="2088" y="3252"/>
                    <a:ext cx="528" cy="468"/>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8" name="AutoShape 37"/>
                  <p:cNvCxnSpPr>
                    <a:cxnSpLocks noChangeShapeType="1"/>
                    <a:stCxn id="43" idx="4"/>
                    <a:endCxn id="48" idx="0"/>
                  </p:cNvCxnSpPr>
                  <p:nvPr/>
                </p:nvCxnSpPr>
                <p:spPr bwMode="auto">
                  <a:xfrm>
                    <a:off x="2088" y="3252"/>
                    <a:ext cx="816" cy="468"/>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9" name="AutoShape 38"/>
                  <p:cNvCxnSpPr>
                    <a:cxnSpLocks noChangeShapeType="1"/>
                    <a:stCxn id="43" idx="4"/>
                    <a:endCxn id="49" idx="0"/>
                  </p:cNvCxnSpPr>
                  <p:nvPr/>
                </p:nvCxnSpPr>
                <p:spPr bwMode="auto">
                  <a:xfrm>
                    <a:off x="2088" y="3252"/>
                    <a:ext cx="1104" cy="468"/>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0" name="AutoShape 40"/>
                  <p:cNvCxnSpPr>
                    <a:cxnSpLocks noChangeShapeType="1"/>
                    <a:endCxn id="50" idx="0"/>
                  </p:cNvCxnSpPr>
                  <p:nvPr/>
                </p:nvCxnSpPr>
                <p:spPr bwMode="auto">
                  <a:xfrm>
                    <a:off x="2560" y="3268"/>
                    <a:ext cx="56" cy="452"/>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1" name="AutoShape 41"/>
                  <p:cNvCxnSpPr>
                    <a:cxnSpLocks noChangeShapeType="1"/>
                    <a:stCxn id="45" idx="4"/>
                    <a:endCxn id="47" idx="0"/>
                  </p:cNvCxnSpPr>
                  <p:nvPr/>
                </p:nvCxnSpPr>
                <p:spPr bwMode="auto">
                  <a:xfrm flipH="1">
                    <a:off x="2328" y="3252"/>
                    <a:ext cx="240" cy="468"/>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2" name="AutoShape 42"/>
                  <p:cNvCxnSpPr>
                    <a:cxnSpLocks noChangeShapeType="1"/>
                    <a:endCxn id="46" idx="0"/>
                  </p:cNvCxnSpPr>
                  <p:nvPr/>
                </p:nvCxnSpPr>
                <p:spPr bwMode="auto">
                  <a:xfrm flipH="1">
                    <a:off x="1944" y="3268"/>
                    <a:ext cx="616" cy="452"/>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3" name="AutoShape 43"/>
                  <p:cNvCxnSpPr>
                    <a:cxnSpLocks noChangeShapeType="1"/>
                  </p:cNvCxnSpPr>
                  <p:nvPr/>
                </p:nvCxnSpPr>
                <p:spPr bwMode="auto">
                  <a:xfrm>
                    <a:off x="2544" y="3264"/>
                    <a:ext cx="312" cy="456"/>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4" name="AutoShape 44"/>
                  <p:cNvCxnSpPr>
                    <a:cxnSpLocks noChangeShapeType="1"/>
                    <a:stCxn id="44" idx="4"/>
                    <a:endCxn id="49" idx="0"/>
                  </p:cNvCxnSpPr>
                  <p:nvPr/>
                </p:nvCxnSpPr>
                <p:spPr bwMode="auto">
                  <a:xfrm>
                    <a:off x="3000" y="3252"/>
                    <a:ext cx="192" cy="468"/>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5" name="AutoShape 45"/>
                  <p:cNvCxnSpPr>
                    <a:cxnSpLocks noChangeShapeType="1"/>
                    <a:stCxn id="44" idx="4"/>
                    <a:endCxn id="48" idx="0"/>
                  </p:cNvCxnSpPr>
                  <p:nvPr/>
                </p:nvCxnSpPr>
                <p:spPr bwMode="auto">
                  <a:xfrm flipH="1">
                    <a:off x="2904" y="3252"/>
                    <a:ext cx="96" cy="468"/>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6" name="AutoShape 46"/>
                  <p:cNvCxnSpPr>
                    <a:cxnSpLocks noChangeShapeType="1"/>
                    <a:stCxn id="44" idx="4"/>
                    <a:endCxn id="50" idx="0"/>
                  </p:cNvCxnSpPr>
                  <p:nvPr/>
                </p:nvCxnSpPr>
                <p:spPr bwMode="auto">
                  <a:xfrm flipH="1">
                    <a:off x="2616" y="3252"/>
                    <a:ext cx="384" cy="468"/>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7" name="AutoShape 47"/>
                  <p:cNvCxnSpPr>
                    <a:cxnSpLocks noChangeShapeType="1"/>
                    <a:stCxn id="44" idx="4"/>
                    <a:endCxn id="47" idx="0"/>
                  </p:cNvCxnSpPr>
                  <p:nvPr/>
                </p:nvCxnSpPr>
                <p:spPr bwMode="auto">
                  <a:xfrm flipH="1">
                    <a:off x="2328" y="3252"/>
                    <a:ext cx="672" cy="468"/>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8" name="AutoShape 48"/>
                  <p:cNvCxnSpPr>
                    <a:cxnSpLocks noChangeShapeType="1"/>
                    <a:stCxn id="44" idx="4"/>
                    <a:endCxn id="46" idx="7"/>
                  </p:cNvCxnSpPr>
                  <p:nvPr/>
                </p:nvCxnSpPr>
                <p:spPr bwMode="auto">
                  <a:xfrm flipH="1">
                    <a:off x="1995" y="3252"/>
                    <a:ext cx="1005" cy="489"/>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9" name="AutoShape 49"/>
                  <p:cNvCxnSpPr>
                    <a:cxnSpLocks noChangeShapeType="1"/>
                    <a:stCxn id="45" idx="4"/>
                    <a:endCxn id="49" idx="0"/>
                  </p:cNvCxnSpPr>
                  <p:nvPr/>
                </p:nvCxnSpPr>
                <p:spPr bwMode="auto">
                  <a:xfrm>
                    <a:off x="2568" y="3252"/>
                    <a:ext cx="624" cy="468"/>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40" name="Line 50"/>
                  <p:cNvSpPr>
                    <a:spLocks noChangeShapeType="1"/>
                  </p:cNvSpPr>
                  <p:nvPr/>
                </p:nvSpPr>
                <p:spPr bwMode="auto">
                  <a:xfrm flipV="1">
                    <a:off x="1872" y="2688"/>
                    <a:ext cx="0" cy="1104"/>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11" name="Rectangle 10"/>
                <p:cNvSpPr/>
                <p:nvPr/>
              </p:nvSpPr>
              <p:spPr>
                <a:xfrm>
                  <a:off x="5599913" y="3506082"/>
                  <a:ext cx="1105687" cy="369332"/>
                </a:xfrm>
                <a:prstGeom prst="rect">
                  <a:avLst/>
                </a:prstGeom>
                <a:solidFill>
                  <a:srgbClr val="FFFFCC"/>
                </a:solidFill>
                <a:ln w="28575">
                  <a:solidFill>
                    <a:schemeClr val="accent1"/>
                  </a:solidFill>
                </a:ln>
              </p:spPr>
              <p:txBody>
                <a:bodyPr wrap="none">
                  <a:spAutoFit/>
                </a:bodyPr>
                <a:lstStyle/>
                <a:p>
                  <a:r>
                    <a:rPr lang="en-US" altLang="en-US" sz="1800" u="none" dirty="0">
                      <a:latin typeface="+mn-lt"/>
                    </a:rPr>
                    <a:t>activation</a:t>
                  </a:r>
                  <a:endParaRPr lang="en-US" sz="1800" dirty="0">
                    <a:latin typeface="+mn-lt"/>
                  </a:endParaRPr>
                </a:p>
              </p:txBody>
            </p:sp>
            <p:sp>
              <p:nvSpPr>
                <p:cNvPr id="13" name="Rectangle 12"/>
                <p:cNvSpPr/>
                <p:nvPr/>
              </p:nvSpPr>
              <p:spPr>
                <a:xfrm>
                  <a:off x="8369949" y="5416034"/>
                  <a:ext cx="684803" cy="369332"/>
                </a:xfrm>
                <a:prstGeom prst="rect">
                  <a:avLst/>
                </a:prstGeom>
                <a:solidFill>
                  <a:srgbClr val="FFFFCC"/>
                </a:solidFill>
                <a:ln w="28575">
                  <a:solidFill>
                    <a:schemeClr val="accent1"/>
                  </a:solidFill>
                </a:ln>
              </p:spPr>
              <p:txBody>
                <a:bodyPr wrap="none">
                  <a:spAutoFit/>
                </a:bodyPr>
                <a:lstStyle/>
                <a:p>
                  <a:r>
                    <a:rPr lang="en-US" altLang="en-US" sz="1800" u="none" dirty="0" smtClean="0">
                      <a:latin typeface="+mn-lt"/>
                    </a:rPr>
                    <a:t>Input</a:t>
                  </a:r>
                  <a:endParaRPr lang="en-US" sz="1800" dirty="0">
                    <a:latin typeface="+mn-lt"/>
                  </a:endParaRPr>
                </a:p>
              </p:txBody>
            </p:sp>
            <p:sp>
              <p:nvSpPr>
                <p:cNvPr id="14" name="Rectangle 13"/>
                <p:cNvSpPr/>
                <p:nvPr/>
              </p:nvSpPr>
              <p:spPr>
                <a:xfrm>
                  <a:off x="8192015" y="4444484"/>
                  <a:ext cx="862737" cy="369332"/>
                </a:xfrm>
                <a:prstGeom prst="rect">
                  <a:avLst/>
                </a:prstGeom>
                <a:solidFill>
                  <a:srgbClr val="FFFFCC"/>
                </a:solidFill>
                <a:ln w="28575">
                  <a:solidFill>
                    <a:schemeClr val="accent1"/>
                  </a:solidFill>
                </a:ln>
              </p:spPr>
              <p:txBody>
                <a:bodyPr wrap="none">
                  <a:spAutoFit/>
                </a:bodyPr>
                <a:lstStyle/>
                <a:p>
                  <a:r>
                    <a:rPr lang="en-US" altLang="en-US" sz="1800" u="none" dirty="0" smtClean="0">
                      <a:latin typeface="+mn-lt"/>
                    </a:rPr>
                    <a:t>Hidden</a:t>
                  </a:r>
                  <a:endParaRPr lang="en-US" sz="1800" dirty="0">
                    <a:latin typeface="+mn-lt"/>
                  </a:endParaRPr>
                </a:p>
              </p:txBody>
            </p:sp>
            <p:sp>
              <p:nvSpPr>
                <p:cNvPr id="15" name="Rectangle 14"/>
                <p:cNvSpPr/>
                <p:nvPr/>
              </p:nvSpPr>
              <p:spPr>
                <a:xfrm>
                  <a:off x="8198427" y="3472934"/>
                  <a:ext cx="856325" cy="369332"/>
                </a:xfrm>
                <a:prstGeom prst="rect">
                  <a:avLst/>
                </a:prstGeom>
                <a:solidFill>
                  <a:srgbClr val="FFFFCC"/>
                </a:solidFill>
                <a:ln w="28575">
                  <a:solidFill>
                    <a:schemeClr val="accent1"/>
                  </a:solidFill>
                </a:ln>
              </p:spPr>
              <p:txBody>
                <a:bodyPr wrap="none">
                  <a:spAutoFit/>
                </a:bodyPr>
                <a:lstStyle/>
                <a:p>
                  <a:r>
                    <a:rPr lang="en-US" altLang="en-US" sz="1800" u="none" dirty="0" smtClean="0">
                      <a:latin typeface="+mn-lt"/>
                    </a:rPr>
                    <a:t>Output</a:t>
                  </a:r>
                  <a:endParaRPr lang="en-US" sz="1800" dirty="0">
                    <a:latin typeface="+mn-lt"/>
                  </a:endParaRPr>
                </a:p>
              </p:txBody>
            </p:sp>
          </p:grpSp>
          <p:sp>
            <p:nvSpPr>
              <p:cNvPr id="8" name="Rectangle 7"/>
              <p:cNvSpPr/>
              <p:nvPr/>
            </p:nvSpPr>
            <p:spPr>
              <a:xfrm>
                <a:off x="7773187" y="2983468"/>
                <a:ext cx="500458" cy="369332"/>
              </a:xfrm>
              <a:prstGeom prst="rect">
                <a:avLst/>
              </a:prstGeom>
              <a:solidFill>
                <a:srgbClr val="FFFF00"/>
              </a:solidFill>
              <a:ln w="28575">
                <a:solidFill>
                  <a:schemeClr val="accent1"/>
                </a:solidFill>
              </a:ln>
            </p:spPr>
            <p:txBody>
              <a:bodyPr wrap="none">
                <a:spAutoFit/>
              </a:bodyPr>
              <a:lstStyle/>
              <a:p>
                <a:r>
                  <a:rPr lang="en-US" altLang="en-US" sz="1800" u="none" dirty="0" smtClean="0">
                    <a:latin typeface="Calibri"/>
                  </a:rPr>
                  <a:t>w</a:t>
                </a:r>
                <a:r>
                  <a:rPr lang="en-US" altLang="en-US" sz="1800" u="none" baseline="30000" dirty="0" smtClean="0">
                    <a:latin typeface="Calibri"/>
                  </a:rPr>
                  <a:t>2</a:t>
                </a:r>
                <a:r>
                  <a:rPr lang="en-US" altLang="en-US" sz="1800" u="none" baseline="-25000" dirty="0" smtClean="0">
                    <a:latin typeface="Calibri"/>
                  </a:rPr>
                  <a:t>ij</a:t>
                </a:r>
                <a:endParaRPr lang="en-US" sz="1800" u="none" baseline="-25000" dirty="0">
                  <a:latin typeface="Calibri"/>
                </a:endParaRPr>
              </a:p>
            </p:txBody>
          </p:sp>
          <p:sp>
            <p:nvSpPr>
              <p:cNvPr id="9" name="Rectangle 8"/>
              <p:cNvSpPr/>
              <p:nvPr/>
            </p:nvSpPr>
            <p:spPr>
              <a:xfrm>
                <a:off x="8057532" y="3914960"/>
                <a:ext cx="500458" cy="369332"/>
              </a:xfrm>
              <a:prstGeom prst="rect">
                <a:avLst/>
              </a:prstGeom>
              <a:solidFill>
                <a:srgbClr val="FFFF00"/>
              </a:solidFill>
              <a:ln w="28575">
                <a:solidFill>
                  <a:schemeClr val="accent1"/>
                </a:solidFill>
              </a:ln>
            </p:spPr>
            <p:txBody>
              <a:bodyPr wrap="none">
                <a:spAutoFit/>
              </a:bodyPr>
              <a:lstStyle/>
              <a:p>
                <a:r>
                  <a:rPr lang="en-US" altLang="en-US" sz="1800" u="none" dirty="0" smtClean="0">
                    <a:latin typeface="Calibri"/>
                  </a:rPr>
                  <a:t>w</a:t>
                </a:r>
                <a:r>
                  <a:rPr lang="en-US" altLang="en-US" sz="1800" u="none" baseline="30000" dirty="0" smtClean="0">
                    <a:latin typeface="Calibri"/>
                  </a:rPr>
                  <a:t>1</a:t>
                </a:r>
                <a:r>
                  <a:rPr lang="en-US" altLang="en-US" sz="1800" u="none" baseline="-25000" dirty="0" smtClean="0">
                    <a:latin typeface="Calibri"/>
                  </a:rPr>
                  <a:t>ij</a:t>
                </a:r>
                <a:endParaRPr lang="en-US" sz="1800" u="none" baseline="-25000" dirty="0">
                  <a:latin typeface="Calibri"/>
                </a:endParaRPr>
              </a:p>
            </p:txBody>
          </p:sp>
        </p:grpSp>
      </p:grpSp>
    </p:spTree>
    <p:extLst>
      <p:ext uri="{BB962C8B-B14F-4D97-AF65-F5344CB8AC3E}">
        <p14:creationId xmlns:p14="http://schemas.microsoft.com/office/powerpoint/2010/main" val="81072951"/>
      </p:ext>
    </p:extLst>
  </p:cSld>
  <p:clrMapOvr>
    <a:masterClrMapping/>
  </p:clrMapOvr>
  <p:transition>
    <p:zoom dir="in"/>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08963">
                                            <p:txEl>
                                              <p:pRg st="4" end="4"/>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08963">
                                            <p:txEl>
                                              <p:pRg st="5" end="5"/>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808963">
                                            <p:txEl>
                                              <p:pRg st="6" end="6"/>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808963">
                                            <p:txEl>
                                              <p:pRg st="7" end="7"/>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808963">
                                            <p:txEl>
                                              <p:pRg st="8" end="8"/>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808963">
                                            <p:txEl>
                                              <p:pRg st="9" end="9"/>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80896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08963" grpId="0" uiExpand="1" build="p"/>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62" name="Rectangle 2"/>
          <p:cNvSpPr>
            <a:spLocks noGrp="1" noChangeArrowheads="1"/>
          </p:cNvSpPr>
          <p:nvPr>
            <p:ph type="title"/>
          </p:nvPr>
        </p:nvSpPr>
        <p:spPr/>
        <p:txBody>
          <a:bodyPr/>
          <a:lstStyle/>
          <a:p>
            <a:r>
              <a:rPr lang="en-US" dirty="0" smtClean="0">
                <a:latin typeface="Calibri" pitchFamily="34" charset="0"/>
              </a:rPr>
              <a:t>Some facts from real analysis</a:t>
            </a:r>
            <a:endParaRPr lang="en-US" dirty="0">
              <a:latin typeface="Calibri" pitchFamily="34" charset="0"/>
            </a:endParaRPr>
          </a:p>
        </p:txBody>
      </p:sp>
      <p:sp>
        <p:nvSpPr>
          <p:cNvPr id="1064963" name="Rectangle 3"/>
          <p:cNvSpPr>
            <a:spLocks noGrp="1" noChangeArrowheads="1"/>
          </p:cNvSpPr>
          <p:nvPr>
            <p:ph idx="1"/>
          </p:nvPr>
        </p:nvSpPr>
        <p:spPr>
          <a:xfrm>
            <a:off x="685800" y="1219200"/>
            <a:ext cx="7772400" cy="3657600"/>
          </a:xfrm>
        </p:spPr>
        <p:txBody>
          <a:bodyPr/>
          <a:lstStyle/>
          <a:p>
            <a:pPr marL="457200" lvl="1" indent="0">
              <a:lnSpc>
                <a:spcPct val="80000"/>
              </a:lnSpc>
              <a:buNone/>
            </a:pPr>
            <a:r>
              <a:rPr lang="en-US" dirty="0" smtClean="0">
                <a:solidFill>
                  <a:schemeClr val="accent2"/>
                </a:solidFill>
                <a:latin typeface="Calibri" pitchFamily="34" charset="0"/>
              </a:rPr>
              <a:t>First let’s get the notation right: </a:t>
            </a:r>
          </a:p>
          <a:p>
            <a:pPr marL="457200" lvl="1" indent="0">
              <a:lnSpc>
                <a:spcPct val="80000"/>
              </a:lnSpc>
              <a:buNone/>
            </a:pPr>
            <a:endParaRPr lang="en-US" dirty="0">
              <a:solidFill>
                <a:schemeClr val="accent2"/>
              </a:solidFill>
              <a:latin typeface="Calibri" pitchFamily="34" charset="0"/>
            </a:endParaRPr>
          </a:p>
          <a:p>
            <a:pPr marL="457200" lvl="1" indent="0">
              <a:lnSpc>
                <a:spcPct val="80000"/>
              </a:lnSpc>
              <a:buNone/>
            </a:pPr>
            <a:r>
              <a:rPr lang="en-US" dirty="0" smtClean="0">
                <a:solidFill>
                  <a:schemeClr val="accent2"/>
                </a:solidFill>
                <a:latin typeface="Calibri" pitchFamily="34" charset="0"/>
              </a:rPr>
              <a:t>The arrow shows functional </a:t>
            </a:r>
            <a:r>
              <a:rPr lang="en-US" dirty="0" err="1" smtClean="0">
                <a:solidFill>
                  <a:schemeClr val="accent2"/>
                </a:solidFill>
                <a:latin typeface="Calibri" pitchFamily="34" charset="0"/>
              </a:rPr>
              <a:t>dependnence</a:t>
            </a:r>
            <a:r>
              <a:rPr lang="en-US" dirty="0" smtClean="0">
                <a:solidFill>
                  <a:schemeClr val="accent2"/>
                </a:solidFill>
                <a:latin typeface="Calibri" pitchFamily="34" charset="0"/>
              </a:rPr>
              <a:t> of </a:t>
            </a:r>
            <a:r>
              <a:rPr lang="en-US" dirty="0" smtClean="0">
                <a:solidFill>
                  <a:srgbClr val="FF0000"/>
                </a:solidFill>
                <a:latin typeface="Calibri" pitchFamily="34" charset="0"/>
              </a:rPr>
              <a:t>z</a:t>
            </a:r>
            <a:r>
              <a:rPr lang="en-US" dirty="0" smtClean="0">
                <a:solidFill>
                  <a:schemeClr val="accent2"/>
                </a:solidFill>
                <a:latin typeface="Calibri" pitchFamily="34" charset="0"/>
              </a:rPr>
              <a:t> on </a:t>
            </a:r>
            <a:r>
              <a:rPr lang="en-US" dirty="0" smtClean="0">
                <a:solidFill>
                  <a:srgbClr val="FF0000"/>
                </a:solidFill>
                <a:latin typeface="Calibri" pitchFamily="34" charset="0"/>
              </a:rPr>
              <a:t>y</a:t>
            </a:r>
            <a:endParaRPr lang="en-US" dirty="0">
              <a:solidFill>
                <a:schemeClr val="accent2"/>
              </a:solidFill>
              <a:latin typeface="Calibri" pitchFamily="34" charset="0"/>
            </a:endParaRPr>
          </a:p>
          <a:p>
            <a:pPr marL="457200" lvl="1" indent="0">
              <a:lnSpc>
                <a:spcPct val="80000"/>
              </a:lnSpc>
              <a:buNone/>
            </a:pPr>
            <a:r>
              <a:rPr lang="en-US" dirty="0" smtClean="0">
                <a:solidFill>
                  <a:schemeClr val="accent2"/>
                </a:solidFill>
                <a:latin typeface="Calibri" pitchFamily="34" charset="0"/>
              </a:rPr>
              <a:t>	i.e. given </a:t>
            </a:r>
            <a:r>
              <a:rPr lang="en-US" dirty="0" smtClean="0">
                <a:solidFill>
                  <a:srgbClr val="FF0000"/>
                </a:solidFill>
                <a:latin typeface="Calibri" pitchFamily="34" charset="0"/>
              </a:rPr>
              <a:t>y</a:t>
            </a:r>
            <a:r>
              <a:rPr lang="en-US" dirty="0" smtClean="0">
                <a:solidFill>
                  <a:schemeClr val="accent2"/>
                </a:solidFill>
                <a:latin typeface="Calibri" pitchFamily="34" charset="0"/>
              </a:rPr>
              <a:t>, we can calculate </a:t>
            </a:r>
            <a:r>
              <a:rPr lang="en-US" dirty="0" smtClean="0">
                <a:solidFill>
                  <a:srgbClr val="FF0000"/>
                </a:solidFill>
                <a:latin typeface="Calibri" pitchFamily="34" charset="0"/>
              </a:rPr>
              <a:t>z</a:t>
            </a:r>
            <a:r>
              <a:rPr lang="en-US" dirty="0" smtClean="0">
                <a:solidFill>
                  <a:schemeClr val="accent2"/>
                </a:solidFill>
                <a:latin typeface="Calibri" pitchFamily="34" charset="0"/>
              </a:rPr>
              <a:t>. </a:t>
            </a:r>
          </a:p>
          <a:p>
            <a:pPr marL="457200" lvl="1" indent="0">
              <a:lnSpc>
                <a:spcPct val="80000"/>
              </a:lnSpc>
              <a:buNone/>
            </a:pPr>
            <a:r>
              <a:rPr lang="en-US" dirty="0" smtClean="0">
                <a:solidFill>
                  <a:schemeClr val="accent2"/>
                </a:solidFill>
                <a:latin typeface="Calibri" pitchFamily="34" charset="0"/>
              </a:rPr>
              <a:t>	e.g., for example: z(y) = 2y^2 </a:t>
            </a:r>
            <a:endParaRPr lang="en-US" dirty="0">
              <a:solidFill>
                <a:schemeClr val="accent2"/>
              </a:solidFill>
              <a:latin typeface="Calibri" pitchFamily="34" charset="0"/>
            </a:endParaRPr>
          </a:p>
          <a:p>
            <a:pPr marL="457200" lvl="1" indent="0">
              <a:lnSpc>
                <a:spcPct val="80000"/>
              </a:lnSpc>
              <a:buNone/>
            </a:pPr>
            <a:endParaRPr lang="en-US" dirty="0" smtClean="0">
              <a:solidFill>
                <a:schemeClr val="accent2"/>
              </a:solidFill>
              <a:latin typeface="Calibri" pitchFamily="34" charset="0"/>
            </a:endParaRPr>
          </a:p>
          <a:p>
            <a:pPr marL="457200" lvl="1" indent="0">
              <a:lnSpc>
                <a:spcPct val="80000"/>
              </a:lnSpc>
              <a:buNone/>
            </a:pPr>
            <a:endParaRPr lang="en-US" dirty="0" smtClean="0">
              <a:solidFill>
                <a:schemeClr val="accent2"/>
              </a:solidFill>
              <a:latin typeface="Calibri" pitchFamily="34" charset="0"/>
            </a:endParaRPr>
          </a:p>
          <a:p>
            <a:pPr marL="457200" lvl="1" indent="0">
              <a:lnSpc>
                <a:spcPct val="80000"/>
              </a:lnSpc>
              <a:buNone/>
            </a:pPr>
            <a:r>
              <a:rPr lang="en-US" dirty="0" smtClean="0">
                <a:solidFill>
                  <a:schemeClr val="accent2"/>
                </a:solidFill>
                <a:latin typeface="Calibri" pitchFamily="34" charset="0"/>
              </a:rPr>
              <a:t>The derivative </a:t>
            </a:r>
            <a:r>
              <a:rPr lang="en-US" dirty="0">
                <a:solidFill>
                  <a:schemeClr val="accent2"/>
                </a:solidFill>
                <a:latin typeface="Calibri" pitchFamily="34" charset="0"/>
              </a:rPr>
              <a:t>of </a:t>
            </a:r>
            <a:r>
              <a:rPr lang="en-US" i="1" dirty="0">
                <a:solidFill>
                  <a:srgbClr val="FF0000"/>
                </a:solidFill>
                <a:latin typeface="Calibri" pitchFamily="34" charset="0"/>
              </a:rPr>
              <a:t>z</a:t>
            </a:r>
            <a:r>
              <a:rPr lang="en-US" dirty="0">
                <a:solidFill>
                  <a:schemeClr val="accent2"/>
                </a:solidFill>
                <a:latin typeface="Calibri" pitchFamily="34" charset="0"/>
              </a:rPr>
              <a:t>, with respect to </a:t>
            </a:r>
            <a:r>
              <a:rPr lang="en-US" i="1" dirty="0">
                <a:solidFill>
                  <a:srgbClr val="FF0000"/>
                </a:solidFill>
                <a:latin typeface="Calibri" pitchFamily="34" charset="0"/>
              </a:rPr>
              <a:t>y</a:t>
            </a:r>
            <a:r>
              <a:rPr lang="en-US" dirty="0">
                <a:solidFill>
                  <a:schemeClr val="accent2"/>
                </a:solidFill>
                <a:latin typeface="Calibri" pitchFamily="34" charset="0"/>
              </a:rPr>
              <a:t>. </a:t>
            </a:r>
          </a:p>
          <a:p>
            <a:pPr marL="457200" lvl="1" indent="0">
              <a:lnSpc>
                <a:spcPct val="80000"/>
              </a:lnSpc>
              <a:buNone/>
            </a:pPr>
            <a:endParaRPr lang="en-US" dirty="0" smtClean="0">
              <a:solidFill>
                <a:schemeClr val="accent2"/>
              </a:solidFill>
              <a:latin typeface="Calibri" pitchFamily="34" charset="0"/>
            </a:endParaRPr>
          </a:p>
        </p:txBody>
      </p:sp>
      <p:sp>
        <p:nvSpPr>
          <p:cNvPr id="6" name="Slide Number Placeholder 5"/>
          <p:cNvSpPr>
            <a:spLocks noGrp="1"/>
          </p:cNvSpPr>
          <p:nvPr>
            <p:ph type="sldNum" sz="quarter" idx="4294967295"/>
          </p:nvPr>
        </p:nvSpPr>
        <p:spPr>
          <a:xfrm>
            <a:off x="7010400" y="6416675"/>
            <a:ext cx="2133600" cy="365125"/>
          </a:xfrm>
        </p:spPr>
        <p:txBody>
          <a:bodyPr/>
          <a:lstStyle/>
          <a:p>
            <a:fld id="{7290A62C-F7EB-4847-AE6C-B5EDD3F056E7}" type="slidenum">
              <a:rPr lang="en-US" sz="1200">
                <a:latin typeface="+mn-lt"/>
              </a:rPr>
              <a:pPr/>
              <a:t>29</a:t>
            </a:fld>
            <a:endParaRPr lang="en-US" sz="1200" dirty="0">
              <a:latin typeface="+mn-lt"/>
            </a:endParaRPr>
          </a:p>
        </p:txBody>
      </p:sp>
      <p:pic>
        <p:nvPicPr>
          <p:cNvPr id="4" name="Picture 3"/>
          <p:cNvPicPr>
            <a:picLocks noChangeAspect="1"/>
          </p:cNvPicPr>
          <p:nvPr/>
        </p:nvPicPr>
        <p:blipFill rotWithShape="1">
          <a:blip r:embed="rId3">
            <a:extLst>
              <a:ext uri="{28A0092B-C50C-407E-A947-70E740481C1C}">
                <a14:useLocalDpi xmlns:a14="http://schemas.microsoft.com/office/drawing/2010/main" val="0"/>
              </a:ext>
            </a:extLst>
          </a:blip>
          <a:srcRect b="42382"/>
          <a:stretch/>
        </p:blipFill>
        <p:spPr>
          <a:xfrm>
            <a:off x="6934200" y="2057400"/>
            <a:ext cx="1379622" cy="1600200"/>
          </a:xfrm>
          <a:prstGeom prst="rect">
            <a:avLst/>
          </a:prstGeom>
        </p:spPr>
      </p:pic>
    </p:spTree>
    <p:extLst>
      <p:ext uri="{BB962C8B-B14F-4D97-AF65-F5344CB8AC3E}">
        <p14:creationId xmlns:p14="http://schemas.microsoft.com/office/powerpoint/2010/main" val="15397383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064963">
                                            <p:txEl>
                                              <p:pRg st="2" end="2"/>
                                            </p:txEl>
                                          </p:spTgt>
                                        </p:tgtEl>
                                        <p:attrNameLst>
                                          <p:attrName>style.visibility</p:attrName>
                                        </p:attrNameLst>
                                      </p:cBhvr>
                                      <p:to>
                                        <p:strVal val="visible"/>
                                      </p:to>
                                    </p:set>
                                    <p:animEffect transition="in" filter="wipe(down)">
                                      <p:cBhvr>
                                        <p:cTn id="7" dur="500"/>
                                        <p:tgtEl>
                                          <p:spTgt spid="1064963">
                                            <p:txEl>
                                              <p:pRg st="2" end="2"/>
                                            </p:txEl>
                                          </p:spTgt>
                                        </p:tgtEl>
                                      </p:cBhvr>
                                    </p:animEffect>
                                  </p:childTnLst>
                                </p:cTn>
                              </p:par>
                              <p:par>
                                <p:cTn id="8" presetID="22" presetClass="entr" presetSubtype="4" fill="hold" nodeType="withEffect">
                                  <p:stCondLst>
                                    <p:cond delay="0"/>
                                  </p:stCondLst>
                                  <p:childTnLst>
                                    <p:set>
                                      <p:cBhvr>
                                        <p:cTn id="9" dur="1" fill="hold">
                                          <p:stCondLst>
                                            <p:cond delay="0"/>
                                          </p:stCondLst>
                                        </p:cTn>
                                        <p:tgtEl>
                                          <p:spTgt spid="1064963">
                                            <p:txEl>
                                              <p:pRg st="3" end="3"/>
                                            </p:txEl>
                                          </p:spTgt>
                                        </p:tgtEl>
                                        <p:attrNameLst>
                                          <p:attrName>style.visibility</p:attrName>
                                        </p:attrNameLst>
                                      </p:cBhvr>
                                      <p:to>
                                        <p:strVal val="visible"/>
                                      </p:to>
                                    </p:set>
                                    <p:animEffect transition="in" filter="wipe(down)">
                                      <p:cBhvr>
                                        <p:cTn id="10" dur="500"/>
                                        <p:tgtEl>
                                          <p:spTgt spid="1064963">
                                            <p:txEl>
                                              <p:pRg st="3" end="3"/>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nodeType="clickEffect">
                                  <p:stCondLst>
                                    <p:cond delay="0"/>
                                  </p:stCondLst>
                                  <p:childTnLst>
                                    <p:set>
                                      <p:cBhvr>
                                        <p:cTn id="14" dur="1" fill="hold">
                                          <p:stCondLst>
                                            <p:cond delay="0"/>
                                          </p:stCondLst>
                                        </p:cTn>
                                        <p:tgtEl>
                                          <p:spTgt spid="1064963">
                                            <p:txEl>
                                              <p:pRg st="4" end="4"/>
                                            </p:txEl>
                                          </p:spTgt>
                                        </p:tgtEl>
                                        <p:attrNameLst>
                                          <p:attrName>style.visibility</p:attrName>
                                        </p:attrNameLst>
                                      </p:cBhvr>
                                      <p:to>
                                        <p:strVal val="visible"/>
                                      </p:to>
                                    </p:set>
                                    <p:animEffect transition="in" filter="wipe(down)">
                                      <p:cBhvr>
                                        <p:cTn id="15" dur="500"/>
                                        <p:tgtEl>
                                          <p:spTgt spid="1064963">
                                            <p:txEl>
                                              <p:pRg st="4" end="4"/>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nodeType="clickEffect">
                                  <p:stCondLst>
                                    <p:cond delay="0"/>
                                  </p:stCondLst>
                                  <p:childTnLst>
                                    <p:set>
                                      <p:cBhvr>
                                        <p:cTn id="19" dur="1" fill="hold">
                                          <p:stCondLst>
                                            <p:cond delay="0"/>
                                          </p:stCondLst>
                                        </p:cTn>
                                        <p:tgtEl>
                                          <p:spTgt spid="1064963">
                                            <p:txEl>
                                              <p:pRg st="7" end="7"/>
                                            </p:txEl>
                                          </p:spTgt>
                                        </p:tgtEl>
                                        <p:attrNameLst>
                                          <p:attrName>style.visibility</p:attrName>
                                        </p:attrNameLst>
                                      </p:cBhvr>
                                      <p:to>
                                        <p:strVal val="visible"/>
                                      </p:to>
                                    </p:set>
                                    <p:animEffect transition="in" filter="wipe(down)">
                                      <p:cBhvr>
                                        <p:cTn id="20" dur="500"/>
                                        <p:tgtEl>
                                          <p:spTgt spid="106496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3635" name="Rectangle 3"/>
          <p:cNvSpPr>
            <a:spLocks noGrp="1" noChangeArrowheads="1"/>
          </p:cNvSpPr>
          <p:nvPr>
            <p:ph type="title"/>
          </p:nvPr>
        </p:nvSpPr>
        <p:spPr/>
        <p:txBody>
          <a:bodyPr/>
          <a:lstStyle/>
          <a:p>
            <a:r>
              <a:rPr lang="en-US" dirty="0">
                <a:solidFill>
                  <a:schemeClr val="tx2">
                    <a:lumMod val="50000"/>
                  </a:schemeClr>
                </a:solidFill>
              </a:rPr>
              <a:t>Blown Up Feature Space</a:t>
            </a:r>
          </a:p>
        </p:txBody>
      </p:sp>
      <p:sp>
        <p:nvSpPr>
          <p:cNvPr id="1093636" name="Rectangle 4"/>
          <p:cNvSpPr>
            <a:spLocks noGrp="1" noChangeArrowheads="1"/>
          </p:cNvSpPr>
          <p:nvPr>
            <p:ph idx="4294967295"/>
          </p:nvPr>
        </p:nvSpPr>
        <p:spPr>
          <a:xfrm>
            <a:off x="1981200" y="1371600"/>
            <a:ext cx="7162800" cy="4525963"/>
          </a:xfrm>
        </p:spPr>
        <p:txBody>
          <a:bodyPr/>
          <a:lstStyle/>
          <a:p>
            <a:r>
              <a:rPr lang="en-US" dirty="0"/>
              <a:t>Data are separable in &lt;x, x</a:t>
            </a:r>
            <a:r>
              <a:rPr lang="en-US" baseline="30000" dirty="0"/>
              <a:t>2</a:t>
            </a:r>
            <a:r>
              <a:rPr lang="en-US" dirty="0"/>
              <a:t>&gt; space</a:t>
            </a:r>
          </a:p>
        </p:txBody>
      </p:sp>
      <p:sp>
        <p:nvSpPr>
          <p:cNvPr id="3" name="Slide Number Placeholder 2"/>
          <p:cNvSpPr>
            <a:spLocks noGrp="1"/>
          </p:cNvSpPr>
          <p:nvPr>
            <p:ph type="sldNum" sz="quarter" idx="4294967295"/>
          </p:nvPr>
        </p:nvSpPr>
        <p:spPr>
          <a:xfrm>
            <a:off x="7010400" y="6356350"/>
            <a:ext cx="2133600" cy="365125"/>
          </a:xfrm>
        </p:spPr>
        <p:txBody>
          <a:bodyPr/>
          <a:lstStyle/>
          <a:p>
            <a:fld id="{0C921938-476A-4922-BE24-3B8F6A2854D9}" type="slidenum">
              <a:rPr lang="en-US" smtClean="0"/>
              <a:t>3</a:t>
            </a:fld>
            <a:endParaRPr lang="en-US" dirty="0"/>
          </a:p>
        </p:txBody>
      </p:sp>
      <p:sp>
        <p:nvSpPr>
          <p:cNvPr id="1093634" name="Line 2"/>
          <p:cNvSpPr>
            <a:spLocks noChangeShapeType="1"/>
          </p:cNvSpPr>
          <p:nvPr/>
        </p:nvSpPr>
        <p:spPr bwMode="auto">
          <a:xfrm flipV="1">
            <a:off x="749300" y="5232400"/>
            <a:ext cx="7581900" cy="12700"/>
          </a:xfrm>
          <a:prstGeom prst="line">
            <a:avLst/>
          </a:prstGeom>
          <a:noFill/>
          <a:ln w="50800">
            <a:solidFill>
              <a:schemeClr val="accent2">
                <a:lumMod val="25000"/>
                <a:lumOff val="75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93637" name="Oval 5"/>
          <p:cNvSpPr>
            <a:spLocks noChangeArrowheads="1"/>
          </p:cNvSpPr>
          <p:nvPr/>
        </p:nvSpPr>
        <p:spPr bwMode="auto">
          <a:xfrm>
            <a:off x="5905500" y="4438650"/>
            <a:ext cx="152400" cy="152400"/>
          </a:xfrm>
          <a:prstGeom prst="ellipse">
            <a:avLst/>
          </a:prstGeom>
          <a:solidFill>
            <a:srgbClr val="0000FF"/>
          </a:solidFill>
          <a:ln>
            <a:noFill/>
          </a:ln>
          <a:effectLst/>
          <a:extLst>
            <a:ext uri="{91240B29-F687-4F45-9708-019B960494DF}">
              <a14:hiddenLine xmlns:a14="http://schemas.microsoft.com/office/drawing/2010/main" w="12700">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93638" name="Oval 6"/>
          <p:cNvSpPr>
            <a:spLocks noChangeArrowheads="1"/>
          </p:cNvSpPr>
          <p:nvPr/>
        </p:nvSpPr>
        <p:spPr bwMode="auto">
          <a:xfrm>
            <a:off x="6172200" y="4095750"/>
            <a:ext cx="152400" cy="152400"/>
          </a:xfrm>
          <a:prstGeom prst="ellipse">
            <a:avLst/>
          </a:prstGeom>
          <a:solidFill>
            <a:srgbClr val="FC0128"/>
          </a:solidFill>
          <a:ln>
            <a:noFill/>
          </a:ln>
          <a:effectLst/>
          <a:extLst>
            <a:ext uri="{91240B29-F687-4F45-9708-019B960494DF}">
              <a14:hiddenLine xmlns:a14="http://schemas.microsoft.com/office/drawing/2010/main" w="12700">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93639" name="Oval 7"/>
          <p:cNvSpPr>
            <a:spLocks noChangeArrowheads="1"/>
          </p:cNvSpPr>
          <p:nvPr/>
        </p:nvSpPr>
        <p:spPr bwMode="auto">
          <a:xfrm>
            <a:off x="5651500" y="4730750"/>
            <a:ext cx="152400" cy="152400"/>
          </a:xfrm>
          <a:prstGeom prst="ellipse">
            <a:avLst/>
          </a:prstGeom>
          <a:solidFill>
            <a:srgbClr val="0000FF"/>
          </a:solidFill>
          <a:ln>
            <a:noFill/>
          </a:ln>
          <a:effectLst/>
          <a:extLst>
            <a:ext uri="{91240B29-F687-4F45-9708-019B960494DF}">
              <a14:hiddenLine xmlns:a14="http://schemas.microsoft.com/office/drawing/2010/main" w="12700">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93640" name="Oval 8"/>
          <p:cNvSpPr>
            <a:spLocks noChangeArrowheads="1"/>
          </p:cNvSpPr>
          <p:nvPr/>
        </p:nvSpPr>
        <p:spPr bwMode="auto">
          <a:xfrm>
            <a:off x="5321300" y="4946650"/>
            <a:ext cx="152400" cy="152400"/>
          </a:xfrm>
          <a:prstGeom prst="ellipse">
            <a:avLst/>
          </a:prstGeom>
          <a:solidFill>
            <a:srgbClr val="0000FF"/>
          </a:solidFill>
          <a:ln>
            <a:noFill/>
          </a:ln>
          <a:effectLst/>
          <a:extLst>
            <a:ext uri="{91240B29-F687-4F45-9708-019B960494DF}">
              <a14:hiddenLine xmlns:a14="http://schemas.microsoft.com/office/drawing/2010/main" w="12700">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93641" name="Oval 9"/>
          <p:cNvSpPr>
            <a:spLocks noChangeArrowheads="1"/>
          </p:cNvSpPr>
          <p:nvPr/>
        </p:nvSpPr>
        <p:spPr bwMode="auto">
          <a:xfrm>
            <a:off x="4800600" y="5086350"/>
            <a:ext cx="152400" cy="152400"/>
          </a:xfrm>
          <a:prstGeom prst="ellipse">
            <a:avLst/>
          </a:prstGeom>
          <a:solidFill>
            <a:srgbClr val="0000FF"/>
          </a:solidFill>
          <a:ln>
            <a:noFill/>
          </a:ln>
          <a:effectLst/>
          <a:extLst>
            <a:ext uri="{91240B29-F687-4F45-9708-019B960494DF}">
              <a14:hiddenLine xmlns:a14="http://schemas.microsoft.com/office/drawing/2010/main" w="12700">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93642" name="Oval 10"/>
          <p:cNvSpPr>
            <a:spLocks noChangeArrowheads="1"/>
          </p:cNvSpPr>
          <p:nvPr/>
        </p:nvSpPr>
        <p:spPr bwMode="auto">
          <a:xfrm>
            <a:off x="4533900" y="4984750"/>
            <a:ext cx="152400" cy="152400"/>
          </a:xfrm>
          <a:prstGeom prst="ellipse">
            <a:avLst/>
          </a:prstGeom>
          <a:solidFill>
            <a:srgbClr val="0000FF"/>
          </a:solidFill>
          <a:ln>
            <a:noFill/>
          </a:ln>
          <a:effectLst/>
          <a:extLst>
            <a:ext uri="{91240B29-F687-4F45-9708-019B960494DF}">
              <a14:hiddenLine xmlns:a14="http://schemas.microsoft.com/office/drawing/2010/main" w="12700">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93643" name="Oval 11"/>
          <p:cNvSpPr>
            <a:spLocks noChangeArrowheads="1"/>
          </p:cNvSpPr>
          <p:nvPr/>
        </p:nvSpPr>
        <p:spPr bwMode="auto">
          <a:xfrm>
            <a:off x="4318000" y="4845050"/>
            <a:ext cx="152400" cy="152400"/>
          </a:xfrm>
          <a:prstGeom prst="ellipse">
            <a:avLst/>
          </a:prstGeom>
          <a:solidFill>
            <a:srgbClr val="0000FF"/>
          </a:solidFill>
          <a:ln>
            <a:noFill/>
          </a:ln>
          <a:effectLst/>
          <a:extLst>
            <a:ext uri="{91240B29-F687-4F45-9708-019B960494DF}">
              <a14:hiddenLine xmlns:a14="http://schemas.microsoft.com/office/drawing/2010/main" w="12700">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93644" name="Oval 12"/>
          <p:cNvSpPr>
            <a:spLocks noChangeArrowheads="1"/>
          </p:cNvSpPr>
          <p:nvPr/>
        </p:nvSpPr>
        <p:spPr bwMode="auto">
          <a:xfrm>
            <a:off x="4051300" y="4565650"/>
            <a:ext cx="152400" cy="152400"/>
          </a:xfrm>
          <a:prstGeom prst="ellipse">
            <a:avLst/>
          </a:prstGeom>
          <a:solidFill>
            <a:srgbClr val="0000FF"/>
          </a:solidFill>
          <a:ln>
            <a:noFill/>
          </a:ln>
          <a:effectLst/>
          <a:extLst>
            <a:ext uri="{91240B29-F687-4F45-9708-019B960494DF}">
              <a14:hiddenLine xmlns:a14="http://schemas.microsoft.com/office/drawing/2010/main" w="12700">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93645" name="Oval 13"/>
          <p:cNvSpPr>
            <a:spLocks noChangeArrowheads="1"/>
          </p:cNvSpPr>
          <p:nvPr/>
        </p:nvSpPr>
        <p:spPr bwMode="auto">
          <a:xfrm>
            <a:off x="2946400" y="2914650"/>
            <a:ext cx="152400" cy="152400"/>
          </a:xfrm>
          <a:prstGeom prst="ellipse">
            <a:avLst/>
          </a:prstGeom>
          <a:solidFill>
            <a:srgbClr val="FC0128"/>
          </a:solidFill>
          <a:ln>
            <a:noFill/>
          </a:ln>
          <a:effectLst/>
          <a:extLst>
            <a:ext uri="{91240B29-F687-4F45-9708-019B960494DF}">
              <a14:hiddenLine xmlns:a14="http://schemas.microsoft.com/office/drawing/2010/main" w="12700">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93646" name="Oval 14"/>
          <p:cNvSpPr>
            <a:spLocks noChangeArrowheads="1"/>
          </p:cNvSpPr>
          <p:nvPr/>
        </p:nvSpPr>
        <p:spPr bwMode="auto">
          <a:xfrm>
            <a:off x="3568700" y="3790950"/>
            <a:ext cx="152400" cy="152400"/>
          </a:xfrm>
          <a:prstGeom prst="ellipse">
            <a:avLst/>
          </a:prstGeom>
          <a:solidFill>
            <a:srgbClr val="FC0128"/>
          </a:solidFill>
          <a:ln>
            <a:noFill/>
          </a:ln>
          <a:effectLst/>
          <a:extLst>
            <a:ext uri="{91240B29-F687-4F45-9708-019B960494DF}">
              <a14:hiddenLine xmlns:a14="http://schemas.microsoft.com/office/drawing/2010/main" w="12700">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93647" name="Oval 15"/>
          <p:cNvSpPr>
            <a:spLocks noChangeArrowheads="1"/>
          </p:cNvSpPr>
          <p:nvPr/>
        </p:nvSpPr>
        <p:spPr bwMode="auto">
          <a:xfrm>
            <a:off x="6565900" y="3232150"/>
            <a:ext cx="152400" cy="152400"/>
          </a:xfrm>
          <a:prstGeom prst="ellipse">
            <a:avLst/>
          </a:prstGeom>
          <a:solidFill>
            <a:srgbClr val="FC0128"/>
          </a:solidFill>
          <a:ln>
            <a:noFill/>
          </a:ln>
          <a:effectLst/>
          <a:extLst>
            <a:ext uri="{91240B29-F687-4F45-9708-019B960494DF}">
              <a14:hiddenLine xmlns:a14="http://schemas.microsoft.com/office/drawing/2010/main" w="12700">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93648" name="Oval 16"/>
          <p:cNvSpPr>
            <a:spLocks noChangeArrowheads="1"/>
          </p:cNvSpPr>
          <p:nvPr/>
        </p:nvSpPr>
        <p:spPr bwMode="auto">
          <a:xfrm>
            <a:off x="7010400" y="2012950"/>
            <a:ext cx="152400" cy="152400"/>
          </a:xfrm>
          <a:prstGeom prst="ellipse">
            <a:avLst/>
          </a:prstGeom>
          <a:solidFill>
            <a:srgbClr val="FC0128"/>
          </a:solidFill>
          <a:ln>
            <a:noFill/>
          </a:ln>
          <a:effectLst/>
          <a:extLst>
            <a:ext uri="{91240B29-F687-4F45-9708-019B960494DF}">
              <a14:hiddenLine xmlns:a14="http://schemas.microsoft.com/office/drawing/2010/main" w="12700">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93649" name="Oval 17"/>
          <p:cNvSpPr>
            <a:spLocks noChangeArrowheads="1"/>
          </p:cNvSpPr>
          <p:nvPr/>
        </p:nvSpPr>
        <p:spPr bwMode="auto">
          <a:xfrm>
            <a:off x="2616200" y="2038350"/>
            <a:ext cx="152400" cy="152400"/>
          </a:xfrm>
          <a:prstGeom prst="ellipse">
            <a:avLst/>
          </a:prstGeom>
          <a:solidFill>
            <a:srgbClr val="FC0128"/>
          </a:solidFill>
          <a:ln>
            <a:noFill/>
          </a:ln>
          <a:effectLst/>
          <a:extLst>
            <a:ext uri="{91240B29-F687-4F45-9708-019B960494DF}">
              <a14:hiddenLine xmlns:a14="http://schemas.microsoft.com/office/drawing/2010/main" w="12700">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93650" name="Text Box 18"/>
          <p:cNvSpPr txBox="1">
            <a:spLocks noChangeArrowheads="1"/>
          </p:cNvSpPr>
          <p:nvPr/>
        </p:nvSpPr>
        <p:spPr bwMode="auto">
          <a:xfrm>
            <a:off x="6664325" y="5351463"/>
            <a:ext cx="3365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2400" u="none" dirty="0"/>
              <a:t>x</a:t>
            </a:r>
          </a:p>
        </p:txBody>
      </p:sp>
      <p:sp>
        <p:nvSpPr>
          <p:cNvPr id="1093651" name="Line 19"/>
          <p:cNvSpPr>
            <a:spLocks noChangeShapeType="1"/>
          </p:cNvSpPr>
          <p:nvPr/>
        </p:nvSpPr>
        <p:spPr bwMode="auto">
          <a:xfrm flipV="1">
            <a:off x="4978400" y="2120900"/>
            <a:ext cx="0" cy="3746500"/>
          </a:xfrm>
          <a:prstGeom prst="line">
            <a:avLst/>
          </a:prstGeom>
          <a:noFill/>
          <a:ln w="50800">
            <a:solidFill>
              <a:schemeClr val="accent2">
                <a:lumMod val="25000"/>
                <a:lumOff val="75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93652" name="Text Box 20"/>
          <p:cNvSpPr txBox="1">
            <a:spLocks noChangeArrowheads="1"/>
          </p:cNvSpPr>
          <p:nvPr/>
        </p:nvSpPr>
        <p:spPr bwMode="auto">
          <a:xfrm>
            <a:off x="4467225" y="2290763"/>
            <a:ext cx="44926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2400" u="none" dirty="0"/>
              <a:t>x</a:t>
            </a:r>
            <a:r>
              <a:rPr lang="en-US" sz="2400" u="none" baseline="30000" dirty="0"/>
              <a:t>2</a:t>
            </a:r>
            <a:endParaRPr lang="en-US" sz="2400" u="none" dirty="0"/>
          </a:p>
        </p:txBody>
      </p:sp>
      <p:sp>
        <p:nvSpPr>
          <p:cNvPr id="1093653" name="Line 21"/>
          <p:cNvSpPr>
            <a:spLocks noChangeShapeType="1"/>
          </p:cNvSpPr>
          <p:nvPr/>
        </p:nvSpPr>
        <p:spPr bwMode="auto">
          <a:xfrm>
            <a:off x="1739900" y="3987800"/>
            <a:ext cx="6362700" cy="533400"/>
          </a:xfrm>
          <a:prstGeom prst="line">
            <a:avLst/>
          </a:prstGeom>
          <a:noFill/>
          <a:ln w="508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Tree>
    <p:extLst>
      <p:ext uri="{BB962C8B-B14F-4D97-AF65-F5344CB8AC3E}">
        <p14:creationId xmlns:p14="http://schemas.microsoft.com/office/powerpoint/2010/main" val="96725924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093653"/>
                                        </p:tgtEl>
                                        <p:attrNameLst>
                                          <p:attrName>style.visibility</p:attrName>
                                        </p:attrNameLst>
                                      </p:cBhvr>
                                      <p:to>
                                        <p:strVal val="visible"/>
                                      </p:to>
                                    </p:set>
                                    <p:anim calcmode="lin" valueType="num">
                                      <p:cBhvr additive="base">
                                        <p:cTn id="7" dur="500" fill="hold"/>
                                        <p:tgtEl>
                                          <p:spTgt spid="1093653"/>
                                        </p:tgtEl>
                                        <p:attrNameLst>
                                          <p:attrName>ppt_x</p:attrName>
                                        </p:attrNameLst>
                                      </p:cBhvr>
                                      <p:tavLst>
                                        <p:tav tm="0">
                                          <p:val>
                                            <p:strVal val="#ppt_x"/>
                                          </p:val>
                                        </p:tav>
                                        <p:tav tm="100000">
                                          <p:val>
                                            <p:strVal val="#ppt_x"/>
                                          </p:val>
                                        </p:tav>
                                      </p:tavLst>
                                    </p:anim>
                                    <p:anim calcmode="lin" valueType="num">
                                      <p:cBhvr additive="base">
                                        <p:cTn id="8" dur="500" fill="hold"/>
                                        <p:tgtEl>
                                          <p:spTgt spid="109365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93653"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62" name="Rectangle 2"/>
          <p:cNvSpPr>
            <a:spLocks noGrp="1" noChangeArrowheads="1"/>
          </p:cNvSpPr>
          <p:nvPr>
            <p:ph type="title"/>
          </p:nvPr>
        </p:nvSpPr>
        <p:spPr/>
        <p:txBody>
          <a:bodyPr/>
          <a:lstStyle/>
          <a:p>
            <a:r>
              <a:rPr lang="en-US" dirty="0" smtClean="0">
                <a:latin typeface="Calibri" pitchFamily="34" charset="0"/>
              </a:rPr>
              <a:t>Some facts from real analysis</a:t>
            </a:r>
            <a:endParaRPr lang="en-US" dirty="0">
              <a:latin typeface="Calibri" pitchFamily="34" charset="0"/>
            </a:endParaRPr>
          </a:p>
        </p:txBody>
      </p:sp>
      <mc:AlternateContent xmlns:mc="http://schemas.openxmlformats.org/markup-compatibility/2006" xmlns:a14="http://schemas.microsoft.com/office/drawing/2010/main">
        <mc:Choice Requires="a14">
          <p:sp>
            <p:nvSpPr>
              <p:cNvPr id="1064963" name="Rectangle 3"/>
              <p:cNvSpPr>
                <a:spLocks noGrp="1" noChangeArrowheads="1"/>
              </p:cNvSpPr>
              <p:nvPr>
                <p:ph idx="1"/>
              </p:nvPr>
            </p:nvSpPr>
            <p:spPr/>
            <p:txBody>
              <a:bodyPr/>
              <a:lstStyle/>
              <a:p>
                <a:pPr>
                  <a:lnSpc>
                    <a:spcPct val="80000"/>
                  </a:lnSpc>
                </a:pPr>
                <a:r>
                  <a:rPr lang="en-US" dirty="0" smtClean="0">
                    <a:solidFill>
                      <a:schemeClr val="accent2"/>
                    </a:solidFill>
                    <a:latin typeface="Calibri" pitchFamily="34" charset="0"/>
                  </a:rPr>
                  <a:t>Simple chain rule</a:t>
                </a:r>
              </a:p>
              <a:p>
                <a:pPr lvl="1">
                  <a:lnSpc>
                    <a:spcPct val="80000"/>
                  </a:lnSpc>
                </a:pPr>
                <a:r>
                  <a:rPr lang="en-US" dirty="0" smtClean="0">
                    <a:solidFill>
                      <a:schemeClr val="accent2"/>
                    </a:solidFill>
                    <a:latin typeface="Calibri" pitchFamily="34" charset="0"/>
                  </a:rPr>
                  <a:t>If </a:t>
                </a:r>
                <a14:m>
                  <m:oMath xmlns:m="http://schemas.openxmlformats.org/officeDocument/2006/math">
                    <m:r>
                      <a:rPr lang="en-US" b="0" i="1" smtClean="0">
                        <a:solidFill>
                          <a:schemeClr val="accent2"/>
                        </a:solidFill>
                        <a:latin typeface="Cambria Math"/>
                      </a:rPr>
                      <m:t>𝑧</m:t>
                    </m:r>
                  </m:oMath>
                </a14:m>
                <a:r>
                  <a:rPr lang="en-US" dirty="0" smtClean="0">
                    <a:solidFill>
                      <a:schemeClr val="accent2"/>
                    </a:solidFill>
                    <a:latin typeface="Calibri" pitchFamily="34" charset="0"/>
                  </a:rPr>
                  <a:t> is a function of </a:t>
                </a:r>
                <a14:m>
                  <m:oMath xmlns:m="http://schemas.openxmlformats.org/officeDocument/2006/math">
                    <m:r>
                      <a:rPr lang="en-US" b="0" i="1" smtClean="0">
                        <a:solidFill>
                          <a:schemeClr val="accent2"/>
                        </a:solidFill>
                        <a:latin typeface="Cambria Math"/>
                      </a:rPr>
                      <m:t>𝑦</m:t>
                    </m:r>
                  </m:oMath>
                </a14:m>
                <a:r>
                  <a:rPr lang="en-US" dirty="0">
                    <a:solidFill>
                      <a:schemeClr val="accent2"/>
                    </a:solidFill>
                    <a:latin typeface="Calibri" pitchFamily="34" charset="0"/>
                  </a:rPr>
                  <a:t>, and </a:t>
                </a:r>
                <a14:m>
                  <m:oMath xmlns:m="http://schemas.openxmlformats.org/officeDocument/2006/math">
                    <m:r>
                      <a:rPr lang="en-US" b="0" i="1" smtClean="0">
                        <a:solidFill>
                          <a:schemeClr val="accent2"/>
                        </a:solidFill>
                        <a:latin typeface="Cambria Math"/>
                      </a:rPr>
                      <m:t>𝑦</m:t>
                    </m:r>
                  </m:oMath>
                </a14:m>
                <a:r>
                  <a:rPr lang="en-US" dirty="0" smtClean="0">
                    <a:solidFill>
                      <a:schemeClr val="accent2"/>
                    </a:solidFill>
                    <a:latin typeface="Calibri" pitchFamily="34" charset="0"/>
                  </a:rPr>
                  <a:t> </a:t>
                </a:r>
                <a:r>
                  <a:rPr lang="en-US" dirty="0">
                    <a:solidFill>
                      <a:schemeClr val="accent2"/>
                    </a:solidFill>
                    <a:latin typeface="Calibri" pitchFamily="34" charset="0"/>
                  </a:rPr>
                  <a:t>is a function of </a:t>
                </a:r>
                <a14:m>
                  <m:oMath xmlns:m="http://schemas.openxmlformats.org/officeDocument/2006/math">
                    <m:r>
                      <a:rPr lang="en-US" b="0" i="1" smtClean="0">
                        <a:solidFill>
                          <a:schemeClr val="accent2"/>
                        </a:solidFill>
                        <a:latin typeface="Cambria Math"/>
                      </a:rPr>
                      <m:t>𝑥</m:t>
                    </m:r>
                  </m:oMath>
                </a14:m>
                <a:endParaRPr lang="en-US" dirty="0" smtClean="0">
                  <a:solidFill>
                    <a:schemeClr val="accent2"/>
                  </a:solidFill>
                  <a:latin typeface="Calibri" pitchFamily="34" charset="0"/>
                </a:endParaRPr>
              </a:p>
              <a:p>
                <a:pPr lvl="2">
                  <a:lnSpc>
                    <a:spcPct val="80000"/>
                  </a:lnSpc>
                </a:pPr>
                <a:r>
                  <a:rPr lang="en-US" dirty="0" smtClean="0">
                    <a:solidFill>
                      <a:schemeClr val="accent2"/>
                    </a:solidFill>
                    <a:latin typeface="Calibri" pitchFamily="34" charset="0"/>
                  </a:rPr>
                  <a:t>Then </a:t>
                </a:r>
                <a14:m>
                  <m:oMath xmlns:m="http://schemas.openxmlformats.org/officeDocument/2006/math">
                    <m:r>
                      <a:rPr lang="en-US" i="1">
                        <a:solidFill>
                          <a:schemeClr val="accent2"/>
                        </a:solidFill>
                        <a:latin typeface="Cambria Math"/>
                      </a:rPr>
                      <m:t>𝑧</m:t>
                    </m:r>
                  </m:oMath>
                </a14:m>
                <a:r>
                  <a:rPr lang="en-US" dirty="0" smtClean="0">
                    <a:solidFill>
                      <a:schemeClr val="accent2"/>
                    </a:solidFill>
                    <a:latin typeface="Calibri" pitchFamily="34" charset="0"/>
                  </a:rPr>
                  <a:t> is a function of </a:t>
                </a:r>
                <a14:m>
                  <m:oMath xmlns:m="http://schemas.openxmlformats.org/officeDocument/2006/math">
                    <m:r>
                      <a:rPr lang="en-US" b="0" i="1" smtClean="0">
                        <a:solidFill>
                          <a:schemeClr val="accent2"/>
                        </a:solidFill>
                        <a:latin typeface="Cambria Math"/>
                      </a:rPr>
                      <m:t>𝑥</m:t>
                    </m:r>
                  </m:oMath>
                </a14:m>
                <a:r>
                  <a:rPr lang="en-US" dirty="0" smtClean="0">
                    <a:solidFill>
                      <a:schemeClr val="accent2"/>
                    </a:solidFill>
                    <a:latin typeface="Calibri" pitchFamily="34" charset="0"/>
                  </a:rPr>
                  <a:t>, as well. </a:t>
                </a:r>
              </a:p>
              <a:p>
                <a:pPr lvl="1">
                  <a:lnSpc>
                    <a:spcPct val="80000"/>
                  </a:lnSpc>
                </a:pPr>
                <a:r>
                  <a:rPr lang="en-US" dirty="0" smtClean="0">
                    <a:solidFill>
                      <a:schemeClr val="accent2"/>
                    </a:solidFill>
                    <a:latin typeface="Calibri" pitchFamily="34" charset="0"/>
                  </a:rPr>
                  <a:t>Question:  how to find </a:t>
                </a:r>
                <a14:m>
                  <m:oMath xmlns:m="http://schemas.openxmlformats.org/officeDocument/2006/math">
                    <m:f>
                      <m:fPr>
                        <m:ctrlPr>
                          <a:rPr lang="en-US" b="0" i="1" smtClean="0">
                            <a:solidFill>
                              <a:schemeClr val="accent2"/>
                            </a:solidFill>
                            <a:latin typeface="Cambria Math" charset="0"/>
                          </a:rPr>
                        </m:ctrlPr>
                      </m:fPr>
                      <m:num>
                        <m:r>
                          <a:rPr lang="en-US" b="0" i="1" smtClean="0">
                            <a:solidFill>
                              <a:schemeClr val="accent2"/>
                            </a:solidFill>
                            <a:latin typeface="Cambria Math"/>
                          </a:rPr>
                          <m:t>𝜕</m:t>
                        </m:r>
                        <m:r>
                          <a:rPr lang="en-US" b="0" i="1" smtClean="0">
                            <a:solidFill>
                              <a:schemeClr val="accent2"/>
                            </a:solidFill>
                            <a:latin typeface="Cambria Math"/>
                          </a:rPr>
                          <m:t>𝑧</m:t>
                        </m:r>
                      </m:num>
                      <m:den>
                        <m:r>
                          <a:rPr lang="en-US" b="0" i="1" smtClean="0">
                            <a:solidFill>
                              <a:schemeClr val="accent2"/>
                            </a:solidFill>
                            <a:latin typeface="Cambria Math"/>
                          </a:rPr>
                          <m:t>𝜕</m:t>
                        </m:r>
                        <m:r>
                          <a:rPr lang="en-US" b="0" i="1" smtClean="0">
                            <a:solidFill>
                              <a:schemeClr val="accent2"/>
                            </a:solidFill>
                            <a:latin typeface="Cambria Math"/>
                          </a:rPr>
                          <m:t>𝑥</m:t>
                        </m:r>
                      </m:den>
                    </m:f>
                  </m:oMath>
                </a14:m>
                <a:endParaRPr lang="en-US" dirty="0" smtClean="0">
                  <a:solidFill>
                    <a:schemeClr val="accent2"/>
                  </a:solidFill>
                  <a:latin typeface="Calibri" pitchFamily="34" charset="0"/>
                </a:endParaRPr>
              </a:p>
              <a:p>
                <a:pPr marL="457200" lvl="1" indent="0">
                  <a:lnSpc>
                    <a:spcPct val="80000"/>
                  </a:lnSpc>
                  <a:buNone/>
                </a:pPr>
                <a:endParaRPr lang="en-US" dirty="0" smtClean="0">
                  <a:solidFill>
                    <a:schemeClr val="accent2"/>
                  </a:solidFill>
                  <a:latin typeface="Calibri" pitchFamily="34" charset="0"/>
                </a:endParaRPr>
              </a:p>
            </p:txBody>
          </p:sp>
        </mc:Choice>
        <mc:Fallback xmlns="">
          <p:sp>
            <p:nvSpPr>
              <p:cNvPr id="1064963" name="Rectangle 3"/>
              <p:cNvSpPr>
                <a:spLocks noGrp="1" noRot="1" noChangeAspect="1" noMove="1" noResize="1" noEditPoints="1" noAdjustHandles="1" noChangeArrowheads="1" noChangeShapeType="1" noTextEdit="1"/>
              </p:cNvSpPr>
              <p:nvPr>
                <p:ph idx="1"/>
              </p:nvPr>
            </p:nvSpPr>
            <p:spPr>
              <a:blipFill>
                <a:blip r:embed="rId3"/>
                <a:stretch>
                  <a:fillRect l="-1098" t="-2326"/>
                </a:stretch>
              </a:blipFill>
            </p:spPr>
            <p:txBody>
              <a:bodyPr/>
              <a:lstStyle/>
              <a:p>
                <a:r>
                  <a:rPr lang="en-US">
                    <a:noFill/>
                  </a:rPr>
                  <a:t> </a:t>
                </a:r>
              </a:p>
            </p:txBody>
          </p:sp>
        </mc:Fallback>
      </mc:AlternateContent>
      <p:sp>
        <p:nvSpPr>
          <p:cNvPr id="6" name="Slide Number Placeholder 5"/>
          <p:cNvSpPr>
            <a:spLocks noGrp="1"/>
          </p:cNvSpPr>
          <p:nvPr>
            <p:ph type="sldNum" sz="quarter" idx="4294967295"/>
          </p:nvPr>
        </p:nvSpPr>
        <p:spPr>
          <a:xfrm>
            <a:off x="7010400" y="6416675"/>
            <a:ext cx="2133600" cy="365125"/>
          </a:xfrm>
        </p:spPr>
        <p:txBody>
          <a:bodyPr/>
          <a:lstStyle/>
          <a:p>
            <a:fld id="{7290A62C-F7EB-4847-AE6C-B5EDD3F056E7}" type="slidenum">
              <a:rPr lang="en-US" sz="1200">
                <a:latin typeface="+mn-lt"/>
              </a:rPr>
              <a:pPr/>
              <a:t>30</a:t>
            </a:fld>
            <a:endParaRPr lang="en-US" sz="1200" dirty="0">
              <a:latin typeface="+mn-lt"/>
            </a:endParaRPr>
          </a:p>
        </p:txBody>
      </p:sp>
      <p:pic>
        <p:nvPicPr>
          <p:cNvPr id="1026"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l="44643"/>
          <a:stretch/>
        </p:blipFill>
        <p:spPr bwMode="auto">
          <a:xfrm>
            <a:off x="2667000" y="2732569"/>
            <a:ext cx="2362200" cy="286410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xtBox 1"/>
          <p:cNvSpPr txBox="1"/>
          <p:nvPr/>
        </p:nvSpPr>
        <p:spPr>
          <a:xfrm>
            <a:off x="5029200" y="3200400"/>
            <a:ext cx="3429000" cy="923330"/>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sz="1800" u="none" dirty="0" smtClean="0"/>
              <a:t>We will use these facts to derive the details of the Backpropagation  algorithm. </a:t>
            </a:r>
            <a:endParaRPr lang="en-US" sz="1800" u="none" dirty="0"/>
          </a:p>
        </p:txBody>
      </p:sp>
      <p:sp>
        <p:nvSpPr>
          <p:cNvPr id="9" name="TextBox 8"/>
          <p:cNvSpPr txBox="1"/>
          <p:nvPr/>
        </p:nvSpPr>
        <p:spPr>
          <a:xfrm>
            <a:off x="5029200" y="4114800"/>
            <a:ext cx="3429000" cy="923330"/>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sz="1800" u="none" dirty="0" smtClean="0"/>
              <a:t>z will be the error (loss) function.</a:t>
            </a:r>
          </a:p>
          <a:p>
            <a:r>
              <a:rPr lang="en-US" sz="1800" u="none" dirty="0" smtClean="0"/>
              <a:t>- We need to know how to differentiate z </a:t>
            </a:r>
            <a:endParaRPr lang="en-US" sz="1800" u="none" dirty="0"/>
          </a:p>
        </p:txBody>
      </p:sp>
      <p:sp>
        <p:nvSpPr>
          <p:cNvPr id="10" name="TextBox 9"/>
          <p:cNvSpPr txBox="1"/>
          <p:nvPr/>
        </p:nvSpPr>
        <p:spPr>
          <a:xfrm>
            <a:off x="5029200" y="5029200"/>
            <a:ext cx="3429000" cy="1477328"/>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sz="1800" u="none" dirty="0" smtClean="0"/>
              <a:t>Intermediate nodes use a logistics function (or another differentiable step function). </a:t>
            </a:r>
          </a:p>
          <a:p>
            <a:r>
              <a:rPr lang="en-US" sz="1800" u="none" dirty="0" smtClean="0"/>
              <a:t>- We need to know how to differentiate it. </a:t>
            </a:r>
            <a:endParaRPr lang="en-US" sz="1800" u="none" dirty="0"/>
          </a:p>
        </p:txBody>
      </p:sp>
      <p:pic>
        <p:nvPicPr>
          <p:cNvPr id="11" name="Picture 10"/>
          <p:cNvPicPr>
            <a:picLocks noChangeAspect="1"/>
          </p:cNvPicPr>
          <p:nvPr/>
        </p:nvPicPr>
        <p:blipFill rotWithShape="1">
          <a:blip r:embed="rId5">
            <a:extLst>
              <a:ext uri="{28A0092B-C50C-407E-A947-70E740481C1C}">
                <a14:useLocalDpi xmlns:a14="http://schemas.microsoft.com/office/drawing/2010/main" val="0"/>
              </a:ext>
            </a:extLst>
          </a:blip>
          <a:srcRect t="-1" b="267"/>
          <a:stretch/>
        </p:blipFill>
        <p:spPr>
          <a:xfrm>
            <a:off x="1291389" y="2826805"/>
            <a:ext cx="1379622" cy="2769873"/>
          </a:xfrm>
          <a:prstGeom prst="rect">
            <a:avLst/>
          </a:prstGeom>
        </p:spPr>
      </p:pic>
    </p:spTree>
    <p:extLst>
      <p:ext uri="{BB962C8B-B14F-4D97-AF65-F5344CB8AC3E}">
        <p14:creationId xmlns:p14="http://schemas.microsoft.com/office/powerpoint/2010/main" val="24219248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fade">
                                      <p:cBhvr>
                                        <p:cTn id="7" dur="500"/>
                                        <p:tgtEl>
                                          <p:spTgt spid="102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5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fade">
                                      <p:cBhvr>
                                        <p:cTn id="2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62" name="Rectangle 2"/>
          <p:cNvSpPr>
            <a:spLocks noGrp="1" noChangeArrowheads="1"/>
          </p:cNvSpPr>
          <p:nvPr>
            <p:ph type="title"/>
          </p:nvPr>
        </p:nvSpPr>
        <p:spPr/>
        <p:txBody>
          <a:bodyPr/>
          <a:lstStyle/>
          <a:p>
            <a:r>
              <a:rPr lang="en-US" dirty="0" smtClean="0">
                <a:latin typeface="Calibri" pitchFamily="34" charset="0"/>
              </a:rPr>
              <a:t>Some facts from real analysis</a:t>
            </a:r>
            <a:endParaRPr lang="en-US" dirty="0">
              <a:latin typeface="Calibri" pitchFamily="34" charset="0"/>
            </a:endParaRPr>
          </a:p>
        </p:txBody>
      </p:sp>
      <p:sp>
        <p:nvSpPr>
          <p:cNvPr id="1064963" name="Rectangle 3"/>
          <p:cNvSpPr>
            <a:spLocks noGrp="1" noChangeArrowheads="1"/>
          </p:cNvSpPr>
          <p:nvPr>
            <p:ph idx="1"/>
          </p:nvPr>
        </p:nvSpPr>
        <p:spPr/>
        <p:txBody>
          <a:bodyPr/>
          <a:lstStyle/>
          <a:p>
            <a:pPr>
              <a:lnSpc>
                <a:spcPct val="80000"/>
              </a:lnSpc>
            </a:pPr>
            <a:r>
              <a:rPr lang="en-US" dirty="0" smtClean="0">
                <a:solidFill>
                  <a:schemeClr val="accent2"/>
                </a:solidFill>
                <a:latin typeface="Calibri" pitchFamily="34" charset="0"/>
              </a:rPr>
              <a:t>Multiple path chain rule </a:t>
            </a:r>
          </a:p>
        </p:txBody>
      </p:sp>
      <p:sp>
        <p:nvSpPr>
          <p:cNvPr id="6" name="Slide Number Placeholder 5"/>
          <p:cNvSpPr>
            <a:spLocks noGrp="1"/>
          </p:cNvSpPr>
          <p:nvPr>
            <p:ph type="sldNum" sz="quarter" idx="4294967295"/>
          </p:nvPr>
        </p:nvSpPr>
        <p:spPr>
          <a:xfrm>
            <a:off x="7010400" y="6356350"/>
            <a:ext cx="2133600" cy="365125"/>
          </a:xfrm>
        </p:spPr>
        <p:txBody>
          <a:bodyPr/>
          <a:lstStyle/>
          <a:p>
            <a:fld id="{7290A62C-F7EB-4847-AE6C-B5EDD3F056E7}" type="slidenum">
              <a:rPr lang="en-US"/>
              <a:pPr/>
              <a:t>31</a:t>
            </a:fld>
            <a:endParaRPr lang="en-US" dirty="0"/>
          </a:p>
        </p:txBody>
      </p:sp>
      <p:sp>
        <p:nvSpPr>
          <p:cNvPr id="48" name="Rectangle 47"/>
          <p:cNvSpPr/>
          <p:nvPr/>
        </p:nvSpPr>
        <p:spPr>
          <a:xfrm>
            <a:off x="3537057" y="6169223"/>
            <a:ext cx="3421129" cy="400110"/>
          </a:xfrm>
          <a:prstGeom prst="rect">
            <a:avLst/>
          </a:prstGeom>
        </p:spPr>
        <p:txBody>
          <a:bodyPr wrap="none">
            <a:spAutoFit/>
          </a:bodyPr>
          <a:lstStyle/>
          <a:p>
            <a:r>
              <a:rPr lang="en-US" sz="2000" u="none" dirty="0" smtClean="0">
                <a:solidFill>
                  <a:schemeClr val="bg1">
                    <a:lumMod val="75000"/>
                  </a:schemeClr>
                </a:solidFill>
              </a:rPr>
              <a:t>Slide Credit: Richard </a:t>
            </a:r>
            <a:r>
              <a:rPr lang="en-US" sz="2000" u="none" dirty="0" err="1" smtClean="0">
                <a:solidFill>
                  <a:schemeClr val="bg1">
                    <a:lumMod val="75000"/>
                  </a:schemeClr>
                </a:solidFill>
              </a:rPr>
              <a:t>Socher</a:t>
            </a:r>
            <a:endParaRPr lang="en-US" sz="2000" u="none" dirty="0">
              <a:solidFill>
                <a:schemeClr val="bg1">
                  <a:lumMod val="75000"/>
                </a:schemeClr>
              </a:solidFill>
            </a:endParaRPr>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05012" y="2007788"/>
            <a:ext cx="6453188" cy="37834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977763223"/>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62" name="Rectangle 2"/>
          <p:cNvSpPr>
            <a:spLocks noGrp="1" noChangeArrowheads="1"/>
          </p:cNvSpPr>
          <p:nvPr>
            <p:ph type="title"/>
          </p:nvPr>
        </p:nvSpPr>
        <p:spPr/>
        <p:txBody>
          <a:bodyPr/>
          <a:lstStyle/>
          <a:p>
            <a:r>
              <a:rPr lang="en-US" dirty="0" smtClean="0">
                <a:latin typeface="Calibri" pitchFamily="34" charset="0"/>
              </a:rPr>
              <a:t>Some facts from real analysis</a:t>
            </a:r>
            <a:endParaRPr lang="en-US" dirty="0">
              <a:latin typeface="Calibri" pitchFamily="34" charset="0"/>
            </a:endParaRPr>
          </a:p>
        </p:txBody>
      </p:sp>
      <p:sp>
        <p:nvSpPr>
          <p:cNvPr id="1064963" name="Rectangle 3"/>
          <p:cNvSpPr>
            <a:spLocks noGrp="1" noChangeArrowheads="1"/>
          </p:cNvSpPr>
          <p:nvPr>
            <p:ph idx="1"/>
          </p:nvPr>
        </p:nvSpPr>
        <p:spPr/>
        <p:txBody>
          <a:bodyPr/>
          <a:lstStyle/>
          <a:p>
            <a:pPr>
              <a:lnSpc>
                <a:spcPct val="80000"/>
              </a:lnSpc>
            </a:pPr>
            <a:r>
              <a:rPr lang="en-US" dirty="0" smtClean="0">
                <a:solidFill>
                  <a:schemeClr val="accent2"/>
                </a:solidFill>
                <a:latin typeface="Calibri" pitchFamily="34" charset="0"/>
              </a:rPr>
              <a:t>Multiple path chain rule: general </a:t>
            </a:r>
          </a:p>
        </p:txBody>
      </p:sp>
      <p:sp>
        <p:nvSpPr>
          <p:cNvPr id="6" name="Slide Number Placeholder 5"/>
          <p:cNvSpPr>
            <a:spLocks noGrp="1"/>
          </p:cNvSpPr>
          <p:nvPr>
            <p:ph type="sldNum" sz="quarter" idx="4294967295"/>
          </p:nvPr>
        </p:nvSpPr>
        <p:spPr>
          <a:xfrm>
            <a:off x="7010400" y="6356350"/>
            <a:ext cx="2133600" cy="365125"/>
          </a:xfrm>
        </p:spPr>
        <p:txBody>
          <a:bodyPr/>
          <a:lstStyle/>
          <a:p>
            <a:fld id="{7290A62C-F7EB-4847-AE6C-B5EDD3F056E7}" type="slidenum">
              <a:rPr lang="en-US"/>
              <a:pPr/>
              <a:t>32</a:t>
            </a:fld>
            <a:endParaRPr lang="en-US" dirty="0"/>
          </a:p>
        </p:txBody>
      </p:sp>
      <p:sp>
        <p:nvSpPr>
          <p:cNvPr id="48" name="Rectangle 47"/>
          <p:cNvSpPr/>
          <p:nvPr/>
        </p:nvSpPr>
        <p:spPr>
          <a:xfrm>
            <a:off x="3537057" y="6324600"/>
            <a:ext cx="3421129" cy="400110"/>
          </a:xfrm>
          <a:prstGeom prst="rect">
            <a:avLst/>
          </a:prstGeom>
        </p:spPr>
        <p:txBody>
          <a:bodyPr wrap="none">
            <a:spAutoFit/>
          </a:bodyPr>
          <a:lstStyle/>
          <a:p>
            <a:r>
              <a:rPr lang="en-US" sz="2000" u="none" dirty="0" smtClean="0">
                <a:solidFill>
                  <a:schemeClr val="bg1">
                    <a:lumMod val="75000"/>
                  </a:schemeClr>
                </a:solidFill>
              </a:rPr>
              <a:t>Slide Credit: Richard </a:t>
            </a:r>
            <a:r>
              <a:rPr lang="en-US" sz="2000" u="none" dirty="0" err="1" smtClean="0">
                <a:solidFill>
                  <a:schemeClr val="bg1">
                    <a:lumMod val="75000"/>
                  </a:schemeClr>
                </a:solidFill>
              </a:rPr>
              <a:t>Socher</a:t>
            </a:r>
            <a:endParaRPr lang="en-US" sz="2000" u="none" dirty="0">
              <a:solidFill>
                <a:schemeClr val="bg1">
                  <a:lumMod val="75000"/>
                </a:schemeClr>
              </a:solidFill>
            </a:endParaRPr>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81200" y="2214709"/>
            <a:ext cx="5848350" cy="357649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343883663"/>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Key Intuitions Required for BP</a:t>
            </a:r>
            <a:endParaRPr lang="en-US" dirty="0"/>
          </a:p>
        </p:txBody>
      </p:sp>
      <p:sp>
        <p:nvSpPr>
          <p:cNvPr id="3" name="Content Placeholder 2"/>
          <p:cNvSpPr>
            <a:spLocks noGrp="1"/>
          </p:cNvSpPr>
          <p:nvPr>
            <p:ph idx="1"/>
          </p:nvPr>
        </p:nvSpPr>
        <p:spPr>
          <a:xfrm>
            <a:off x="685800" y="1219200"/>
            <a:ext cx="4876800" cy="4983163"/>
          </a:xfrm>
        </p:spPr>
        <p:txBody>
          <a:bodyPr/>
          <a:lstStyle/>
          <a:p>
            <a:r>
              <a:rPr lang="en-US" dirty="0" smtClean="0"/>
              <a:t>Gradient Descent </a:t>
            </a:r>
          </a:p>
          <a:p>
            <a:pPr lvl="1"/>
            <a:r>
              <a:rPr lang="en-US" dirty="0" smtClean="0"/>
              <a:t>Change the weights in the direction of gradient to minimize the error function. </a:t>
            </a:r>
          </a:p>
          <a:p>
            <a:endParaRPr lang="en-US" dirty="0" smtClean="0"/>
          </a:p>
          <a:p>
            <a:r>
              <a:rPr lang="en-US" dirty="0" smtClean="0"/>
              <a:t>Chain Rule </a:t>
            </a:r>
          </a:p>
          <a:p>
            <a:pPr lvl="1"/>
            <a:r>
              <a:rPr lang="en-US" dirty="0" smtClean="0"/>
              <a:t>Use the chain rule to calculate the weights of the intermediate weights </a:t>
            </a:r>
          </a:p>
          <a:p>
            <a:endParaRPr lang="en-US" dirty="0" smtClean="0"/>
          </a:p>
          <a:p>
            <a:r>
              <a:rPr lang="en-US" sz="2200" dirty="0" smtClean="0"/>
              <a:t>Dynamic Programming (</a:t>
            </a:r>
            <a:r>
              <a:rPr lang="en-US" sz="2200" dirty="0" err="1" smtClean="0"/>
              <a:t>Memoization</a:t>
            </a:r>
            <a:r>
              <a:rPr lang="en-US" sz="2200" dirty="0" smtClean="0"/>
              <a:t>)</a:t>
            </a:r>
          </a:p>
          <a:p>
            <a:pPr lvl="1"/>
            <a:r>
              <a:rPr lang="en-US" dirty="0" err="1" smtClean="0"/>
              <a:t>Memoize</a:t>
            </a:r>
            <a:r>
              <a:rPr lang="en-US" dirty="0" smtClean="0"/>
              <a:t> the weight updates to make the updates faster. </a:t>
            </a:r>
          </a:p>
          <a:p>
            <a:pPr lvl="1"/>
            <a:r>
              <a:rPr lang="en-US" dirty="0" smtClean="0"/>
              <a:t>The “back” part of “</a:t>
            </a:r>
            <a:r>
              <a:rPr lang="en-US" dirty="0" smtClean="0">
                <a:solidFill>
                  <a:srgbClr val="FF0000"/>
                </a:solidFill>
              </a:rPr>
              <a:t>back</a:t>
            </a:r>
            <a:r>
              <a:rPr lang="en-US" dirty="0" smtClean="0"/>
              <a:t>propagation”</a:t>
            </a:r>
            <a:endParaRPr lang="en-US" dirty="0"/>
          </a:p>
        </p:txBody>
      </p:sp>
      <p:sp>
        <p:nvSpPr>
          <p:cNvPr id="4" name="Slide Number Placeholder 3"/>
          <p:cNvSpPr>
            <a:spLocks noGrp="1"/>
          </p:cNvSpPr>
          <p:nvPr>
            <p:ph type="sldNum" sz="quarter" idx="4"/>
          </p:nvPr>
        </p:nvSpPr>
        <p:spPr/>
        <p:txBody>
          <a:bodyPr/>
          <a:lstStyle/>
          <a:p>
            <a:fld id="{0C921938-476A-4922-BE24-3B8F6A2854D9}" type="slidenum">
              <a:rPr lang="en-US" smtClean="0"/>
              <a:pPr/>
              <a:t>33</a:t>
            </a:fld>
            <a:endParaRPr lang="en-US" dirty="0"/>
          </a:p>
        </p:txBody>
      </p:sp>
      <p:pic>
        <p:nvPicPr>
          <p:cNvPr id="52" name="Picture 5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638800" y="990600"/>
            <a:ext cx="3467100" cy="2020426"/>
          </a:xfrm>
          <a:prstGeom prst="rect">
            <a:avLst/>
          </a:prstGeom>
        </p:spPr>
      </p:pic>
      <mc:AlternateContent xmlns:mc="http://schemas.openxmlformats.org/markup-compatibility/2006" xmlns:a14="http://schemas.microsoft.com/office/drawing/2010/main">
        <mc:Choice Requires="a14">
          <p:sp>
            <p:nvSpPr>
              <p:cNvPr id="56" name="Rectangle 55"/>
              <p:cNvSpPr/>
              <p:nvPr/>
            </p:nvSpPr>
            <p:spPr>
              <a:xfrm>
                <a:off x="5675431" y="4671118"/>
                <a:ext cx="643959" cy="629981"/>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f>
                        <m:fPr>
                          <m:ctrlPr>
                            <a:rPr lang="en-US" sz="1600" i="1" smtClean="0">
                              <a:solidFill>
                                <a:srgbClr val="C00000"/>
                              </a:solidFill>
                              <a:latin typeface="Cambria Math" charset="0"/>
                            </a:rPr>
                          </m:ctrlPr>
                        </m:fPr>
                        <m:num>
                          <m:r>
                            <a:rPr lang="en-US" sz="1600" i="1">
                              <a:solidFill>
                                <a:srgbClr val="C00000"/>
                              </a:solidFill>
                              <a:latin typeface="Cambria Math"/>
                            </a:rPr>
                            <m:t>𝜕</m:t>
                          </m:r>
                          <m:r>
                            <a:rPr lang="en-US" sz="1600" i="1">
                              <a:solidFill>
                                <a:srgbClr val="C00000"/>
                              </a:solidFill>
                              <a:latin typeface="Cambria Math"/>
                            </a:rPr>
                            <m:t>𝐸</m:t>
                          </m:r>
                        </m:num>
                        <m:den>
                          <m:r>
                            <a:rPr lang="en-US" sz="1600" i="1">
                              <a:solidFill>
                                <a:srgbClr val="C00000"/>
                              </a:solidFill>
                              <a:latin typeface="Cambria Math"/>
                            </a:rPr>
                            <m:t>𝜕</m:t>
                          </m:r>
                          <m:sSub>
                            <m:sSubPr>
                              <m:ctrlPr>
                                <a:rPr lang="en-US" sz="1600" i="1">
                                  <a:solidFill>
                                    <a:srgbClr val="C00000"/>
                                  </a:solidFill>
                                  <a:latin typeface="Cambria Math" charset="0"/>
                                </a:rPr>
                              </m:ctrlPr>
                            </m:sSubPr>
                            <m:e>
                              <m:r>
                                <a:rPr lang="en-US" sz="1600" i="1">
                                  <a:solidFill>
                                    <a:srgbClr val="C00000"/>
                                  </a:solidFill>
                                  <a:latin typeface="Cambria Math"/>
                                </a:rPr>
                                <m:t>𝑤</m:t>
                              </m:r>
                            </m:e>
                            <m:sub>
                              <m:r>
                                <a:rPr lang="en-US" sz="1600" i="1">
                                  <a:solidFill>
                                    <a:srgbClr val="C00000"/>
                                  </a:solidFill>
                                  <a:latin typeface="Cambria Math"/>
                                </a:rPr>
                                <m:t>𝑖𝑗</m:t>
                              </m:r>
                            </m:sub>
                          </m:sSub>
                        </m:den>
                      </m:f>
                    </m:oMath>
                  </m:oMathPara>
                </a14:m>
                <a:endParaRPr lang="en-US" sz="1600" dirty="0">
                  <a:solidFill>
                    <a:srgbClr val="C00000"/>
                  </a:solidFill>
                </a:endParaRPr>
              </a:p>
            </p:txBody>
          </p:sp>
        </mc:Choice>
        <mc:Fallback xmlns="">
          <p:sp>
            <p:nvSpPr>
              <p:cNvPr id="56" name="Rectangle 55"/>
              <p:cNvSpPr>
                <a:spLocks noRot="1" noChangeAspect="1" noMove="1" noResize="1" noEditPoints="1" noAdjustHandles="1" noChangeArrowheads="1" noChangeShapeType="1" noTextEdit="1"/>
              </p:cNvSpPr>
              <p:nvPr/>
            </p:nvSpPr>
            <p:spPr>
              <a:xfrm>
                <a:off x="5675431" y="4671118"/>
                <a:ext cx="643959" cy="629981"/>
              </a:xfrm>
              <a:prstGeom prst="rect">
                <a:avLst/>
              </a:prstGeom>
              <a:blipFill rotWithShape="0">
                <a:blip r:embed="rId4"/>
                <a:stretch>
                  <a:fillRect/>
                </a:stretch>
              </a:blipFill>
            </p:spPr>
            <p:txBody>
              <a:bodyPr/>
              <a:lstStyle/>
              <a:p>
                <a:r>
                  <a:rPr lang="en-US">
                    <a:noFill/>
                  </a:rPr>
                  <a:t> </a:t>
                </a:r>
              </a:p>
            </p:txBody>
          </p:sp>
        </mc:Fallback>
      </mc:AlternateContent>
      <p:cxnSp>
        <p:nvCxnSpPr>
          <p:cNvPr id="58" name="Straight Connector 57"/>
          <p:cNvCxnSpPr/>
          <p:nvPr/>
        </p:nvCxnSpPr>
        <p:spPr>
          <a:xfrm flipH="1">
            <a:off x="6781800" y="4763090"/>
            <a:ext cx="326234" cy="494710"/>
          </a:xfrm>
          <a:prstGeom prst="line">
            <a:avLst/>
          </a:prstGeom>
          <a:ln w="28575">
            <a:solidFill>
              <a:srgbClr val="FC0128"/>
            </a:solidFill>
          </a:ln>
        </p:spPr>
        <p:style>
          <a:lnRef idx="1">
            <a:schemeClr val="accent1"/>
          </a:lnRef>
          <a:fillRef idx="0">
            <a:schemeClr val="accent1"/>
          </a:fillRef>
          <a:effectRef idx="0">
            <a:schemeClr val="accent1"/>
          </a:effectRef>
          <a:fontRef idx="minor">
            <a:schemeClr val="tx1"/>
          </a:fontRef>
        </p:style>
      </p:cxnSp>
      <p:cxnSp>
        <p:nvCxnSpPr>
          <p:cNvPr id="62" name="Straight Arrow Connector 61"/>
          <p:cNvCxnSpPr>
            <a:stCxn id="56" idx="3"/>
          </p:cNvCxnSpPr>
          <p:nvPr/>
        </p:nvCxnSpPr>
        <p:spPr>
          <a:xfrm>
            <a:off x="6319390" y="4986109"/>
            <a:ext cx="462410" cy="43091"/>
          </a:xfrm>
          <a:prstGeom prst="straightConnector1">
            <a:avLst/>
          </a:prstGeom>
          <a:ln>
            <a:solidFill>
              <a:srgbClr val="FC0128"/>
            </a:solidFill>
            <a:tailEnd type="triangle"/>
          </a:ln>
        </p:spPr>
        <p:style>
          <a:lnRef idx="1">
            <a:schemeClr val="accent1"/>
          </a:lnRef>
          <a:fillRef idx="0">
            <a:schemeClr val="accent1"/>
          </a:fillRef>
          <a:effectRef idx="0">
            <a:schemeClr val="accent1"/>
          </a:effectRef>
          <a:fontRef idx="minor">
            <a:schemeClr val="tx1"/>
          </a:fontRef>
        </p:style>
      </p:cxnSp>
      <p:grpSp>
        <p:nvGrpSpPr>
          <p:cNvPr id="5" name="Group 4"/>
          <p:cNvGrpSpPr/>
          <p:nvPr/>
        </p:nvGrpSpPr>
        <p:grpSpPr>
          <a:xfrm>
            <a:off x="6402913" y="3261418"/>
            <a:ext cx="3091481" cy="2839452"/>
            <a:chOff x="6402913" y="3261418"/>
            <a:chExt cx="3091481" cy="2839452"/>
          </a:xfrm>
        </p:grpSpPr>
        <p:pic>
          <p:nvPicPr>
            <p:cNvPr id="54" name="Picture 53"/>
            <p:cNvPicPr>
              <a:picLocks noChangeAspect="1"/>
            </p:cNvPicPr>
            <p:nvPr/>
          </p:nvPicPr>
          <p:blipFill rotWithShape="1">
            <a:blip r:embed="rId5">
              <a:extLst>
                <a:ext uri="{28A0092B-C50C-407E-A947-70E740481C1C}">
                  <a14:useLocalDpi xmlns:a14="http://schemas.microsoft.com/office/drawing/2010/main" val="0"/>
                </a:ext>
              </a:extLst>
            </a:blip>
            <a:srcRect r="34949"/>
            <a:stretch/>
          </p:blipFill>
          <p:spPr>
            <a:xfrm>
              <a:off x="6402913" y="3261418"/>
              <a:ext cx="1521887" cy="2819399"/>
            </a:xfrm>
            <a:prstGeom prst="rect">
              <a:avLst/>
            </a:prstGeom>
          </p:spPr>
        </p:pic>
        <mc:AlternateContent xmlns:mc="http://schemas.openxmlformats.org/markup-compatibility/2006">
          <mc:Choice xmlns:a14="http://schemas.microsoft.com/office/drawing/2010/main" Requires="a14">
            <p:sp>
              <p:nvSpPr>
                <p:cNvPr id="10" name="TextBox 9"/>
                <p:cNvSpPr txBox="1"/>
                <p:nvPr/>
              </p:nvSpPr>
              <p:spPr>
                <a:xfrm rot="16200000">
                  <a:off x="6994355" y="3600831"/>
                  <a:ext cx="2677656" cy="2322422"/>
                </a:xfrm>
                <a:prstGeom prst="rect">
                  <a:avLst/>
                </a:prstGeom>
                <a:noFill/>
              </p:spPr>
              <p:txBody>
                <a:bodyPr vert="vert" wrap="square" rtlCol="0">
                  <a:spAutoFit/>
                </a:bodyPr>
                <a:lstStyle/>
                <a:p>
                  <a:pPr algn="ctr"/>
                  <a:r>
                    <a:rPr lang="en-US" sz="1800" u="none" dirty="0" smtClean="0"/>
                    <a:t>output</a:t>
                  </a:r>
                  <a:endParaRPr lang="en-US" sz="1800" u="none" dirty="0" smtClean="0"/>
                </a:p>
                <a:p>
                  <a:pPr algn="ctr"/>
                  <a:r>
                    <a:rPr lang="en-US" sz="1800" u="none" dirty="0" smtClean="0"/>
                    <a:t> </a:t>
                  </a:r>
                </a:p>
                <a:p>
                  <a:pPr algn="ctr"/>
                  <a14:m>
                    <m:oMathPara xmlns:m="http://schemas.openxmlformats.org/officeDocument/2006/math">
                      <m:oMathParaPr>
                        <m:jc m:val="centerGroup"/>
                      </m:oMathParaPr>
                      <m:oMath xmlns:m="http://schemas.openxmlformats.org/officeDocument/2006/math">
                        <m:sSub>
                          <m:sSubPr>
                            <m:ctrlPr>
                              <a:rPr lang="en-US" sz="1800" b="0" i="1" u="none" smtClean="0">
                                <a:latin typeface="Cambria Math" charset="0"/>
                              </a:rPr>
                            </m:ctrlPr>
                          </m:sSubPr>
                          <m:e>
                            <m:r>
                              <a:rPr lang="en-US" sz="1800" b="0" i="1" u="none" smtClean="0">
                                <a:latin typeface="Cambria Math"/>
                              </a:rPr>
                              <m:t>h</m:t>
                            </m:r>
                          </m:e>
                          <m:sub>
                            <m:r>
                              <a:rPr lang="en-US" sz="1800" b="0" i="1" u="none" smtClean="0">
                                <a:latin typeface="Cambria Math"/>
                              </a:rPr>
                              <m:t>1</m:t>
                            </m:r>
                          </m:sub>
                        </m:sSub>
                      </m:oMath>
                    </m:oMathPara>
                  </a14:m>
                  <a:endParaRPr lang="en-US" sz="1800" b="0" u="none" dirty="0" smtClean="0"/>
                </a:p>
                <a:p>
                  <a:pPr algn="ctr"/>
                  <a:r>
                    <a:rPr lang="en-US" sz="1800" u="none" dirty="0" smtClean="0"/>
                    <a:t>        </a:t>
                  </a:r>
                  <a:r>
                    <a:rPr lang="en-US" sz="1800" i="1" u="none" dirty="0" smtClean="0">
                      <a:latin typeface="Cambria Math"/>
                    </a:rPr>
                    <a:t> </a:t>
                  </a:r>
                </a:p>
                <a:p>
                  <a:pPr algn="ctr"/>
                  <a14:m>
                    <m:oMathPara xmlns:m="http://schemas.openxmlformats.org/officeDocument/2006/math">
                      <m:oMathParaPr>
                        <m:jc m:val="centerGroup"/>
                      </m:oMathParaPr>
                      <m:oMath xmlns:m="http://schemas.openxmlformats.org/officeDocument/2006/math">
                        <m:sSub>
                          <m:sSubPr>
                            <m:ctrlPr>
                              <a:rPr lang="en-US" sz="1800" i="1" u="none">
                                <a:latin typeface="Cambria Math" charset="0"/>
                              </a:rPr>
                            </m:ctrlPr>
                          </m:sSubPr>
                          <m:e>
                            <m:r>
                              <a:rPr lang="en-US" sz="1800" i="1" u="none">
                                <a:latin typeface="Cambria Math"/>
                              </a:rPr>
                              <m:t>h</m:t>
                            </m:r>
                          </m:e>
                          <m:sub>
                            <m:r>
                              <a:rPr lang="en-US" sz="1800" b="0" i="1" u="none" smtClean="0">
                                <a:latin typeface="Cambria Math"/>
                              </a:rPr>
                              <m:t>2</m:t>
                            </m:r>
                          </m:sub>
                        </m:sSub>
                      </m:oMath>
                    </m:oMathPara>
                  </a14:m>
                  <a:endParaRPr lang="en-US" sz="1800" u="none" dirty="0" smtClean="0"/>
                </a:p>
                <a:p>
                  <a:pPr algn="ctr"/>
                  <a:r>
                    <a:rPr lang="en-US" sz="1800" u="none" dirty="0" smtClean="0"/>
                    <a:t>         </a:t>
                  </a:r>
                  <a:endParaRPr lang="en-US" sz="1800" i="1" u="none" dirty="0" smtClean="0">
                    <a:latin typeface="Cambria Math" charset="0"/>
                  </a:endParaRPr>
                </a:p>
                <a:p>
                  <a:pPr algn="ctr"/>
                  <a14:m>
                    <m:oMathPara xmlns:m="http://schemas.openxmlformats.org/officeDocument/2006/math">
                      <m:oMathParaPr>
                        <m:jc m:val="centerGroup"/>
                      </m:oMathParaPr>
                      <m:oMath xmlns:m="http://schemas.openxmlformats.org/officeDocument/2006/math">
                        <m:sSub>
                          <m:sSubPr>
                            <m:ctrlPr>
                              <a:rPr lang="en-US" sz="1800" i="1" u="none">
                                <a:latin typeface="Cambria Math" charset="0"/>
                              </a:rPr>
                            </m:ctrlPr>
                          </m:sSubPr>
                          <m:e>
                            <m:r>
                              <a:rPr lang="en-US" sz="1800" i="1" u="none">
                                <a:latin typeface="Cambria Math"/>
                              </a:rPr>
                              <m:t>h</m:t>
                            </m:r>
                          </m:e>
                          <m:sub>
                            <m:r>
                              <a:rPr lang="en-US" sz="1800" b="0" i="1" u="none" smtClean="0">
                                <a:latin typeface="Cambria Math"/>
                              </a:rPr>
                              <m:t>3</m:t>
                            </m:r>
                          </m:sub>
                        </m:sSub>
                      </m:oMath>
                    </m:oMathPara>
                  </a14:m>
                  <a:endParaRPr lang="en-US" sz="1800" b="0" i="1" u="none" dirty="0" smtClean="0">
                    <a:latin typeface="Cambria Math"/>
                  </a:endParaRPr>
                </a:p>
                <a:p>
                  <a:pPr algn="ctr"/>
                  <a:endParaRPr lang="en-US" sz="1800" i="1" u="none" dirty="0" smtClean="0">
                    <a:latin typeface="Cambria Math"/>
                  </a:endParaRPr>
                </a:p>
                <a:p>
                  <a:pPr algn="ctr"/>
                  <a:r>
                    <a:rPr lang="en-US" sz="1800" dirty="0" smtClean="0">
                      <a:latin typeface="Cambria Math"/>
                    </a:rPr>
                    <a:t>input</a:t>
                  </a:r>
                  <a:endParaRPr lang="en-US" sz="1800" u="none" dirty="0">
                    <a:latin typeface="Cambria Math"/>
                  </a:endParaRPr>
                </a:p>
              </p:txBody>
            </p:sp>
          </mc:Choice>
          <mc:Fallback>
            <p:sp>
              <p:nvSpPr>
                <p:cNvPr id="10" name="TextBox 9"/>
                <p:cNvSpPr txBox="1">
                  <a:spLocks noRot="1" noChangeAspect="1" noMove="1" noResize="1" noEditPoints="1" noAdjustHandles="1" noChangeArrowheads="1" noChangeShapeType="1" noTextEdit="1"/>
                </p:cNvSpPr>
                <p:nvPr/>
              </p:nvSpPr>
              <p:spPr>
                <a:xfrm rot="16200000">
                  <a:off x="6994355" y="3600831"/>
                  <a:ext cx="2677656" cy="2322422"/>
                </a:xfrm>
                <a:prstGeom prst="rect">
                  <a:avLst/>
                </a:prstGeom>
                <a:blipFill rotWithShape="0">
                  <a:blip r:embed="rId6"/>
                  <a:stretch>
                    <a:fillRect b="-683"/>
                  </a:stretch>
                </a:blipFill>
              </p:spPr>
              <p:txBody>
                <a:bodyPr/>
                <a:lstStyle/>
                <a:p>
                  <a:r>
                    <a:rPr lang="en-US">
                      <a:noFill/>
                    </a:rPr>
                    <a:t> </a:t>
                  </a:r>
                </a:p>
              </p:txBody>
            </p:sp>
          </mc:Fallback>
        </mc:AlternateContent>
      </p:grpSp>
    </p:spTree>
    <p:extLst>
      <p:ext uri="{BB962C8B-B14F-4D97-AF65-F5344CB8AC3E}">
        <p14:creationId xmlns:p14="http://schemas.microsoft.com/office/powerpoint/2010/main" val="2941326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par>
                                <p:cTn id="8" presetID="22" presetClass="entr" presetSubtype="4"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wipe(down)">
                                      <p:cBhvr>
                                        <p:cTn id="10" dur="500"/>
                                        <p:tgtEl>
                                          <p:spTgt spid="3">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3" presetClass="entr" presetSubtype="1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Effect transition="in" filter="blinds(horizontal)">
                                      <p:cBhvr>
                                        <p:cTn id="19" dur="500"/>
                                        <p:tgtEl>
                                          <p:spTgt spid="3">
                                            <p:txEl>
                                              <p:pRg st="3" end="3"/>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3" presetClass="entr" presetSubtype="10" fill="hold" nodeType="clickEffect">
                                  <p:stCondLst>
                                    <p:cond delay="0"/>
                                  </p:stCondLst>
                                  <p:childTnLst>
                                    <p:set>
                                      <p:cBhvr>
                                        <p:cTn id="23" dur="1" fill="hold">
                                          <p:stCondLst>
                                            <p:cond delay="0"/>
                                          </p:stCondLst>
                                        </p:cTn>
                                        <p:tgtEl>
                                          <p:spTgt spid="3">
                                            <p:txEl>
                                              <p:pRg st="4" end="4"/>
                                            </p:txEl>
                                          </p:spTgt>
                                        </p:tgtEl>
                                        <p:attrNameLst>
                                          <p:attrName>style.visibility</p:attrName>
                                        </p:attrNameLst>
                                      </p:cBhvr>
                                      <p:to>
                                        <p:strVal val="visible"/>
                                      </p:to>
                                    </p:set>
                                    <p:animEffect transition="in" filter="blinds(horizontal)">
                                      <p:cBhvr>
                                        <p:cTn id="24" dur="500"/>
                                        <p:tgtEl>
                                          <p:spTgt spid="3">
                                            <p:txEl>
                                              <p:pRg st="4" end="4"/>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3" presetClass="entr" presetSubtype="10" fill="hold" nodeType="clickEffect">
                                  <p:stCondLst>
                                    <p:cond delay="0"/>
                                  </p:stCondLst>
                                  <p:childTnLst>
                                    <p:set>
                                      <p:cBhvr>
                                        <p:cTn id="28" dur="1" fill="hold">
                                          <p:stCondLst>
                                            <p:cond delay="0"/>
                                          </p:stCondLst>
                                        </p:cTn>
                                        <p:tgtEl>
                                          <p:spTgt spid="58"/>
                                        </p:tgtEl>
                                        <p:attrNameLst>
                                          <p:attrName>style.visibility</p:attrName>
                                        </p:attrNameLst>
                                      </p:cBhvr>
                                      <p:to>
                                        <p:strVal val="visible"/>
                                      </p:to>
                                    </p:set>
                                    <p:animEffect transition="in" filter="blinds(horizontal)">
                                      <p:cBhvr>
                                        <p:cTn id="29" dur="500"/>
                                        <p:tgtEl>
                                          <p:spTgt spid="58"/>
                                        </p:tgtEl>
                                      </p:cBhvr>
                                    </p:animEffect>
                                  </p:childTnLst>
                                </p:cTn>
                              </p:par>
                              <p:par>
                                <p:cTn id="30" presetID="3" presetClass="entr" presetSubtype="10" fill="hold" nodeType="withEffect">
                                  <p:stCondLst>
                                    <p:cond delay="0"/>
                                  </p:stCondLst>
                                  <p:childTnLst>
                                    <p:set>
                                      <p:cBhvr>
                                        <p:cTn id="31" dur="1" fill="hold">
                                          <p:stCondLst>
                                            <p:cond delay="0"/>
                                          </p:stCondLst>
                                        </p:cTn>
                                        <p:tgtEl>
                                          <p:spTgt spid="62"/>
                                        </p:tgtEl>
                                        <p:attrNameLst>
                                          <p:attrName>style.visibility</p:attrName>
                                        </p:attrNameLst>
                                      </p:cBhvr>
                                      <p:to>
                                        <p:strVal val="visible"/>
                                      </p:to>
                                    </p:set>
                                    <p:animEffect transition="in" filter="blinds(horizontal)">
                                      <p:cBhvr>
                                        <p:cTn id="32" dur="500"/>
                                        <p:tgtEl>
                                          <p:spTgt spid="62"/>
                                        </p:tgtEl>
                                      </p:cBhvr>
                                    </p:animEffect>
                                  </p:childTnLst>
                                </p:cTn>
                              </p:par>
                              <p:par>
                                <p:cTn id="33" presetID="3" presetClass="entr" presetSubtype="10" fill="hold" grpId="0" nodeType="withEffect">
                                  <p:stCondLst>
                                    <p:cond delay="0"/>
                                  </p:stCondLst>
                                  <p:childTnLst>
                                    <p:set>
                                      <p:cBhvr>
                                        <p:cTn id="34" dur="1" fill="hold">
                                          <p:stCondLst>
                                            <p:cond delay="0"/>
                                          </p:stCondLst>
                                        </p:cTn>
                                        <p:tgtEl>
                                          <p:spTgt spid="56"/>
                                        </p:tgtEl>
                                        <p:attrNameLst>
                                          <p:attrName>style.visibility</p:attrName>
                                        </p:attrNameLst>
                                      </p:cBhvr>
                                      <p:to>
                                        <p:strVal val="visible"/>
                                      </p:to>
                                    </p:set>
                                    <p:animEffect transition="in" filter="blinds(horizontal)">
                                      <p:cBhvr>
                                        <p:cTn id="35" dur="500"/>
                                        <p:tgtEl>
                                          <p:spTgt spid="56"/>
                                        </p:tgtEl>
                                      </p:cBhvr>
                                    </p:animEffect>
                                  </p:childTnLst>
                                </p:cTn>
                              </p:par>
                            </p:childTnLst>
                          </p:cTn>
                        </p:par>
                      </p:childTnLst>
                    </p:cTn>
                  </p:par>
                  <p:par>
                    <p:cTn id="36" fill="hold">
                      <p:stCondLst>
                        <p:cond delay="indefinite"/>
                      </p:stCondLst>
                      <p:childTnLst>
                        <p:par>
                          <p:cTn id="37" fill="hold">
                            <p:stCondLst>
                              <p:cond delay="0"/>
                            </p:stCondLst>
                            <p:childTnLst>
                              <p:par>
                                <p:cTn id="38" presetID="3" presetClass="entr" presetSubtype="10" fill="hold" nodeType="clickEffect">
                                  <p:stCondLst>
                                    <p:cond delay="0"/>
                                  </p:stCondLst>
                                  <p:childTnLst>
                                    <p:set>
                                      <p:cBhvr>
                                        <p:cTn id="39" dur="1" fill="hold">
                                          <p:stCondLst>
                                            <p:cond delay="0"/>
                                          </p:stCondLst>
                                        </p:cTn>
                                        <p:tgtEl>
                                          <p:spTgt spid="3">
                                            <p:txEl>
                                              <p:pRg st="6" end="6"/>
                                            </p:txEl>
                                          </p:spTgt>
                                        </p:tgtEl>
                                        <p:attrNameLst>
                                          <p:attrName>style.visibility</p:attrName>
                                        </p:attrNameLst>
                                      </p:cBhvr>
                                      <p:to>
                                        <p:strVal val="visible"/>
                                      </p:to>
                                    </p:set>
                                    <p:animEffect transition="in" filter="blinds(horizontal)">
                                      <p:cBhvr>
                                        <p:cTn id="40" dur="500"/>
                                        <p:tgtEl>
                                          <p:spTgt spid="3">
                                            <p:txEl>
                                              <p:pRg st="6" end="6"/>
                                            </p:txEl>
                                          </p:spTgt>
                                        </p:tgtEl>
                                      </p:cBhvr>
                                    </p:animEffect>
                                  </p:childTnLst>
                                </p:cTn>
                              </p:par>
                              <p:par>
                                <p:cTn id="41" presetID="3" presetClass="entr" presetSubtype="10" fill="hold" nodeType="withEffect">
                                  <p:stCondLst>
                                    <p:cond delay="0"/>
                                  </p:stCondLst>
                                  <p:childTnLst>
                                    <p:set>
                                      <p:cBhvr>
                                        <p:cTn id="42" dur="1" fill="hold">
                                          <p:stCondLst>
                                            <p:cond delay="0"/>
                                          </p:stCondLst>
                                        </p:cTn>
                                        <p:tgtEl>
                                          <p:spTgt spid="3">
                                            <p:txEl>
                                              <p:pRg st="7" end="7"/>
                                            </p:txEl>
                                          </p:spTgt>
                                        </p:tgtEl>
                                        <p:attrNameLst>
                                          <p:attrName>style.visibility</p:attrName>
                                        </p:attrNameLst>
                                      </p:cBhvr>
                                      <p:to>
                                        <p:strVal val="visible"/>
                                      </p:to>
                                    </p:set>
                                    <p:animEffect transition="in" filter="blinds(horizontal)">
                                      <p:cBhvr>
                                        <p:cTn id="43" dur="500"/>
                                        <p:tgtEl>
                                          <p:spTgt spid="3">
                                            <p:txEl>
                                              <p:pRg st="7" end="7"/>
                                            </p:txEl>
                                          </p:spTgt>
                                        </p:tgtEl>
                                      </p:cBhvr>
                                    </p:animEffect>
                                  </p:childTnLst>
                                </p:cTn>
                              </p:par>
                            </p:childTnLst>
                          </p:cTn>
                        </p:par>
                      </p:childTnLst>
                    </p:cTn>
                  </p:par>
                  <p:par>
                    <p:cTn id="44" fill="hold">
                      <p:stCondLst>
                        <p:cond delay="indefinite"/>
                      </p:stCondLst>
                      <p:childTnLst>
                        <p:par>
                          <p:cTn id="45" fill="hold">
                            <p:stCondLst>
                              <p:cond delay="0"/>
                            </p:stCondLst>
                            <p:childTnLst>
                              <p:par>
                                <p:cTn id="46" presetID="3" presetClass="entr" presetSubtype="10" fill="hold" nodeType="clickEffect">
                                  <p:stCondLst>
                                    <p:cond delay="0"/>
                                  </p:stCondLst>
                                  <p:childTnLst>
                                    <p:set>
                                      <p:cBhvr>
                                        <p:cTn id="47" dur="1" fill="hold">
                                          <p:stCondLst>
                                            <p:cond delay="0"/>
                                          </p:stCondLst>
                                        </p:cTn>
                                        <p:tgtEl>
                                          <p:spTgt spid="3">
                                            <p:txEl>
                                              <p:pRg st="8" end="8"/>
                                            </p:txEl>
                                          </p:spTgt>
                                        </p:tgtEl>
                                        <p:attrNameLst>
                                          <p:attrName>style.visibility</p:attrName>
                                        </p:attrNameLst>
                                      </p:cBhvr>
                                      <p:to>
                                        <p:strVal val="visible"/>
                                      </p:to>
                                    </p:set>
                                    <p:animEffect transition="in" filter="blinds(horizontal)">
                                      <p:cBhvr>
                                        <p:cTn id="48"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Backpropagation: the big picture</a:t>
            </a:r>
            <a:endParaRPr lang="en-US" dirty="0"/>
          </a:p>
        </p:txBody>
      </p:sp>
      <p:sp>
        <p:nvSpPr>
          <p:cNvPr id="3" name="Content Placeholder 2"/>
          <p:cNvSpPr>
            <a:spLocks noGrp="1"/>
          </p:cNvSpPr>
          <p:nvPr>
            <p:ph idx="1"/>
          </p:nvPr>
        </p:nvSpPr>
        <p:spPr>
          <a:xfrm>
            <a:off x="685800" y="1219201"/>
            <a:ext cx="4461593" cy="3886200"/>
          </a:xfrm>
        </p:spPr>
        <p:txBody>
          <a:bodyPr/>
          <a:lstStyle/>
          <a:p>
            <a:r>
              <a:rPr lang="en-US" dirty="0" smtClean="0"/>
              <a:t>Loop over instances: </a:t>
            </a:r>
          </a:p>
          <a:p>
            <a:pPr marL="914400" lvl="1" indent="-457200">
              <a:buFont typeface="+mj-lt"/>
              <a:buAutoNum type="arabicPeriod"/>
            </a:pPr>
            <a:r>
              <a:rPr lang="en-US" dirty="0" smtClean="0"/>
              <a:t>The forward step</a:t>
            </a:r>
          </a:p>
          <a:p>
            <a:pPr lvl="2"/>
            <a:r>
              <a:rPr lang="en-US" dirty="0" smtClean="0"/>
              <a:t>Given the input, make predictions layer-by-layer, starting from the first layer)</a:t>
            </a:r>
          </a:p>
          <a:p>
            <a:pPr lvl="2"/>
            <a:endParaRPr lang="en-US" dirty="0" smtClean="0"/>
          </a:p>
          <a:p>
            <a:pPr marL="914400" lvl="1" indent="-457200">
              <a:buFont typeface="+mj-lt"/>
              <a:buAutoNum type="arabicPeriod"/>
            </a:pPr>
            <a:r>
              <a:rPr lang="en-US" dirty="0" smtClean="0"/>
              <a:t>The backward step </a:t>
            </a:r>
          </a:p>
          <a:p>
            <a:pPr lvl="2"/>
            <a:r>
              <a:rPr lang="en-US" dirty="0" smtClean="0"/>
              <a:t>Calculate the error in the output</a:t>
            </a:r>
          </a:p>
          <a:p>
            <a:pPr lvl="2"/>
            <a:r>
              <a:rPr lang="en-US" dirty="0" smtClean="0"/>
              <a:t>Update the weights layer-by-layer, starting from the final layer</a:t>
            </a:r>
            <a:endParaRPr lang="en-US" dirty="0"/>
          </a:p>
        </p:txBody>
      </p:sp>
      <p:sp>
        <p:nvSpPr>
          <p:cNvPr id="4" name="Slide Number Placeholder 3"/>
          <p:cNvSpPr>
            <a:spLocks noGrp="1"/>
          </p:cNvSpPr>
          <p:nvPr>
            <p:ph type="sldNum" sz="quarter" idx="4"/>
          </p:nvPr>
        </p:nvSpPr>
        <p:spPr/>
        <p:txBody>
          <a:bodyPr/>
          <a:lstStyle/>
          <a:p>
            <a:fld id="{0C921938-476A-4922-BE24-3B8F6A2854D9}" type="slidenum">
              <a:rPr lang="en-US" smtClean="0"/>
              <a:pPr/>
              <a:t>34</a:t>
            </a:fld>
            <a:endParaRPr lang="en-US" dirty="0"/>
          </a:p>
        </p:txBody>
      </p:sp>
      <mc:AlternateContent xmlns:mc="http://schemas.openxmlformats.org/markup-compatibility/2006" xmlns:a14="http://schemas.microsoft.com/office/drawing/2010/main">
        <mc:Choice Requires="a14">
          <p:sp>
            <p:nvSpPr>
              <p:cNvPr id="6" name="Rectangle 5"/>
              <p:cNvSpPr/>
              <p:nvPr/>
            </p:nvSpPr>
            <p:spPr>
              <a:xfrm>
                <a:off x="5410200" y="2933700"/>
                <a:ext cx="643959" cy="629981"/>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f>
                        <m:fPr>
                          <m:ctrlPr>
                            <a:rPr lang="en-US" sz="1600" i="1" smtClean="0">
                              <a:solidFill>
                                <a:srgbClr val="C00000"/>
                              </a:solidFill>
                              <a:latin typeface="Cambria Math" charset="0"/>
                            </a:rPr>
                          </m:ctrlPr>
                        </m:fPr>
                        <m:num>
                          <m:r>
                            <a:rPr lang="en-US" sz="1600" i="1">
                              <a:solidFill>
                                <a:srgbClr val="C00000"/>
                              </a:solidFill>
                              <a:latin typeface="Cambria Math"/>
                            </a:rPr>
                            <m:t>𝜕</m:t>
                          </m:r>
                          <m:r>
                            <a:rPr lang="en-US" sz="1600" i="1">
                              <a:solidFill>
                                <a:srgbClr val="C00000"/>
                              </a:solidFill>
                              <a:latin typeface="Cambria Math"/>
                            </a:rPr>
                            <m:t>𝐸</m:t>
                          </m:r>
                        </m:num>
                        <m:den>
                          <m:r>
                            <a:rPr lang="en-US" sz="1600" i="1">
                              <a:solidFill>
                                <a:srgbClr val="C00000"/>
                              </a:solidFill>
                              <a:latin typeface="Cambria Math"/>
                            </a:rPr>
                            <m:t>𝜕</m:t>
                          </m:r>
                          <m:sSub>
                            <m:sSubPr>
                              <m:ctrlPr>
                                <a:rPr lang="en-US" sz="1600" i="1">
                                  <a:solidFill>
                                    <a:srgbClr val="C00000"/>
                                  </a:solidFill>
                                  <a:latin typeface="Cambria Math" charset="0"/>
                                </a:rPr>
                              </m:ctrlPr>
                            </m:sSubPr>
                            <m:e>
                              <m:r>
                                <a:rPr lang="en-US" sz="1600" i="1">
                                  <a:solidFill>
                                    <a:srgbClr val="C00000"/>
                                  </a:solidFill>
                                  <a:latin typeface="Cambria Math"/>
                                </a:rPr>
                                <m:t>𝑤</m:t>
                              </m:r>
                            </m:e>
                            <m:sub>
                              <m:r>
                                <a:rPr lang="en-US" sz="1600" i="1">
                                  <a:solidFill>
                                    <a:srgbClr val="C00000"/>
                                  </a:solidFill>
                                  <a:latin typeface="Cambria Math"/>
                                </a:rPr>
                                <m:t>𝑖𝑗</m:t>
                              </m:r>
                            </m:sub>
                          </m:sSub>
                        </m:den>
                      </m:f>
                    </m:oMath>
                  </m:oMathPara>
                </a14:m>
                <a:endParaRPr lang="en-US" sz="1600" dirty="0">
                  <a:solidFill>
                    <a:srgbClr val="C00000"/>
                  </a:solidFill>
                </a:endParaRPr>
              </a:p>
            </p:txBody>
          </p:sp>
        </mc:Choice>
        <mc:Fallback xmlns="">
          <p:sp>
            <p:nvSpPr>
              <p:cNvPr id="6" name="Rectangle 5"/>
              <p:cNvSpPr>
                <a:spLocks noRot="1" noChangeAspect="1" noMove="1" noResize="1" noEditPoints="1" noAdjustHandles="1" noChangeArrowheads="1" noChangeShapeType="1" noTextEdit="1"/>
              </p:cNvSpPr>
              <p:nvPr/>
            </p:nvSpPr>
            <p:spPr>
              <a:xfrm>
                <a:off x="5410200" y="2933700"/>
                <a:ext cx="643959" cy="629981"/>
              </a:xfrm>
              <a:prstGeom prst="rect">
                <a:avLst/>
              </a:prstGeom>
              <a:blipFill rotWithShape="0">
                <a:blip r:embed="rId3"/>
                <a:stretch>
                  <a:fillRect/>
                </a:stretch>
              </a:blipFill>
            </p:spPr>
            <p:txBody>
              <a:bodyPr/>
              <a:lstStyle/>
              <a:p>
                <a:r>
                  <a:rPr lang="en-US">
                    <a:noFill/>
                  </a:rPr>
                  <a:t> </a:t>
                </a:r>
              </a:p>
            </p:txBody>
          </p:sp>
        </mc:Fallback>
      </mc:AlternateContent>
      <p:cxnSp>
        <p:nvCxnSpPr>
          <p:cNvPr id="7" name="Straight Connector 6"/>
          <p:cNvCxnSpPr/>
          <p:nvPr/>
        </p:nvCxnSpPr>
        <p:spPr>
          <a:xfrm flipH="1">
            <a:off x="6516569" y="3025672"/>
            <a:ext cx="326234" cy="494710"/>
          </a:xfrm>
          <a:prstGeom prst="line">
            <a:avLst/>
          </a:prstGeom>
          <a:ln w="28575">
            <a:solidFill>
              <a:srgbClr val="FC0128"/>
            </a:solidFill>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p:nvPr/>
        </p:nvCxnSpPr>
        <p:spPr>
          <a:xfrm>
            <a:off x="6054159" y="3248691"/>
            <a:ext cx="462410" cy="43091"/>
          </a:xfrm>
          <a:prstGeom prst="straightConnector1">
            <a:avLst/>
          </a:prstGeom>
          <a:ln>
            <a:solidFill>
              <a:srgbClr val="FC0128"/>
            </a:solidFill>
            <a:tailEnd type="triangle"/>
          </a:ln>
        </p:spPr>
        <p:style>
          <a:lnRef idx="1">
            <a:schemeClr val="accent1"/>
          </a:lnRef>
          <a:fillRef idx="0">
            <a:schemeClr val="accent1"/>
          </a:fillRef>
          <a:effectRef idx="0">
            <a:schemeClr val="accent1"/>
          </a:effectRef>
          <a:fontRef idx="minor">
            <a:schemeClr val="tx1"/>
          </a:fontRef>
        </p:style>
      </p:cxnSp>
      <p:grpSp>
        <p:nvGrpSpPr>
          <p:cNvPr id="11" name="Group 10"/>
          <p:cNvGrpSpPr/>
          <p:nvPr/>
        </p:nvGrpSpPr>
        <p:grpSpPr>
          <a:xfrm>
            <a:off x="6364169" y="1524000"/>
            <a:ext cx="2801056" cy="2819399"/>
            <a:chOff x="6364169" y="1524000"/>
            <a:chExt cx="2801056" cy="2819399"/>
          </a:xfrm>
        </p:grpSpPr>
        <p:pic>
          <p:nvPicPr>
            <p:cNvPr id="5" name="Picture 4"/>
            <p:cNvPicPr>
              <a:picLocks noChangeAspect="1"/>
            </p:cNvPicPr>
            <p:nvPr/>
          </p:nvPicPr>
          <p:blipFill rotWithShape="1">
            <a:blip r:embed="rId4">
              <a:extLst>
                <a:ext uri="{28A0092B-C50C-407E-A947-70E740481C1C}">
                  <a14:useLocalDpi xmlns:a14="http://schemas.microsoft.com/office/drawing/2010/main" val="0"/>
                </a:ext>
              </a:extLst>
            </a:blip>
            <a:srcRect l="9681" r="36640"/>
            <a:stretch/>
          </p:blipFill>
          <p:spPr>
            <a:xfrm>
              <a:off x="6364169" y="1524000"/>
              <a:ext cx="1255832" cy="2819399"/>
            </a:xfrm>
            <a:prstGeom prst="rect">
              <a:avLst/>
            </a:prstGeom>
          </p:spPr>
        </p:pic>
        <mc:AlternateContent xmlns:mc="http://schemas.openxmlformats.org/markup-compatibility/2006">
          <mc:Choice xmlns:a14="http://schemas.microsoft.com/office/drawing/2010/main" Requires="a14">
            <p:sp>
              <p:nvSpPr>
                <p:cNvPr id="10" name="TextBox 9"/>
                <p:cNvSpPr txBox="1"/>
                <p:nvPr/>
              </p:nvSpPr>
              <p:spPr>
                <a:xfrm rot="16200000">
                  <a:off x="6665186" y="1772488"/>
                  <a:ext cx="2677656" cy="2322422"/>
                </a:xfrm>
                <a:prstGeom prst="rect">
                  <a:avLst/>
                </a:prstGeom>
                <a:noFill/>
              </p:spPr>
              <p:txBody>
                <a:bodyPr vert="vert" wrap="square" rtlCol="0">
                  <a:spAutoFit/>
                </a:bodyPr>
                <a:lstStyle/>
                <a:p>
                  <a:pPr algn="ctr"/>
                  <a:r>
                    <a:rPr lang="en-US" sz="1800" u="none" smtClean="0"/>
                    <a:t>output</a:t>
                  </a:r>
                  <a:endParaRPr lang="en-US" sz="1800" u="none" dirty="0" smtClean="0"/>
                </a:p>
                <a:p>
                  <a:pPr algn="ctr"/>
                  <a:r>
                    <a:rPr lang="en-US" sz="1800" u="none" dirty="0" smtClean="0"/>
                    <a:t> </a:t>
                  </a:r>
                </a:p>
                <a:p>
                  <a:pPr algn="ctr"/>
                  <a14:m>
                    <m:oMathPara xmlns:m="http://schemas.openxmlformats.org/officeDocument/2006/math">
                      <m:oMathParaPr>
                        <m:jc m:val="centerGroup"/>
                      </m:oMathParaPr>
                      <m:oMath xmlns:m="http://schemas.openxmlformats.org/officeDocument/2006/math">
                        <m:sSub>
                          <m:sSubPr>
                            <m:ctrlPr>
                              <a:rPr lang="en-US" sz="1800" b="0" i="1" u="none" smtClean="0">
                                <a:latin typeface="Cambria Math" charset="0"/>
                              </a:rPr>
                            </m:ctrlPr>
                          </m:sSubPr>
                          <m:e>
                            <m:r>
                              <a:rPr lang="en-US" sz="1800" b="0" i="1" u="none" smtClean="0">
                                <a:latin typeface="Cambria Math"/>
                              </a:rPr>
                              <m:t>h</m:t>
                            </m:r>
                          </m:e>
                          <m:sub>
                            <m:r>
                              <a:rPr lang="en-US" sz="1800" b="0" i="1" u="none" smtClean="0">
                                <a:latin typeface="Cambria Math"/>
                              </a:rPr>
                              <m:t>1</m:t>
                            </m:r>
                          </m:sub>
                        </m:sSub>
                      </m:oMath>
                    </m:oMathPara>
                  </a14:m>
                  <a:endParaRPr lang="en-US" sz="1800" b="0" u="none" dirty="0" smtClean="0"/>
                </a:p>
                <a:p>
                  <a:pPr algn="ctr"/>
                  <a:r>
                    <a:rPr lang="en-US" sz="1800" u="none" dirty="0" smtClean="0"/>
                    <a:t>        </a:t>
                  </a:r>
                  <a:r>
                    <a:rPr lang="en-US" sz="1800" i="1" u="none" dirty="0" smtClean="0">
                      <a:latin typeface="Cambria Math"/>
                    </a:rPr>
                    <a:t> </a:t>
                  </a:r>
                </a:p>
                <a:p>
                  <a:pPr algn="ctr"/>
                  <a14:m>
                    <m:oMathPara xmlns:m="http://schemas.openxmlformats.org/officeDocument/2006/math">
                      <m:oMathParaPr>
                        <m:jc m:val="centerGroup"/>
                      </m:oMathParaPr>
                      <m:oMath xmlns:m="http://schemas.openxmlformats.org/officeDocument/2006/math">
                        <m:sSub>
                          <m:sSubPr>
                            <m:ctrlPr>
                              <a:rPr lang="en-US" sz="1800" i="1" u="none">
                                <a:latin typeface="Cambria Math" charset="0"/>
                              </a:rPr>
                            </m:ctrlPr>
                          </m:sSubPr>
                          <m:e>
                            <m:r>
                              <a:rPr lang="en-US" sz="1800" i="1" u="none">
                                <a:latin typeface="Cambria Math"/>
                              </a:rPr>
                              <m:t>h</m:t>
                            </m:r>
                          </m:e>
                          <m:sub>
                            <m:r>
                              <a:rPr lang="en-US" sz="1800" b="0" i="1" u="none" smtClean="0">
                                <a:latin typeface="Cambria Math"/>
                              </a:rPr>
                              <m:t>2</m:t>
                            </m:r>
                          </m:sub>
                        </m:sSub>
                      </m:oMath>
                    </m:oMathPara>
                  </a14:m>
                  <a:endParaRPr lang="en-US" sz="1800" u="none" dirty="0" smtClean="0"/>
                </a:p>
                <a:p>
                  <a:pPr algn="ctr"/>
                  <a:r>
                    <a:rPr lang="en-US" sz="1800" u="none" dirty="0" smtClean="0"/>
                    <a:t>         </a:t>
                  </a:r>
                  <a:endParaRPr lang="en-US" sz="1800" i="1" u="none" dirty="0" smtClean="0">
                    <a:latin typeface="Cambria Math" charset="0"/>
                  </a:endParaRPr>
                </a:p>
                <a:p>
                  <a:pPr algn="ctr"/>
                  <a14:m>
                    <m:oMathPara xmlns:m="http://schemas.openxmlformats.org/officeDocument/2006/math">
                      <m:oMathParaPr>
                        <m:jc m:val="centerGroup"/>
                      </m:oMathParaPr>
                      <m:oMath xmlns:m="http://schemas.openxmlformats.org/officeDocument/2006/math">
                        <m:sSub>
                          <m:sSubPr>
                            <m:ctrlPr>
                              <a:rPr lang="en-US" sz="1800" i="1" u="none">
                                <a:latin typeface="Cambria Math" charset="0"/>
                              </a:rPr>
                            </m:ctrlPr>
                          </m:sSubPr>
                          <m:e>
                            <m:r>
                              <a:rPr lang="en-US" sz="1800" i="1" u="none">
                                <a:latin typeface="Cambria Math"/>
                              </a:rPr>
                              <m:t>h</m:t>
                            </m:r>
                          </m:e>
                          <m:sub>
                            <m:r>
                              <a:rPr lang="en-US" sz="1800" b="0" i="1" u="none" smtClean="0">
                                <a:latin typeface="Cambria Math"/>
                              </a:rPr>
                              <m:t>3</m:t>
                            </m:r>
                          </m:sub>
                        </m:sSub>
                      </m:oMath>
                    </m:oMathPara>
                  </a14:m>
                  <a:endParaRPr lang="en-US" sz="1800" b="0" i="1" u="none" dirty="0" smtClean="0">
                    <a:latin typeface="Cambria Math"/>
                  </a:endParaRPr>
                </a:p>
                <a:p>
                  <a:pPr algn="ctr"/>
                  <a:endParaRPr lang="en-US" sz="1800" i="1" u="none" dirty="0" smtClean="0">
                    <a:latin typeface="Cambria Math"/>
                  </a:endParaRPr>
                </a:p>
                <a:p>
                  <a:pPr algn="ctr"/>
                  <a:r>
                    <a:rPr lang="en-US" sz="1800" smtClean="0">
                      <a:latin typeface="Cambria Math"/>
                    </a:rPr>
                    <a:t>input</a:t>
                  </a:r>
                  <a:endParaRPr lang="en-US" sz="1800" u="none" dirty="0">
                    <a:latin typeface="Cambria Math"/>
                  </a:endParaRPr>
                </a:p>
              </p:txBody>
            </p:sp>
          </mc:Choice>
          <mc:Fallback>
            <p:sp>
              <p:nvSpPr>
                <p:cNvPr id="10" name="TextBox 9"/>
                <p:cNvSpPr txBox="1">
                  <a:spLocks noRot="1" noChangeAspect="1" noMove="1" noResize="1" noEditPoints="1" noAdjustHandles="1" noChangeArrowheads="1" noChangeShapeType="1" noTextEdit="1"/>
                </p:cNvSpPr>
                <p:nvPr/>
              </p:nvSpPr>
              <p:spPr>
                <a:xfrm rot="16200000">
                  <a:off x="6665186" y="1772488"/>
                  <a:ext cx="2677656" cy="2322422"/>
                </a:xfrm>
                <a:prstGeom prst="rect">
                  <a:avLst/>
                </a:prstGeom>
                <a:blipFill rotWithShape="0">
                  <a:blip r:embed="rId5"/>
                  <a:stretch>
                    <a:fillRect b="-683"/>
                  </a:stretch>
                </a:blipFill>
              </p:spPr>
              <p:txBody>
                <a:bodyPr/>
                <a:lstStyle/>
                <a:p>
                  <a:r>
                    <a:rPr lang="en-US">
                      <a:noFill/>
                    </a:rPr>
                    <a:t> </a:t>
                  </a:r>
                </a:p>
              </p:txBody>
            </p:sp>
          </mc:Fallback>
        </mc:AlternateContent>
      </p:grpSp>
    </p:spTree>
    <p:extLst>
      <p:ext uri="{BB962C8B-B14F-4D97-AF65-F5344CB8AC3E}">
        <p14:creationId xmlns:p14="http://schemas.microsoft.com/office/powerpoint/2010/main" val="15272390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blinds(horizontal)">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4" end="4"/>
                                            </p:txEl>
                                          </p:spTgt>
                                        </p:tgtEl>
                                        <p:attrNameLst>
                                          <p:attrName>style.visibility</p:attrName>
                                        </p:attrNameLst>
                                      </p:cBhvr>
                                      <p:to>
                                        <p:strVal val="visible"/>
                                      </p:to>
                                    </p:set>
                                    <p:animEffect transition="in" filter="blinds(horizontal)">
                                      <p:cBhvr>
                                        <p:cTn id="12" dur="500"/>
                                        <p:tgtEl>
                                          <p:spTgt spid="3">
                                            <p:txEl>
                                              <p:pRg st="4" end="4"/>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linds(horizontal)">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blinds(horizontal)">
                                      <p:cBhvr>
                                        <p:cTn id="22" dur="500"/>
                                        <p:tgtEl>
                                          <p:spTgt spid="7"/>
                                        </p:tgtEl>
                                      </p:cBhvr>
                                    </p:animEffect>
                                  </p:childTnLst>
                                </p:cTn>
                              </p:par>
                              <p:par>
                                <p:cTn id="23" presetID="3" presetClass="entr" presetSubtype="10" fill="hold" nodeType="with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blinds(horizontal)">
                                      <p:cBhvr>
                                        <p:cTn id="25" dur="500"/>
                                        <p:tgtEl>
                                          <p:spTgt spid="8"/>
                                        </p:tgtEl>
                                      </p:cBhvr>
                                    </p:animEffect>
                                  </p:childTnLst>
                                </p:cTn>
                              </p:par>
                              <p:par>
                                <p:cTn id="26" presetID="3" presetClass="entr" presetSubtype="10" fill="hold" grpId="0" nodeType="withEffect">
                                  <p:stCondLst>
                                    <p:cond delay="0"/>
                                  </p:stCondLst>
                                  <p:childTnLst>
                                    <p:set>
                                      <p:cBhvr>
                                        <p:cTn id="27" dur="1" fill="hold">
                                          <p:stCondLst>
                                            <p:cond delay="0"/>
                                          </p:stCondLst>
                                        </p:cTn>
                                        <p:tgtEl>
                                          <p:spTgt spid="6"/>
                                        </p:tgtEl>
                                        <p:attrNameLst>
                                          <p:attrName>style.visibility</p:attrName>
                                        </p:attrNameLst>
                                      </p:cBhvr>
                                      <p:to>
                                        <p:strVal val="visible"/>
                                      </p:to>
                                    </p:set>
                                    <p:animEffect transition="in" filter="blinds(horizontal)">
                                      <p:cBhvr>
                                        <p:cTn id="28" dur="500"/>
                                        <p:tgtEl>
                                          <p:spTgt spid="6"/>
                                        </p:tgtEl>
                                      </p:cBhvr>
                                    </p:animEffect>
                                  </p:childTnLst>
                                </p:cTn>
                              </p:par>
                            </p:childTnLst>
                          </p:cTn>
                        </p:par>
                      </p:childTnLst>
                    </p:cTn>
                  </p:par>
                  <p:par>
                    <p:cTn id="29" fill="hold">
                      <p:stCondLst>
                        <p:cond delay="indefinite"/>
                      </p:stCondLst>
                      <p:childTnLst>
                        <p:par>
                          <p:cTn id="30" fill="hold">
                            <p:stCondLst>
                              <p:cond delay="0"/>
                            </p:stCondLst>
                            <p:childTnLst>
                              <p:par>
                                <p:cTn id="31" presetID="3" presetClass="entr" presetSubtype="10" fill="hold" nodeType="clickEffect">
                                  <p:stCondLst>
                                    <p:cond delay="0"/>
                                  </p:stCondLst>
                                  <p:childTnLst>
                                    <p:set>
                                      <p:cBhvr>
                                        <p:cTn id="32" dur="1" fill="hold">
                                          <p:stCondLst>
                                            <p:cond delay="0"/>
                                          </p:stCondLst>
                                        </p:cTn>
                                        <p:tgtEl>
                                          <p:spTgt spid="3">
                                            <p:txEl>
                                              <p:pRg st="5" end="5"/>
                                            </p:txEl>
                                          </p:spTgt>
                                        </p:tgtEl>
                                        <p:attrNameLst>
                                          <p:attrName>style.visibility</p:attrName>
                                        </p:attrNameLst>
                                      </p:cBhvr>
                                      <p:to>
                                        <p:strVal val="visible"/>
                                      </p:to>
                                    </p:set>
                                    <p:animEffect transition="in" filter="blinds(horizontal)">
                                      <p:cBhvr>
                                        <p:cTn id="33" dur="500"/>
                                        <p:tgtEl>
                                          <p:spTgt spid="3">
                                            <p:txEl>
                                              <p:pRg st="5" end="5"/>
                                            </p:txEl>
                                          </p:spTgt>
                                        </p:tgtEl>
                                      </p:cBhvr>
                                    </p:animEffect>
                                  </p:childTnLst>
                                </p:cTn>
                              </p:par>
                              <p:par>
                                <p:cTn id="34" presetID="3" presetClass="entr" presetSubtype="10" fill="hold" nodeType="withEffect">
                                  <p:stCondLst>
                                    <p:cond delay="0"/>
                                  </p:stCondLst>
                                  <p:childTnLst>
                                    <p:set>
                                      <p:cBhvr>
                                        <p:cTn id="35" dur="1" fill="hold">
                                          <p:stCondLst>
                                            <p:cond delay="0"/>
                                          </p:stCondLst>
                                        </p:cTn>
                                        <p:tgtEl>
                                          <p:spTgt spid="3">
                                            <p:txEl>
                                              <p:pRg st="6" end="6"/>
                                            </p:txEl>
                                          </p:spTgt>
                                        </p:tgtEl>
                                        <p:attrNameLst>
                                          <p:attrName>style.visibility</p:attrName>
                                        </p:attrNameLst>
                                      </p:cBhvr>
                                      <p:to>
                                        <p:strVal val="visible"/>
                                      </p:to>
                                    </p:set>
                                    <p:animEffect transition="in" filter="blinds(horizontal)">
                                      <p:cBhvr>
                                        <p:cTn id="36"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Quiz time! </a:t>
            </a:r>
            <a:endParaRPr lang="en-US" dirty="0"/>
          </a:p>
        </p:txBody>
      </p:sp>
      <p:sp>
        <p:nvSpPr>
          <p:cNvPr id="3" name="Content Placeholder 2"/>
          <p:cNvSpPr>
            <a:spLocks noGrp="1"/>
          </p:cNvSpPr>
          <p:nvPr>
            <p:ph idx="1"/>
          </p:nvPr>
        </p:nvSpPr>
        <p:spPr/>
        <p:txBody>
          <a:bodyPr/>
          <a:lstStyle/>
          <a:p>
            <a:r>
              <a:rPr lang="en-US" dirty="0" smtClean="0"/>
              <a:t>What is the purpose of forward step? </a:t>
            </a:r>
          </a:p>
          <a:p>
            <a:pPr lvl="1"/>
            <a:r>
              <a:rPr lang="en-US" dirty="0" smtClean="0"/>
              <a:t>To make predictions, given an input. </a:t>
            </a:r>
            <a:endParaRPr lang="en-US" dirty="0"/>
          </a:p>
          <a:p>
            <a:endParaRPr lang="en-US" dirty="0" smtClean="0"/>
          </a:p>
          <a:p>
            <a:r>
              <a:rPr lang="en-US" dirty="0" smtClean="0"/>
              <a:t>What is the purpose of backward step? </a:t>
            </a:r>
          </a:p>
          <a:p>
            <a:pPr lvl="1"/>
            <a:r>
              <a:rPr lang="en-US" dirty="0" smtClean="0"/>
              <a:t>To update the weights, given an output error. </a:t>
            </a:r>
          </a:p>
          <a:p>
            <a:pPr lvl="1"/>
            <a:endParaRPr lang="en-US" dirty="0"/>
          </a:p>
          <a:p>
            <a:r>
              <a:rPr lang="en-US" dirty="0" smtClean="0"/>
              <a:t>Why do we use the chain rule? </a:t>
            </a:r>
          </a:p>
          <a:p>
            <a:pPr lvl="1"/>
            <a:r>
              <a:rPr lang="en-US" dirty="0" smtClean="0"/>
              <a:t>To calculate gradient in the intermediate layers. </a:t>
            </a:r>
          </a:p>
          <a:p>
            <a:pPr lvl="1"/>
            <a:endParaRPr lang="en-US" dirty="0" smtClean="0"/>
          </a:p>
          <a:p>
            <a:r>
              <a:rPr lang="en-US" dirty="0" smtClean="0"/>
              <a:t>Why backpropagation could be efficient? </a:t>
            </a:r>
          </a:p>
          <a:p>
            <a:pPr lvl="1"/>
            <a:r>
              <a:rPr lang="en-US" dirty="0" smtClean="0"/>
              <a:t>Because it can be parallelized. </a:t>
            </a:r>
            <a:endParaRPr lang="en-US" dirty="0"/>
          </a:p>
          <a:p>
            <a:endParaRPr lang="en-US" dirty="0" smtClean="0"/>
          </a:p>
          <a:p>
            <a:endParaRPr lang="en-US" dirty="0"/>
          </a:p>
          <a:p>
            <a:endParaRPr lang="en-US" dirty="0"/>
          </a:p>
          <a:p>
            <a:endParaRPr lang="en-US" dirty="0"/>
          </a:p>
        </p:txBody>
      </p:sp>
      <p:sp>
        <p:nvSpPr>
          <p:cNvPr id="4" name="Slide Number Placeholder 3"/>
          <p:cNvSpPr>
            <a:spLocks noGrp="1"/>
          </p:cNvSpPr>
          <p:nvPr>
            <p:ph type="sldNum" sz="quarter" idx="4"/>
          </p:nvPr>
        </p:nvSpPr>
        <p:spPr/>
        <p:txBody>
          <a:bodyPr/>
          <a:lstStyle/>
          <a:p>
            <a:fld id="{0C921938-476A-4922-BE24-3B8F6A2854D9}" type="slidenum">
              <a:rPr lang="en-US" smtClean="0"/>
              <a:pPr/>
              <a:t>35</a:t>
            </a:fld>
            <a:endParaRPr lang="en-US" dirty="0"/>
          </a:p>
        </p:txBody>
      </p:sp>
    </p:spTree>
    <p:extLst>
      <p:ext uri="{BB962C8B-B14F-4D97-AF65-F5344CB8AC3E}">
        <p14:creationId xmlns:p14="http://schemas.microsoft.com/office/powerpoint/2010/main" val="9576241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5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animEffect transition="in" filter="fade">
                                      <p:cBhvr>
                                        <p:cTn id="27" dur="500"/>
                                        <p:tgtEl>
                                          <p:spTgt spid="3">
                                            <p:txEl>
                                              <p:pRg st="6" end="6"/>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7" end="7"/>
                                            </p:txEl>
                                          </p:spTgt>
                                        </p:tgtEl>
                                        <p:attrNameLst>
                                          <p:attrName>style.visibility</p:attrName>
                                        </p:attrNameLst>
                                      </p:cBhvr>
                                      <p:to>
                                        <p:strVal val="visible"/>
                                      </p:to>
                                    </p:set>
                                    <p:animEffect transition="in" filter="fade">
                                      <p:cBhvr>
                                        <p:cTn id="32" dur="500"/>
                                        <p:tgtEl>
                                          <p:spTgt spid="3">
                                            <p:txEl>
                                              <p:pRg st="7" end="7"/>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3">
                                            <p:txEl>
                                              <p:pRg st="9" end="9"/>
                                            </p:txEl>
                                          </p:spTgt>
                                        </p:tgtEl>
                                        <p:attrNameLst>
                                          <p:attrName>style.visibility</p:attrName>
                                        </p:attrNameLst>
                                      </p:cBhvr>
                                      <p:to>
                                        <p:strVal val="visible"/>
                                      </p:to>
                                    </p:set>
                                    <p:animEffect transition="in" filter="fade">
                                      <p:cBhvr>
                                        <p:cTn id="37" dur="500"/>
                                        <p:tgtEl>
                                          <p:spTgt spid="3">
                                            <p:txEl>
                                              <p:pRg st="9" end="9"/>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nodeType="clickEffect">
                                  <p:stCondLst>
                                    <p:cond delay="0"/>
                                  </p:stCondLst>
                                  <p:childTnLst>
                                    <p:set>
                                      <p:cBhvr>
                                        <p:cTn id="41" dur="1" fill="hold">
                                          <p:stCondLst>
                                            <p:cond delay="0"/>
                                          </p:stCondLst>
                                        </p:cTn>
                                        <p:tgtEl>
                                          <p:spTgt spid="3">
                                            <p:txEl>
                                              <p:pRg st="10" end="10"/>
                                            </p:txEl>
                                          </p:spTgt>
                                        </p:tgtEl>
                                        <p:attrNameLst>
                                          <p:attrName>style.visibility</p:attrName>
                                        </p:attrNameLst>
                                      </p:cBhvr>
                                      <p:to>
                                        <p:strVal val="visible"/>
                                      </p:to>
                                    </p:set>
                                    <p:animEffect transition="in" filter="wipe(down)">
                                      <p:cBhvr>
                                        <p:cTn id="42" dur="500"/>
                                        <p:tgtEl>
                                          <p:spTgt spid="3">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
            </a:r>
            <a:br>
              <a:rPr lang="en-US" dirty="0" smtClean="0"/>
            </a:br>
            <a:r>
              <a:rPr lang="en-US" dirty="0" smtClean="0"/>
              <a:t/>
            </a:r>
            <a:br>
              <a:rPr lang="en-US" dirty="0" smtClean="0"/>
            </a:br>
            <a:r>
              <a:rPr lang="en-US" dirty="0" smtClean="0"/>
              <a:t/>
            </a:r>
            <a:br>
              <a:rPr lang="en-US" dirty="0" smtClean="0"/>
            </a:br>
            <a:r>
              <a:rPr lang="en-US" dirty="0" smtClean="0"/>
              <a:t>Deriving the update rules</a:t>
            </a:r>
            <a:endParaRPr lang="en-US" dirty="0"/>
          </a:p>
        </p:txBody>
      </p:sp>
    </p:spTree>
    <p:extLst>
      <p:ext uri="{BB962C8B-B14F-4D97-AF65-F5344CB8AC3E}">
        <p14:creationId xmlns:p14="http://schemas.microsoft.com/office/powerpoint/2010/main" val="1282028439"/>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sz="4000" dirty="0" smtClean="0"/>
              <a:t>Reminder: Model Neuron (Logistic)</a:t>
            </a:r>
            <a:endParaRPr lang="en-US" sz="4000"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r>
                  <a:rPr lang="en-US" altLang="en-US" dirty="0" smtClean="0"/>
                  <a:t>Neuron is modeled by a unit  </a:t>
                </a:r>
                <a14:m>
                  <m:oMath xmlns:m="http://schemas.openxmlformats.org/officeDocument/2006/math">
                    <m:r>
                      <a:rPr lang="en-US" altLang="en-US" i="1">
                        <a:latin typeface="Cambria Math"/>
                      </a:rPr>
                      <m:t>𝑗</m:t>
                    </m:r>
                  </m:oMath>
                </a14:m>
                <a:r>
                  <a:rPr lang="en-US" altLang="en-US" dirty="0" smtClean="0"/>
                  <a:t>  connected </a:t>
                </a:r>
                <a:r>
                  <a:rPr lang="en-US" altLang="en-US" dirty="0"/>
                  <a:t>by weighted </a:t>
                </a:r>
                <a:r>
                  <a:rPr lang="en-US" altLang="en-US" dirty="0" smtClean="0"/>
                  <a:t>links </a:t>
                </a:r>
                <a14:m>
                  <m:oMath xmlns:m="http://schemas.openxmlformats.org/officeDocument/2006/math">
                    <m:sSub>
                      <m:sSubPr>
                        <m:ctrlPr>
                          <a:rPr lang="en-US" altLang="en-US" b="0" i="1" smtClean="0">
                            <a:latin typeface="Cambria Math" charset="0"/>
                          </a:rPr>
                        </m:ctrlPr>
                      </m:sSubPr>
                      <m:e>
                        <m:r>
                          <a:rPr lang="en-US" altLang="en-US" b="0" i="1" smtClean="0">
                            <a:latin typeface="Cambria Math"/>
                          </a:rPr>
                          <m:t>𝑤</m:t>
                        </m:r>
                      </m:e>
                      <m:sub>
                        <m:r>
                          <a:rPr lang="en-US" altLang="en-US" b="0" i="1" smtClean="0">
                            <a:latin typeface="Cambria Math"/>
                          </a:rPr>
                          <m:t>𝑖𝑗</m:t>
                        </m:r>
                      </m:sub>
                    </m:sSub>
                  </m:oMath>
                </a14:m>
                <a:r>
                  <a:rPr lang="en-US" altLang="en-US" dirty="0" smtClean="0"/>
                  <a:t> to </a:t>
                </a:r>
                <a:r>
                  <a:rPr lang="en-US" altLang="en-US" dirty="0"/>
                  <a:t>other units </a:t>
                </a:r>
                <a14:m>
                  <m:oMath xmlns:m="http://schemas.openxmlformats.org/officeDocument/2006/math">
                    <m:r>
                      <a:rPr lang="en-US" altLang="en-US" i="1">
                        <a:latin typeface="Cambria Math"/>
                      </a:rPr>
                      <m:t>𝑖</m:t>
                    </m:r>
                  </m:oMath>
                </a14:m>
                <a:r>
                  <a:rPr lang="en-US" altLang="en-US" dirty="0" smtClean="0"/>
                  <a:t>. </a:t>
                </a:r>
              </a:p>
              <a:p>
                <a:endParaRPr lang="en-US" altLang="en-US" dirty="0" smtClean="0"/>
              </a:p>
              <a:p>
                <a:endParaRPr lang="en-US" altLang="en-US" dirty="0" smtClean="0"/>
              </a:p>
              <a:p>
                <a:endParaRPr lang="en-US" altLang="en-US" dirty="0" smtClean="0"/>
              </a:p>
              <a:p>
                <a:endParaRPr lang="en-US" altLang="en-US" dirty="0"/>
              </a:p>
              <a:p>
                <a:endParaRPr lang="en-US" altLang="en-US" dirty="0"/>
              </a:p>
              <a:p>
                <a:pPr lvl="1"/>
                <a:r>
                  <a:rPr lang="en-US" altLang="en-US" dirty="0" smtClean="0"/>
                  <a:t>Use a non-linear, differentiable output function such as the sigmoid or logistic function</a:t>
                </a:r>
              </a:p>
              <a:p>
                <a:pPr lvl="1"/>
                <a:r>
                  <a:rPr lang="en-US" altLang="en-US" dirty="0" smtClean="0"/>
                  <a:t>Net input to a unit is defined as: </a:t>
                </a:r>
              </a:p>
              <a:p>
                <a:pPr lvl="1"/>
                <a:endParaRPr lang="en-US" altLang="en-US" dirty="0" smtClean="0"/>
              </a:p>
              <a:p>
                <a:pPr lvl="1"/>
                <a:r>
                  <a:rPr lang="en-US" altLang="en-US" dirty="0" smtClean="0"/>
                  <a:t>Output of a unit is defined as:</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1447800" y="1219200"/>
                <a:ext cx="7162800" cy="4525963"/>
              </a:xfrm>
              <a:blipFill>
                <a:blip r:embed="rId4"/>
                <a:stretch>
                  <a:fillRect t="-1078" b="-8895"/>
                </a:stretch>
              </a:blipFill>
            </p:spPr>
            <p:txBody>
              <a:bodyPr/>
              <a:lstStyle/>
              <a:p>
                <a:r>
                  <a:rPr lang="en-US">
                    <a:noFill/>
                  </a:rPr>
                  <a:t> </a:t>
                </a:r>
              </a:p>
            </p:txBody>
          </p:sp>
        </mc:Fallback>
      </mc:AlternateContent>
      <p:sp>
        <p:nvSpPr>
          <p:cNvPr id="45" name="Slide Number Placeholder 3"/>
          <p:cNvSpPr>
            <a:spLocks noGrp="1"/>
          </p:cNvSpPr>
          <p:nvPr>
            <p:ph type="sldNum" sz="quarter" idx="4294967295"/>
          </p:nvPr>
        </p:nvSpPr>
        <p:spPr>
          <a:xfrm>
            <a:off x="7010400" y="6356350"/>
            <a:ext cx="2133600" cy="365125"/>
          </a:xfrm>
        </p:spPr>
        <p:txBody>
          <a:bodyPr/>
          <a:lstStyle/>
          <a:p>
            <a:fld id="{D0000DCA-2177-4C5C-89EA-59EF7175DB0D}" type="slidenum">
              <a:rPr lang="en-US" altLang="en-US" smtClean="0"/>
              <a:pPr/>
              <a:t>37</a:t>
            </a:fld>
            <a:endParaRPr lang="en-US" altLang="en-US"/>
          </a:p>
        </p:txBody>
      </p:sp>
      <mc:AlternateContent xmlns:mc="http://schemas.openxmlformats.org/markup-compatibility/2006" xmlns:a14="http://schemas.microsoft.com/office/drawing/2010/main">
        <mc:Choice Requires="a14">
          <p:sp>
            <p:nvSpPr>
              <p:cNvPr id="4" name="Rectangle 3"/>
              <p:cNvSpPr/>
              <p:nvPr/>
            </p:nvSpPr>
            <p:spPr>
              <a:xfrm>
                <a:off x="6024997" y="4859190"/>
                <a:ext cx="2128403" cy="474810"/>
              </a:xfrm>
              <a:prstGeom prst="rect">
                <a:avLst/>
              </a:prstGeom>
            </p:spPr>
            <p:txBody>
              <a:bodyPr wrap="none">
                <a:spAutoFit/>
              </a:bodyPr>
              <a:lstStyle/>
              <a:p>
                <a:pPr marL="0" indent="0">
                  <a:buNone/>
                </a:pPr>
                <a14:m>
                  <m:oMathPara xmlns:m="http://schemas.openxmlformats.org/officeDocument/2006/math">
                    <m:oMathParaPr>
                      <m:jc m:val="centerGroup"/>
                    </m:oMathParaPr>
                    <m:oMath xmlns:m="http://schemas.openxmlformats.org/officeDocument/2006/math">
                      <m:sSub>
                        <m:sSubPr>
                          <m:ctrlPr>
                            <a:rPr lang="en-US" sz="2300" i="1" u="none">
                              <a:latin typeface="Cambria Math" charset="0"/>
                            </a:rPr>
                          </m:ctrlPr>
                        </m:sSubPr>
                        <m:e>
                          <m:r>
                            <m:rPr>
                              <m:sty m:val="p"/>
                            </m:rPr>
                            <a:rPr lang="en-US" sz="2300" u="none">
                              <a:latin typeface="Cambria Math"/>
                            </a:rPr>
                            <m:t>net</m:t>
                          </m:r>
                        </m:e>
                        <m:sub>
                          <m:r>
                            <a:rPr lang="en-US" sz="2300" i="1" u="none">
                              <a:latin typeface="Cambria Math"/>
                            </a:rPr>
                            <m:t>𝑗</m:t>
                          </m:r>
                        </m:sub>
                      </m:sSub>
                      <m:r>
                        <a:rPr lang="en-US" sz="2300" i="1" u="none">
                          <a:latin typeface="Cambria Math"/>
                        </a:rPr>
                        <m:t>=∑</m:t>
                      </m:r>
                      <m:sSub>
                        <m:sSubPr>
                          <m:ctrlPr>
                            <a:rPr lang="en-US" sz="2300" i="1" u="none">
                              <a:latin typeface="Cambria Math" charset="0"/>
                            </a:rPr>
                          </m:ctrlPr>
                        </m:sSubPr>
                        <m:e>
                          <m:r>
                            <a:rPr lang="en-US" sz="2300" i="1" u="none">
                              <a:latin typeface="Cambria Math"/>
                            </a:rPr>
                            <m:t>𝑤</m:t>
                          </m:r>
                        </m:e>
                        <m:sub>
                          <m:r>
                            <a:rPr lang="en-US" sz="2300" i="1" u="none">
                              <a:latin typeface="Cambria Math"/>
                            </a:rPr>
                            <m:t>𝑖𝑗</m:t>
                          </m:r>
                        </m:sub>
                      </m:sSub>
                      <m:r>
                        <a:rPr lang="en-US" sz="2300" i="1" u="none">
                          <a:latin typeface="Cambria Math"/>
                        </a:rPr>
                        <m:t>.</m:t>
                      </m:r>
                      <m:sSub>
                        <m:sSubPr>
                          <m:ctrlPr>
                            <a:rPr lang="en-US" sz="2300" i="1" u="none">
                              <a:latin typeface="Cambria Math" charset="0"/>
                            </a:rPr>
                          </m:ctrlPr>
                        </m:sSubPr>
                        <m:e>
                          <m:r>
                            <a:rPr lang="en-US" sz="2300" i="1" u="none">
                              <a:latin typeface="Cambria Math"/>
                            </a:rPr>
                            <m:t>𝑥</m:t>
                          </m:r>
                        </m:e>
                        <m:sub>
                          <m:r>
                            <a:rPr lang="en-US" sz="2300" i="1" u="none">
                              <a:latin typeface="Cambria Math"/>
                            </a:rPr>
                            <m:t>𝑖</m:t>
                          </m:r>
                        </m:sub>
                      </m:sSub>
                    </m:oMath>
                  </m:oMathPara>
                </a14:m>
                <a:endParaRPr lang="en-US" sz="2300" u="none" dirty="0"/>
              </a:p>
            </p:txBody>
          </p:sp>
        </mc:Choice>
        <mc:Fallback xmlns="">
          <p:sp>
            <p:nvSpPr>
              <p:cNvPr id="4" name="Rectangle 3"/>
              <p:cNvSpPr>
                <a:spLocks noRot="1" noChangeAspect="1" noMove="1" noResize="1" noEditPoints="1" noAdjustHandles="1" noChangeArrowheads="1" noChangeShapeType="1" noTextEdit="1"/>
              </p:cNvSpPr>
              <p:nvPr/>
            </p:nvSpPr>
            <p:spPr>
              <a:xfrm>
                <a:off x="6024997" y="4859190"/>
                <a:ext cx="2128403" cy="474810"/>
              </a:xfrm>
              <a:prstGeom prst="rect">
                <a:avLst/>
              </a:prstGeom>
              <a:blipFill rotWithShape="1">
                <a:blip r:embed="rId5"/>
                <a:stretch>
                  <a:fillRect b="-1025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7" name="Rectangle 46"/>
              <p:cNvSpPr/>
              <p:nvPr/>
            </p:nvSpPr>
            <p:spPr>
              <a:xfrm>
                <a:off x="5369560" y="5414150"/>
                <a:ext cx="3681264" cy="885050"/>
              </a:xfrm>
              <a:prstGeom prst="rect">
                <a:avLst/>
              </a:prstGeom>
            </p:spPr>
            <p:txBody>
              <a:bodyPr wrap="none">
                <a:spAutoFit/>
              </a:bodyPr>
              <a:lstStyle/>
              <a:p>
                <a:pPr marL="0" indent="0">
                  <a:buNone/>
                </a:pPr>
                <a14:m>
                  <m:oMathPara xmlns:m="http://schemas.openxmlformats.org/officeDocument/2006/math">
                    <m:oMathParaPr>
                      <m:jc m:val="centerGroup"/>
                    </m:oMathParaPr>
                    <m:oMath xmlns:m="http://schemas.openxmlformats.org/officeDocument/2006/math">
                      <m:sSub>
                        <m:sSubPr>
                          <m:ctrlPr>
                            <a:rPr lang="en-US" sz="2300" b="0" i="1" u="none" smtClean="0">
                              <a:latin typeface="Cambria Math" charset="0"/>
                            </a:rPr>
                          </m:ctrlPr>
                        </m:sSubPr>
                        <m:e>
                          <m:r>
                            <a:rPr lang="en-US" sz="2300" b="0" i="1" u="none" smtClean="0">
                              <a:latin typeface="Cambria Math"/>
                            </a:rPr>
                            <m:t>𝑜</m:t>
                          </m:r>
                        </m:e>
                        <m:sub>
                          <m:r>
                            <a:rPr lang="en-US" sz="2300" b="0" i="1" u="none" smtClean="0">
                              <a:latin typeface="Cambria Math"/>
                            </a:rPr>
                            <m:t>𝑗</m:t>
                          </m:r>
                        </m:sub>
                      </m:sSub>
                      <m:r>
                        <a:rPr lang="en-US" sz="2300" b="0" i="1" u="none" smtClean="0">
                          <a:latin typeface="Cambria Math"/>
                        </a:rPr>
                        <m:t>=</m:t>
                      </m:r>
                      <m:f>
                        <m:fPr>
                          <m:ctrlPr>
                            <a:rPr lang="en-US" sz="2300" b="0" i="1" u="none" smtClean="0">
                              <a:latin typeface="Cambria Math" charset="0"/>
                            </a:rPr>
                          </m:ctrlPr>
                        </m:fPr>
                        <m:num>
                          <m:r>
                            <a:rPr lang="en-US" sz="2300" b="0" i="1" u="none" smtClean="0">
                              <a:latin typeface="Cambria Math"/>
                            </a:rPr>
                            <m:t>1</m:t>
                          </m:r>
                        </m:num>
                        <m:den>
                          <m:r>
                            <a:rPr lang="en-US" sz="2300" b="0" i="1" u="none" smtClean="0">
                              <a:latin typeface="Cambria Math"/>
                            </a:rPr>
                            <m:t>1+</m:t>
                          </m:r>
                          <m:r>
                            <m:rPr>
                              <m:sty m:val="p"/>
                            </m:rPr>
                            <a:rPr lang="en-US" sz="2300" b="0" i="1" u="none" smtClean="0">
                              <a:latin typeface="Cambria Math"/>
                            </a:rPr>
                            <m:t>exp</m:t>
                          </m:r>
                          <m:d>
                            <m:dPr>
                              <m:ctrlPr>
                                <a:rPr lang="en-US" sz="2300" b="0" i="1" u="none" smtClean="0">
                                  <a:latin typeface="Cambria Math" charset="0"/>
                                </a:rPr>
                              </m:ctrlPr>
                            </m:dPr>
                            <m:e>
                              <m:r>
                                <a:rPr lang="en-US" sz="2300" b="0" i="1" u="none" smtClean="0">
                                  <a:latin typeface="Cambria Math"/>
                                </a:rPr>
                                <m:t>−(</m:t>
                              </m:r>
                              <m:sSub>
                                <m:sSubPr>
                                  <m:ctrlPr>
                                    <a:rPr lang="en-US" sz="2300" i="1" u="none">
                                      <a:latin typeface="Cambria Math" charset="0"/>
                                    </a:rPr>
                                  </m:ctrlPr>
                                </m:sSubPr>
                                <m:e>
                                  <m:r>
                                    <m:rPr>
                                      <m:sty m:val="p"/>
                                    </m:rPr>
                                    <a:rPr lang="en-US" sz="2300" u="none">
                                      <a:latin typeface="Cambria Math"/>
                                    </a:rPr>
                                    <m:t>net</m:t>
                                  </m:r>
                                </m:e>
                                <m:sub>
                                  <m:r>
                                    <a:rPr lang="en-US" sz="2300" i="1" u="none">
                                      <a:latin typeface="Cambria Math"/>
                                    </a:rPr>
                                    <m:t>𝑗</m:t>
                                  </m:r>
                                </m:sub>
                              </m:sSub>
                              <m:r>
                                <a:rPr lang="en-US" sz="2300" b="0" i="1" u="none" smtClean="0">
                                  <a:latin typeface="Cambria Math"/>
                                </a:rPr>
                                <m:t>−</m:t>
                              </m:r>
                              <m:sSub>
                                <m:sSubPr>
                                  <m:ctrlPr>
                                    <a:rPr lang="en-US" sz="2300" b="0" i="1" u="none" smtClean="0">
                                      <a:latin typeface="Cambria Math" charset="0"/>
                                    </a:rPr>
                                  </m:ctrlPr>
                                </m:sSubPr>
                                <m:e>
                                  <m:r>
                                    <a:rPr lang="en-US" sz="2300" b="0" i="1" u="none" smtClean="0">
                                      <a:latin typeface="Cambria Math"/>
                                    </a:rPr>
                                    <m:t>𝑇</m:t>
                                  </m:r>
                                </m:e>
                                <m:sub>
                                  <m:r>
                                    <a:rPr lang="en-US" sz="2300" b="0" i="1" u="none" smtClean="0">
                                      <a:latin typeface="Cambria Math"/>
                                    </a:rPr>
                                    <m:t>𝑗</m:t>
                                  </m:r>
                                </m:sub>
                              </m:sSub>
                              <m:r>
                                <a:rPr lang="en-US" sz="2300" b="0" i="1" u="none" smtClean="0">
                                  <a:latin typeface="Cambria Math"/>
                                </a:rPr>
                                <m:t>)</m:t>
                              </m:r>
                            </m:e>
                          </m:d>
                        </m:den>
                      </m:f>
                    </m:oMath>
                  </m:oMathPara>
                </a14:m>
                <a:endParaRPr lang="en-US" sz="2300" u="none" dirty="0"/>
              </a:p>
            </p:txBody>
          </p:sp>
        </mc:Choice>
        <mc:Fallback xmlns="">
          <p:sp>
            <p:nvSpPr>
              <p:cNvPr id="47" name="Rectangle 46"/>
              <p:cNvSpPr>
                <a:spLocks noRot="1" noChangeAspect="1" noMove="1" noResize="1" noEditPoints="1" noAdjustHandles="1" noChangeArrowheads="1" noChangeShapeType="1" noTextEdit="1"/>
              </p:cNvSpPr>
              <p:nvPr/>
            </p:nvSpPr>
            <p:spPr>
              <a:xfrm>
                <a:off x="5369560" y="5414150"/>
                <a:ext cx="3681264" cy="885050"/>
              </a:xfrm>
              <a:prstGeom prst="rect">
                <a:avLst/>
              </a:prstGeom>
              <a:blipFill rotWithShape="1">
                <a:blip r:embed="rId6"/>
                <a:stretch>
                  <a:fillRect/>
                </a:stretch>
              </a:blipFill>
            </p:spPr>
            <p:txBody>
              <a:bodyPr/>
              <a:lstStyle/>
              <a:p>
                <a:r>
                  <a:rPr lang="en-US">
                    <a:noFill/>
                  </a:rPr>
                  <a:t> </a:t>
                </a:r>
              </a:p>
            </p:txBody>
          </p:sp>
        </mc:Fallback>
      </mc:AlternateContent>
      <p:grpSp>
        <p:nvGrpSpPr>
          <p:cNvPr id="14" name="Group 13"/>
          <p:cNvGrpSpPr/>
          <p:nvPr/>
        </p:nvGrpSpPr>
        <p:grpSpPr>
          <a:xfrm>
            <a:off x="1874520" y="2191941"/>
            <a:ext cx="6736080" cy="1846659"/>
            <a:chOff x="1874520" y="2199640"/>
            <a:chExt cx="6736080" cy="1846659"/>
          </a:xfrm>
        </p:grpSpPr>
        <p:sp>
          <p:nvSpPr>
            <p:cNvPr id="454661" name="Oval 5"/>
            <p:cNvSpPr>
              <a:spLocks noChangeArrowheads="1"/>
            </p:cNvSpPr>
            <p:nvPr/>
          </p:nvSpPr>
          <p:spPr bwMode="auto">
            <a:xfrm>
              <a:off x="3533058" y="3130971"/>
              <a:ext cx="71094" cy="69818"/>
            </a:xfrm>
            <a:prstGeom prst="ellipse">
              <a:avLst/>
            </a:prstGeom>
            <a:solidFill>
              <a:schemeClr val="accent1"/>
            </a:soli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54662" name="Oval 6"/>
            <p:cNvSpPr>
              <a:spLocks noChangeArrowheads="1"/>
            </p:cNvSpPr>
            <p:nvPr/>
          </p:nvSpPr>
          <p:spPr bwMode="auto">
            <a:xfrm>
              <a:off x="2395559" y="2432794"/>
              <a:ext cx="71094" cy="69818"/>
            </a:xfrm>
            <a:prstGeom prst="ellipse">
              <a:avLst/>
            </a:prstGeom>
            <a:solidFill>
              <a:schemeClr val="accent1"/>
            </a:soli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54663" name="Oval 7"/>
            <p:cNvSpPr>
              <a:spLocks noChangeArrowheads="1"/>
            </p:cNvSpPr>
            <p:nvPr/>
          </p:nvSpPr>
          <p:spPr bwMode="auto">
            <a:xfrm>
              <a:off x="2395559" y="2712065"/>
              <a:ext cx="71094" cy="69818"/>
            </a:xfrm>
            <a:prstGeom prst="ellipse">
              <a:avLst/>
            </a:prstGeom>
            <a:solidFill>
              <a:schemeClr val="accent1"/>
            </a:soli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54664" name="Oval 8"/>
            <p:cNvSpPr>
              <a:spLocks noChangeArrowheads="1"/>
            </p:cNvSpPr>
            <p:nvPr/>
          </p:nvSpPr>
          <p:spPr bwMode="auto">
            <a:xfrm>
              <a:off x="2395559" y="2991335"/>
              <a:ext cx="71094" cy="69818"/>
            </a:xfrm>
            <a:prstGeom prst="ellipse">
              <a:avLst/>
            </a:prstGeom>
            <a:solidFill>
              <a:schemeClr val="accent1"/>
            </a:soli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54665" name="Oval 9"/>
            <p:cNvSpPr>
              <a:spLocks noChangeArrowheads="1"/>
            </p:cNvSpPr>
            <p:nvPr/>
          </p:nvSpPr>
          <p:spPr bwMode="auto">
            <a:xfrm>
              <a:off x="2395559" y="3270606"/>
              <a:ext cx="71094" cy="69818"/>
            </a:xfrm>
            <a:prstGeom prst="ellipse">
              <a:avLst/>
            </a:prstGeom>
            <a:solidFill>
              <a:schemeClr val="accent1"/>
            </a:soli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54666" name="Oval 10"/>
            <p:cNvSpPr>
              <a:spLocks noChangeArrowheads="1"/>
            </p:cNvSpPr>
            <p:nvPr/>
          </p:nvSpPr>
          <p:spPr bwMode="auto">
            <a:xfrm>
              <a:off x="2395559" y="3549877"/>
              <a:ext cx="71094" cy="69818"/>
            </a:xfrm>
            <a:prstGeom prst="ellipse">
              <a:avLst/>
            </a:prstGeom>
            <a:solidFill>
              <a:schemeClr val="accent1"/>
            </a:soli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54667" name="Oval 11"/>
            <p:cNvSpPr>
              <a:spLocks noChangeArrowheads="1"/>
            </p:cNvSpPr>
            <p:nvPr/>
          </p:nvSpPr>
          <p:spPr bwMode="auto">
            <a:xfrm>
              <a:off x="2395559" y="3829147"/>
              <a:ext cx="71094" cy="69818"/>
            </a:xfrm>
            <a:prstGeom prst="ellipse">
              <a:avLst/>
            </a:prstGeom>
            <a:solidFill>
              <a:schemeClr val="accent1"/>
            </a:soli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ltLang="en-US">
                <a:effectLst>
                  <a:outerShdw blurRad="38100" dist="38100" dir="2700000" algn="tl">
                    <a:srgbClr val="FFFFFF"/>
                  </a:outerShdw>
                </a:effectLst>
              </a:endParaRPr>
            </a:p>
          </p:txBody>
        </p:sp>
        <p:cxnSp>
          <p:nvCxnSpPr>
            <p:cNvPr id="454668" name="AutoShape 12"/>
            <p:cNvCxnSpPr>
              <a:cxnSpLocks noChangeShapeType="1"/>
              <a:stCxn id="454662" idx="5"/>
              <a:endCxn id="454661" idx="1"/>
            </p:cNvCxnSpPr>
            <p:nvPr/>
          </p:nvCxnSpPr>
          <p:spPr bwMode="auto">
            <a:xfrm>
              <a:off x="2456286" y="2505521"/>
              <a:ext cx="1087140" cy="622541"/>
            </a:xfrm>
            <a:prstGeom prst="straightConnector1">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54669" name="AutoShape 13"/>
            <p:cNvCxnSpPr>
              <a:cxnSpLocks noChangeShapeType="1"/>
              <a:stCxn id="454661" idx="2"/>
              <a:endCxn id="454663" idx="6"/>
            </p:cNvCxnSpPr>
            <p:nvPr/>
          </p:nvCxnSpPr>
          <p:spPr bwMode="auto">
            <a:xfrm flipH="1" flipV="1">
              <a:off x="2479983" y="2746974"/>
              <a:ext cx="1039745" cy="418906"/>
            </a:xfrm>
            <a:prstGeom prst="straightConnector1">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54670" name="AutoShape 14"/>
            <p:cNvCxnSpPr>
              <a:cxnSpLocks noChangeShapeType="1"/>
              <a:stCxn id="454664" idx="6"/>
              <a:endCxn id="454661" idx="2"/>
            </p:cNvCxnSpPr>
            <p:nvPr/>
          </p:nvCxnSpPr>
          <p:spPr bwMode="auto">
            <a:xfrm>
              <a:off x="2479983" y="3026244"/>
              <a:ext cx="1039745" cy="139635"/>
            </a:xfrm>
            <a:prstGeom prst="straightConnector1">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54671" name="AutoShape 15"/>
            <p:cNvCxnSpPr>
              <a:cxnSpLocks noChangeShapeType="1"/>
              <a:stCxn id="454665" idx="6"/>
              <a:endCxn id="454661" idx="2"/>
            </p:cNvCxnSpPr>
            <p:nvPr/>
          </p:nvCxnSpPr>
          <p:spPr bwMode="auto">
            <a:xfrm flipV="1">
              <a:off x="2479983" y="3165879"/>
              <a:ext cx="1039745" cy="139635"/>
            </a:xfrm>
            <a:prstGeom prst="straightConnector1">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54672" name="AutoShape 16"/>
            <p:cNvCxnSpPr>
              <a:cxnSpLocks noChangeShapeType="1"/>
              <a:stCxn id="454666" idx="6"/>
              <a:endCxn id="454661" idx="2"/>
            </p:cNvCxnSpPr>
            <p:nvPr/>
          </p:nvCxnSpPr>
          <p:spPr bwMode="auto">
            <a:xfrm flipV="1">
              <a:off x="2479983" y="3165879"/>
              <a:ext cx="1039745" cy="418906"/>
            </a:xfrm>
            <a:prstGeom prst="straightConnector1">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54673" name="AutoShape 17"/>
            <p:cNvCxnSpPr>
              <a:cxnSpLocks noChangeShapeType="1"/>
              <a:endCxn id="454661" idx="3"/>
            </p:cNvCxnSpPr>
            <p:nvPr/>
          </p:nvCxnSpPr>
          <p:spPr bwMode="auto">
            <a:xfrm flipV="1">
              <a:off x="2466653" y="3203697"/>
              <a:ext cx="1076773" cy="698176"/>
            </a:xfrm>
            <a:prstGeom prst="straightConnector1">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mc:AlternateContent xmlns:mc="http://schemas.openxmlformats.org/markup-compatibility/2006" xmlns:a14="http://schemas.microsoft.com/office/drawing/2010/main">
          <mc:Choice Requires="a14">
            <p:graphicFrame>
              <p:nvGraphicFramePr>
                <p:cNvPr id="454683" name="Object 27"/>
                <p:cNvGraphicFramePr>
                  <a:graphicFrameLocks noChangeAspect="1"/>
                </p:cNvGraphicFramePr>
                <p:nvPr>
                  <p:extLst/>
                </p:nvPr>
              </p:nvGraphicFramePr>
              <p:xfrm>
                <a:off x="3604151" y="2880791"/>
                <a:ext cx="823501" cy="555632"/>
              </p:xfrm>
              <a:graphic>
                <a:graphicData uri="http://schemas.openxmlformats.org/presentationml/2006/ole">
                  <mc:AlternateContent>
                    <mc:Choice xmlns:v="urn:schemas-microsoft-com:vml" Requires="v">
                      <p:oleObj spid="_x0000_s55392" name="Equation" r:id="rId7" imgW="368280" imgH="253800" progId="Equation.3">
                        <p:embed/>
                      </p:oleObj>
                    </mc:Choice>
                    <mc:Fallback>
                      <p:oleObj name="Equation" r:id="rId7" imgW="368280" imgH="253800" progId="Equation.3">
                        <p:embed/>
                        <p:pic>
                          <p:nvPicPr>
                            <p:cNvPr id="454683" name="Object 27"/>
                            <p:cNvPicPr>
                              <a:picLocks noChangeAspect="1" noChangeArrowheads="1"/>
                            </p:cNvPicPr>
                            <p:nvPr/>
                          </p:nvPicPr>
                          <p:blipFill>
                            <a:blip r:embed="rId8">
                              <a:extLst>
                                <a:ext uri="{28A0092B-C50C-407E-A947-70E740481C1C}">
                                  <a14:useLocalDpi val="0"/>
                                </a:ext>
                              </a:extLst>
                            </a:blip>
                            <a:srcRect/>
                            <a:stretch>
                              <a:fillRect/>
                            </a:stretch>
                          </p:blipFill>
                          <p:spPr bwMode="auto">
                            <a:xfrm>
                              <a:off x="3604151" y="2880791"/>
                              <a:ext cx="823501" cy="555632"/>
                            </a:xfrm>
                            <a:prstGeom prst="rect">
                              <a:avLst/>
                            </a:prstGeom>
                            <a:noFill/>
                            <a:ln>
                              <a:noFill/>
                            </a:ln>
                            <a:effectLst/>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 uri="{AF507438-7753-43E0-B8FC-AC1667EBCBE1}">
                                <a14:hiddenEffects>
                                  <a:effectLst>
                                    <a:outerShdw dist="35921" dir="2700000" algn="ctr" rotWithShape="0">
                                      <a:srgbClr val="808080"/>
                                    </a:outerShdw>
                                  </a:effectLst>
                                </a14:hiddenEffects>
                              </a:ext>
                            </a:extLst>
                          </p:spPr>
                        </p:pic>
                      </p:oleObj>
                    </mc:Fallback>
                  </mc:AlternateContent>
                </a:graphicData>
              </a:graphic>
            </p:graphicFrame>
          </mc:Choice>
          <mc:Fallback xmlns="">
            <p:graphicFrame>
              <p:nvGraphicFramePr>
                <p:cNvPr id="454683" name="Object 27"/>
                <p:cNvGraphicFramePr>
                  <a:graphicFrameLocks noChangeAspect="1"/>
                </p:cNvGraphicFramePr>
                <p:nvPr>
                  <p:extLst>
                    <p:ext uri="{D42A27DB-BD31-4B8C-83A1-F6EECF244321}">
                      <p14:modId xmlns:p14="http://schemas.microsoft.com/office/powerpoint/2010/main" val="3923246691"/>
                    </p:ext>
                  </p:extLst>
                </p:nvPr>
              </p:nvGraphicFramePr>
              <p:xfrm>
                <a:off x="3604151" y="2880791"/>
                <a:ext cx="823501" cy="555632"/>
              </p:xfrm>
              <a:graphic>
                <a:graphicData uri="http://schemas.openxmlformats.org/presentationml/2006/ole">
                  <mc:AlternateContent>
                    <mc:Choice xmlns:v="urn:schemas-microsoft-com:vml" Requires="v">
                      <p:oleObj spid="_x0000_s54770" name="Equation" r:id="rId9" imgW="368280" imgH="253800" progId="Equation.3">
                        <p:embed/>
                      </p:oleObj>
                    </mc:Choice>
                    <mc:Fallback>
                      <p:oleObj name="Equation" r:id="rId9" imgW="368280" imgH="253800" progId="Equation.3">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604151" y="2880791"/>
                              <a:ext cx="823501" cy="55563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mc:Fallback>
        </mc:AlternateContent>
        <p:sp>
          <p:nvSpPr>
            <p:cNvPr id="454684" name="Oval 28"/>
            <p:cNvSpPr>
              <a:spLocks noChangeArrowheads="1"/>
            </p:cNvSpPr>
            <p:nvPr/>
          </p:nvSpPr>
          <p:spPr bwMode="auto">
            <a:xfrm>
              <a:off x="3604151" y="2851700"/>
              <a:ext cx="782030" cy="698176"/>
            </a:xfrm>
            <a:prstGeom prst="ellipse">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54692" name="Line 36"/>
            <p:cNvSpPr>
              <a:spLocks noChangeShapeType="1"/>
            </p:cNvSpPr>
            <p:nvPr/>
          </p:nvSpPr>
          <p:spPr bwMode="auto">
            <a:xfrm>
              <a:off x="5594115" y="2712065"/>
              <a:ext cx="142187"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mc:AlternateContent xmlns:mc="http://schemas.openxmlformats.org/markup-compatibility/2006" xmlns:a14="http://schemas.microsoft.com/office/drawing/2010/main">
          <mc:Choice Requires="a14">
            <p:sp>
              <p:nvSpPr>
                <p:cNvPr id="6" name="Rectangle 5"/>
                <p:cNvSpPr/>
                <p:nvPr/>
              </p:nvSpPr>
              <p:spPr>
                <a:xfrm>
                  <a:off x="8110078" y="2933870"/>
                  <a:ext cx="500522" cy="47481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sz="2300" i="1" u="none">
                                <a:latin typeface="Cambria Math" charset="0"/>
                              </a:rPr>
                            </m:ctrlPr>
                          </m:sSubPr>
                          <m:e>
                            <m:r>
                              <a:rPr lang="en-US" sz="2300" i="1" u="none">
                                <a:latin typeface="Cambria Math"/>
                              </a:rPr>
                              <m:t>𝑜</m:t>
                            </m:r>
                          </m:e>
                          <m:sub>
                            <m:r>
                              <a:rPr lang="en-US" sz="2300" i="1" u="none">
                                <a:latin typeface="Cambria Math"/>
                              </a:rPr>
                              <m:t>𝑗</m:t>
                            </m:r>
                          </m:sub>
                        </m:sSub>
                      </m:oMath>
                    </m:oMathPara>
                  </a14:m>
                  <a:endParaRPr lang="en-US" sz="2300" dirty="0"/>
                </a:p>
              </p:txBody>
            </p:sp>
          </mc:Choice>
          <mc:Fallback xmlns="">
            <p:sp>
              <p:nvSpPr>
                <p:cNvPr id="6" name="Rectangle 5"/>
                <p:cNvSpPr>
                  <a:spLocks noRot="1" noChangeAspect="1" noMove="1" noResize="1" noEditPoints="1" noAdjustHandles="1" noChangeArrowheads="1" noChangeShapeType="1" noTextEdit="1"/>
                </p:cNvSpPr>
                <p:nvPr/>
              </p:nvSpPr>
              <p:spPr>
                <a:xfrm>
                  <a:off x="8110078" y="2933870"/>
                  <a:ext cx="500522" cy="474810"/>
                </a:xfrm>
                <a:prstGeom prst="rect">
                  <a:avLst/>
                </a:prstGeom>
                <a:blipFill rotWithShape="1">
                  <a:blip r:embed="rId11"/>
                  <a:stretch>
                    <a:fillRect b="-1025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Rectangle 6"/>
                <p:cNvSpPr/>
                <p:nvPr/>
              </p:nvSpPr>
              <p:spPr>
                <a:xfrm>
                  <a:off x="1874520" y="2199640"/>
                  <a:ext cx="609600" cy="1846659"/>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n-US" sz="1900" i="1" u="none" smtClean="0">
                                <a:latin typeface="Cambria Math" charset="0"/>
                              </a:rPr>
                            </m:ctrlPr>
                          </m:sSubPr>
                          <m:e>
                            <m:r>
                              <a:rPr lang="en-US" sz="1900" i="1" u="none">
                                <a:latin typeface="Cambria Math"/>
                              </a:rPr>
                              <m:t>𝑥</m:t>
                            </m:r>
                          </m:e>
                          <m:sub>
                            <m:r>
                              <a:rPr lang="en-US" sz="1900" b="0" i="1" u="none" smtClean="0">
                                <a:latin typeface="Cambria Math"/>
                              </a:rPr>
                              <m:t>1</m:t>
                            </m:r>
                          </m:sub>
                        </m:sSub>
                      </m:oMath>
                    </m:oMathPara>
                  </a14:m>
                  <a:endParaRPr lang="en-US" sz="1900" dirty="0" smtClean="0"/>
                </a:p>
                <a:p>
                  <a:pPr/>
                  <a14:m>
                    <m:oMathPara xmlns:m="http://schemas.openxmlformats.org/officeDocument/2006/math">
                      <m:oMathParaPr>
                        <m:jc m:val="centerGroup"/>
                      </m:oMathParaPr>
                      <m:oMath xmlns:m="http://schemas.openxmlformats.org/officeDocument/2006/math">
                        <m:sSub>
                          <m:sSubPr>
                            <m:ctrlPr>
                              <a:rPr lang="en-US" sz="1900" i="1" u="none">
                                <a:latin typeface="Cambria Math" charset="0"/>
                              </a:rPr>
                            </m:ctrlPr>
                          </m:sSubPr>
                          <m:e>
                            <m:r>
                              <a:rPr lang="en-US" sz="1900" i="1" u="none">
                                <a:latin typeface="Cambria Math"/>
                              </a:rPr>
                              <m:t>𝑥</m:t>
                            </m:r>
                          </m:e>
                          <m:sub>
                            <m:r>
                              <a:rPr lang="en-US" sz="1900" b="0" i="1" u="none" smtClean="0">
                                <a:latin typeface="Cambria Math"/>
                              </a:rPr>
                              <m:t>2</m:t>
                            </m:r>
                          </m:sub>
                        </m:sSub>
                      </m:oMath>
                    </m:oMathPara>
                  </a14:m>
                  <a:endParaRPr lang="en-US" sz="1900" dirty="0" smtClean="0"/>
                </a:p>
                <a:p>
                  <a:pPr/>
                  <a14:m>
                    <m:oMathPara xmlns:m="http://schemas.openxmlformats.org/officeDocument/2006/math">
                      <m:oMathParaPr>
                        <m:jc m:val="centerGroup"/>
                      </m:oMathParaPr>
                      <m:oMath xmlns:m="http://schemas.openxmlformats.org/officeDocument/2006/math">
                        <m:sSub>
                          <m:sSubPr>
                            <m:ctrlPr>
                              <a:rPr lang="en-US" sz="1900" i="1" u="none">
                                <a:latin typeface="Cambria Math" charset="0"/>
                              </a:rPr>
                            </m:ctrlPr>
                          </m:sSubPr>
                          <m:e>
                            <m:r>
                              <a:rPr lang="en-US" sz="1900" i="1" u="none">
                                <a:latin typeface="Cambria Math"/>
                              </a:rPr>
                              <m:t>𝑥</m:t>
                            </m:r>
                          </m:e>
                          <m:sub>
                            <m:r>
                              <a:rPr lang="en-US" sz="1900" b="0" i="1" u="none" smtClean="0">
                                <a:latin typeface="Cambria Math"/>
                              </a:rPr>
                              <m:t>3</m:t>
                            </m:r>
                          </m:sub>
                        </m:sSub>
                      </m:oMath>
                    </m:oMathPara>
                  </a14:m>
                  <a:endParaRPr lang="en-US" sz="1900" dirty="0"/>
                </a:p>
                <a:p>
                  <a:pPr/>
                  <a14:m>
                    <m:oMathPara xmlns:m="http://schemas.openxmlformats.org/officeDocument/2006/math">
                      <m:oMathParaPr>
                        <m:jc m:val="centerGroup"/>
                      </m:oMathParaPr>
                      <m:oMath xmlns:m="http://schemas.openxmlformats.org/officeDocument/2006/math">
                        <m:sSub>
                          <m:sSubPr>
                            <m:ctrlPr>
                              <a:rPr lang="en-US" sz="1900" i="1" u="none">
                                <a:latin typeface="Cambria Math" charset="0"/>
                              </a:rPr>
                            </m:ctrlPr>
                          </m:sSubPr>
                          <m:e>
                            <m:r>
                              <a:rPr lang="en-US" sz="1900" i="1" u="none">
                                <a:latin typeface="Cambria Math"/>
                              </a:rPr>
                              <m:t>𝑥</m:t>
                            </m:r>
                          </m:e>
                          <m:sub>
                            <m:r>
                              <a:rPr lang="en-US" sz="1900" b="0" i="1" u="none" smtClean="0">
                                <a:latin typeface="Cambria Math"/>
                              </a:rPr>
                              <m:t>4</m:t>
                            </m:r>
                          </m:sub>
                        </m:sSub>
                      </m:oMath>
                    </m:oMathPara>
                  </a14:m>
                  <a:endParaRPr lang="en-US" sz="1900" dirty="0" smtClean="0"/>
                </a:p>
                <a:p>
                  <a:pPr/>
                  <a14:m>
                    <m:oMathPara xmlns:m="http://schemas.openxmlformats.org/officeDocument/2006/math">
                      <m:oMathParaPr>
                        <m:jc m:val="centerGroup"/>
                      </m:oMathParaPr>
                      <m:oMath xmlns:m="http://schemas.openxmlformats.org/officeDocument/2006/math">
                        <m:sSub>
                          <m:sSubPr>
                            <m:ctrlPr>
                              <a:rPr lang="en-US" sz="1900" i="1" u="none">
                                <a:latin typeface="Cambria Math" charset="0"/>
                              </a:rPr>
                            </m:ctrlPr>
                          </m:sSubPr>
                          <m:e>
                            <m:r>
                              <a:rPr lang="en-US" sz="1900" i="1" u="none">
                                <a:latin typeface="Cambria Math"/>
                              </a:rPr>
                              <m:t>𝑥</m:t>
                            </m:r>
                          </m:e>
                          <m:sub>
                            <m:r>
                              <a:rPr lang="en-US" sz="1900" b="0" i="1" u="none" smtClean="0">
                                <a:latin typeface="Cambria Math"/>
                              </a:rPr>
                              <m:t>5</m:t>
                            </m:r>
                          </m:sub>
                        </m:sSub>
                      </m:oMath>
                    </m:oMathPara>
                  </a14:m>
                  <a:endParaRPr lang="en-US" sz="1900" dirty="0" smtClean="0"/>
                </a:p>
                <a:p>
                  <a:pPr/>
                  <a14:m>
                    <m:oMathPara xmlns:m="http://schemas.openxmlformats.org/officeDocument/2006/math">
                      <m:oMathParaPr>
                        <m:jc m:val="centerGroup"/>
                      </m:oMathParaPr>
                      <m:oMath xmlns:m="http://schemas.openxmlformats.org/officeDocument/2006/math">
                        <m:sSub>
                          <m:sSubPr>
                            <m:ctrlPr>
                              <a:rPr lang="en-US" sz="1900" i="1" u="none">
                                <a:latin typeface="Cambria Math" charset="0"/>
                              </a:rPr>
                            </m:ctrlPr>
                          </m:sSubPr>
                          <m:e>
                            <m:r>
                              <a:rPr lang="en-US" sz="1900" i="1" u="none">
                                <a:latin typeface="Cambria Math"/>
                              </a:rPr>
                              <m:t>𝑥</m:t>
                            </m:r>
                          </m:e>
                          <m:sub>
                            <m:r>
                              <a:rPr lang="en-US" sz="1900" b="0" i="1" u="none" smtClean="0">
                                <a:latin typeface="Cambria Math"/>
                              </a:rPr>
                              <m:t>6</m:t>
                            </m:r>
                          </m:sub>
                        </m:sSub>
                      </m:oMath>
                    </m:oMathPara>
                  </a14:m>
                  <a:endParaRPr lang="en-US" sz="1900" dirty="0"/>
                </a:p>
              </p:txBody>
            </p:sp>
          </mc:Choice>
          <mc:Fallback xmlns="">
            <p:sp>
              <p:nvSpPr>
                <p:cNvPr id="7" name="Rectangle 6"/>
                <p:cNvSpPr>
                  <a:spLocks noRot="1" noChangeAspect="1" noMove="1" noResize="1" noEditPoints="1" noAdjustHandles="1" noChangeArrowheads="1" noChangeShapeType="1" noTextEdit="1"/>
                </p:cNvSpPr>
                <p:nvPr/>
              </p:nvSpPr>
              <p:spPr>
                <a:xfrm>
                  <a:off x="1874520" y="2199640"/>
                  <a:ext cx="609600" cy="1846659"/>
                </a:xfrm>
                <a:prstGeom prst="rect">
                  <a:avLst/>
                </a:prstGeom>
                <a:blipFill rotWithShape="1">
                  <a:blip r:embed="rId12"/>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Rectangle 7"/>
                <p:cNvSpPr/>
                <p:nvPr/>
              </p:nvSpPr>
              <p:spPr>
                <a:xfrm>
                  <a:off x="3342640" y="2672080"/>
                  <a:ext cx="502189" cy="40011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sz="2000" i="1" u="none" smtClean="0">
                                <a:latin typeface="Cambria Math" charset="0"/>
                              </a:rPr>
                            </m:ctrlPr>
                          </m:sSubPr>
                          <m:e>
                            <m:r>
                              <a:rPr lang="en-US" sz="2000" i="1" u="none">
                                <a:latin typeface="Cambria Math"/>
                              </a:rPr>
                              <m:t>𝑥</m:t>
                            </m:r>
                          </m:e>
                          <m:sub>
                            <m:r>
                              <a:rPr lang="en-US" sz="2000" b="0" i="1" u="none" smtClean="0">
                                <a:latin typeface="Cambria Math"/>
                              </a:rPr>
                              <m:t>7</m:t>
                            </m:r>
                          </m:sub>
                        </m:sSub>
                      </m:oMath>
                    </m:oMathPara>
                  </a14:m>
                  <a:endParaRPr lang="en-US" sz="2000" dirty="0"/>
                </a:p>
              </p:txBody>
            </p:sp>
          </mc:Choice>
          <mc:Fallback xmlns="">
            <p:sp>
              <p:nvSpPr>
                <p:cNvPr id="8" name="Rectangle 7"/>
                <p:cNvSpPr>
                  <a:spLocks noRot="1" noChangeAspect="1" noMove="1" noResize="1" noEditPoints="1" noAdjustHandles="1" noChangeArrowheads="1" noChangeShapeType="1" noTextEdit="1"/>
                </p:cNvSpPr>
                <p:nvPr/>
              </p:nvSpPr>
              <p:spPr>
                <a:xfrm>
                  <a:off x="3342640" y="2672080"/>
                  <a:ext cx="502189" cy="400110"/>
                </a:xfrm>
                <a:prstGeom prst="rect">
                  <a:avLst/>
                </a:prstGeom>
                <a:blipFill rotWithShape="1">
                  <a:blip r:embed="rId1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 name="Rectangle 8"/>
                <p:cNvSpPr/>
                <p:nvPr/>
              </p:nvSpPr>
              <p:spPr>
                <a:xfrm>
                  <a:off x="2700698" y="2370403"/>
                  <a:ext cx="652102" cy="40011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sz="2000" i="1" u="none" smtClean="0">
                                <a:latin typeface="Cambria Math" charset="0"/>
                              </a:rPr>
                            </m:ctrlPr>
                          </m:sSubPr>
                          <m:e>
                            <m:r>
                              <a:rPr lang="en-US" sz="2000" i="1" u="none">
                                <a:latin typeface="Cambria Math"/>
                              </a:rPr>
                              <m:t>𝑤</m:t>
                            </m:r>
                          </m:e>
                          <m:sub>
                            <m:r>
                              <a:rPr lang="en-US" sz="2000" b="0" i="1" u="none" smtClean="0">
                                <a:latin typeface="Cambria Math"/>
                              </a:rPr>
                              <m:t>17</m:t>
                            </m:r>
                          </m:sub>
                        </m:sSub>
                      </m:oMath>
                    </m:oMathPara>
                  </a14:m>
                  <a:endParaRPr lang="en-US" sz="2000" dirty="0"/>
                </a:p>
              </p:txBody>
            </p:sp>
          </mc:Choice>
          <mc:Fallback xmlns="">
            <p:sp>
              <p:nvSpPr>
                <p:cNvPr id="9" name="Rectangle 8"/>
                <p:cNvSpPr>
                  <a:spLocks noRot="1" noChangeAspect="1" noMove="1" noResize="1" noEditPoints="1" noAdjustHandles="1" noChangeArrowheads="1" noChangeShapeType="1" noTextEdit="1"/>
                </p:cNvSpPr>
                <p:nvPr/>
              </p:nvSpPr>
              <p:spPr>
                <a:xfrm>
                  <a:off x="2700698" y="2370403"/>
                  <a:ext cx="652102" cy="400110"/>
                </a:xfrm>
                <a:prstGeom prst="rect">
                  <a:avLst/>
                </a:prstGeom>
                <a:blipFill rotWithShape="1">
                  <a:blip r:embed="rId14"/>
                  <a:stretch>
                    <a:fillRect b="-153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3" name="Rectangle 52"/>
                <p:cNvSpPr/>
                <p:nvPr/>
              </p:nvSpPr>
              <p:spPr>
                <a:xfrm>
                  <a:off x="2721018" y="3535680"/>
                  <a:ext cx="658065" cy="40011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sz="2000" i="1" u="none" smtClean="0">
                                <a:latin typeface="Cambria Math" charset="0"/>
                              </a:rPr>
                            </m:ctrlPr>
                          </m:sSubPr>
                          <m:e>
                            <m:r>
                              <a:rPr lang="en-US" sz="2000" i="1" u="none">
                                <a:latin typeface="Cambria Math"/>
                              </a:rPr>
                              <m:t>𝑤</m:t>
                            </m:r>
                          </m:e>
                          <m:sub>
                            <m:r>
                              <a:rPr lang="en-US" sz="2000" b="0" i="1" u="none" smtClean="0">
                                <a:latin typeface="Cambria Math"/>
                              </a:rPr>
                              <m:t>67</m:t>
                            </m:r>
                          </m:sub>
                        </m:sSub>
                      </m:oMath>
                    </m:oMathPara>
                  </a14:m>
                  <a:endParaRPr lang="en-US" sz="2000" dirty="0"/>
                </a:p>
              </p:txBody>
            </p:sp>
          </mc:Choice>
          <mc:Fallback xmlns="">
            <p:sp>
              <p:nvSpPr>
                <p:cNvPr id="53" name="Rectangle 52"/>
                <p:cNvSpPr>
                  <a:spLocks noRot="1" noChangeAspect="1" noMove="1" noResize="1" noEditPoints="1" noAdjustHandles="1" noChangeArrowheads="1" noChangeShapeType="1" noTextEdit="1"/>
                </p:cNvSpPr>
                <p:nvPr/>
              </p:nvSpPr>
              <p:spPr>
                <a:xfrm>
                  <a:off x="2721018" y="3535680"/>
                  <a:ext cx="658065" cy="400110"/>
                </a:xfrm>
                <a:prstGeom prst="rect">
                  <a:avLst/>
                </a:prstGeom>
                <a:blipFill rotWithShape="1">
                  <a:blip r:embed="rId15"/>
                  <a:stretch>
                    <a:fillRect b="-3077"/>
                  </a:stretch>
                </a:blipFill>
              </p:spPr>
              <p:txBody>
                <a:bodyPr/>
                <a:lstStyle/>
                <a:p>
                  <a:r>
                    <a:rPr lang="en-US">
                      <a:noFill/>
                    </a:rPr>
                    <a:t> </a:t>
                  </a:r>
                </a:p>
              </p:txBody>
            </p:sp>
          </mc:Fallback>
        </mc:AlternateContent>
        <p:sp>
          <p:nvSpPr>
            <p:cNvPr id="10" name="Right Arrow 9"/>
            <p:cNvSpPr/>
            <p:nvPr/>
          </p:nvSpPr>
          <p:spPr>
            <a:xfrm>
              <a:off x="4495800" y="2999283"/>
              <a:ext cx="533400" cy="383997"/>
            </a:xfrm>
            <a:prstGeom prst="rightArrow">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a:p>
          </p:txBody>
        </p:sp>
        <p:sp>
          <p:nvSpPr>
            <p:cNvPr id="55" name="Right Arrow 54"/>
            <p:cNvSpPr/>
            <p:nvPr/>
          </p:nvSpPr>
          <p:spPr>
            <a:xfrm>
              <a:off x="7620000" y="3008790"/>
              <a:ext cx="457200" cy="383997"/>
            </a:xfrm>
            <a:prstGeom prst="rightArrow">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a:p>
          </p:txBody>
        </p:sp>
      </p:grpSp>
      <p:pic>
        <p:nvPicPr>
          <p:cNvPr id="54745" name="Picture 473"/>
          <p:cNvPicPr>
            <a:picLocks noChangeAspect="1" noChangeArrowheads="1"/>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5094767" y="2673345"/>
            <a:ext cx="2458570" cy="100729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mc:AlternateContent xmlns:mc="http://schemas.openxmlformats.org/markup-compatibility/2006" xmlns:a14="http://schemas.microsoft.com/office/drawing/2010/main">
        <mc:Choice Requires="a14">
          <p:sp>
            <p:nvSpPr>
              <p:cNvPr id="35" name="Rectangle 34"/>
              <p:cNvSpPr/>
              <p:nvPr/>
            </p:nvSpPr>
            <p:spPr>
              <a:xfrm>
                <a:off x="2895600" y="1380405"/>
                <a:ext cx="3951767" cy="1134195"/>
              </a:xfrm>
              <a:prstGeom prst="rect">
                <a:avLst/>
              </a:prstGeom>
              <a:solidFill>
                <a:srgbClr val="FFFFCC"/>
              </a:solidFill>
              <a:ln>
                <a:solidFill>
                  <a:schemeClr val="accent1"/>
                </a:solidFill>
              </a:ln>
            </p:spPr>
            <p:style>
              <a:lnRef idx="1">
                <a:schemeClr val="accent5"/>
              </a:lnRef>
              <a:fillRef idx="2">
                <a:schemeClr val="accent5"/>
              </a:fillRef>
              <a:effectRef idx="1">
                <a:schemeClr val="accent5"/>
              </a:effectRef>
              <a:fontRef idx="minor">
                <a:schemeClr val="dk1"/>
              </a:fontRef>
            </p:style>
            <p:txBody>
              <a:bodyPr rtlCol="0" anchor="ctr"/>
              <a:lstStyle/>
              <a:p>
                <a:r>
                  <a:rPr lang="en-US" sz="2000" b="1" u="none" dirty="0" smtClean="0"/>
                  <a:t>The parameters so far? </a:t>
                </a:r>
              </a:p>
              <a:p>
                <a:r>
                  <a:rPr lang="en-US" sz="2000" u="none" dirty="0" smtClean="0"/>
                  <a:t>The set of connective weights:  </a:t>
                </a:r>
                <a14:m>
                  <m:oMath xmlns:m="http://schemas.openxmlformats.org/officeDocument/2006/math">
                    <m:sSub>
                      <m:sSubPr>
                        <m:ctrlPr>
                          <a:rPr lang="en-US" sz="2000" i="1" u="none">
                            <a:latin typeface="Cambria Math" charset="0"/>
                          </a:rPr>
                        </m:ctrlPr>
                      </m:sSubPr>
                      <m:e>
                        <m:r>
                          <a:rPr lang="en-US" sz="2000" i="1" u="none">
                            <a:latin typeface="Cambria Math"/>
                          </a:rPr>
                          <m:t>𝑤</m:t>
                        </m:r>
                      </m:e>
                      <m:sub>
                        <m:r>
                          <a:rPr lang="en-US" sz="2000" i="1" u="none">
                            <a:latin typeface="Cambria Math"/>
                          </a:rPr>
                          <m:t>𝑖𝑗</m:t>
                        </m:r>
                      </m:sub>
                    </m:sSub>
                  </m:oMath>
                </a14:m>
                <a:r>
                  <a:rPr lang="en-US" sz="2000" u="none" dirty="0" smtClean="0"/>
                  <a:t> The threshold value: </a:t>
                </a:r>
                <a14:m>
                  <m:oMath xmlns:m="http://schemas.openxmlformats.org/officeDocument/2006/math">
                    <m:sSub>
                      <m:sSubPr>
                        <m:ctrlPr>
                          <a:rPr lang="en-US" sz="2000" i="1" u="none">
                            <a:latin typeface="Cambria Math" charset="0"/>
                          </a:rPr>
                        </m:ctrlPr>
                      </m:sSubPr>
                      <m:e>
                        <m:r>
                          <a:rPr lang="en-US" sz="2000" i="1" u="none">
                            <a:latin typeface="Cambria Math"/>
                          </a:rPr>
                          <m:t>𝑇</m:t>
                        </m:r>
                      </m:e>
                      <m:sub>
                        <m:r>
                          <a:rPr lang="en-US" sz="2000" i="1" u="none">
                            <a:latin typeface="Cambria Math"/>
                          </a:rPr>
                          <m:t>𝑗</m:t>
                        </m:r>
                      </m:sub>
                    </m:sSub>
                  </m:oMath>
                </a14:m>
                <a:endParaRPr lang="en-US" sz="2000" u="none" dirty="0" smtClean="0"/>
              </a:p>
            </p:txBody>
          </p:sp>
        </mc:Choice>
        <mc:Fallback xmlns="">
          <p:sp>
            <p:nvSpPr>
              <p:cNvPr id="35" name="Rectangle 34"/>
              <p:cNvSpPr>
                <a:spLocks noRot="1" noChangeAspect="1" noMove="1" noResize="1" noEditPoints="1" noAdjustHandles="1" noChangeArrowheads="1" noChangeShapeType="1" noTextEdit="1"/>
              </p:cNvSpPr>
              <p:nvPr/>
            </p:nvSpPr>
            <p:spPr>
              <a:xfrm>
                <a:off x="2895600" y="1380405"/>
                <a:ext cx="3951767" cy="1134195"/>
              </a:xfrm>
              <a:prstGeom prst="rect">
                <a:avLst/>
              </a:prstGeom>
              <a:blipFill rotWithShape="0">
                <a:blip r:embed="rId17"/>
                <a:stretch>
                  <a:fillRect/>
                </a:stretch>
              </a:blipFill>
              <a:ln>
                <a:solidFill>
                  <a:schemeClr val="accent1"/>
                </a:solidFill>
              </a:ln>
            </p:spPr>
            <p:txBody>
              <a:bodyPr/>
              <a:lstStyle/>
              <a:p>
                <a:r>
                  <a:rPr lang="en-US">
                    <a:noFill/>
                  </a:rPr>
                  <a:t> </a:t>
                </a:r>
              </a:p>
            </p:txBody>
          </p:sp>
        </mc:Fallback>
      </mc:AlternateContent>
    </p:spTree>
    <p:extLst>
      <p:ext uri="{BB962C8B-B14F-4D97-AF65-F5344CB8AC3E}">
        <p14:creationId xmlns:p14="http://schemas.microsoft.com/office/powerpoint/2010/main" val="343468935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5">
                                            <p:bg/>
                                          </p:spTgt>
                                        </p:tgtEl>
                                        <p:attrNameLst>
                                          <p:attrName>style.visibility</p:attrName>
                                        </p:attrNameLst>
                                      </p:cBhvr>
                                      <p:to>
                                        <p:strVal val="visible"/>
                                      </p:to>
                                    </p:set>
                                    <p:animEffect transition="in" filter="wipe(down)">
                                      <p:cBhvr>
                                        <p:cTn id="7" dur="500"/>
                                        <p:tgtEl>
                                          <p:spTgt spid="35">
                                            <p:bg/>
                                          </p:spTgt>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35">
                                            <p:txEl>
                                              <p:pRg st="0" end="0"/>
                                            </p:txEl>
                                          </p:spTgt>
                                        </p:tgtEl>
                                        <p:attrNameLst>
                                          <p:attrName>style.visibility</p:attrName>
                                        </p:attrNameLst>
                                      </p:cBhvr>
                                      <p:to>
                                        <p:strVal val="visible"/>
                                      </p:to>
                                    </p:set>
                                    <p:animEffect transition="in" filter="wipe(down)">
                                      <p:cBhvr>
                                        <p:cTn id="10" dur="500"/>
                                        <p:tgtEl>
                                          <p:spTgt spid="35">
                                            <p:txEl>
                                              <p:pRg st="0" end="0"/>
                                            </p:txEl>
                                          </p:spTgt>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35">
                                            <p:txEl>
                                              <p:pRg st="1" end="1"/>
                                            </p:txEl>
                                          </p:spTgt>
                                        </p:tgtEl>
                                        <p:attrNameLst>
                                          <p:attrName>style.visibility</p:attrName>
                                        </p:attrNameLst>
                                      </p:cBhvr>
                                      <p:to>
                                        <p:strVal val="visible"/>
                                      </p:to>
                                    </p:set>
                                    <p:animEffect transition="in" filter="wipe(down)">
                                      <p:cBhvr>
                                        <p:cTn id="13" dur="500"/>
                                        <p:tgtEl>
                                          <p:spTgt spid="3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build="allAtOnce"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Derivatives</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r>
                  <a:rPr lang="en-US" sz="1800" dirty="0" smtClean="0"/>
                  <a:t>Function 1 (error): </a:t>
                </a:r>
              </a:p>
              <a:p>
                <a:pPr lvl="1"/>
                <a14:m>
                  <m:oMath xmlns:m="http://schemas.openxmlformats.org/officeDocument/2006/math">
                    <m:r>
                      <a:rPr lang="en-US" sz="1800" b="0" i="1" smtClean="0">
                        <a:solidFill>
                          <a:srgbClr val="008A1B"/>
                        </a:solidFill>
                        <a:latin typeface="Cambria Math" charset="0"/>
                      </a:rPr>
                      <m:t>𝐸</m:t>
                    </m:r>
                    <m:r>
                      <a:rPr lang="en-US" sz="1800" b="0" i="1" smtClean="0">
                        <a:solidFill>
                          <a:schemeClr val="tx1"/>
                        </a:solidFill>
                        <a:latin typeface="Cambria Math" panose="02040503050406030204" pitchFamily="18" charset="0"/>
                      </a:rPr>
                      <m:t>= </m:t>
                    </m:r>
                    <m:f>
                      <m:fPr>
                        <m:ctrlPr>
                          <a:rPr lang="en-US" sz="1800" i="1">
                            <a:solidFill>
                              <a:schemeClr val="tx1"/>
                            </a:solidFill>
                            <a:latin typeface="Cambria Math" charset="0"/>
                          </a:rPr>
                        </m:ctrlPr>
                      </m:fPr>
                      <m:num>
                        <m:r>
                          <a:rPr lang="en-US" sz="1800" i="1">
                            <a:solidFill>
                              <a:schemeClr val="tx1"/>
                            </a:solidFill>
                            <a:latin typeface="Cambria Math"/>
                          </a:rPr>
                          <m:t>1</m:t>
                        </m:r>
                      </m:num>
                      <m:den>
                        <m:r>
                          <a:rPr lang="en-US" sz="1800" i="1">
                            <a:solidFill>
                              <a:schemeClr val="tx1"/>
                            </a:solidFill>
                            <a:latin typeface="Cambria Math"/>
                          </a:rPr>
                          <m:t>2</m:t>
                        </m:r>
                      </m:den>
                    </m:f>
                    <m:nary>
                      <m:naryPr>
                        <m:chr m:val="∑"/>
                        <m:ctrlPr>
                          <a:rPr lang="en-US" sz="1800" i="1">
                            <a:solidFill>
                              <a:schemeClr val="tx1"/>
                            </a:solidFill>
                            <a:latin typeface="Cambria Math" charset="0"/>
                          </a:rPr>
                        </m:ctrlPr>
                      </m:naryPr>
                      <m:sub>
                        <m:r>
                          <m:rPr>
                            <m:brk m:alnAt="23"/>
                          </m:rPr>
                          <a:rPr lang="en-US" sz="1800" i="1">
                            <a:solidFill>
                              <a:schemeClr val="tx1"/>
                            </a:solidFill>
                            <a:latin typeface="Cambria Math"/>
                          </a:rPr>
                          <m:t>𝑘</m:t>
                        </m:r>
                        <m:r>
                          <a:rPr lang="en-US" sz="1800" i="1">
                            <a:solidFill>
                              <a:schemeClr val="tx1"/>
                            </a:solidFill>
                            <a:latin typeface="Cambria Math"/>
                          </a:rPr>
                          <m:t>∈</m:t>
                        </m:r>
                        <m:r>
                          <a:rPr lang="en-US" sz="1800" i="1">
                            <a:solidFill>
                              <a:schemeClr val="tx1"/>
                            </a:solidFill>
                            <a:latin typeface="Cambria Math"/>
                          </a:rPr>
                          <m:t>𝐾</m:t>
                        </m:r>
                      </m:sub>
                      <m:sup/>
                      <m:e>
                        <m:sSup>
                          <m:sSupPr>
                            <m:ctrlPr>
                              <a:rPr lang="en-US" sz="1800" i="1">
                                <a:solidFill>
                                  <a:schemeClr val="tx1"/>
                                </a:solidFill>
                                <a:latin typeface="Cambria Math" charset="0"/>
                              </a:rPr>
                            </m:ctrlPr>
                          </m:sSupPr>
                          <m:e>
                            <m:d>
                              <m:dPr>
                                <m:ctrlPr>
                                  <a:rPr lang="en-US" sz="1800" i="1">
                                    <a:solidFill>
                                      <a:schemeClr val="tx1"/>
                                    </a:solidFill>
                                    <a:latin typeface="Cambria Math" charset="0"/>
                                  </a:rPr>
                                </m:ctrlPr>
                              </m:dPr>
                              <m:e>
                                <m:sSub>
                                  <m:sSubPr>
                                    <m:ctrlPr>
                                      <a:rPr lang="en-US" sz="1800" i="1">
                                        <a:solidFill>
                                          <a:schemeClr val="tx1"/>
                                        </a:solidFill>
                                        <a:latin typeface="Cambria Math" charset="0"/>
                                      </a:rPr>
                                    </m:ctrlPr>
                                  </m:sSubPr>
                                  <m:e>
                                    <m:r>
                                      <a:rPr lang="en-US" sz="1800" b="0" i="1" smtClean="0">
                                        <a:solidFill>
                                          <a:schemeClr val="tx1"/>
                                        </a:solidFill>
                                        <a:latin typeface="Cambria Math" panose="02040503050406030204" pitchFamily="18" charset="0"/>
                                      </a:rPr>
                                      <m:t>𝑡</m:t>
                                    </m:r>
                                  </m:e>
                                  <m:sub>
                                    <m:r>
                                      <a:rPr lang="en-US" sz="1800" i="1">
                                        <a:solidFill>
                                          <a:schemeClr val="tx1"/>
                                        </a:solidFill>
                                        <a:latin typeface="Cambria Math"/>
                                      </a:rPr>
                                      <m:t>𝑘</m:t>
                                    </m:r>
                                  </m:sub>
                                </m:sSub>
                                <m:r>
                                  <a:rPr lang="en-US" sz="1800" i="1">
                                    <a:solidFill>
                                      <a:schemeClr val="tx1"/>
                                    </a:solidFill>
                                    <a:latin typeface="Cambria Math"/>
                                  </a:rPr>
                                  <m:t>−</m:t>
                                </m:r>
                                <m:sSub>
                                  <m:sSubPr>
                                    <m:ctrlPr>
                                      <a:rPr lang="en-US" sz="1800" i="1" smtClean="0">
                                        <a:solidFill>
                                          <a:srgbClr val="0000FF"/>
                                        </a:solidFill>
                                        <a:latin typeface="Cambria Math" charset="0"/>
                                      </a:rPr>
                                    </m:ctrlPr>
                                  </m:sSubPr>
                                  <m:e>
                                    <m:r>
                                      <a:rPr lang="en-US" sz="1800" b="0" i="1" smtClean="0">
                                        <a:solidFill>
                                          <a:srgbClr val="0000FF"/>
                                        </a:solidFill>
                                        <a:latin typeface="Cambria Math" charset="0"/>
                                      </a:rPr>
                                      <m:t>𝑜</m:t>
                                    </m:r>
                                  </m:e>
                                  <m:sub>
                                    <m:r>
                                      <a:rPr lang="en-US" sz="1800" i="1">
                                        <a:solidFill>
                                          <a:srgbClr val="0000FF"/>
                                        </a:solidFill>
                                        <a:latin typeface="Cambria Math"/>
                                      </a:rPr>
                                      <m:t>𝑘</m:t>
                                    </m:r>
                                  </m:sub>
                                </m:sSub>
                              </m:e>
                            </m:d>
                          </m:e>
                          <m:sup>
                            <m:r>
                              <a:rPr lang="en-US" sz="1800" i="1">
                                <a:solidFill>
                                  <a:schemeClr val="tx1"/>
                                </a:solidFill>
                                <a:latin typeface="Cambria Math"/>
                              </a:rPr>
                              <m:t>2</m:t>
                            </m:r>
                          </m:sup>
                        </m:sSup>
                      </m:e>
                    </m:nary>
                  </m:oMath>
                </a14:m>
                <a:endParaRPr lang="en-US" sz="1800" dirty="0" smtClean="0">
                  <a:solidFill>
                    <a:schemeClr val="tx1"/>
                  </a:solidFill>
                </a:endParaRPr>
              </a:p>
              <a:p>
                <a:pPr lvl="1"/>
                <a14:m>
                  <m:oMath xmlns:m="http://schemas.openxmlformats.org/officeDocument/2006/math">
                    <m:f>
                      <m:fPr>
                        <m:ctrlPr>
                          <a:rPr lang="en-US" sz="1800" i="1" smtClean="0">
                            <a:solidFill>
                              <a:schemeClr val="tx1"/>
                            </a:solidFill>
                            <a:latin typeface="Cambria Math" charset="0"/>
                          </a:rPr>
                        </m:ctrlPr>
                      </m:fPr>
                      <m:num>
                        <m:r>
                          <a:rPr lang="en-US" sz="1800" i="1">
                            <a:solidFill>
                              <a:schemeClr val="tx1"/>
                            </a:solidFill>
                            <a:latin typeface="Cambria Math"/>
                          </a:rPr>
                          <m:t>𝜕</m:t>
                        </m:r>
                        <m:r>
                          <a:rPr lang="en-US" sz="1800" b="0" i="1" smtClean="0">
                            <a:solidFill>
                              <a:srgbClr val="008A1B"/>
                            </a:solidFill>
                            <a:latin typeface="Cambria Math" charset="0"/>
                          </a:rPr>
                          <m:t>𝐸</m:t>
                        </m:r>
                      </m:num>
                      <m:den>
                        <m:r>
                          <a:rPr lang="en-US" sz="1800" i="1">
                            <a:solidFill>
                              <a:schemeClr val="tx1"/>
                            </a:solidFill>
                            <a:latin typeface="Cambria Math"/>
                          </a:rPr>
                          <m:t>𝜕</m:t>
                        </m:r>
                        <m:sSub>
                          <m:sSubPr>
                            <m:ctrlPr>
                              <a:rPr lang="en-US" sz="1800" i="1" smtClean="0">
                                <a:solidFill>
                                  <a:srgbClr val="0000FF"/>
                                </a:solidFill>
                                <a:latin typeface="Cambria Math" charset="0"/>
                              </a:rPr>
                            </m:ctrlPr>
                          </m:sSubPr>
                          <m:e>
                            <m:r>
                              <a:rPr lang="en-US" sz="1800" b="0" i="1" smtClean="0">
                                <a:solidFill>
                                  <a:srgbClr val="0000FF"/>
                                </a:solidFill>
                                <a:latin typeface="Cambria Math" charset="0"/>
                              </a:rPr>
                              <m:t>𝑜</m:t>
                            </m:r>
                          </m:e>
                          <m:sub>
                            <m:r>
                              <a:rPr lang="en-US" sz="1800" i="1">
                                <a:solidFill>
                                  <a:srgbClr val="0000FF"/>
                                </a:solidFill>
                                <a:latin typeface="Cambria Math"/>
                              </a:rPr>
                              <m:t>𝑖</m:t>
                            </m:r>
                          </m:sub>
                        </m:sSub>
                      </m:den>
                    </m:f>
                    <m:r>
                      <a:rPr lang="en-US" sz="1800" i="1">
                        <a:solidFill>
                          <a:schemeClr val="tx1"/>
                        </a:solidFill>
                        <a:latin typeface="Cambria Math"/>
                      </a:rPr>
                      <m:t>=</m:t>
                    </m:r>
                    <m:r>
                      <a:rPr lang="en-US" sz="1800" b="0" i="1" smtClean="0">
                        <a:solidFill>
                          <a:schemeClr val="tx1"/>
                        </a:solidFill>
                        <a:latin typeface="Cambria Math" panose="02040503050406030204" pitchFamily="18" charset="0"/>
                      </a:rPr>
                      <m:t>−</m:t>
                    </m:r>
                    <m:d>
                      <m:dPr>
                        <m:ctrlPr>
                          <a:rPr lang="en-US" sz="1800" b="0" i="1" smtClean="0">
                            <a:solidFill>
                              <a:schemeClr val="tx1"/>
                            </a:solidFill>
                            <a:latin typeface="Cambria Math" charset="0"/>
                          </a:rPr>
                        </m:ctrlPr>
                      </m:dPr>
                      <m:e>
                        <m:r>
                          <a:rPr lang="en-US" sz="1800" b="0" i="1" smtClean="0">
                            <a:solidFill>
                              <a:schemeClr val="tx1"/>
                            </a:solidFill>
                            <a:latin typeface="Cambria Math" panose="02040503050406030204" pitchFamily="18" charset="0"/>
                          </a:rPr>
                          <m:t>𝑡</m:t>
                        </m:r>
                        <m:r>
                          <a:rPr lang="en-US" sz="1800" b="0" i="1" baseline="-25000" smtClean="0">
                            <a:solidFill>
                              <a:schemeClr val="tx1"/>
                            </a:solidFill>
                            <a:latin typeface="Cambria Math" panose="02040503050406030204" pitchFamily="18" charset="0"/>
                          </a:rPr>
                          <m:t>𝑖</m:t>
                        </m:r>
                        <m:r>
                          <a:rPr lang="en-US" sz="1800" b="0" i="1" smtClean="0">
                            <a:solidFill>
                              <a:schemeClr val="tx1"/>
                            </a:solidFill>
                            <a:latin typeface="Cambria Math" panose="02040503050406030204" pitchFamily="18" charset="0"/>
                          </a:rPr>
                          <m:t> −</m:t>
                        </m:r>
                        <m:sSub>
                          <m:sSubPr>
                            <m:ctrlPr>
                              <a:rPr lang="en-US" sz="1800" i="1">
                                <a:solidFill>
                                  <a:srgbClr val="0000FF"/>
                                </a:solidFill>
                                <a:latin typeface="Cambria Math" charset="0"/>
                              </a:rPr>
                            </m:ctrlPr>
                          </m:sSubPr>
                          <m:e>
                            <m:r>
                              <a:rPr lang="en-US" sz="1800" i="1">
                                <a:solidFill>
                                  <a:srgbClr val="0000FF"/>
                                </a:solidFill>
                                <a:latin typeface="Cambria Math" charset="0"/>
                              </a:rPr>
                              <m:t>𝑜</m:t>
                            </m:r>
                          </m:e>
                          <m:sub>
                            <m:r>
                              <a:rPr lang="en-US" sz="1800" i="1">
                                <a:solidFill>
                                  <a:srgbClr val="0000FF"/>
                                </a:solidFill>
                                <a:latin typeface="Cambria Math"/>
                              </a:rPr>
                              <m:t>𝑖</m:t>
                            </m:r>
                          </m:sub>
                        </m:sSub>
                      </m:e>
                    </m:d>
                  </m:oMath>
                </a14:m>
                <a:endParaRPr lang="en-US" b="0" dirty="0" smtClean="0"/>
              </a:p>
              <a:p>
                <a:r>
                  <a:rPr lang="en-US" sz="1800" dirty="0" smtClean="0"/>
                  <a:t>Function 2 (linear gate): </a:t>
                </a:r>
              </a:p>
              <a:p>
                <a:pPr lvl="1"/>
                <a14:m>
                  <m:oMath xmlns:m="http://schemas.openxmlformats.org/officeDocument/2006/math">
                    <m:sSub>
                      <m:sSubPr>
                        <m:ctrlPr>
                          <a:rPr lang="en-US" sz="1800" i="1" smtClean="0">
                            <a:solidFill>
                              <a:srgbClr val="7030A0"/>
                            </a:solidFill>
                            <a:latin typeface="Cambria Math" charset="0"/>
                          </a:rPr>
                        </m:ctrlPr>
                      </m:sSubPr>
                      <m:e>
                        <m:r>
                          <m:rPr>
                            <m:sty m:val="p"/>
                          </m:rPr>
                          <a:rPr lang="en-US" sz="1800" b="0" i="0" smtClean="0">
                            <a:solidFill>
                              <a:srgbClr val="7030A0"/>
                            </a:solidFill>
                            <a:latin typeface="Cambria Math" charset="0"/>
                          </a:rPr>
                          <m:t>net</m:t>
                        </m:r>
                      </m:e>
                      <m:sub>
                        <m:r>
                          <a:rPr lang="en-US" sz="1800" b="0" i="1" smtClean="0">
                            <a:solidFill>
                              <a:srgbClr val="7030A0"/>
                            </a:solidFill>
                            <a:latin typeface="Cambria Math" charset="0"/>
                          </a:rPr>
                          <m:t>𝑗</m:t>
                        </m:r>
                      </m:sub>
                    </m:sSub>
                    <m:r>
                      <a:rPr lang="en-US" sz="1800" i="1">
                        <a:solidFill>
                          <a:schemeClr val="tx1"/>
                        </a:solidFill>
                        <a:latin typeface="Cambria Math" panose="02040503050406030204" pitchFamily="18" charset="0"/>
                      </a:rPr>
                      <m:t>=∑</m:t>
                    </m:r>
                    <m:sSub>
                      <m:sSubPr>
                        <m:ctrlPr>
                          <a:rPr lang="en-US" sz="1800" i="1" smtClean="0">
                            <a:solidFill>
                              <a:srgbClr val="FF0000"/>
                            </a:solidFill>
                            <a:latin typeface="Cambria Math" charset="0"/>
                          </a:rPr>
                        </m:ctrlPr>
                      </m:sSubPr>
                      <m:e>
                        <m:r>
                          <a:rPr lang="en-US" sz="1800" i="1">
                            <a:solidFill>
                              <a:srgbClr val="FF0000"/>
                            </a:solidFill>
                            <a:latin typeface="Cambria Math"/>
                          </a:rPr>
                          <m:t>𝑤</m:t>
                        </m:r>
                      </m:e>
                      <m:sub>
                        <m:r>
                          <a:rPr lang="en-US" sz="1800" i="1">
                            <a:solidFill>
                              <a:srgbClr val="FF0000"/>
                            </a:solidFill>
                            <a:latin typeface="Cambria Math"/>
                          </a:rPr>
                          <m:t>𝑖</m:t>
                        </m:r>
                        <m:r>
                          <a:rPr lang="en-US" sz="1800" b="0" i="1" smtClean="0">
                            <a:solidFill>
                              <a:srgbClr val="FF0000"/>
                            </a:solidFill>
                            <a:latin typeface="Cambria Math" charset="0"/>
                          </a:rPr>
                          <m:t>𝑗</m:t>
                        </m:r>
                      </m:sub>
                    </m:sSub>
                    <m:r>
                      <a:rPr lang="en-US" sz="1800" i="1">
                        <a:solidFill>
                          <a:schemeClr val="tx1"/>
                        </a:solidFill>
                        <a:latin typeface="Cambria Math"/>
                      </a:rPr>
                      <m:t>.</m:t>
                    </m:r>
                    <m:sSub>
                      <m:sSubPr>
                        <m:ctrlPr>
                          <a:rPr lang="en-US" sz="1800" i="1">
                            <a:solidFill>
                              <a:schemeClr val="tx1"/>
                            </a:solidFill>
                            <a:latin typeface="Cambria Math" charset="0"/>
                          </a:rPr>
                        </m:ctrlPr>
                      </m:sSubPr>
                      <m:e>
                        <m:r>
                          <a:rPr lang="en-US" sz="1800" i="1">
                            <a:solidFill>
                              <a:schemeClr val="tx1"/>
                            </a:solidFill>
                            <a:latin typeface="Cambria Math"/>
                          </a:rPr>
                          <m:t>𝑥</m:t>
                        </m:r>
                      </m:e>
                      <m:sub>
                        <m:r>
                          <a:rPr lang="en-US" sz="1800" i="1">
                            <a:solidFill>
                              <a:schemeClr val="tx1"/>
                            </a:solidFill>
                            <a:latin typeface="Cambria Math"/>
                          </a:rPr>
                          <m:t>𝑖</m:t>
                        </m:r>
                      </m:sub>
                    </m:sSub>
                  </m:oMath>
                </a14:m>
                <a:endParaRPr lang="en-US" sz="1800" dirty="0" smtClean="0">
                  <a:solidFill>
                    <a:schemeClr val="tx1"/>
                  </a:solidFill>
                </a:endParaRPr>
              </a:p>
              <a:p>
                <a:pPr lvl="1"/>
                <a14:m>
                  <m:oMath xmlns:m="http://schemas.openxmlformats.org/officeDocument/2006/math">
                    <m:f>
                      <m:fPr>
                        <m:ctrlPr>
                          <a:rPr lang="en-US" sz="1800" i="1">
                            <a:solidFill>
                              <a:schemeClr val="tx1"/>
                            </a:solidFill>
                            <a:latin typeface="Cambria Math" charset="0"/>
                          </a:rPr>
                        </m:ctrlPr>
                      </m:fPr>
                      <m:num>
                        <m:r>
                          <a:rPr lang="en-US" sz="1800" i="1">
                            <a:solidFill>
                              <a:schemeClr val="tx1"/>
                            </a:solidFill>
                            <a:latin typeface="Cambria Math"/>
                          </a:rPr>
                          <m:t>𝜕</m:t>
                        </m:r>
                        <m:sSub>
                          <m:sSubPr>
                            <m:ctrlPr>
                              <a:rPr lang="en-US" sz="1800" i="1">
                                <a:solidFill>
                                  <a:srgbClr val="7030A0"/>
                                </a:solidFill>
                                <a:latin typeface="Cambria Math" charset="0"/>
                              </a:rPr>
                            </m:ctrlPr>
                          </m:sSubPr>
                          <m:e>
                            <m:r>
                              <m:rPr>
                                <m:sty m:val="p"/>
                              </m:rPr>
                              <a:rPr lang="en-US" sz="1800">
                                <a:solidFill>
                                  <a:srgbClr val="7030A0"/>
                                </a:solidFill>
                                <a:latin typeface="Cambria Math" charset="0"/>
                              </a:rPr>
                              <m:t>net</m:t>
                            </m:r>
                          </m:e>
                          <m:sub>
                            <m:r>
                              <a:rPr lang="en-US" sz="1800" i="1">
                                <a:solidFill>
                                  <a:srgbClr val="7030A0"/>
                                </a:solidFill>
                                <a:latin typeface="Cambria Math" charset="0"/>
                              </a:rPr>
                              <m:t>𝑗</m:t>
                            </m:r>
                          </m:sub>
                        </m:sSub>
                      </m:num>
                      <m:den>
                        <m:r>
                          <a:rPr lang="en-US" sz="1800" i="1">
                            <a:solidFill>
                              <a:schemeClr val="tx1"/>
                            </a:solidFill>
                            <a:latin typeface="Cambria Math"/>
                          </a:rPr>
                          <m:t>𝜕</m:t>
                        </m:r>
                        <m:sSub>
                          <m:sSubPr>
                            <m:ctrlPr>
                              <a:rPr lang="en-US" sz="1800" i="1" smtClean="0">
                                <a:solidFill>
                                  <a:srgbClr val="FF0000"/>
                                </a:solidFill>
                                <a:latin typeface="Cambria Math" charset="0"/>
                              </a:rPr>
                            </m:ctrlPr>
                          </m:sSubPr>
                          <m:e>
                            <m:r>
                              <a:rPr lang="en-US" sz="1800" i="1">
                                <a:solidFill>
                                  <a:srgbClr val="FF0000"/>
                                </a:solidFill>
                                <a:latin typeface="Cambria Math"/>
                              </a:rPr>
                              <m:t>𝑤</m:t>
                            </m:r>
                          </m:e>
                          <m:sub>
                            <m:r>
                              <a:rPr lang="en-US" sz="1800" i="1">
                                <a:solidFill>
                                  <a:srgbClr val="FF0000"/>
                                </a:solidFill>
                                <a:latin typeface="Cambria Math"/>
                              </a:rPr>
                              <m:t>𝑖</m:t>
                            </m:r>
                            <m:r>
                              <a:rPr lang="en-US" sz="1800" i="1">
                                <a:solidFill>
                                  <a:srgbClr val="FF0000"/>
                                </a:solidFill>
                                <a:latin typeface="Cambria Math" charset="0"/>
                              </a:rPr>
                              <m:t>𝑗</m:t>
                            </m:r>
                          </m:sub>
                        </m:sSub>
                      </m:den>
                    </m:f>
                    <m:r>
                      <a:rPr lang="en-US" sz="1800" i="1">
                        <a:solidFill>
                          <a:schemeClr val="tx1"/>
                        </a:solidFill>
                        <a:latin typeface="Cambria Math"/>
                      </a:rPr>
                      <m:t>=</m:t>
                    </m:r>
                    <m:r>
                      <a:rPr lang="en-US" sz="1800" i="1">
                        <a:solidFill>
                          <a:schemeClr val="tx1"/>
                        </a:solidFill>
                        <a:latin typeface="Cambria Math" panose="02040503050406030204" pitchFamily="18" charset="0"/>
                      </a:rPr>
                      <m:t>𝑥</m:t>
                    </m:r>
                    <m:r>
                      <a:rPr lang="en-US" sz="1800" i="1" baseline="-25000">
                        <a:solidFill>
                          <a:schemeClr val="tx1"/>
                        </a:solidFill>
                        <a:latin typeface="Cambria Math" panose="02040503050406030204" pitchFamily="18" charset="0"/>
                      </a:rPr>
                      <m:t>𝑖</m:t>
                    </m:r>
                  </m:oMath>
                </a14:m>
                <a:endParaRPr lang="en-US" sz="1800" dirty="0" smtClean="0">
                  <a:solidFill>
                    <a:schemeClr val="tx1"/>
                  </a:solidFill>
                </a:endParaRPr>
              </a:p>
              <a:p>
                <a:r>
                  <a:rPr lang="en-US" sz="1800" dirty="0" smtClean="0"/>
                  <a:t>Function 3 (differentiable step function):</a:t>
                </a:r>
              </a:p>
              <a:p>
                <a:pPr lvl="1"/>
                <a14:m>
                  <m:oMath xmlns:m="http://schemas.openxmlformats.org/officeDocument/2006/math">
                    <m:sSub>
                      <m:sSubPr>
                        <m:ctrlPr>
                          <a:rPr lang="en-US" sz="1800" i="1">
                            <a:solidFill>
                              <a:srgbClr val="0000FF"/>
                            </a:solidFill>
                            <a:latin typeface="Cambria Math" charset="0"/>
                          </a:rPr>
                        </m:ctrlPr>
                      </m:sSubPr>
                      <m:e>
                        <m:r>
                          <a:rPr lang="en-US" sz="1800" i="1">
                            <a:solidFill>
                              <a:srgbClr val="0000FF"/>
                            </a:solidFill>
                            <a:latin typeface="Cambria Math" charset="0"/>
                          </a:rPr>
                          <m:t>𝑜</m:t>
                        </m:r>
                      </m:e>
                      <m:sub>
                        <m:r>
                          <a:rPr lang="en-US" sz="1800" b="0" i="1" smtClean="0">
                            <a:solidFill>
                              <a:srgbClr val="0000FF"/>
                            </a:solidFill>
                            <a:latin typeface="Cambria Math" charset="0"/>
                          </a:rPr>
                          <m:t>𝑖</m:t>
                        </m:r>
                      </m:sub>
                    </m:sSub>
                    <m:r>
                      <a:rPr lang="en-US" sz="1800" i="1">
                        <a:solidFill>
                          <a:schemeClr val="tx1"/>
                        </a:solidFill>
                        <a:latin typeface="Cambria Math"/>
                      </a:rPr>
                      <m:t>=</m:t>
                    </m:r>
                    <m:f>
                      <m:fPr>
                        <m:ctrlPr>
                          <a:rPr lang="en-US" sz="1800" i="1">
                            <a:solidFill>
                              <a:schemeClr val="tx1"/>
                            </a:solidFill>
                            <a:latin typeface="Cambria Math" charset="0"/>
                          </a:rPr>
                        </m:ctrlPr>
                      </m:fPr>
                      <m:num>
                        <m:r>
                          <a:rPr lang="en-US" sz="1800" i="1">
                            <a:solidFill>
                              <a:schemeClr val="tx1"/>
                            </a:solidFill>
                            <a:latin typeface="Cambria Math"/>
                          </a:rPr>
                          <m:t>1</m:t>
                        </m:r>
                      </m:num>
                      <m:den>
                        <m:r>
                          <a:rPr lang="en-US" sz="1800" i="1">
                            <a:solidFill>
                              <a:schemeClr val="tx1"/>
                            </a:solidFill>
                            <a:latin typeface="Cambria Math"/>
                          </a:rPr>
                          <m:t>1+</m:t>
                        </m:r>
                        <m:func>
                          <m:funcPr>
                            <m:ctrlPr>
                              <a:rPr lang="en-US" sz="1800" i="1">
                                <a:solidFill>
                                  <a:schemeClr val="tx1"/>
                                </a:solidFill>
                                <a:latin typeface="Cambria Math" charset="0"/>
                              </a:rPr>
                            </m:ctrlPr>
                          </m:funcPr>
                          <m:fName>
                            <m:r>
                              <m:rPr>
                                <m:sty m:val="p"/>
                              </m:rPr>
                              <a:rPr lang="en-US" sz="1800">
                                <a:solidFill>
                                  <a:schemeClr val="tx1"/>
                                </a:solidFill>
                                <a:latin typeface="Cambria Math"/>
                              </a:rPr>
                              <m:t>exp</m:t>
                            </m:r>
                          </m:fName>
                          <m:e>
                            <m:r>
                              <a:rPr lang="en-US" sz="1800" i="1">
                                <a:solidFill>
                                  <a:schemeClr val="tx1"/>
                                </a:solidFill>
                                <a:latin typeface="Cambria Math"/>
                              </a:rPr>
                              <m:t>{−(</m:t>
                            </m:r>
                            <m:sSub>
                              <m:sSubPr>
                                <m:ctrlPr>
                                  <a:rPr lang="en-US" sz="1800" i="1" smtClean="0">
                                    <a:solidFill>
                                      <a:srgbClr val="9900CC"/>
                                    </a:solidFill>
                                    <a:latin typeface="Cambria Math" charset="0"/>
                                  </a:rPr>
                                </m:ctrlPr>
                              </m:sSubPr>
                              <m:e>
                                <m:r>
                                  <m:rPr>
                                    <m:sty m:val="p"/>
                                  </m:rPr>
                                  <a:rPr lang="en-US" sz="1800">
                                    <a:solidFill>
                                      <a:srgbClr val="9900CC"/>
                                    </a:solidFill>
                                    <a:latin typeface="Cambria Math"/>
                                  </a:rPr>
                                  <m:t>net</m:t>
                                </m:r>
                              </m:e>
                              <m:sub>
                                <m:r>
                                  <a:rPr lang="en-US" sz="1800" i="1">
                                    <a:solidFill>
                                      <a:srgbClr val="9900CC"/>
                                    </a:solidFill>
                                    <a:latin typeface="Cambria Math"/>
                                  </a:rPr>
                                  <m:t>𝑗</m:t>
                                </m:r>
                              </m:sub>
                            </m:sSub>
                            <m:r>
                              <a:rPr lang="en-US" sz="1800" i="1">
                                <a:solidFill>
                                  <a:schemeClr val="tx1"/>
                                </a:solidFill>
                                <a:latin typeface="Cambria Math"/>
                              </a:rPr>
                              <m:t>−</m:t>
                            </m:r>
                            <m:r>
                              <a:rPr lang="en-US" sz="1800" b="0" i="1" smtClean="0">
                                <a:solidFill>
                                  <a:schemeClr val="tx1"/>
                                </a:solidFill>
                                <a:latin typeface="Cambria Math" panose="02040503050406030204" pitchFamily="18" charset="0"/>
                              </a:rPr>
                              <m:t>𝑇</m:t>
                            </m:r>
                            <m:r>
                              <a:rPr lang="en-US" sz="1800" i="1">
                                <a:solidFill>
                                  <a:schemeClr val="tx1"/>
                                </a:solidFill>
                                <a:latin typeface="Cambria Math"/>
                              </a:rPr>
                              <m:t>)}</m:t>
                            </m:r>
                          </m:e>
                        </m:func>
                      </m:den>
                    </m:f>
                  </m:oMath>
                </a14:m>
                <a:endParaRPr lang="en-US" sz="1800" dirty="0" smtClean="0">
                  <a:solidFill>
                    <a:schemeClr val="tx1"/>
                  </a:solidFill>
                </a:endParaRPr>
              </a:p>
              <a:p>
                <a:pPr lvl="1"/>
                <a14:m>
                  <m:oMath xmlns:m="http://schemas.openxmlformats.org/officeDocument/2006/math">
                    <m:f>
                      <m:fPr>
                        <m:ctrlPr>
                          <a:rPr lang="en-US" sz="1800" i="1">
                            <a:solidFill>
                              <a:schemeClr val="tx1"/>
                            </a:solidFill>
                            <a:latin typeface="Cambria Math" charset="0"/>
                          </a:rPr>
                        </m:ctrlPr>
                      </m:fPr>
                      <m:num>
                        <m:r>
                          <a:rPr lang="en-US" sz="1800" i="1">
                            <a:solidFill>
                              <a:schemeClr val="tx1"/>
                            </a:solidFill>
                            <a:latin typeface="Cambria Math"/>
                          </a:rPr>
                          <m:t>𝜕</m:t>
                        </m:r>
                        <m:sSub>
                          <m:sSubPr>
                            <m:ctrlPr>
                              <a:rPr lang="en-US" sz="1800" i="1">
                                <a:solidFill>
                                  <a:srgbClr val="0000FF"/>
                                </a:solidFill>
                                <a:latin typeface="Cambria Math" charset="0"/>
                              </a:rPr>
                            </m:ctrlPr>
                          </m:sSubPr>
                          <m:e>
                            <m:r>
                              <a:rPr lang="en-US" sz="1800" i="1">
                                <a:solidFill>
                                  <a:srgbClr val="0000FF"/>
                                </a:solidFill>
                                <a:latin typeface="Cambria Math" charset="0"/>
                              </a:rPr>
                              <m:t>𝑜</m:t>
                            </m:r>
                          </m:e>
                          <m:sub>
                            <m:r>
                              <a:rPr lang="en-US" sz="1800" i="1">
                                <a:solidFill>
                                  <a:srgbClr val="0000FF"/>
                                </a:solidFill>
                                <a:latin typeface="Cambria Math" charset="0"/>
                              </a:rPr>
                              <m:t>𝑖</m:t>
                            </m:r>
                          </m:sub>
                        </m:sSub>
                      </m:num>
                      <m:den>
                        <m:r>
                          <a:rPr lang="en-US" sz="1800" i="1">
                            <a:solidFill>
                              <a:schemeClr val="tx1"/>
                            </a:solidFill>
                            <a:latin typeface="Cambria Math"/>
                          </a:rPr>
                          <m:t>𝜕</m:t>
                        </m:r>
                        <m:sSub>
                          <m:sSubPr>
                            <m:ctrlPr>
                              <a:rPr lang="en-US" sz="1800" i="1">
                                <a:solidFill>
                                  <a:srgbClr val="9900CC"/>
                                </a:solidFill>
                                <a:latin typeface="Cambria Math" charset="0"/>
                              </a:rPr>
                            </m:ctrlPr>
                          </m:sSubPr>
                          <m:e>
                            <m:r>
                              <m:rPr>
                                <m:sty m:val="p"/>
                              </m:rPr>
                              <a:rPr lang="en-US" sz="1800">
                                <a:solidFill>
                                  <a:srgbClr val="9900CC"/>
                                </a:solidFill>
                                <a:latin typeface="Cambria Math"/>
                              </a:rPr>
                              <m:t>net</m:t>
                            </m:r>
                          </m:e>
                          <m:sub>
                            <m:r>
                              <a:rPr lang="en-US" sz="1800" i="1">
                                <a:solidFill>
                                  <a:srgbClr val="9900CC"/>
                                </a:solidFill>
                                <a:latin typeface="Cambria Math"/>
                              </a:rPr>
                              <m:t>𝑗</m:t>
                            </m:r>
                          </m:sub>
                        </m:sSub>
                      </m:den>
                    </m:f>
                    <m:r>
                      <a:rPr lang="en-US" sz="1800" i="1">
                        <a:solidFill>
                          <a:schemeClr val="tx1"/>
                        </a:solidFill>
                        <a:latin typeface="Cambria Math"/>
                      </a:rPr>
                      <m:t>=</m:t>
                    </m:r>
                    <m:f>
                      <m:fPr>
                        <m:ctrlPr>
                          <a:rPr lang="en-US" sz="1800" i="1">
                            <a:solidFill>
                              <a:schemeClr val="tx1"/>
                            </a:solidFill>
                            <a:latin typeface="Cambria Math" charset="0"/>
                          </a:rPr>
                        </m:ctrlPr>
                      </m:fPr>
                      <m:num>
                        <m:func>
                          <m:funcPr>
                            <m:ctrlPr>
                              <a:rPr lang="en-US" sz="1800" i="1">
                                <a:solidFill>
                                  <a:schemeClr val="tx1"/>
                                </a:solidFill>
                                <a:latin typeface="Cambria Math" charset="0"/>
                              </a:rPr>
                            </m:ctrlPr>
                          </m:funcPr>
                          <m:fName>
                            <m:r>
                              <m:rPr>
                                <m:sty m:val="p"/>
                              </m:rPr>
                              <a:rPr lang="en-US" sz="1800">
                                <a:solidFill>
                                  <a:schemeClr val="tx1"/>
                                </a:solidFill>
                                <a:latin typeface="Cambria Math"/>
                              </a:rPr>
                              <m:t>exp</m:t>
                            </m:r>
                          </m:fName>
                          <m:e>
                            <m:r>
                              <a:rPr lang="en-US" sz="1800" i="1">
                                <a:solidFill>
                                  <a:schemeClr val="tx1"/>
                                </a:solidFill>
                                <a:latin typeface="Cambria Math"/>
                              </a:rPr>
                              <m:t>{−(</m:t>
                            </m:r>
                            <m:sSub>
                              <m:sSubPr>
                                <m:ctrlPr>
                                  <a:rPr lang="en-US" sz="1800" i="1">
                                    <a:solidFill>
                                      <a:srgbClr val="9900CC"/>
                                    </a:solidFill>
                                    <a:latin typeface="Cambria Math" charset="0"/>
                                  </a:rPr>
                                </m:ctrlPr>
                              </m:sSubPr>
                              <m:e>
                                <m:r>
                                  <m:rPr>
                                    <m:sty m:val="p"/>
                                  </m:rPr>
                                  <a:rPr lang="en-US" sz="1800">
                                    <a:solidFill>
                                      <a:srgbClr val="9900CC"/>
                                    </a:solidFill>
                                    <a:latin typeface="Cambria Math"/>
                                  </a:rPr>
                                  <m:t>net</m:t>
                                </m:r>
                              </m:e>
                              <m:sub>
                                <m:r>
                                  <a:rPr lang="en-US" sz="1800" i="1">
                                    <a:solidFill>
                                      <a:srgbClr val="9900CC"/>
                                    </a:solidFill>
                                    <a:latin typeface="Cambria Math"/>
                                  </a:rPr>
                                  <m:t>𝑗</m:t>
                                </m:r>
                              </m:sub>
                            </m:sSub>
                            <m:r>
                              <a:rPr lang="en-US" sz="1800" i="1">
                                <a:solidFill>
                                  <a:schemeClr val="tx1"/>
                                </a:solidFill>
                                <a:latin typeface="Cambria Math"/>
                              </a:rPr>
                              <m:t>−</m:t>
                            </m:r>
                            <m:r>
                              <a:rPr lang="en-US" sz="1800" b="0" i="1" smtClean="0">
                                <a:solidFill>
                                  <a:schemeClr val="tx1"/>
                                </a:solidFill>
                                <a:latin typeface="Cambria Math" panose="02040503050406030204" pitchFamily="18" charset="0"/>
                              </a:rPr>
                              <m:t>𝑇</m:t>
                            </m:r>
                            <m:r>
                              <a:rPr lang="en-US" sz="1800" i="1">
                                <a:solidFill>
                                  <a:schemeClr val="tx1"/>
                                </a:solidFill>
                                <a:latin typeface="Cambria Math"/>
                              </a:rPr>
                              <m:t>)}</m:t>
                            </m:r>
                          </m:e>
                        </m:func>
                      </m:num>
                      <m:den>
                        <m:r>
                          <a:rPr lang="en-US" sz="1800" b="0" i="1" smtClean="0">
                            <a:solidFill>
                              <a:schemeClr val="tx1"/>
                            </a:solidFill>
                            <a:latin typeface="Cambria Math" panose="02040503050406030204" pitchFamily="18" charset="0"/>
                          </a:rPr>
                          <m:t>(</m:t>
                        </m:r>
                        <m:r>
                          <a:rPr lang="en-US" sz="1800" i="1">
                            <a:solidFill>
                              <a:schemeClr val="tx1"/>
                            </a:solidFill>
                            <a:latin typeface="Cambria Math"/>
                          </a:rPr>
                          <m:t>1+</m:t>
                        </m:r>
                        <m:func>
                          <m:funcPr>
                            <m:ctrlPr>
                              <a:rPr lang="en-US" sz="1800" i="1">
                                <a:solidFill>
                                  <a:schemeClr val="tx1"/>
                                </a:solidFill>
                                <a:latin typeface="Cambria Math" charset="0"/>
                              </a:rPr>
                            </m:ctrlPr>
                          </m:funcPr>
                          <m:fName>
                            <m:r>
                              <m:rPr>
                                <m:sty m:val="p"/>
                              </m:rPr>
                              <a:rPr lang="en-US" sz="1800">
                                <a:solidFill>
                                  <a:schemeClr val="tx1"/>
                                </a:solidFill>
                                <a:latin typeface="Cambria Math"/>
                              </a:rPr>
                              <m:t>exp</m:t>
                            </m:r>
                          </m:fName>
                          <m:e>
                            <m:r>
                              <a:rPr lang="en-US" sz="1800" i="1">
                                <a:solidFill>
                                  <a:schemeClr val="tx1"/>
                                </a:solidFill>
                                <a:latin typeface="Cambria Math"/>
                              </a:rPr>
                              <m:t>{−(</m:t>
                            </m:r>
                            <m:sSub>
                              <m:sSubPr>
                                <m:ctrlPr>
                                  <a:rPr lang="en-US" sz="1800" i="1">
                                    <a:solidFill>
                                      <a:srgbClr val="9900CC"/>
                                    </a:solidFill>
                                    <a:latin typeface="Cambria Math" charset="0"/>
                                  </a:rPr>
                                </m:ctrlPr>
                              </m:sSubPr>
                              <m:e>
                                <m:r>
                                  <m:rPr>
                                    <m:sty m:val="p"/>
                                  </m:rPr>
                                  <a:rPr lang="en-US" sz="1800">
                                    <a:solidFill>
                                      <a:srgbClr val="9900CC"/>
                                    </a:solidFill>
                                    <a:latin typeface="Cambria Math"/>
                                  </a:rPr>
                                  <m:t>net</m:t>
                                </m:r>
                              </m:e>
                              <m:sub>
                                <m:r>
                                  <a:rPr lang="en-US" sz="1800" i="1">
                                    <a:solidFill>
                                      <a:srgbClr val="9900CC"/>
                                    </a:solidFill>
                                    <a:latin typeface="Cambria Math"/>
                                  </a:rPr>
                                  <m:t>𝑗</m:t>
                                </m:r>
                              </m:sub>
                            </m:sSub>
                            <m:r>
                              <a:rPr lang="en-US" sz="1800" i="1">
                                <a:solidFill>
                                  <a:schemeClr val="tx1"/>
                                </a:solidFill>
                                <a:latin typeface="Cambria Math"/>
                              </a:rPr>
                              <m:t>−</m:t>
                            </m:r>
                            <m:r>
                              <a:rPr lang="en-US" sz="1800" b="0" i="1" smtClean="0">
                                <a:solidFill>
                                  <a:schemeClr val="tx1"/>
                                </a:solidFill>
                                <a:latin typeface="Cambria Math" panose="02040503050406030204" pitchFamily="18" charset="0"/>
                              </a:rPr>
                              <m:t>𝑇</m:t>
                            </m:r>
                            <m:r>
                              <a:rPr lang="en-US" sz="1800" i="1">
                                <a:solidFill>
                                  <a:schemeClr val="tx1"/>
                                </a:solidFill>
                                <a:latin typeface="Cambria Math"/>
                              </a:rPr>
                              <m:t>)}</m:t>
                            </m:r>
                            <m:r>
                              <a:rPr lang="en-US" sz="1800" b="0" i="1" smtClean="0">
                                <a:solidFill>
                                  <a:schemeClr val="tx1"/>
                                </a:solidFill>
                                <a:latin typeface="Cambria Math" panose="02040503050406030204" pitchFamily="18" charset="0"/>
                              </a:rPr>
                              <m:t>)</m:t>
                            </m:r>
                            <m:r>
                              <a:rPr lang="en-US" sz="1800" b="0" i="1" baseline="30000" smtClean="0">
                                <a:solidFill>
                                  <a:schemeClr val="tx1"/>
                                </a:solidFill>
                                <a:latin typeface="Cambria Math" panose="02040503050406030204" pitchFamily="18" charset="0"/>
                              </a:rPr>
                              <m:t>2</m:t>
                            </m:r>
                          </m:e>
                        </m:func>
                      </m:den>
                    </m:f>
                  </m:oMath>
                </a14:m>
                <a:r>
                  <a:rPr lang="en-US" sz="1800" dirty="0" smtClean="0">
                    <a:solidFill>
                      <a:schemeClr val="tx1"/>
                    </a:solidFill>
                  </a:rPr>
                  <a:t>=</a:t>
                </a:r>
                <a14:m>
                  <m:oMath xmlns:m="http://schemas.openxmlformats.org/officeDocument/2006/math">
                    <m:sSub>
                      <m:sSubPr>
                        <m:ctrlPr>
                          <a:rPr lang="en-US" sz="1800" i="1">
                            <a:solidFill>
                              <a:srgbClr val="0000FF"/>
                            </a:solidFill>
                            <a:latin typeface="Cambria Math" charset="0"/>
                          </a:rPr>
                        </m:ctrlPr>
                      </m:sSubPr>
                      <m:e>
                        <m:r>
                          <a:rPr lang="en-US" sz="1800" i="1">
                            <a:solidFill>
                              <a:srgbClr val="0000FF"/>
                            </a:solidFill>
                            <a:latin typeface="Cambria Math" charset="0"/>
                          </a:rPr>
                          <m:t>𝑜</m:t>
                        </m:r>
                      </m:e>
                      <m:sub>
                        <m:r>
                          <a:rPr lang="en-US" sz="1800" i="1">
                            <a:solidFill>
                              <a:srgbClr val="0000FF"/>
                            </a:solidFill>
                            <a:latin typeface="Cambria Math" charset="0"/>
                          </a:rPr>
                          <m:t>𝑖</m:t>
                        </m:r>
                      </m:sub>
                    </m:sSub>
                    <m:r>
                      <a:rPr lang="en-US" sz="1800" i="1">
                        <a:solidFill>
                          <a:schemeClr val="tx1"/>
                        </a:solidFill>
                        <a:latin typeface="Cambria Math"/>
                      </a:rPr>
                      <m:t>(1−</m:t>
                    </m:r>
                    <m:sSub>
                      <m:sSubPr>
                        <m:ctrlPr>
                          <a:rPr lang="en-US" sz="1800" i="1">
                            <a:solidFill>
                              <a:srgbClr val="0000FF"/>
                            </a:solidFill>
                            <a:latin typeface="Cambria Math" charset="0"/>
                          </a:rPr>
                        </m:ctrlPr>
                      </m:sSubPr>
                      <m:e>
                        <m:r>
                          <a:rPr lang="en-US" sz="1800" i="1">
                            <a:solidFill>
                              <a:srgbClr val="0000FF"/>
                            </a:solidFill>
                            <a:latin typeface="Cambria Math" charset="0"/>
                          </a:rPr>
                          <m:t>𝑜</m:t>
                        </m:r>
                      </m:e>
                      <m:sub>
                        <m:r>
                          <a:rPr lang="en-US" sz="1800" i="1">
                            <a:solidFill>
                              <a:srgbClr val="0000FF"/>
                            </a:solidFill>
                            <a:latin typeface="Cambria Math" charset="0"/>
                          </a:rPr>
                          <m:t>𝑖</m:t>
                        </m:r>
                      </m:sub>
                    </m:sSub>
                    <m:r>
                      <a:rPr lang="en-US" sz="1800" i="1">
                        <a:solidFill>
                          <a:schemeClr val="tx1"/>
                        </a:solidFill>
                        <a:latin typeface="Cambria Math"/>
                      </a:rPr>
                      <m:t>)</m:t>
                    </m:r>
                  </m:oMath>
                </a14:m>
                <a:endParaRPr lang="en-US" sz="1800" dirty="0" smtClean="0">
                  <a:solidFill>
                    <a:schemeClr val="tx1"/>
                  </a:solidFill>
                </a:endParaRPr>
              </a:p>
              <a:p>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0">
                <a:blip r:embed="rId2"/>
                <a:stretch>
                  <a:fillRect l="-549" t="-734"/>
                </a:stretch>
              </a:blipFill>
            </p:spPr>
            <p:txBody>
              <a:bodyPr/>
              <a:lstStyle/>
              <a:p>
                <a:r>
                  <a:rPr lang="en-US">
                    <a:noFill/>
                  </a:rPr>
                  <a:t> </a:t>
                </a:r>
              </a:p>
            </p:txBody>
          </p:sp>
        </mc:Fallback>
      </mc:AlternateContent>
      <p:sp>
        <p:nvSpPr>
          <p:cNvPr id="5" name="Slide Number Placeholder 4"/>
          <p:cNvSpPr>
            <a:spLocks noGrp="1"/>
          </p:cNvSpPr>
          <p:nvPr>
            <p:ph type="sldNum" sz="quarter" idx="4294967295"/>
          </p:nvPr>
        </p:nvSpPr>
        <p:spPr>
          <a:xfrm>
            <a:off x="7010400" y="6400800"/>
            <a:ext cx="2133600" cy="365125"/>
          </a:xfrm>
        </p:spPr>
        <p:txBody>
          <a:bodyPr/>
          <a:lstStyle/>
          <a:p>
            <a:fld id="{FA6F6034-1516-478C-9756-BC6A8296D6DE}" type="slidenum">
              <a:rPr lang="en-US" smtClean="0"/>
              <a:pPr/>
              <a:t>38</a:t>
            </a:fld>
            <a:endParaRPr lang="en-US" dirty="0"/>
          </a:p>
        </p:txBody>
      </p:sp>
      <p:grpSp>
        <p:nvGrpSpPr>
          <p:cNvPr id="48" name="Group 47"/>
          <p:cNvGrpSpPr/>
          <p:nvPr/>
        </p:nvGrpSpPr>
        <p:grpSpPr>
          <a:xfrm>
            <a:off x="6623344" y="3466743"/>
            <a:ext cx="2215856" cy="2400657"/>
            <a:chOff x="6858000" y="2552343"/>
            <a:chExt cx="2215856" cy="2400657"/>
          </a:xfrm>
        </p:grpSpPr>
        <p:grpSp>
          <p:nvGrpSpPr>
            <p:cNvPr id="50" name="Group 51"/>
            <p:cNvGrpSpPr>
              <a:grpSpLocks/>
            </p:cNvGrpSpPr>
            <p:nvPr/>
          </p:nvGrpSpPr>
          <p:grpSpPr bwMode="auto">
            <a:xfrm>
              <a:off x="6858000" y="3009543"/>
              <a:ext cx="1661018" cy="1524000"/>
              <a:chOff x="1872" y="2496"/>
              <a:chExt cx="1392" cy="1368"/>
            </a:xfrm>
          </p:grpSpPr>
          <p:grpSp>
            <p:nvGrpSpPr>
              <p:cNvPr id="53" name="Group 26"/>
              <p:cNvGrpSpPr>
                <a:grpSpLocks/>
              </p:cNvGrpSpPr>
              <p:nvPr/>
            </p:nvGrpSpPr>
            <p:grpSpPr bwMode="auto">
              <a:xfrm>
                <a:off x="1872" y="3720"/>
                <a:ext cx="1392" cy="144"/>
                <a:chOff x="1872" y="3720"/>
                <a:chExt cx="1392" cy="144"/>
              </a:xfrm>
            </p:grpSpPr>
            <p:sp>
              <p:nvSpPr>
                <p:cNvPr id="83" name="Oval 10"/>
                <p:cNvSpPr>
                  <a:spLocks noChangeArrowheads="1"/>
                </p:cNvSpPr>
                <p:nvPr/>
              </p:nvSpPr>
              <p:spPr bwMode="auto">
                <a:xfrm>
                  <a:off x="1872" y="3720"/>
                  <a:ext cx="144" cy="144"/>
                </a:xfrm>
                <a:prstGeom prst="ellipse">
                  <a:avLst/>
                </a:prstGeom>
                <a:solidFill>
                  <a:schemeClr val="tx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4" name="Oval 11"/>
                <p:cNvSpPr>
                  <a:spLocks noChangeArrowheads="1"/>
                </p:cNvSpPr>
                <p:nvPr/>
              </p:nvSpPr>
              <p:spPr bwMode="auto">
                <a:xfrm>
                  <a:off x="2256" y="3720"/>
                  <a:ext cx="144" cy="144"/>
                </a:xfrm>
                <a:prstGeom prst="ellipse">
                  <a:avLst/>
                </a:prstGeom>
                <a:solidFill>
                  <a:schemeClr val="tx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5" name="Oval 12"/>
                <p:cNvSpPr>
                  <a:spLocks noChangeArrowheads="1"/>
                </p:cNvSpPr>
                <p:nvPr/>
              </p:nvSpPr>
              <p:spPr bwMode="auto">
                <a:xfrm>
                  <a:off x="2832" y="3720"/>
                  <a:ext cx="144" cy="144"/>
                </a:xfrm>
                <a:prstGeom prst="ellipse">
                  <a:avLst/>
                </a:prstGeom>
                <a:solidFill>
                  <a:schemeClr val="tx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6" name="Oval 13"/>
                <p:cNvSpPr>
                  <a:spLocks noChangeArrowheads="1"/>
                </p:cNvSpPr>
                <p:nvPr/>
              </p:nvSpPr>
              <p:spPr bwMode="auto">
                <a:xfrm>
                  <a:off x="3120" y="3720"/>
                  <a:ext cx="144" cy="144"/>
                </a:xfrm>
                <a:prstGeom prst="ellipse">
                  <a:avLst/>
                </a:prstGeom>
                <a:solidFill>
                  <a:schemeClr val="tx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7" name="Oval 14"/>
                <p:cNvSpPr>
                  <a:spLocks noChangeArrowheads="1"/>
                </p:cNvSpPr>
                <p:nvPr/>
              </p:nvSpPr>
              <p:spPr bwMode="auto">
                <a:xfrm>
                  <a:off x="2544" y="3720"/>
                  <a:ext cx="144" cy="144"/>
                </a:xfrm>
                <a:prstGeom prst="ellipse">
                  <a:avLst/>
                </a:prstGeom>
                <a:solidFill>
                  <a:schemeClr val="tx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54" name="Group 25"/>
              <p:cNvGrpSpPr>
                <a:grpSpLocks/>
              </p:cNvGrpSpPr>
              <p:nvPr/>
            </p:nvGrpSpPr>
            <p:grpSpPr bwMode="auto">
              <a:xfrm>
                <a:off x="2016" y="3108"/>
                <a:ext cx="1056" cy="144"/>
                <a:chOff x="2016" y="3168"/>
                <a:chExt cx="1056" cy="144"/>
              </a:xfrm>
            </p:grpSpPr>
            <p:sp>
              <p:nvSpPr>
                <p:cNvPr id="80" name="Oval 16"/>
                <p:cNvSpPr>
                  <a:spLocks noChangeArrowheads="1"/>
                </p:cNvSpPr>
                <p:nvPr/>
              </p:nvSpPr>
              <p:spPr bwMode="auto">
                <a:xfrm>
                  <a:off x="2016" y="3168"/>
                  <a:ext cx="144" cy="144"/>
                </a:xfrm>
                <a:prstGeom prst="ellipse">
                  <a:avLst/>
                </a:prstGeom>
                <a:solidFill>
                  <a:schemeClr val="tx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1" name="Oval 17"/>
                <p:cNvSpPr>
                  <a:spLocks noChangeArrowheads="1"/>
                </p:cNvSpPr>
                <p:nvPr/>
              </p:nvSpPr>
              <p:spPr bwMode="auto">
                <a:xfrm>
                  <a:off x="2928" y="3168"/>
                  <a:ext cx="144" cy="144"/>
                </a:xfrm>
                <a:prstGeom prst="ellipse">
                  <a:avLst/>
                </a:prstGeom>
                <a:solidFill>
                  <a:schemeClr val="tx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2" name="Oval 19"/>
                <p:cNvSpPr>
                  <a:spLocks noChangeArrowheads="1"/>
                </p:cNvSpPr>
                <p:nvPr/>
              </p:nvSpPr>
              <p:spPr bwMode="auto">
                <a:xfrm>
                  <a:off x="2496" y="3168"/>
                  <a:ext cx="144" cy="144"/>
                </a:xfrm>
                <a:prstGeom prst="ellipse">
                  <a:avLst/>
                </a:prstGeom>
                <a:solidFill>
                  <a:schemeClr val="tx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55" name="Group 27"/>
              <p:cNvGrpSpPr>
                <a:grpSpLocks/>
              </p:cNvGrpSpPr>
              <p:nvPr/>
            </p:nvGrpSpPr>
            <p:grpSpPr bwMode="auto">
              <a:xfrm>
                <a:off x="2208" y="2496"/>
                <a:ext cx="624" cy="144"/>
                <a:chOff x="2208" y="2496"/>
                <a:chExt cx="624" cy="144"/>
              </a:xfrm>
            </p:grpSpPr>
            <p:sp>
              <p:nvSpPr>
                <p:cNvPr id="78" name="Oval 21"/>
                <p:cNvSpPr>
                  <a:spLocks noChangeArrowheads="1"/>
                </p:cNvSpPr>
                <p:nvPr/>
              </p:nvSpPr>
              <p:spPr bwMode="auto">
                <a:xfrm>
                  <a:off x="2208" y="2496"/>
                  <a:ext cx="144" cy="144"/>
                </a:xfrm>
                <a:prstGeom prst="ellipse">
                  <a:avLst/>
                </a:prstGeom>
                <a:solidFill>
                  <a:schemeClr val="tx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9" name="Oval 24"/>
                <p:cNvSpPr>
                  <a:spLocks noChangeArrowheads="1"/>
                </p:cNvSpPr>
                <p:nvPr/>
              </p:nvSpPr>
              <p:spPr bwMode="auto">
                <a:xfrm>
                  <a:off x="2688" y="2496"/>
                  <a:ext cx="144" cy="144"/>
                </a:xfrm>
                <a:prstGeom prst="ellipse">
                  <a:avLst/>
                </a:prstGeom>
                <a:solidFill>
                  <a:schemeClr val="tx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cxnSp>
            <p:nvCxnSpPr>
              <p:cNvPr id="56" name="AutoShape 28"/>
              <p:cNvCxnSpPr>
                <a:cxnSpLocks noChangeShapeType="1"/>
                <a:stCxn id="84" idx="4"/>
                <a:endCxn id="86" idx="0"/>
              </p:cNvCxnSpPr>
              <p:nvPr/>
            </p:nvCxnSpPr>
            <p:spPr bwMode="auto">
              <a:xfrm>
                <a:off x="2760" y="2640"/>
                <a:ext cx="240" cy="468"/>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7" name="AutoShape 29"/>
              <p:cNvCxnSpPr>
                <a:cxnSpLocks noChangeShapeType="1"/>
                <a:stCxn id="84" idx="4"/>
                <a:endCxn id="87" idx="0"/>
              </p:cNvCxnSpPr>
              <p:nvPr/>
            </p:nvCxnSpPr>
            <p:spPr bwMode="auto">
              <a:xfrm flipH="1">
                <a:off x="2568" y="2640"/>
                <a:ext cx="192" cy="468"/>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8" name="AutoShape 30"/>
              <p:cNvCxnSpPr>
                <a:cxnSpLocks noChangeShapeType="1"/>
                <a:stCxn id="84" idx="4"/>
                <a:endCxn id="85" idx="0"/>
              </p:cNvCxnSpPr>
              <p:nvPr/>
            </p:nvCxnSpPr>
            <p:spPr bwMode="auto">
              <a:xfrm flipH="1">
                <a:off x="2088" y="2640"/>
                <a:ext cx="672" cy="468"/>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9" name="AutoShape 31"/>
              <p:cNvCxnSpPr>
                <a:cxnSpLocks noChangeShapeType="1"/>
                <a:stCxn id="83" idx="4"/>
                <a:endCxn id="86" idx="0"/>
              </p:cNvCxnSpPr>
              <p:nvPr/>
            </p:nvCxnSpPr>
            <p:spPr bwMode="auto">
              <a:xfrm>
                <a:off x="2280" y="2640"/>
                <a:ext cx="720" cy="468"/>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0" name="AutoShape 32"/>
              <p:cNvCxnSpPr>
                <a:cxnSpLocks noChangeShapeType="1"/>
                <a:stCxn id="83" idx="4"/>
                <a:endCxn id="87" idx="0"/>
              </p:cNvCxnSpPr>
              <p:nvPr/>
            </p:nvCxnSpPr>
            <p:spPr bwMode="auto">
              <a:xfrm>
                <a:off x="2280" y="2640"/>
                <a:ext cx="288" cy="468"/>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1" name="AutoShape 33"/>
              <p:cNvCxnSpPr>
                <a:cxnSpLocks noChangeShapeType="1"/>
                <a:stCxn id="83" idx="4"/>
                <a:endCxn id="85" idx="0"/>
              </p:cNvCxnSpPr>
              <p:nvPr/>
            </p:nvCxnSpPr>
            <p:spPr bwMode="auto">
              <a:xfrm flipH="1">
                <a:off x="2088" y="2640"/>
                <a:ext cx="192" cy="468"/>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2" name="AutoShape 34"/>
              <p:cNvCxnSpPr>
                <a:cxnSpLocks noChangeShapeType="1"/>
                <a:stCxn id="85" idx="4"/>
              </p:cNvCxnSpPr>
              <p:nvPr/>
            </p:nvCxnSpPr>
            <p:spPr bwMode="auto">
              <a:xfrm flipH="1">
                <a:off x="1944" y="3252"/>
                <a:ext cx="144" cy="468"/>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3" name="AutoShape 35"/>
              <p:cNvCxnSpPr>
                <a:cxnSpLocks noChangeShapeType="1"/>
                <a:stCxn id="85" idx="4"/>
              </p:cNvCxnSpPr>
              <p:nvPr/>
            </p:nvCxnSpPr>
            <p:spPr bwMode="auto">
              <a:xfrm>
                <a:off x="2088" y="3252"/>
                <a:ext cx="240" cy="468"/>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4" name="AutoShape 36"/>
              <p:cNvCxnSpPr>
                <a:cxnSpLocks noChangeShapeType="1"/>
                <a:stCxn id="85" idx="4"/>
              </p:cNvCxnSpPr>
              <p:nvPr/>
            </p:nvCxnSpPr>
            <p:spPr bwMode="auto">
              <a:xfrm>
                <a:off x="2088" y="3252"/>
                <a:ext cx="528" cy="468"/>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5" name="AutoShape 37"/>
              <p:cNvCxnSpPr>
                <a:cxnSpLocks noChangeShapeType="1"/>
                <a:stCxn id="85" idx="4"/>
              </p:cNvCxnSpPr>
              <p:nvPr/>
            </p:nvCxnSpPr>
            <p:spPr bwMode="auto">
              <a:xfrm>
                <a:off x="2088" y="3252"/>
                <a:ext cx="816" cy="468"/>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6" name="AutoShape 38"/>
              <p:cNvCxnSpPr>
                <a:cxnSpLocks noChangeShapeType="1"/>
                <a:stCxn id="85" idx="4"/>
              </p:cNvCxnSpPr>
              <p:nvPr/>
            </p:nvCxnSpPr>
            <p:spPr bwMode="auto">
              <a:xfrm>
                <a:off x="2088" y="3252"/>
                <a:ext cx="1104" cy="468"/>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7" name="AutoShape 40"/>
              <p:cNvCxnSpPr>
                <a:cxnSpLocks noChangeShapeType="1"/>
              </p:cNvCxnSpPr>
              <p:nvPr/>
            </p:nvCxnSpPr>
            <p:spPr bwMode="auto">
              <a:xfrm>
                <a:off x="2560" y="3268"/>
                <a:ext cx="56" cy="452"/>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8" name="AutoShape 41"/>
              <p:cNvCxnSpPr>
                <a:cxnSpLocks noChangeShapeType="1"/>
                <a:stCxn id="87" idx="4"/>
              </p:cNvCxnSpPr>
              <p:nvPr/>
            </p:nvCxnSpPr>
            <p:spPr bwMode="auto">
              <a:xfrm flipH="1">
                <a:off x="2328" y="3252"/>
                <a:ext cx="240" cy="468"/>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9" name="AutoShape 42"/>
              <p:cNvCxnSpPr>
                <a:cxnSpLocks noChangeShapeType="1"/>
              </p:cNvCxnSpPr>
              <p:nvPr/>
            </p:nvCxnSpPr>
            <p:spPr bwMode="auto">
              <a:xfrm flipH="1">
                <a:off x="1944" y="3268"/>
                <a:ext cx="616" cy="452"/>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0" name="AutoShape 43"/>
              <p:cNvCxnSpPr>
                <a:cxnSpLocks noChangeShapeType="1"/>
              </p:cNvCxnSpPr>
              <p:nvPr/>
            </p:nvCxnSpPr>
            <p:spPr bwMode="auto">
              <a:xfrm>
                <a:off x="2544" y="3264"/>
                <a:ext cx="312" cy="456"/>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1" name="AutoShape 44"/>
              <p:cNvCxnSpPr>
                <a:cxnSpLocks noChangeShapeType="1"/>
                <a:stCxn id="86" idx="4"/>
              </p:cNvCxnSpPr>
              <p:nvPr/>
            </p:nvCxnSpPr>
            <p:spPr bwMode="auto">
              <a:xfrm>
                <a:off x="3000" y="3252"/>
                <a:ext cx="192" cy="468"/>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2" name="AutoShape 45"/>
              <p:cNvCxnSpPr>
                <a:cxnSpLocks noChangeShapeType="1"/>
                <a:stCxn id="86" idx="4"/>
              </p:cNvCxnSpPr>
              <p:nvPr/>
            </p:nvCxnSpPr>
            <p:spPr bwMode="auto">
              <a:xfrm flipH="1">
                <a:off x="2904" y="3252"/>
                <a:ext cx="96" cy="468"/>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3" name="AutoShape 46"/>
              <p:cNvCxnSpPr>
                <a:cxnSpLocks noChangeShapeType="1"/>
                <a:stCxn id="86" idx="4"/>
              </p:cNvCxnSpPr>
              <p:nvPr/>
            </p:nvCxnSpPr>
            <p:spPr bwMode="auto">
              <a:xfrm flipH="1">
                <a:off x="2616" y="3252"/>
                <a:ext cx="384" cy="468"/>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4" name="AutoShape 47"/>
              <p:cNvCxnSpPr>
                <a:cxnSpLocks noChangeShapeType="1"/>
                <a:stCxn id="86" idx="4"/>
              </p:cNvCxnSpPr>
              <p:nvPr/>
            </p:nvCxnSpPr>
            <p:spPr bwMode="auto">
              <a:xfrm flipH="1">
                <a:off x="2328" y="3252"/>
                <a:ext cx="672" cy="468"/>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5" name="AutoShape 48"/>
              <p:cNvCxnSpPr>
                <a:cxnSpLocks noChangeShapeType="1"/>
                <a:stCxn id="86" idx="4"/>
              </p:cNvCxnSpPr>
              <p:nvPr/>
            </p:nvCxnSpPr>
            <p:spPr bwMode="auto">
              <a:xfrm flipH="1">
                <a:off x="1995" y="3252"/>
                <a:ext cx="1005" cy="489"/>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6" name="AutoShape 49"/>
              <p:cNvCxnSpPr>
                <a:cxnSpLocks noChangeShapeType="1"/>
                <a:stCxn id="87" idx="4"/>
              </p:cNvCxnSpPr>
              <p:nvPr/>
            </p:nvCxnSpPr>
            <p:spPr bwMode="auto">
              <a:xfrm>
                <a:off x="2568" y="3252"/>
                <a:ext cx="624" cy="468"/>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77" name="Line 50"/>
              <p:cNvSpPr>
                <a:spLocks noChangeShapeType="1"/>
              </p:cNvSpPr>
              <p:nvPr/>
            </p:nvSpPr>
            <p:spPr bwMode="auto">
              <a:xfrm flipV="1">
                <a:off x="1872" y="2688"/>
                <a:ext cx="0" cy="1104"/>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mc:AlternateContent xmlns:mc="http://schemas.openxmlformats.org/markup-compatibility/2006" xmlns:a14="http://schemas.microsoft.com/office/drawing/2010/main">
          <mc:Choice Requires="a14">
            <p:sp>
              <p:nvSpPr>
                <p:cNvPr id="51" name="TextBox 50"/>
                <p:cNvSpPr txBox="1"/>
                <p:nvPr/>
              </p:nvSpPr>
              <p:spPr>
                <a:xfrm>
                  <a:off x="6867327" y="2552343"/>
                  <a:ext cx="1741823" cy="2400657"/>
                </a:xfrm>
                <a:prstGeom prst="rect">
                  <a:avLst/>
                </a:prstGeom>
                <a:noFill/>
              </p:spPr>
              <p:txBody>
                <a:bodyPr wrap="none" rtlCol="0">
                  <a:spAutoFit/>
                </a:bodyPr>
                <a:lstStyle/>
                <a:p>
                  <a:pPr algn="ctr"/>
                  <a14:m>
                    <m:oMath xmlns:m="http://schemas.openxmlformats.org/officeDocument/2006/math">
                      <m:sSub>
                        <m:sSubPr>
                          <m:ctrlPr>
                            <a:rPr lang="en-US" sz="2500" i="1" u="none" smtClean="0">
                              <a:solidFill>
                                <a:srgbClr val="0000FF"/>
                              </a:solidFill>
                              <a:latin typeface="Cambria Math" charset="0"/>
                            </a:rPr>
                          </m:ctrlPr>
                        </m:sSubPr>
                        <m:e>
                          <m:r>
                            <a:rPr lang="en-US" sz="2500" i="1" u="none">
                              <a:solidFill>
                                <a:srgbClr val="0000FF"/>
                              </a:solidFill>
                              <a:latin typeface="Cambria Math"/>
                            </a:rPr>
                            <m:t>𝑜</m:t>
                          </m:r>
                        </m:e>
                        <m:sub>
                          <m:r>
                            <a:rPr lang="en-US" sz="2500" b="0" i="1" u="none" smtClean="0">
                              <a:solidFill>
                                <a:srgbClr val="0000FF"/>
                              </a:solidFill>
                              <a:latin typeface="Cambria Math"/>
                            </a:rPr>
                            <m:t>1</m:t>
                          </m:r>
                        </m:sub>
                      </m:sSub>
                    </m:oMath>
                  </a14:m>
                  <a:r>
                    <a:rPr lang="en-US" sz="2500" u="none" dirty="0" smtClean="0">
                      <a:solidFill>
                        <a:srgbClr val="0000FF"/>
                      </a:solidFill>
                    </a:rPr>
                    <a:t>…</a:t>
                  </a:r>
                  <a14:m>
                    <m:oMath xmlns:m="http://schemas.openxmlformats.org/officeDocument/2006/math">
                      <m:sSub>
                        <m:sSubPr>
                          <m:ctrlPr>
                            <a:rPr lang="en-US" sz="2500" i="1" u="none">
                              <a:solidFill>
                                <a:srgbClr val="0000FF"/>
                              </a:solidFill>
                              <a:latin typeface="Cambria Math" charset="0"/>
                            </a:rPr>
                          </m:ctrlPr>
                        </m:sSubPr>
                        <m:e>
                          <m:r>
                            <a:rPr lang="en-US" sz="2500" i="1" u="none">
                              <a:solidFill>
                                <a:srgbClr val="0000FF"/>
                              </a:solidFill>
                              <a:latin typeface="Cambria Math"/>
                            </a:rPr>
                            <m:t>𝑜</m:t>
                          </m:r>
                        </m:e>
                        <m:sub>
                          <m:r>
                            <a:rPr lang="en-US" sz="2500" b="0" i="1" u="none" smtClean="0">
                              <a:solidFill>
                                <a:srgbClr val="0000FF"/>
                              </a:solidFill>
                              <a:latin typeface="Cambria Math"/>
                            </a:rPr>
                            <m:t>𝑘</m:t>
                          </m:r>
                        </m:sub>
                      </m:sSub>
                    </m:oMath>
                  </a14:m>
                  <a:r>
                    <a:rPr lang="en-US" sz="2500" u="none" dirty="0" smtClean="0"/>
                    <a:t> </a:t>
                  </a:r>
                </a:p>
                <a:p>
                  <a:pPr algn="ctr"/>
                  <a:endParaRPr lang="en-US" sz="2500" u="none" dirty="0"/>
                </a:p>
                <a:p>
                  <a:pPr algn="ctr"/>
                  <a:r>
                    <a:rPr lang="en-US" sz="2500" u="none" dirty="0" smtClean="0"/>
                    <a:t>                </a:t>
                  </a:r>
                  <a14:m>
                    <m:oMath xmlns:m="http://schemas.openxmlformats.org/officeDocument/2006/math">
                      <m:r>
                        <a:rPr lang="en-US" sz="2500" b="0" i="1" u="none" smtClean="0">
                          <a:latin typeface="Cambria Math"/>
                        </a:rPr>
                        <m:t>𝑗</m:t>
                      </m:r>
                    </m:oMath>
                  </a14:m>
                  <a:endParaRPr lang="en-US" sz="2500" u="none" dirty="0" smtClean="0"/>
                </a:p>
                <a:p>
                  <a:pPr algn="ctr"/>
                  <a:endParaRPr lang="en-US" sz="2500" u="none" dirty="0" smtClean="0"/>
                </a:p>
                <a:p>
                  <a:pPr algn="ctr"/>
                  <a:endParaRPr lang="en-US" sz="2500" u="none" dirty="0" smtClean="0"/>
                </a:p>
                <a:p>
                  <a:pPr algn="ctr"/>
                  <a:r>
                    <a:rPr lang="en-US" sz="2500" u="none" dirty="0" smtClean="0"/>
                    <a:t>        </a:t>
                  </a:r>
                  <a14:m>
                    <m:oMath xmlns:m="http://schemas.openxmlformats.org/officeDocument/2006/math">
                      <m:r>
                        <a:rPr lang="en-US" sz="2500" i="1" u="none">
                          <a:latin typeface="Cambria Math"/>
                        </a:rPr>
                        <m:t>𝑖</m:t>
                      </m:r>
                    </m:oMath>
                  </a14:m>
                  <a:endParaRPr lang="en-US" sz="2500" u="none" dirty="0" smtClean="0"/>
                </a:p>
              </p:txBody>
            </p:sp>
          </mc:Choice>
          <mc:Fallback xmlns="">
            <p:sp>
              <p:nvSpPr>
                <p:cNvPr id="46" name="TextBox 45"/>
                <p:cNvSpPr txBox="1">
                  <a:spLocks noRot="1" noChangeAspect="1" noMove="1" noResize="1" noEditPoints="1" noAdjustHandles="1" noChangeArrowheads="1" noChangeShapeType="1" noTextEdit="1"/>
                </p:cNvSpPr>
                <p:nvPr/>
              </p:nvSpPr>
              <p:spPr>
                <a:xfrm>
                  <a:off x="6867327" y="2552343"/>
                  <a:ext cx="1741823" cy="2400657"/>
                </a:xfrm>
                <a:prstGeom prst="rect">
                  <a:avLst/>
                </a:prstGeom>
                <a:blipFill rotWithShape="0">
                  <a:blip r:embed="rId3"/>
                  <a:stretch>
                    <a:fillRect t="-203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2" name="Rectangle 51"/>
                <p:cNvSpPr/>
                <p:nvPr/>
              </p:nvSpPr>
              <p:spPr>
                <a:xfrm>
                  <a:off x="8382000" y="3851983"/>
                  <a:ext cx="691856" cy="491417"/>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sz="2400" b="0" i="1" u="none" smtClean="0">
                                <a:solidFill>
                                  <a:srgbClr val="FF0000"/>
                                </a:solidFill>
                                <a:latin typeface="Cambria Math" charset="0"/>
                              </a:rPr>
                            </m:ctrlPr>
                          </m:sSubPr>
                          <m:e>
                            <m:r>
                              <a:rPr lang="en-US" sz="2400" b="0" i="1" u="none" smtClean="0">
                                <a:solidFill>
                                  <a:srgbClr val="FF0000"/>
                                </a:solidFill>
                                <a:latin typeface="Cambria Math"/>
                              </a:rPr>
                              <m:t>𝑤</m:t>
                            </m:r>
                          </m:e>
                          <m:sub>
                            <m:r>
                              <a:rPr lang="en-US" sz="2400" b="0" i="1" u="none" smtClean="0">
                                <a:solidFill>
                                  <a:srgbClr val="FF0000"/>
                                </a:solidFill>
                                <a:latin typeface="Cambria Math"/>
                              </a:rPr>
                              <m:t>𝑖𝑗</m:t>
                            </m:r>
                          </m:sub>
                        </m:sSub>
                      </m:oMath>
                    </m:oMathPara>
                  </a14:m>
                  <a:endParaRPr lang="en-US" sz="2400" u="none" dirty="0"/>
                </a:p>
              </p:txBody>
            </p:sp>
          </mc:Choice>
          <mc:Fallback xmlns="">
            <p:sp>
              <p:nvSpPr>
                <p:cNvPr id="49" name="Rectangle 48"/>
                <p:cNvSpPr>
                  <a:spLocks noRot="1" noChangeAspect="1" noMove="1" noResize="1" noEditPoints="1" noAdjustHandles="1" noChangeArrowheads="1" noChangeShapeType="1" noTextEdit="1"/>
                </p:cNvSpPr>
                <p:nvPr/>
              </p:nvSpPr>
              <p:spPr>
                <a:xfrm>
                  <a:off x="8382000" y="3851983"/>
                  <a:ext cx="691856" cy="491417"/>
                </a:xfrm>
                <a:prstGeom prst="rect">
                  <a:avLst/>
                </a:prstGeom>
                <a:blipFill rotWithShape="0">
                  <a:blip r:embed="rId4"/>
                  <a:stretch>
                    <a:fillRect b="-9877"/>
                  </a:stretch>
                </a:blipFill>
              </p:spPr>
              <p:txBody>
                <a:bodyPr/>
                <a:lstStyle/>
                <a:p>
                  <a:r>
                    <a:rPr lang="en-US">
                      <a:noFill/>
                    </a:rPr>
                    <a:t> </a:t>
                  </a:r>
                </a:p>
              </p:txBody>
            </p:sp>
          </mc:Fallback>
        </mc:AlternateContent>
      </p:grpSp>
    </p:spTree>
    <p:extLst>
      <p:ext uri="{BB962C8B-B14F-4D97-AF65-F5344CB8AC3E}">
        <p14:creationId xmlns:p14="http://schemas.microsoft.com/office/powerpoint/2010/main" val="23429457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blinds(horizontal)">
                                      <p:cBhvr>
                                        <p:cTn id="7" dur="50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blinds(horizontal)">
                                      <p:cBhvr>
                                        <p:cTn id="12" dur="500"/>
                                        <p:tgtEl>
                                          <p:spTgt spid="3">
                                            <p:txEl>
                                              <p:pRg st="3" end="3"/>
                                            </p:txEl>
                                          </p:spTgt>
                                        </p:tgtEl>
                                      </p:cBhvr>
                                    </p:animEffect>
                                  </p:childTnLst>
                                </p:cTn>
                              </p:par>
                              <p:par>
                                <p:cTn id="13" presetID="3" presetClass="entr" presetSubtype="10"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animEffect transition="in" filter="blinds(horizontal)">
                                      <p:cBhvr>
                                        <p:cTn id="15" dur="500"/>
                                        <p:tgtEl>
                                          <p:spTgt spid="3">
                                            <p:txEl>
                                              <p:pRg st="4" end="4"/>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3" presetClass="entr" presetSubtype="10" fill="hold" nodeType="clickEffect">
                                  <p:stCondLst>
                                    <p:cond delay="0"/>
                                  </p:stCondLst>
                                  <p:childTnLst>
                                    <p:set>
                                      <p:cBhvr>
                                        <p:cTn id="19" dur="1" fill="hold">
                                          <p:stCondLst>
                                            <p:cond delay="0"/>
                                          </p:stCondLst>
                                        </p:cTn>
                                        <p:tgtEl>
                                          <p:spTgt spid="3">
                                            <p:txEl>
                                              <p:pRg st="5" end="5"/>
                                            </p:txEl>
                                          </p:spTgt>
                                        </p:tgtEl>
                                        <p:attrNameLst>
                                          <p:attrName>style.visibility</p:attrName>
                                        </p:attrNameLst>
                                      </p:cBhvr>
                                      <p:to>
                                        <p:strVal val="visible"/>
                                      </p:to>
                                    </p:set>
                                    <p:animEffect transition="in" filter="blinds(horizontal)">
                                      <p:cBhvr>
                                        <p:cTn id="20" dur="500"/>
                                        <p:tgtEl>
                                          <p:spTgt spid="3">
                                            <p:txEl>
                                              <p:pRg st="5" end="5"/>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3" presetClass="entr" presetSubtype="10" fill="hold" nodeType="click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animEffect transition="in" filter="blinds(horizontal)">
                                      <p:cBhvr>
                                        <p:cTn id="25" dur="500"/>
                                        <p:tgtEl>
                                          <p:spTgt spid="3">
                                            <p:txEl>
                                              <p:pRg st="6" end="6"/>
                                            </p:txEl>
                                          </p:spTgt>
                                        </p:tgtEl>
                                      </p:cBhvr>
                                    </p:animEffect>
                                  </p:childTnLst>
                                </p:cTn>
                              </p:par>
                              <p:par>
                                <p:cTn id="26" presetID="3" presetClass="entr" presetSubtype="10" fill="hold" nodeType="withEffect">
                                  <p:stCondLst>
                                    <p:cond delay="0"/>
                                  </p:stCondLst>
                                  <p:childTnLst>
                                    <p:set>
                                      <p:cBhvr>
                                        <p:cTn id="27" dur="1" fill="hold">
                                          <p:stCondLst>
                                            <p:cond delay="0"/>
                                          </p:stCondLst>
                                        </p:cTn>
                                        <p:tgtEl>
                                          <p:spTgt spid="3">
                                            <p:txEl>
                                              <p:pRg st="7" end="7"/>
                                            </p:txEl>
                                          </p:spTgt>
                                        </p:tgtEl>
                                        <p:attrNameLst>
                                          <p:attrName>style.visibility</p:attrName>
                                        </p:attrNameLst>
                                      </p:cBhvr>
                                      <p:to>
                                        <p:strVal val="visible"/>
                                      </p:to>
                                    </p:set>
                                    <p:animEffect transition="in" filter="blinds(horizontal)">
                                      <p:cBhvr>
                                        <p:cTn id="28" dur="500"/>
                                        <p:tgtEl>
                                          <p:spTgt spid="3">
                                            <p:txEl>
                                              <p:pRg st="7" end="7"/>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3" presetClass="entr" presetSubtype="10" fill="hold" nodeType="clickEffect">
                                  <p:stCondLst>
                                    <p:cond delay="0"/>
                                  </p:stCondLst>
                                  <p:childTnLst>
                                    <p:set>
                                      <p:cBhvr>
                                        <p:cTn id="32" dur="1" fill="hold">
                                          <p:stCondLst>
                                            <p:cond delay="0"/>
                                          </p:stCondLst>
                                        </p:cTn>
                                        <p:tgtEl>
                                          <p:spTgt spid="3">
                                            <p:txEl>
                                              <p:pRg st="8" end="8"/>
                                            </p:txEl>
                                          </p:spTgt>
                                        </p:tgtEl>
                                        <p:attrNameLst>
                                          <p:attrName>style.visibility</p:attrName>
                                        </p:attrNameLst>
                                      </p:cBhvr>
                                      <p:to>
                                        <p:strVal val="visible"/>
                                      </p:to>
                                    </p:set>
                                    <p:animEffect transition="in" filter="blinds(horizontal)">
                                      <p:cBhvr>
                                        <p:cTn id="33"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Derivation of Learning Rule</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r>
                  <a:rPr lang="en-US" dirty="0" smtClean="0"/>
                  <a:t>The weights are updated incrementally;  the error is computed </a:t>
                </a:r>
                <a:r>
                  <a:rPr lang="en-US" b="1" dirty="0" smtClean="0"/>
                  <a:t>for each </a:t>
                </a:r>
                <a:r>
                  <a:rPr lang="en-US" b="1" dirty="0"/>
                  <a:t>example </a:t>
                </a:r>
                <a:r>
                  <a:rPr lang="en-US" dirty="0"/>
                  <a:t>and the weight update is then derived</a:t>
                </a:r>
                <a:r>
                  <a:rPr lang="en-US" dirty="0" smtClean="0"/>
                  <a:t>.</a:t>
                </a:r>
              </a:p>
              <a:p>
                <a:pPr marL="0" indent="0">
                  <a:buNone/>
                </a:pPr>
                <a14:m>
                  <m:oMathPara xmlns:m="http://schemas.openxmlformats.org/officeDocument/2006/math">
                    <m:oMathParaPr>
                      <m:jc m:val="centerGroup"/>
                    </m:oMathParaPr>
                    <m:oMath xmlns:m="http://schemas.openxmlformats.org/officeDocument/2006/math">
                      <m:sSub>
                        <m:sSubPr>
                          <m:ctrlPr>
                            <a:rPr lang="en-US" sz="2000" b="0" i="1" smtClean="0">
                              <a:solidFill>
                                <a:srgbClr val="008A1B"/>
                              </a:solidFill>
                              <a:latin typeface="Cambria Math" charset="0"/>
                            </a:rPr>
                          </m:ctrlPr>
                        </m:sSubPr>
                        <m:e>
                          <m:r>
                            <a:rPr lang="en-US" sz="2000" b="0" i="1" smtClean="0">
                              <a:solidFill>
                                <a:srgbClr val="008A1B"/>
                              </a:solidFill>
                              <a:latin typeface="Cambria Math" charset="0"/>
                            </a:rPr>
                            <m:t>𝐸</m:t>
                          </m:r>
                        </m:e>
                        <m:sub>
                          <m:r>
                            <a:rPr lang="en-US" sz="2000" b="0" i="1" smtClean="0">
                              <a:solidFill>
                                <a:srgbClr val="008A1B"/>
                              </a:solidFill>
                              <a:latin typeface="Cambria Math" charset="0"/>
                            </a:rPr>
                            <m:t>𝑑</m:t>
                          </m:r>
                        </m:sub>
                      </m:sSub>
                      <m:d>
                        <m:dPr>
                          <m:ctrlPr>
                            <a:rPr lang="en-US" sz="2000" i="1">
                              <a:latin typeface="Cambria Math" charset="0"/>
                            </a:rPr>
                          </m:ctrlPr>
                        </m:dPr>
                        <m:e>
                          <m:acc>
                            <m:accPr>
                              <m:chr m:val="⃗"/>
                              <m:ctrlPr>
                                <a:rPr lang="en-US" sz="2000" i="1">
                                  <a:latin typeface="Cambria Math" charset="0"/>
                                </a:rPr>
                              </m:ctrlPr>
                            </m:accPr>
                            <m:e>
                              <m:r>
                                <a:rPr lang="en-US" sz="2000" i="1">
                                  <a:latin typeface="Cambria Math"/>
                                </a:rPr>
                                <m:t>𝑤</m:t>
                              </m:r>
                            </m:e>
                          </m:acc>
                        </m:e>
                      </m:d>
                      <m:r>
                        <a:rPr lang="en-US" sz="2000" i="1">
                          <a:latin typeface="Cambria Math"/>
                        </a:rPr>
                        <m:t>=</m:t>
                      </m:r>
                      <m:f>
                        <m:fPr>
                          <m:ctrlPr>
                            <a:rPr lang="en-US" sz="2000" i="1">
                              <a:latin typeface="Cambria Math" charset="0"/>
                            </a:rPr>
                          </m:ctrlPr>
                        </m:fPr>
                        <m:num>
                          <m:r>
                            <a:rPr lang="en-US" sz="2000" i="1">
                              <a:latin typeface="Cambria Math"/>
                            </a:rPr>
                            <m:t>1</m:t>
                          </m:r>
                        </m:num>
                        <m:den>
                          <m:r>
                            <a:rPr lang="en-US" sz="2000" i="1">
                              <a:latin typeface="Cambria Math"/>
                            </a:rPr>
                            <m:t>2</m:t>
                          </m:r>
                        </m:den>
                      </m:f>
                      <m:nary>
                        <m:naryPr>
                          <m:chr m:val="∑"/>
                          <m:ctrlPr>
                            <a:rPr lang="en-US" sz="2000" i="1">
                              <a:latin typeface="Cambria Math" charset="0"/>
                            </a:rPr>
                          </m:ctrlPr>
                        </m:naryPr>
                        <m:sub>
                          <m:r>
                            <m:rPr>
                              <m:brk m:alnAt="23"/>
                            </m:rPr>
                            <a:rPr lang="en-US" sz="2000" i="1">
                              <a:latin typeface="Cambria Math"/>
                            </a:rPr>
                            <m:t>𝑘</m:t>
                          </m:r>
                          <m:r>
                            <a:rPr lang="en-US" sz="2000" i="1">
                              <a:latin typeface="Cambria Math"/>
                            </a:rPr>
                            <m:t>∈</m:t>
                          </m:r>
                          <m:r>
                            <a:rPr lang="en-US" sz="2000" i="1">
                              <a:latin typeface="Cambria Math"/>
                            </a:rPr>
                            <m:t>𝐾</m:t>
                          </m:r>
                        </m:sub>
                        <m:sup/>
                        <m:e>
                          <m:sSup>
                            <m:sSupPr>
                              <m:ctrlPr>
                                <a:rPr lang="en-US" sz="2000" i="1">
                                  <a:latin typeface="Cambria Math" charset="0"/>
                                </a:rPr>
                              </m:ctrlPr>
                            </m:sSupPr>
                            <m:e>
                              <m:d>
                                <m:dPr>
                                  <m:ctrlPr>
                                    <a:rPr lang="en-US" sz="2000" i="1">
                                      <a:latin typeface="Cambria Math" charset="0"/>
                                    </a:rPr>
                                  </m:ctrlPr>
                                </m:dPr>
                                <m:e>
                                  <m:sSub>
                                    <m:sSubPr>
                                      <m:ctrlPr>
                                        <a:rPr lang="en-US" sz="2000" i="1">
                                          <a:latin typeface="Cambria Math" charset="0"/>
                                        </a:rPr>
                                      </m:ctrlPr>
                                    </m:sSubPr>
                                    <m:e>
                                      <m:r>
                                        <a:rPr lang="en-US" sz="2000" i="1">
                                          <a:latin typeface="Cambria Math"/>
                                        </a:rPr>
                                        <m:t>𝑡</m:t>
                                      </m:r>
                                    </m:e>
                                    <m:sub>
                                      <m:r>
                                        <a:rPr lang="en-US" sz="2000" b="0" i="1" smtClean="0">
                                          <a:latin typeface="Cambria Math"/>
                                        </a:rPr>
                                        <m:t>𝑘</m:t>
                                      </m:r>
                                    </m:sub>
                                  </m:sSub>
                                  <m:r>
                                    <a:rPr lang="en-US" sz="2000" i="1">
                                      <a:latin typeface="Cambria Math"/>
                                    </a:rPr>
                                    <m:t>−</m:t>
                                  </m:r>
                                  <m:sSub>
                                    <m:sSubPr>
                                      <m:ctrlPr>
                                        <a:rPr lang="en-US" sz="2000" i="1" smtClean="0">
                                          <a:solidFill>
                                            <a:srgbClr val="0000FF"/>
                                          </a:solidFill>
                                          <a:latin typeface="Cambria Math" charset="0"/>
                                        </a:rPr>
                                      </m:ctrlPr>
                                    </m:sSubPr>
                                    <m:e>
                                      <m:r>
                                        <a:rPr lang="en-US" sz="2000" i="1">
                                          <a:solidFill>
                                            <a:srgbClr val="0000FF"/>
                                          </a:solidFill>
                                          <a:latin typeface="Cambria Math"/>
                                        </a:rPr>
                                        <m:t>𝑜</m:t>
                                      </m:r>
                                    </m:e>
                                    <m:sub>
                                      <m:r>
                                        <a:rPr lang="en-US" sz="2000" i="1">
                                          <a:solidFill>
                                            <a:srgbClr val="0000FF"/>
                                          </a:solidFill>
                                          <a:latin typeface="Cambria Math"/>
                                        </a:rPr>
                                        <m:t>𝑘</m:t>
                                      </m:r>
                                    </m:sub>
                                  </m:sSub>
                                </m:e>
                              </m:d>
                            </m:e>
                            <m:sup>
                              <m:r>
                                <a:rPr lang="en-US" sz="2000" i="1">
                                  <a:latin typeface="Cambria Math"/>
                                </a:rPr>
                                <m:t>2</m:t>
                              </m:r>
                            </m:sup>
                          </m:sSup>
                        </m:e>
                      </m:nary>
                    </m:oMath>
                  </m:oMathPara>
                </a14:m>
                <a:endParaRPr lang="en-US" sz="2000" dirty="0"/>
              </a:p>
              <a:p>
                <a14:m>
                  <m:oMath xmlns:m="http://schemas.openxmlformats.org/officeDocument/2006/math">
                    <m:sSub>
                      <m:sSubPr>
                        <m:ctrlPr>
                          <a:rPr lang="en-US" b="0" i="1" smtClean="0">
                            <a:solidFill>
                              <a:srgbClr val="FF0000"/>
                            </a:solidFill>
                            <a:latin typeface="Cambria Math" charset="0"/>
                          </a:rPr>
                        </m:ctrlPr>
                      </m:sSubPr>
                      <m:e>
                        <m:r>
                          <a:rPr lang="en-US" b="0" i="1" smtClean="0">
                            <a:solidFill>
                              <a:srgbClr val="FF0000"/>
                            </a:solidFill>
                            <a:latin typeface="Cambria Math"/>
                          </a:rPr>
                          <m:t>𝑤</m:t>
                        </m:r>
                      </m:e>
                      <m:sub>
                        <m:r>
                          <a:rPr lang="en-US" b="0" i="1" smtClean="0">
                            <a:solidFill>
                              <a:srgbClr val="FF0000"/>
                            </a:solidFill>
                            <a:latin typeface="Cambria Math"/>
                          </a:rPr>
                          <m:t>𝑖𝑗</m:t>
                        </m:r>
                      </m:sub>
                    </m:sSub>
                  </m:oMath>
                </a14:m>
                <a:r>
                  <a:rPr lang="en-US" dirty="0" smtClean="0"/>
                  <a:t> influences </a:t>
                </a:r>
                <a:r>
                  <a:rPr lang="en-US" dirty="0"/>
                  <a:t>the output only </a:t>
                </a:r>
                <a:r>
                  <a:rPr lang="en-US" dirty="0" smtClean="0"/>
                  <a:t>through  </a:t>
                </a:r>
                <a14:m>
                  <m:oMath xmlns:m="http://schemas.openxmlformats.org/officeDocument/2006/math">
                    <m:sSub>
                      <m:sSubPr>
                        <m:ctrlPr>
                          <a:rPr lang="en-US" i="1" smtClean="0">
                            <a:solidFill>
                              <a:srgbClr val="9900CC"/>
                            </a:solidFill>
                            <a:latin typeface="Cambria Math" charset="0"/>
                          </a:rPr>
                        </m:ctrlPr>
                      </m:sSubPr>
                      <m:e>
                        <m:r>
                          <m:rPr>
                            <m:sty m:val="p"/>
                          </m:rPr>
                          <a:rPr lang="en-US">
                            <a:solidFill>
                              <a:srgbClr val="9900CC"/>
                            </a:solidFill>
                            <a:latin typeface="Cambria Math"/>
                          </a:rPr>
                          <m:t>net</m:t>
                        </m:r>
                      </m:e>
                      <m:sub>
                        <m:r>
                          <a:rPr lang="en-US" i="1">
                            <a:solidFill>
                              <a:srgbClr val="9900CC"/>
                            </a:solidFill>
                            <a:latin typeface="Cambria Math"/>
                          </a:rPr>
                          <m:t>𝑗</m:t>
                        </m:r>
                      </m:sub>
                    </m:sSub>
                  </m:oMath>
                </a14:m>
                <a:endParaRPr lang="en-US" dirty="0" smtClean="0"/>
              </a:p>
              <a:p>
                <a:pPr marL="0" indent="0">
                  <a:buNone/>
                </a:pPr>
                <a:endParaRPr lang="en-US" dirty="0"/>
              </a:p>
              <a:p>
                <a:endParaRPr lang="en-US" dirty="0" smtClean="0"/>
              </a:p>
              <a:p>
                <a:r>
                  <a:rPr lang="en-US" dirty="0" smtClean="0"/>
                  <a:t>Therefore:</a:t>
                </a:r>
                <a:endParaRPr lang="en-US" dirty="0"/>
              </a:p>
              <a:p>
                <a:pPr marL="0" indent="0">
                  <a:buNone/>
                </a:pPr>
                <a14:m>
                  <m:oMathPara xmlns:m="http://schemas.openxmlformats.org/officeDocument/2006/math">
                    <m:oMathParaPr>
                      <m:jc m:val="centerGroup"/>
                    </m:oMathParaPr>
                    <m:oMath xmlns:m="http://schemas.openxmlformats.org/officeDocument/2006/math">
                      <m:f>
                        <m:fPr>
                          <m:ctrlPr>
                            <a:rPr lang="en-US" i="1">
                              <a:latin typeface="Cambria Math" charset="0"/>
                            </a:rPr>
                          </m:ctrlPr>
                        </m:fPr>
                        <m:num>
                          <m:r>
                            <a:rPr lang="en-US" i="1">
                              <a:latin typeface="Cambria Math"/>
                            </a:rPr>
                            <m:t>𝜕</m:t>
                          </m:r>
                          <m:sSub>
                            <m:sSubPr>
                              <m:ctrlPr>
                                <a:rPr lang="en-US" i="1">
                                  <a:solidFill>
                                    <a:srgbClr val="008A1B"/>
                                  </a:solidFill>
                                  <a:latin typeface="Cambria Math" charset="0"/>
                                </a:rPr>
                              </m:ctrlPr>
                            </m:sSubPr>
                            <m:e>
                              <m:r>
                                <a:rPr lang="en-US" i="1">
                                  <a:solidFill>
                                    <a:srgbClr val="008A1B"/>
                                  </a:solidFill>
                                  <a:latin typeface="Cambria Math" charset="0"/>
                                </a:rPr>
                                <m:t>𝐸</m:t>
                              </m:r>
                            </m:e>
                            <m:sub>
                              <m:r>
                                <a:rPr lang="en-US" i="1">
                                  <a:solidFill>
                                    <a:srgbClr val="008A1B"/>
                                  </a:solidFill>
                                  <a:latin typeface="Cambria Math" charset="0"/>
                                </a:rPr>
                                <m:t>𝑑</m:t>
                              </m:r>
                            </m:sub>
                          </m:sSub>
                        </m:num>
                        <m:den>
                          <m:r>
                            <a:rPr lang="en-US" i="1">
                              <a:latin typeface="Cambria Math"/>
                            </a:rPr>
                            <m:t>𝜕</m:t>
                          </m:r>
                          <m:sSub>
                            <m:sSubPr>
                              <m:ctrlPr>
                                <a:rPr lang="en-US" i="1" smtClean="0">
                                  <a:solidFill>
                                    <a:srgbClr val="FF0000"/>
                                  </a:solidFill>
                                  <a:latin typeface="Cambria Math" charset="0"/>
                                </a:rPr>
                              </m:ctrlPr>
                            </m:sSubPr>
                            <m:e>
                              <m:r>
                                <a:rPr lang="en-US" i="1">
                                  <a:solidFill>
                                    <a:srgbClr val="FF0000"/>
                                  </a:solidFill>
                                  <a:latin typeface="Cambria Math"/>
                                </a:rPr>
                                <m:t>𝑤</m:t>
                              </m:r>
                            </m:e>
                            <m:sub>
                              <m:r>
                                <a:rPr lang="en-US" i="1">
                                  <a:solidFill>
                                    <a:srgbClr val="FF0000"/>
                                  </a:solidFill>
                                  <a:latin typeface="Cambria Math"/>
                                </a:rPr>
                                <m:t>𝑖𝑗</m:t>
                              </m:r>
                            </m:sub>
                          </m:sSub>
                        </m:den>
                      </m:f>
                      <m:r>
                        <a:rPr lang="en-US" b="0" i="1" smtClean="0">
                          <a:latin typeface="Cambria Math"/>
                        </a:rPr>
                        <m:t>=</m:t>
                      </m:r>
                      <m:f>
                        <m:fPr>
                          <m:ctrlPr>
                            <a:rPr lang="en-US" i="1">
                              <a:latin typeface="Cambria Math" charset="0"/>
                            </a:rPr>
                          </m:ctrlPr>
                        </m:fPr>
                        <m:num>
                          <m:r>
                            <a:rPr lang="en-US" i="1">
                              <a:latin typeface="Cambria Math"/>
                            </a:rPr>
                            <m:t>𝜕</m:t>
                          </m:r>
                          <m:sSub>
                            <m:sSubPr>
                              <m:ctrlPr>
                                <a:rPr lang="en-US" i="1">
                                  <a:solidFill>
                                    <a:srgbClr val="00B050"/>
                                  </a:solidFill>
                                  <a:latin typeface="Cambria Math" charset="0"/>
                                </a:rPr>
                              </m:ctrlPr>
                            </m:sSubPr>
                            <m:e>
                              <m:r>
                                <a:rPr lang="en-US" i="1">
                                  <a:solidFill>
                                    <a:srgbClr val="00B050"/>
                                  </a:solidFill>
                                  <a:latin typeface="Cambria Math"/>
                                </a:rPr>
                                <m:t>𝐸</m:t>
                              </m:r>
                            </m:e>
                            <m:sub>
                              <m:r>
                                <a:rPr lang="en-US" i="1">
                                  <a:solidFill>
                                    <a:srgbClr val="00B050"/>
                                  </a:solidFill>
                                  <a:latin typeface="Cambria Math"/>
                                </a:rPr>
                                <m:t>𝑑</m:t>
                              </m:r>
                            </m:sub>
                          </m:sSub>
                        </m:num>
                        <m:den>
                          <m:r>
                            <a:rPr lang="en-US" i="1">
                              <a:latin typeface="Cambria Math"/>
                            </a:rPr>
                            <m:t>𝜕</m:t>
                          </m:r>
                          <m:sSub>
                            <m:sSubPr>
                              <m:ctrlPr>
                                <a:rPr lang="en-US" i="1">
                                  <a:solidFill>
                                    <a:srgbClr val="0000FF"/>
                                  </a:solidFill>
                                  <a:latin typeface="Cambria Math" charset="0"/>
                                </a:rPr>
                              </m:ctrlPr>
                            </m:sSubPr>
                            <m:e>
                              <m:r>
                                <m:rPr>
                                  <m:sty m:val="p"/>
                                </m:rPr>
                                <a:rPr lang="en-US">
                                  <a:solidFill>
                                    <a:srgbClr val="0000FF"/>
                                  </a:solidFill>
                                  <a:latin typeface="Cambria Math"/>
                                </a:rPr>
                                <m:t>o</m:t>
                              </m:r>
                            </m:e>
                            <m:sub>
                              <m:r>
                                <a:rPr lang="en-US" i="1">
                                  <a:solidFill>
                                    <a:srgbClr val="0000FF"/>
                                  </a:solidFill>
                                  <a:latin typeface="Cambria Math"/>
                                </a:rPr>
                                <m:t>𝑗</m:t>
                              </m:r>
                            </m:sub>
                          </m:sSub>
                        </m:den>
                      </m:f>
                      <m:r>
                        <a:rPr lang="en-US" i="1">
                          <a:latin typeface="Cambria Math"/>
                        </a:rPr>
                        <m:t> </m:t>
                      </m:r>
                      <m:f>
                        <m:fPr>
                          <m:ctrlPr>
                            <a:rPr lang="en-US" i="1">
                              <a:latin typeface="Cambria Math" charset="0"/>
                            </a:rPr>
                          </m:ctrlPr>
                        </m:fPr>
                        <m:num>
                          <m:r>
                            <a:rPr lang="en-US" i="1">
                              <a:latin typeface="Cambria Math"/>
                            </a:rPr>
                            <m:t>𝜕</m:t>
                          </m:r>
                          <m:sSub>
                            <m:sSubPr>
                              <m:ctrlPr>
                                <a:rPr lang="en-US" i="1">
                                  <a:solidFill>
                                    <a:srgbClr val="0000FF"/>
                                  </a:solidFill>
                                  <a:latin typeface="Cambria Math" charset="0"/>
                                </a:rPr>
                              </m:ctrlPr>
                            </m:sSubPr>
                            <m:e>
                              <m:r>
                                <a:rPr lang="en-US" i="1">
                                  <a:solidFill>
                                    <a:srgbClr val="0000FF"/>
                                  </a:solidFill>
                                  <a:latin typeface="Cambria Math"/>
                                </a:rPr>
                                <m:t>𝑜</m:t>
                              </m:r>
                            </m:e>
                            <m:sub>
                              <m:r>
                                <a:rPr lang="en-US" i="1">
                                  <a:solidFill>
                                    <a:srgbClr val="0000FF"/>
                                  </a:solidFill>
                                  <a:latin typeface="Cambria Math"/>
                                </a:rPr>
                                <m:t>𝑗</m:t>
                              </m:r>
                            </m:sub>
                          </m:sSub>
                        </m:num>
                        <m:den>
                          <m:r>
                            <a:rPr lang="en-US" i="1">
                              <a:latin typeface="Cambria Math"/>
                            </a:rPr>
                            <m:t>𝜕</m:t>
                          </m:r>
                          <m:sSub>
                            <m:sSubPr>
                              <m:ctrlPr>
                                <a:rPr lang="en-US" i="1">
                                  <a:solidFill>
                                    <a:srgbClr val="9900CC"/>
                                  </a:solidFill>
                                  <a:latin typeface="Cambria Math" charset="0"/>
                                </a:rPr>
                              </m:ctrlPr>
                            </m:sSubPr>
                            <m:e>
                              <m:r>
                                <m:rPr>
                                  <m:sty m:val="p"/>
                                </m:rPr>
                                <a:rPr lang="en-US">
                                  <a:solidFill>
                                    <a:srgbClr val="9900CC"/>
                                  </a:solidFill>
                                  <a:latin typeface="Cambria Math"/>
                                </a:rPr>
                                <m:t>net</m:t>
                              </m:r>
                            </m:e>
                            <m:sub>
                              <m:r>
                                <a:rPr lang="en-US" i="1">
                                  <a:solidFill>
                                    <a:srgbClr val="9900CC"/>
                                  </a:solidFill>
                                  <a:latin typeface="Cambria Math"/>
                                </a:rPr>
                                <m:t>𝑗</m:t>
                              </m:r>
                            </m:sub>
                          </m:sSub>
                        </m:den>
                      </m:f>
                      <m:f>
                        <m:fPr>
                          <m:ctrlPr>
                            <a:rPr lang="en-US" i="1">
                              <a:latin typeface="Cambria Math" charset="0"/>
                            </a:rPr>
                          </m:ctrlPr>
                        </m:fPr>
                        <m:num>
                          <m:r>
                            <a:rPr lang="en-US" i="1">
                              <a:latin typeface="Cambria Math"/>
                            </a:rPr>
                            <m:t>𝜕</m:t>
                          </m:r>
                          <m:sSub>
                            <m:sSubPr>
                              <m:ctrlPr>
                                <a:rPr lang="en-US" i="1">
                                  <a:solidFill>
                                    <a:srgbClr val="9900CC"/>
                                  </a:solidFill>
                                  <a:latin typeface="Cambria Math" charset="0"/>
                                </a:rPr>
                              </m:ctrlPr>
                            </m:sSubPr>
                            <m:e>
                              <m:r>
                                <m:rPr>
                                  <m:sty m:val="p"/>
                                </m:rPr>
                                <a:rPr lang="en-US">
                                  <a:solidFill>
                                    <a:srgbClr val="9900CC"/>
                                  </a:solidFill>
                                  <a:latin typeface="Cambria Math"/>
                                </a:rPr>
                                <m:t>net</m:t>
                              </m:r>
                            </m:e>
                            <m:sub>
                              <m:r>
                                <a:rPr lang="en-US" i="1">
                                  <a:solidFill>
                                    <a:srgbClr val="9900CC"/>
                                  </a:solidFill>
                                  <a:latin typeface="Cambria Math"/>
                                </a:rPr>
                                <m:t>𝑗</m:t>
                              </m:r>
                            </m:sub>
                          </m:sSub>
                        </m:num>
                        <m:den>
                          <m:r>
                            <a:rPr lang="en-US" i="1">
                              <a:latin typeface="Cambria Math"/>
                            </a:rPr>
                            <m:t>𝜕</m:t>
                          </m:r>
                          <m:sSub>
                            <m:sSubPr>
                              <m:ctrlPr>
                                <a:rPr lang="en-US" i="1">
                                  <a:solidFill>
                                    <a:srgbClr val="FF0000"/>
                                  </a:solidFill>
                                  <a:latin typeface="Cambria Math" charset="0"/>
                                </a:rPr>
                              </m:ctrlPr>
                            </m:sSubPr>
                            <m:e>
                              <m:r>
                                <a:rPr lang="en-US" i="1">
                                  <a:solidFill>
                                    <a:srgbClr val="FF0000"/>
                                  </a:solidFill>
                                  <a:latin typeface="Cambria Math"/>
                                </a:rPr>
                                <m:t>𝑤</m:t>
                              </m:r>
                            </m:e>
                            <m:sub>
                              <m:r>
                                <a:rPr lang="en-US" i="1">
                                  <a:solidFill>
                                    <a:srgbClr val="FF0000"/>
                                  </a:solidFill>
                                  <a:latin typeface="Cambria Math"/>
                                </a:rPr>
                                <m:t>𝑖𝑗</m:t>
                              </m:r>
                            </m:sub>
                          </m:sSub>
                        </m:den>
                      </m:f>
                    </m:oMath>
                  </m:oMathPara>
                </a14:m>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0">
                <a:blip r:embed="rId2"/>
                <a:stretch>
                  <a:fillRect l="-1098" t="-979"/>
                </a:stretch>
              </a:blipFill>
            </p:spPr>
            <p:txBody>
              <a:bodyPr/>
              <a:lstStyle/>
              <a:p>
                <a:r>
                  <a:rPr lang="en-US">
                    <a:noFill/>
                  </a:rPr>
                  <a:t> </a:t>
                </a:r>
              </a:p>
            </p:txBody>
          </p:sp>
        </mc:Fallback>
      </mc:AlternateContent>
      <p:sp>
        <p:nvSpPr>
          <p:cNvPr id="5" name="Slide Number Placeholder 4"/>
          <p:cNvSpPr>
            <a:spLocks noGrp="1"/>
          </p:cNvSpPr>
          <p:nvPr>
            <p:ph type="sldNum" sz="quarter" idx="4294967295"/>
          </p:nvPr>
        </p:nvSpPr>
        <p:spPr>
          <a:xfrm>
            <a:off x="7010400" y="6356350"/>
            <a:ext cx="2133600" cy="365125"/>
          </a:xfrm>
        </p:spPr>
        <p:txBody>
          <a:bodyPr/>
          <a:lstStyle/>
          <a:p>
            <a:fld id="{FA6F6034-1516-478C-9756-BC6A8296D6DE}" type="slidenum">
              <a:rPr lang="en-US" smtClean="0"/>
              <a:pPr/>
              <a:t>39</a:t>
            </a:fld>
            <a:endParaRPr lang="en-US" dirty="0"/>
          </a:p>
        </p:txBody>
      </p:sp>
      <p:grpSp>
        <p:nvGrpSpPr>
          <p:cNvPr id="6" name="Group 5"/>
          <p:cNvGrpSpPr/>
          <p:nvPr/>
        </p:nvGrpSpPr>
        <p:grpSpPr>
          <a:xfrm>
            <a:off x="7012358" y="3619143"/>
            <a:ext cx="2215856" cy="2400657"/>
            <a:chOff x="6858000" y="2552343"/>
            <a:chExt cx="2215856" cy="2400657"/>
          </a:xfrm>
        </p:grpSpPr>
        <p:grpSp>
          <p:nvGrpSpPr>
            <p:cNvPr id="10" name="Group 51"/>
            <p:cNvGrpSpPr>
              <a:grpSpLocks/>
            </p:cNvGrpSpPr>
            <p:nvPr/>
          </p:nvGrpSpPr>
          <p:grpSpPr bwMode="auto">
            <a:xfrm>
              <a:off x="6858000" y="3009543"/>
              <a:ext cx="1661018" cy="1524000"/>
              <a:chOff x="1872" y="2496"/>
              <a:chExt cx="1392" cy="1368"/>
            </a:xfrm>
          </p:grpSpPr>
          <p:grpSp>
            <p:nvGrpSpPr>
              <p:cNvPr id="11" name="Group 26"/>
              <p:cNvGrpSpPr>
                <a:grpSpLocks/>
              </p:cNvGrpSpPr>
              <p:nvPr/>
            </p:nvGrpSpPr>
            <p:grpSpPr bwMode="auto">
              <a:xfrm>
                <a:off x="1872" y="3720"/>
                <a:ext cx="1392" cy="144"/>
                <a:chOff x="1872" y="3720"/>
                <a:chExt cx="1392" cy="144"/>
              </a:xfrm>
            </p:grpSpPr>
            <p:sp>
              <p:nvSpPr>
                <p:cNvPr id="41" name="Oval 10"/>
                <p:cNvSpPr>
                  <a:spLocks noChangeArrowheads="1"/>
                </p:cNvSpPr>
                <p:nvPr/>
              </p:nvSpPr>
              <p:spPr bwMode="auto">
                <a:xfrm>
                  <a:off x="1872" y="3720"/>
                  <a:ext cx="144" cy="144"/>
                </a:xfrm>
                <a:prstGeom prst="ellipse">
                  <a:avLst/>
                </a:prstGeom>
                <a:solidFill>
                  <a:schemeClr val="tx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2" name="Oval 11"/>
                <p:cNvSpPr>
                  <a:spLocks noChangeArrowheads="1"/>
                </p:cNvSpPr>
                <p:nvPr/>
              </p:nvSpPr>
              <p:spPr bwMode="auto">
                <a:xfrm>
                  <a:off x="2256" y="3720"/>
                  <a:ext cx="144" cy="144"/>
                </a:xfrm>
                <a:prstGeom prst="ellipse">
                  <a:avLst/>
                </a:prstGeom>
                <a:solidFill>
                  <a:schemeClr val="tx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3" name="Oval 12"/>
                <p:cNvSpPr>
                  <a:spLocks noChangeArrowheads="1"/>
                </p:cNvSpPr>
                <p:nvPr/>
              </p:nvSpPr>
              <p:spPr bwMode="auto">
                <a:xfrm>
                  <a:off x="2832" y="3720"/>
                  <a:ext cx="144" cy="144"/>
                </a:xfrm>
                <a:prstGeom prst="ellipse">
                  <a:avLst/>
                </a:prstGeom>
                <a:solidFill>
                  <a:schemeClr val="tx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4" name="Oval 13"/>
                <p:cNvSpPr>
                  <a:spLocks noChangeArrowheads="1"/>
                </p:cNvSpPr>
                <p:nvPr/>
              </p:nvSpPr>
              <p:spPr bwMode="auto">
                <a:xfrm>
                  <a:off x="3120" y="3720"/>
                  <a:ext cx="144" cy="144"/>
                </a:xfrm>
                <a:prstGeom prst="ellipse">
                  <a:avLst/>
                </a:prstGeom>
                <a:solidFill>
                  <a:schemeClr val="tx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5" name="Oval 14"/>
                <p:cNvSpPr>
                  <a:spLocks noChangeArrowheads="1"/>
                </p:cNvSpPr>
                <p:nvPr/>
              </p:nvSpPr>
              <p:spPr bwMode="auto">
                <a:xfrm>
                  <a:off x="2544" y="3720"/>
                  <a:ext cx="144" cy="144"/>
                </a:xfrm>
                <a:prstGeom prst="ellipse">
                  <a:avLst/>
                </a:prstGeom>
                <a:solidFill>
                  <a:schemeClr val="tx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12" name="Group 25"/>
              <p:cNvGrpSpPr>
                <a:grpSpLocks/>
              </p:cNvGrpSpPr>
              <p:nvPr/>
            </p:nvGrpSpPr>
            <p:grpSpPr bwMode="auto">
              <a:xfrm>
                <a:off x="2016" y="3108"/>
                <a:ext cx="1056" cy="144"/>
                <a:chOff x="2016" y="3168"/>
                <a:chExt cx="1056" cy="144"/>
              </a:xfrm>
            </p:grpSpPr>
            <p:sp>
              <p:nvSpPr>
                <p:cNvPr id="38" name="Oval 16"/>
                <p:cNvSpPr>
                  <a:spLocks noChangeArrowheads="1"/>
                </p:cNvSpPr>
                <p:nvPr/>
              </p:nvSpPr>
              <p:spPr bwMode="auto">
                <a:xfrm>
                  <a:off x="2016" y="3168"/>
                  <a:ext cx="144" cy="144"/>
                </a:xfrm>
                <a:prstGeom prst="ellipse">
                  <a:avLst/>
                </a:prstGeom>
                <a:solidFill>
                  <a:schemeClr val="tx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9" name="Oval 17"/>
                <p:cNvSpPr>
                  <a:spLocks noChangeArrowheads="1"/>
                </p:cNvSpPr>
                <p:nvPr/>
              </p:nvSpPr>
              <p:spPr bwMode="auto">
                <a:xfrm>
                  <a:off x="2928" y="3168"/>
                  <a:ext cx="144" cy="144"/>
                </a:xfrm>
                <a:prstGeom prst="ellipse">
                  <a:avLst/>
                </a:prstGeom>
                <a:solidFill>
                  <a:schemeClr val="tx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0" name="Oval 19"/>
                <p:cNvSpPr>
                  <a:spLocks noChangeArrowheads="1"/>
                </p:cNvSpPr>
                <p:nvPr/>
              </p:nvSpPr>
              <p:spPr bwMode="auto">
                <a:xfrm>
                  <a:off x="2496" y="3168"/>
                  <a:ext cx="144" cy="144"/>
                </a:xfrm>
                <a:prstGeom prst="ellipse">
                  <a:avLst/>
                </a:prstGeom>
                <a:solidFill>
                  <a:schemeClr val="tx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13" name="Group 27"/>
              <p:cNvGrpSpPr>
                <a:grpSpLocks/>
              </p:cNvGrpSpPr>
              <p:nvPr/>
            </p:nvGrpSpPr>
            <p:grpSpPr bwMode="auto">
              <a:xfrm>
                <a:off x="2208" y="2496"/>
                <a:ext cx="624" cy="144"/>
                <a:chOff x="2208" y="2496"/>
                <a:chExt cx="624" cy="144"/>
              </a:xfrm>
            </p:grpSpPr>
            <p:sp>
              <p:nvSpPr>
                <p:cNvPr id="36" name="Oval 21"/>
                <p:cNvSpPr>
                  <a:spLocks noChangeArrowheads="1"/>
                </p:cNvSpPr>
                <p:nvPr/>
              </p:nvSpPr>
              <p:spPr bwMode="auto">
                <a:xfrm>
                  <a:off x="2208" y="2496"/>
                  <a:ext cx="144" cy="144"/>
                </a:xfrm>
                <a:prstGeom prst="ellipse">
                  <a:avLst/>
                </a:prstGeom>
                <a:solidFill>
                  <a:schemeClr val="tx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7" name="Oval 24"/>
                <p:cNvSpPr>
                  <a:spLocks noChangeArrowheads="1"/>
                </p:cNvSpPr>
                <p:nvPr/>
              </p:nvSpPr>
              <p:spPr bwMode="auto">
                <a:xfrm>
                  <a:off x="2688" y="2496"/>
                  <a:ext cx="144" cy="144"/>
                </a:xfrm>
                <a:prstGeom prst="ellipse">
                  <a:avLst/>
                </a:prstGeom>
                <a:solidFill>
                  <a:schemeClr val="tx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cxnSp>
            <p:nvCxnSpPr>
              <p:cNvPr id="14" name="AutoShape 28"/>
              <p:cNvCxnSpPr>
                <a:cxnSpLocks noChangeShapeType="1"/>
                <a:stCxn id="37" idx="4"/>
                <a:endCxn id="39" idx="0"/>
              </p:cNvCxnSpPr>
              <p:nvPr/>
            </p:nvCxnSpPr>
            <p:spPr bwMode="auto">
              <a:xfrm>
                <a:off x="2760" y="2640"/>
                <a:ext cx="240" cy="468"/>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5" name="AutoShape 29"/>
              <p:cNvCxnSpPr>
                <a:cxnSpLocks noChangeShapeType="1"/>
                <a:stCxn id="37" idx="4"/>
                <a:endCxn id="40" idx="0"/>
              </p:cNvCxnSpPr>
              <p:nvPr/>
            </p:nvCxnSpPr>
            <p:spPr bwMode="auto">
              <a:xfrm flipH="1">
                <a:off x="2568" y="2640"/>
                <a:ext cx="192" cy="468"/>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6" name="AutoShape 30"/>
              <p:cNvCxnSpPr>
                <a:cxnSpLocks noChangeShapeType="1"/>
                <a:stCxn id="37" idx="4"/>
                <a:endCxn id="38" idx="0"/>
              </p:cNvCxnSpPr>
              <p:nvPr/>
            </p:nvCxnSpPr>
            <p:spPr bwMode="auto">
              <a:xfrm flipH="1">
                <a:off x="2088" y="2640"/>
                <a:ext cx="672" cy="468"/>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7" name="AutoShape 31"/>
              <p:cNvCxnSpPr>
                <a:cxnSpLocks noChangeShapeType="1"/>
                <a:stCxn id="36" idx="4"/>
                <a:endCxn id="39" idx="0"/>
              </p:cNvCxnSpPr>
              <p:nvPr/>
            </p:nvCxnSpPr>
            <p:spPr bwMode="auto">
              <a:xfrm>
                <a:off x="2280" y="2640"/>
                <a:ext cx="720" cy="468"/>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8" name="AutoShape 32"/>
              <p:cNvCxnSpPr>
                <a:cxnSpLocks noChangeShapeType="1"/>
                <a:stCxn id="36" idx="4"/>
                <a:endCxn id="40" idx="0"/>
              </p:cNvCxnSpPr>
              <p:nvPr/>
            </p:nvCxnSpPr>
            <p:spPr bwMode="auto">
              <a:xfrm>
                <a:off x="2280" y="2640"/>
                <a:ext cx="288" cy="468"/>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9" name="AutoShape 33"/>
              <p:cNvCxnSpPr>
                <a:cxnSpLocks noChangeShapeType="1"/>
                <a:stCxn id="36" idx="4"/>
                <a:endCxn id="38" idx="0"/>
              </p:cNvCxnSpPr>
              <p:nvPr/>
            </p:nvCxnSpPr>
            <p:spPr bwMode="auto">
              <a:xfrm flipH="1">
                <a:off x="2088" y="2640"/>
                <a:ext cx="192" cy="468"/>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0" name="AutoShape 34"/>
              <p:cNvCxnSpPr>
                <a:cxnSpLocks noChangeShapeType="1"/>
                <a:stCxn id="38" idx="4"/>
                <a:endCxn id="41" idx="0"/>
              </p:cNvCxnSpPr>
              <p:nvPr/>
            </p:nvCxnSpPr>
            <p:spPr bwMode="auto">
              <a:xfrm flipH="1">
                <a:off x="1944" y="3252"/>
                <a:ext cx="144" cy="468"/>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1" name="AutoShape 35"/>
              <p:cNvCxnSpPr>
                <a:cxnSpLocks noChangeShapeType="1"/>
                <a:stCxn id="38" idx="4"/>
                <a:endCxn id="42" idx="0"/>
              </p:cNvCxnSpPr>
              <p:nvPr/>
            </p:nvCxnSpPr>
            <p:spPr bwMode="auto">
              <a:xfrm>
                <a:off x="2088" y="3252"/>
                <a:ext cx="240" cy="468"/>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2" name="AutoShape 36"/>
              <p:cNvCxnSpPr>
                <a:cxnSpLocks noChangeShapeType="1"/>
                <a:stCxn id="38" idx="4"/>
                <a:endCxn id="45" idx="0"/>
              </p:cNvCxnSpPr>
              <p:nvPr/>
            </p:nvCxnSpPr>
            <p:spPr bwMode="auto">
              <a:xfrm>
                <a:off x="2088" y="3252"/>
                <a:ext cx="528" cy="468"/>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3" name="AutoShape 37"/>
              <p:cNvCxnSpPr>
                <a:cxnSpLocks noChangeShapeType="1"/>
                <a:stCxn id="38" idx="4"/>
                <a:endCxn id="43" idx="0"/>
              </p:cNvCxnSpPr>
              <p:nvPr/>
            </p:nvCxnSpPr>
            <p:spPr bwMode="auto">
              <a:xfrm>
                <a:off x="2088" y="3252"/>
                <a:ext cx="816" cy="468"/>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4" name="AutoShape 38"/>
              <p:cNvCxnSpPr>
                <a:cxnSpLocks noChangeShapeType="1"/>
                <a:stCxn id="38" idx="4"/>
                <a:endCxn id="44" idx="0"/>
              </p:cNvCxnSpPr>
              <p:nvPr/>
            </p:nvCxnSpPr>
            <p:spPr bwMode="auto">
              <a:xfrm>
                <a:off x="2088" y="3252"/>
                <a:ext cx="1104" cy="468"/>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5" name="AutoShape 40"/>
              <p:cNvCxnSpPr>
                <a:cxnSpLocks noChangeShapeType="1"/>
                <a:endCxn id="45" idx="0"/>
              </p:cNvCxnSpPr>
              <p:nvPr/>
            </p:nvCxnSpPr>
            <p:spPr bwMode="auto">
              <a:xfrm>
                <a:off x="2560" y="3268"/>
                <a:ext cx="56" cy="452"/>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6" name="AutoShape 41"/>
              <p:cNvCxnSpPr>
                <a:cxnSpLocks noChangeShapeType="1"/>
                <a:stCxn id="40" idx="4"/>
                <a:endCxn id="42" idx="0"/>
              </p:cNvCxnSpPr>
              <p:nvPr/>
            </p:nvCxnSpPr>
            <p:spPr bwMode="auto">
              <a:xfrm flipH="1">
                <a:off x="2328" y="3252"/>
                <a:ext cx="240" cy="468"/>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7" name="AutoShape 42"/>
              <p:cNvCxnSpPr>
                <a:cxnSpLocks noChangeShapeType="1"/>
                <a:endCxn id="41" idx="0"/>
              </p:cNvCxnSpPr>
              <p:nvPr/>
            </p:nvCxnSpPr>
            <p:spPr bwMode="auto">
              <a:xfrm flipH="1">
                <a:off x="1944" y="3268"/>
                <a:ext cx="616" cy="452"/>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8" name="AutoShape 43"/>
              <p:cNvCxnSpPr>
                <a:cxnSpLocks noChangeShapeType="1"/>
              </p:cNvCxnSpPr>
              <p:nvPr/>
            </p:nvCxnSpPr>
            <p:spPr bwMode="auto">
              <a:xfrm>
                <a:off x="2544" y="3264"/>
                <a:ext cx="312" cy="456"/>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9" name="AutoShape 44"/>
              <p:cNvCxnSpPr>
                <a:cxnSpLocks noChangeShapeType="1"/>
                <a:stCxn id="39" idx="4"/>
                <a:endCxn id="44" idx="0"/>
              </p:cNvCxnSpPr>
              <p:nvPr/>
            </p:nvCxnSpPr>
            <p:spPr bwMode="auto">
              <a:xfrm>
                <a:off x="3000" y="3252"/>
                <a:ext cx="192" cy="468"/>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0" name="AutoShape 45"/>
              <p:cNvCxnSpPr>
                <a:cxnSpLocks noChangeShapeType="1"/>
                <a:stCxn id="39" idx="4"/>
                <a:endCxn id="43" idx="0"/>
              </p:cNvCxnSpPr>
              <p:nvPr/>
            </p:nvCxnSpPr>
            <p:spPr bwMode="auto">
              <a:xfrm flipH="1">
                <a:off x="2904" y="3252"/>
                <a:ext cx="96" cy="468"/>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1" name="AutoShape 46"/>
              <p:cNvCxnSpPr>
                <a:cxnSpLocks noChangeShapeType="1"/>
                <a:stCxn id="39" idx="4"/>
                <a:endCxn id="45" idx="0"/>
              </p:cNvCxnSpPr>
              <p:nvPr/>
            </p:nvCxnSpPr>
            <p:spPr bwMode="auto">
              <a:xfrm flipH="1">
                <a:off x="2616" y="3252"/>
                <a:ext cx="384" cy="468"/>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2" name="AutoShape 47"/>
              <p:cNvCxnSpPr>
                <a:cxnSpLocks noChangeShapeType="1"/>
                <a:stCxn id="39" idx="4"/>
                <a:endCxn id="42" idx="0"/>
              </p:cNvCxnSpPr>
              <p:nvPr/>
            </p:nvCxnSpPr>
            <p:spPr bwMode="auto">
              <a:xfrm flipH="1">
                <a:off x="2328" y="3252"/>
                <a:ext cx="672" cy="468"/>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3" name="AutoShape 48"/>
              <p:cNvCxnSpPr>
                <a:cxnSpLocks noChangeShapeType="1"/>
                <a:stCxn id="39" idx="4"/>
                <a:endCxn id="41" idx="7"/>
              </p:cNvCxnSpPr>
              <p:nvPr/>
            </p:nvCxnSpPr>
            <p:spPr bwMode="auto">
              <a:xfrm flipH="1">
                <a:off x="1995" y="3252"/>
                <a:ext cx="1005" cy="489"/>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4" name="AutoShape 49"/>
              <p:cNvCxnSpPr>
                <a:cxnSpLocks noChangeShapeType="1"/>
                <a:stCxn id="40" idx="4"/>
                <a:endCxn id="44" idx="0"/>
              </p:cNvCxnSpPr>
              <p:nvPr/>
            </p:nvCxnSpPr>
            <p:spPr bwMode="auto">
              <a:xfrm>
                <a:off x="2568" y="3252"/>
                <a:ext cx="624" cy="468"/>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35" name="Line 50"/>
              <p:cNvSpPr>
                <a:spLocks noChangeShapeType="1"/>
              </p:cNvSpPr>
              <p:nvPr/>
            </p:nvSpPr>
            <p:spPr bwMode="auto">
              <a:xfrm flipV="1">
                <a:off x="1872" y="2688"/>
                <a:ext cx="0" cy="1104"/>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mc:AlternateContent xmlns:mc="http://schemas.openxmlformats.org/markup-compatibility/2006" xmlns:a14="http://schemas.microsoft.com/office/drawing/2010/main">
          <mc:Choice Requires="a14">
            <p:sp>
              <p:nvSpPr>
                <p:cNvPr id="46" name="TextBox 45"/>
                <p:cNvSpPr txBox="1"/>
                <p:nvPr/>
              </p:nvSpPr>
              <p:spPr>
                <a:xfrm>
                  <a:off x="6867327" y="2552343"/>
                  <a:ext cx="1741823" cy="2400657"/>
                </a:xfrm>
                <a:prstGeom prst="rect">
                  <a:avLst/>
                </a:prstGeom>
                <a:noFill/>
              </p:spPr>
              <p:txBody>
                <a:bodyPr wrap="none" rtlCol="0">
                  <a:spAutoFit/>
                </a:bodyPr>
                <a:lstStyle/>
                <a:p>
                  <a:pPr algn="ctr"/>
                  <a14:m>
                    <m:oMath xmlns:m="http://schemas.openxmlformats.org/officeDocument/2006/math">
                      <m:sSub>
                        <m:sSubPr>
                          <m:ctrlPr>
                            <a:rPr lang="en-US" sz="2500" i="1" u="none" smtClean="0">
                              <a:solidFill>
                                <a:srgbClr val="0000FF"/>
                              </a:solidFill>
                              <a:latin typeface="Cambria Math" charset="0"/>
                            </a:rPr>
                          </m:ctrlPr>
                        </m:sSubPr>
                        <m:e>
                          <m:r>
                            <a:rPr lang="en-US" sz="2500" i="1" u="none">
                              <a:solidFill>
                                <a:srgbClr val="0000FF"/>
                              </a:solidFill>
                              <a:latin typeface="Cambria Math"/>
                            </a:rPr>
                            <m:t>𝑜</m:t>
                          </m:r>
                        </m:e>
                        <m:sub>
                          <m:r>
                            <a:rPr lang="en-US" sz="2500" b="0" i="1" u="none" smtClean="0">
                              <a:solidFill>
                                <a:srgbClr val="0000FF"/>
                              </a:solidFill>
                              <a:latin typeface="Cambria Math"/>
                            </a:rPr>
                            <m:t>1</m:t>
                          </m:r>
                        </m:sub>
                      </m:sSub>
                    </m:oMath>
                  </a14:m>
                  <a:r>
                    <a:rPr lang="en-US" sz="2500" u="none" dirty="0" smtClean="0">
                      <a:solidFill>
                        <a:srgbClr val="0000FF"/>
                      </a:solidFill>
                    </a:rPr>
                    <a:t>…</a:t>
                  </a:r>
                  <a14:m>
                    <m:oMath xmlns:m="http://schemas.openxmlformats.org/officeDocument/2006/math">
                      <m:sSub>
                        <m:sSubPr>
                          <m:ctrlPr>
                            <a:rPr lang="en-US" sz="2500" i="1" u="none">
                              <a:solidFill>
                                <a:srgbClr val="0000FF"/>
                              </a:solidFill>
                              <a:latin typeface="Cambria Math" charset="0"/>
                            </a:rPr>
                          </m:ctrlPr>
                        </m:sSubPr>
                        <m:e>
                          <m:r>
                            <a:rPr lang="en-US" sz="2500" i="1" u="none">
                              <a:solidFill>
                                <a:srgbClr val="0000FF"/>
                              </a:solidFill>
                              <a:latin typeface="Cambria Math"/>
                            </a:rPr>
                            <m:t>𝑜</m:t>
                          </m:r>
                        </m:e>
                        <m:sub>
                          <m:r>
                            <a:rPr lang="en-US" sz="2500" b="0" i="1" u="none" smtClean="0">
                              <a:solidFill>
                                <a:srgbClr val="0000FF"/>
                              </a:solidFill>
                              <a:latin typeface="Cambria Math"/>
                            </a:rPr>
                            <m:t>𝑘</m:t>
                          </m:r>
                        </m:sub>
                      </m:sSub>
                    </m:oMath>
                  </a14:m>
                  <a:r>
                    <a:rPr lang="en-US" sz="2500" u="none" dirty="0" smtClean="0"/>
                    <a:t> </a:t>
                  </a:r>
                </a:p>
                <a:p>
                  <a:pPr algn="ctr"/>
                  <a:endParaRPr lang="en-US" sz="2500" u="none" dirty="0"/>
                </a:p>
                <a:p>
                  <a:pPr algn="ctr"/>
                  <a:r>
                    <a:rPr lang="en-US" sz="2500" u="none" dirty="0" smtClean="0"/>
                    <a:t>                </a:t>
                  </a:r>
                  <a14:m>
                    <m:oMath xmlns:m="http://schemas.openxmlformats.org/officeDocument/2006/math">
                      <m:r>
                        <a:rPr lang="en-US" sz="2500" b="0" i="1" u="none" smtClean="0">
                          <a:latin typeface="Cambria Math"/>
                        </a:rPr>
                        <m:t>𝑗</m:t>
                      </m:r>
                    </m:oMath>
                  </a14:m>
                  <a:endParaRPr lang="en-US" sz="2500" u="none" dirty="0" smtClean="0"/>
                </a:p>
                <a:p>
                  <a:pPr algn="ctr"/>
                  <a:endParaRPr lang="en-US" sz="2500" u="none" dirty="0" smtClean="0"/>
                </a:p>
                <a:p>
                  <a:pPr algn="ctr"/>
                  <a:endParaRPr lang="en-US" sz="2500" u="none" dirty="0" smtClean="0"/>
                </a:p>
                <a:p>
                  <a:pPr algn="ctr"/>
                  <a:r>
                    <a:rPr lang="en-US" sz="2500" u="none" dirty="0" smtClean="0"/>
                    <a:t>        </a:t>
                  </a:r>
                  <a14:m>
                    <m:oMath xmlns:m="http://schemas.openxmlformats.org/officeDocument/2006/math">
                      <m:r>
                        <a:rPr lang="en-US" sz="2500" i="1" u="none">
                          <a:latin typeface="Cambria Math"/>
                        </a:rPr>
                        <m:t>𝑖</m:t>
                      </m:r>
                    </m:oMath>
                  </a14:m>
                  <a:endParaRPr lang="en-US" sz="2500" u="none" dirty="0" smtClean="0"/>
                </a:p>
              </p:txBody>
            </p:sp>
          </mc:Choice>
          <mc:Fallback xmlns="">
            <p:sp>
              <p:nvSpPr>
                <p:cNvPr id="46" name="TextBox 45"/>
                <p:cNvSpPr txBox="1">
                  <a:spLocks noRot="1" noChangeAspect="1" noMove="1" noResize="1" noEditPoints="1" noAdjustHandles="1" noChangeArrowheads="1" noChangeShapeType="1" noTextEdit="1"/>
                </p:cNvSpPr>
                <p:nvPr/>
              </p:nvSpPr>
              <p:spPr>
                <a:xfrm>
                  <a:off x="6867327" y="2552343"/>
                  <a:ext cx="1741823" cy="2400657"/>
                </a:xfrm>
                <a:prstGeom prst="rect">
                  <a:avLst/>
                </a:prstGeom>
                <a:blipFill rotWithShape="0">
                  <a:blip r:embed="rId3"/>
                  <a:stretch>
                    <a:fillRect t="-203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9" name="Rectangle 48"/>
                <p:cNvSpPr/>
                <p:nvPr/>
              </p:nvSpPr>
              <p:spPr>
                <a:xfrm>
                  <a:off x="8382000" y="3851983"/>
                  <a:ext cx="691856" cy="491417"/>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sz="2400" b="0" i="1" u="none" smtClean="0">
                                <a:solidFill>
                                  <a:srgbClr val="FF0000"/>
                                </a:solidFill>
                                <a:latin typeface="Cambria Math" charset="0"/>
                              </a:rPr>
                            </m:ctrlPr>
                          </m:sSubPr>
                          <m:e>
                            <m:r>
                              <a:rPr lang="en-US" sz="2400" b="0" i="1" u="none" smtClean="0">
                                <a:solidFill>
                                  <a:srgbClr val="FF0000"/>
                                </a:solidFill>
                                <a:latin typeface="Cambria Math"/>
                              </a:rPr>
                              <m:t>𝑤</m:t>
                            </m:r>
                          </m:e>
                          <m:sub>
                            <m:r>
                              <a:rPr lang="en-US" sz="2400" b="0" i="1" u="none" smtClean="0">
                                <a:solidFill>
                                  <a:srgbClr val="FF0000"/>
                                </a:solidFill>
                                <a:latin typeface="Cambria Math"/>
                              </a:rPr>
                              <m:t>𝑖𝑗</m:t>
                            </m:r>
                          </m:sub>
                        </m:sSub>
                      </m:oMath>
                    </m:oMathPara>
                  </a14:m>
                  <a:endParaRPr lang="en-US" sz="2400" u="none" dirty="0"/>
                </a:p>
              </p:txBody>
            </p:sp>
          </mc:Choice>
          <mc:Fallback xmlns="">
            <p:sp>
              <p:nvSpPr>
                <p:cNvPr id="49" name="Rectangle 48"/>
                <p:cNvSpPr>
                  <a:spLocks noRot="1" noChangeAspect="1" noMove="1" noResize="1" noEditPoints="1" noAdjustHandles="1" noChangeArrowheads="1" noChangeShapeType="1" noTextEdit="1"/>
                </p:cNvSpPr>
                <p:nvPr/>
              </p:nvSpPr>
              <p:spPr>
                <a:xfrm>
                  <a:off x="8382000" y="3851983"/>
                  <a:ext cx="691856" cy="491417"/>
                </a:xfrm>
                <a:prstGeom prst="rect">
                  <a:avLst/>
                </a:prstGeom>
                <a:blipFill rotWithShape="0">
                  <a:blip r:embed="rId4"/>
                  <a:stretch>
                    <a:fillRect b="-9877"/>
                  </a:stretch>
                </a:blipFill>
              </p:spPr>
              <p:txBody>
                <a:bodyPr/>
                <a:lstStyle/>
                <a:p>
                  <a:r>
                    <a:rPr lang="en-US">
                      <a:noFill/>
                    </a:rPr>
                    <a:t> </a:t>
                  </a:r>
                </a:p>
              </p:txBody>
            </p:sp>
          </mc:Fallback>
        </mc:AlternateContent>
      </p:grpSp>
      <mc:AlternateContent xmlns:mc="http://schemas.openxmlformats.org/markup-compatibility/2006" xmlns:a14="http://schemas.microsoft.com/office/drawing/2010/main">
        <mc:Choice Requires="a14">
          <p:sp>
            <p:nvSpPr>
              <p:cNvPr id="7" name="Rectangle 6"/>
              <p:cNvSpPr/>
              <p:nvPr/>
            </p:nvSpPr>
            <p:spPr>
              <a:xfrm>
                <a:off x="1108344" y="3897925"/>
                <a:ext cx="5459625" cy="599523"/>
              </a:xfrm>
              <a:prstGeom prst="rect">
                <a:avLst/>
              </a:prstGeom>
            </p:spPr>
            <p:txBody>
              <a:bodyPr wrap="square">
                <a:spAutoFit/>
              </a:bodyPr>
              <a:lstStyle/>
              <a:p>
                <a14:m>
                  <m:oMath xmlns:m="http://schemas.openxmlformats.org/officeDocument/2006/math">
                    <m:sSub>
                      <m:sSubPr>
                        <m:ctrlPr>
                          <a:rPr lang="en-US" sz="2000" i="1" smtClean="0">
                            <a:solidFill>
                              <a:srgbClr val="0000FF"/>
                            </a:solidFill>
                            <a:latin typeface="Cambria Math" charset="0"/>
                          </a:rPr>
                        </m:ctrlPr>
                      </m:sSubPr>
                      <m:e>
                        <m:r>
                          <a:rPr lang="en-US" sz="2000" i="1">
                            <a:solidFill>
                              <a:srgbClr val="0000FF"/>
                            </a:solidFill>
                            <a:latin typeface="Cambria Math" charset="0"/>
                          </a:rPr>
                          <m:t>𝑜</m:t>
                        </m:r>
                      </m:e>
                      <m:sub>
                        <m:r>
                          <a:rPr lang="en-US" sz="2000" i="1">
                            <a:solidFill>
                              <a:srgbClr val="0000FF"/>
                            </a:solidFill>
                            <a:latin typeface="Cambria Math" charset="0"/>
                          </a:rPr>
                          <m:t>𝑖</m:t>
                        </m:r>
                      </m:sub>
                    </m:sSub>
                    <m:r>
                      <a:rPr lang="en-US" sz="2000" i="1">
                        <a:latin typeface="Cambria Math"/>
                      </a:rPr>
                      <m:t>=</m:t>
                    </m:r>
                    <m:f>
                      <m:fPr>
                        <m:ctrlPr>
                          <a:rPr lang="en-US" sz="2000" i="1">
                            <a:latin typeface="Cambria Math" charset="0"/>
                          </a:rPr>
                        </m:ctrlPr>
                      </m:fPr>
                      <m:num>
                        <m:r>
                          <a:rPr lang="en-US" sz="2000" i="1">
                            <a:latin typeface="Cambria Math"/>
                          </a:rPr>
                          <m:t>1</m:t>
                        </m:r>
                      </m:num>
                      <m:den>
                        <m:r>
                          <a:rPr lang="en-US" sz="2000" i="1">
                            <a:latin typeface="Cambria Math"/>
                          </a:rPr>
                          <m:t>1+</m:t>
                        </m:r>
                        <m:func>
                          <m:funcPr>
                            <m:ctrlPr>
                              <a:rPr lang="en-US" sz="2000" i="1">
                                <a:latin typeface="Cambria Math" charset="0"/>
                              </a:rPr>
                            </m:ctrlPr>
                          </m:funcPr>
                          <m:fName>
                            <m:r>
                              <m:rPr>
                                <m:sty m:val="p"/>
                              </m:rPr>
                              <a:rPr lang="en-US" sz="2000">
                                <a:latin typeface="Cambria Math"/>
                              </a:rPr>
                              <m:t>exp</m:t>
                            </m:r>
                          </m:fName>
                          <m:e>
                            <m:r>
                              <a:rPr lang="en-US" sz="2000" i="1">
                                <a:latin typeface="Cambria Math"/>
                              </a:rPr>
                              <m:t>{−(</m:t>
                            </m:r>
                            <m:sSub>
                              <m:sSubPr>
                                <m:ctrlPr>
                                  <a:rPr lang="en-US" sz="2000" i="1">
                                    <a:solidFill>
                                      <a:srgbClr val="9900CC"/>
                                    </a:solidFill>
                                    <a:latin typeface="Cambria Math" charset="0"/>
                                  </a:rPr>
                                </m:ctrlPr>
                              </m:sSubPr>
                              <m:e>
                                <m:r>
                                  <m:rPr>
                                    <m:sty m:val="p"/>
                                  </m:rPr>
                                  <a:rPr lang="en-US" sz="2000">
                                    <a:solidFill>
                                      <a:srgbClr val="9900CC"/>
                                    </a:solidFill>
                                    <a:latin typeface="Cambria Math"/>
                                  </a:rPr>
                                  <m:t>net</m:t>
                                </m:r>
                              </m:e>
                              <m:sub>
                                <m:r>
                                  <a:rPr lang="en-US" sz="2000" i="1">
                                    <a:solidFill>
                                      <a:srgbClr val="9900CC"/>
                                    </a:solidFill>
                                    <a:latin typeface="Cambria Math"/>
                                  </a:rPr>
                                  <m:t>𝑗</m:t>
                                </m:r>
                              </m:sub>
                            </m:sSub>
                            <m:r>
                              <a:rPr lang="en-US" sz="2000" i="1">
                                <a:latin typeface="Cambria Math"/>
                              </a:rPr>
                              <m:t>−</m:t>
                            </m:r>
                            <m:r>
                              <a:rPr lang="en-US" sz="2000" i="1">
                                <a:latin typeface="Cambria Math" panose="02040503050406030204" pitchFamily="18" charset="0"/>
                              </a:rPr>
                              <m:t>𝑇</m:t>
                            </m:r>
                            <m:r>
                              <a:rPr lang="en-US" sz="2000" i="1">
                                <a:latin typeface="Cambria Math"/>
                              </a:rPr>
                              <m:t>)}</m:t>
                            </m:r>
                          </m:e>
                        </m:func>
                      </m:den>
                    </m:f>
                  </m:oMath>
                </a14:m>
                <a:r>
                  <a:rPr lang="en-US" sz="2000" dirty="0" smtClean="0"/>
                  <a:t>    and    </a:t>
                </a:r>
                <a14:m>
                  <m:oMath xmlns:m="http://schemas.openxmlformats.org/officeDocument/2006/math">
                    <m:sSub>
                      <m:sSubPr>
                        <m:ctrlPr>
                          <a:rPr lang="en-US" sz="2000" i="1">
                            <a:solidFill>
                              <a:srgbClr val="9900CC"/>
                            </a:solidFill>
                            <a:latin typeface="Cambria Math" charset="0"/>
                          </a:rPr>
                        </m:ctrlPr>
                      </m:sSubPr>
                      <m:e>
                        <m:r>
                          <m:rPr>
                            <m:sty m:val="p"/>
                          </m:rPr>
                          <a:rPr lang="en-US" sz="2000">
                            <a:solidFill>
                              <a:srgbClr val="9900CC"/>
                            </a:solidFill>
                            <a:latin typeface="Cambria Math"/>
                          </a:rPr>
                          <m:t>net</m:t>
                        </m:r>
                      </m:e>
                      <m:sub>
                        <m:r>
                          <a:rPr lang="en-US" sz="2000" i="1">
                            <a:solidFill>
                              <a:srgbClr val="9900CC"/>
                            </a:solidFill>
                            <a:latin typeface="Cambria Math"/>
                          </a:rPr>
                          <m:t>𝑗</m:t>
                        </m:r>
                      </m:sub>
                    </m:sSub>
                    <m:r>
                      <a:rPr lang="en-US" sz="2000" i="1">
                        <a:latin typeface="Cambria Math"/>
                      </a:rPr>
                      <m:t>=∑</m:t>
                    </m:r>
                    <m:sSub>
                      <m:sSubPr>
                        <m:ctrlPr>
                          <a:rPr lang="en-US" sz="2000" i="1">
                            <a:solidFill>
                              <a:srgbClr val="FF0000"/>
                            </a:solidFill>
                            <a:latin typeface="Cambria Math" charset="0"/>
                          </a:rPr>
                        </m:ctrlPr>
                      </m:sSubPr>
                      <m:e>
                        <m:r>
                          <a:rPr lang="en-US" sz="2000" i="1">
                            <a:solidFill>
                              <a:srgbClr val="FF0000"/>
                            </a:solidFill>
                            <a:latin typeface="Cambria Math"/>
                          </a:rPr>
                          <m:t>𝑤</m:t>
                        </m:r>
                      </m:e>
                      <m:sub>
                        <m:r>
                          <a:rPr lang="en-US" sz="2000" i="1">
                            <a:solidFill>
                              <a:srgbClr val="FF0000"/>
                            </a:solidFill>
                            <a:latin typeface="Cambria Math"/>
                          </a:rPr>
                          <m:t>𝑖𝑗</m:t>
                        </m:r>
                      </m:sub>
                    </m:sSub>
                    <m:r>
                      <a:rPr lang="en-US" sz="2000" i="1">
                        <a:latin typeface="Cambria Math"/>
                      </a:rPr>
                      <m:t>.</m:t>
                    </m:r>
                    <m:sSub>
                      <m:sSubPr>
                        <m:ctrlPr>
                          <a:rPr lang="en-US" sz="2000" i="1">
                            <a:latin typeface="Cambria Math" charset="0"/>
                          </a:rPr>
                        </m:ctrlPr>
                      </m:sSubPr>
                      <m:e>
                        <m:r>
                          <a:rPr lang="en-US" sz="2000" i="1">
                            <a:latin typeface="Cambria Math"/>
                          </a:rPr>
                          <m:t>𝑥</m:t>
                        </m:r>
                      </m:e>
                      <m:sub>
                        <m:r>
                          <a:rPr lang="en-US" sz="2000" i="1">
                            <a:latin typeface="Cambria Math"/>
                          </a:rPr>
                          <m:t>𝑖</m:t>
                        </m:r>
                      </m:sub>
                    </m:sSub>
                  </m:oMath>
                </a14:m>
                <a:endParaRPr lang="en-US" sz="2000" dirty="0"/>
              </a:p>
            </p:txBody>
          </p:sp>
        </mc:Choice>
        <mc:Fallback xmlns="">
          <p:sp>
            <p:nvSpPr>
              <p:cNvPr id="7" name="Rectangle 6"/>
              <p:cNvSpPr>
                <a:spLocks noRot="1" noChangeAspect="1" noMove="1" noResize="1" noEditPoints="1" noAdjustHandles="1" noChangeArrowheads="1" noChangeShapeType="1" noTextEdit="1"/>
              </p:cNvSpPr>
              <p:nvPr/>
            </p:nvSpPr>
            <p:spPr>
              <a:xfrm>
                <a:off x="1108344" y="3897925"/>
                <a:ext cx="5459625" cy="599523"/>
              </a:xfrm>
              <a:prstGeom prst="rect">
                <a:avLst/>
              </a:prstGeom>
              <a:blipFill rotWithShape="0">
                <a:blip r:embed="rId5"/>
                <a:stretch>
                  <a:fillRect b="-4040"/>
                </a:stretch>
              </a:blipFill>
            </p:spPr>
            <p:txBody>
              <a:bodyPr/>
              <a:lstStyle/>
              <a:p>
                <a:r>
                  <a:rPr lang="en-US">
                    <a:noFill/>
                  </a:rPr>
                  <a:t> </a:t>
                </a:r>
              </a:p>
            </p:txBody>
          </p:sp>
        </mc:Fallback>
      </mc:AlternateContent>
    </p:spTree>
    <p:extLst>
      <p:ext uri="{BB962C8B-B14F-4D97-AF65-F5344CB8AC3E}">
        <p14:creationId xmlns:p14="http://schemas.microsoft.com/office/powerpoint/2010/main" val="347903484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62" name="Rectangle 2"/>
          <p:cNvSpPr>
            <a:spLocks noGrp="1" noChangeArrowheads="1"/>
          </p:cNvSpPr>
          <p:nvPr>
            <p:ph type="title"/>
          </p:nvPr>
        </p:nvSpPr>
        <p:spPr/>
        <p:txBody>
          <a:bodyPr/>
          <a:lstStyle/>
          <a:p>
            <a:r>
              <a:rPr lang="en-US" dirty="0" smtClean="0">
                <a:solidFill>
                  <a:schemeClr val="tx1"/>
                </a:solidFill>
              </a:rPr>
              <a:t>Multi-Layer Neural Network</a:t>
            </a:r>
            <a:endParaRPr lang="en-US" dirty="0">
              <a:solidFill>
                <a:schemeClr val="tx1"/>
              </a:solidFill>
            </a:endParaRPr>
          </a:p>
        </p:txBody>
      </p:sp>
      <p:sp>
        <p:nvSpPr>
          <p:cNvPr id="808963" name="Rectangle 3"/>
          <p:cNvSpPr>
            <a:spLocks noGrp="1" noChangeArrowheads="1"/>
          </p:cNvSpPr>
          <p:nvPr>
            <p:ph idx="4294967295"/>
          </p:nvPr>
        </p:nvSpPr>
        <p:spPr>
          <a:xfrm>
            <a:off x="1295400" y="1371600"/>
            <a:ext cx="7162800" cy="4525963"/>
          </a:xfrm>
          <a:ln>
            <a:noFill/>
          </a:ln>
        </p:spPr>
        <p:txBody>
          <a:bodyPr/>
          <a:lstStyle/>
          <a:p>
            <a:r>
              <a:rPr lang="en-US" dirty="0" smtClean="0">
                <a:latin typeface="+mj-lt"/>
              </a:rPr>
              <a:t>Multi-layer network were designed to overcome the computational (expressivity) limitation  of a single threshold element. </a:t>
            </a:r>
          </a:p>
          <a:p>
            <a:r>
              <a:rPr lang="en-US" dirty="0" smtClean="0">
                <a:latin typeface="+mj-lt"/>
              </a:rPr>
              <a:t>The idea is to stack several </a:t>
            </a:r>
          </a:p>
          <a:p>
            <a:pPr marL="0" indent="0">
              <a:buNone/>
            </a:pPr>
            <a:r>
              <a:rPr lang="en-US" dirty="0">
                <a:latin typeface="+mj-lt"/>
              </a:rPr>
              <a:t> </a:t>
            </a:r>
            <a:r>
              <a:rPr lang="en-US" dirty="0" smtClean="0">
                <a:latin typeface="+mj-lt"/>
              </a:rPr>
              <a:t>    layers of threshold elements, </a:t>
            </a:r>
          </a:p>
          <a:p>
            <a:pPr marL="0" indent="0">
              <a:buNone/>
            </a:pPr>
            <a:r>
              <a:rPr lang="en-US" dirty="0">
                <a:latin typeface="+mj-lt"/>
              </a:rPr>
              <a:t> </a:t>
            </a:r>
            <a:r>
              <a:rPr lang="en-US" dirty="0" smtClean="0">
                <a:latin typeface="+mj-lt"/>
              </a:rPr>
              <a:t>    each layer using the output of </a:t>
            </a:r>
          </a:p>
          <a:p>
            <a:pPr marL="0" indent="0">
              <a:buNone/>
            </a:pPr>
            <a:r>
              <a:rPr lang="en-US" dirty="0">
                <a:latin typeface="+mj-lt"/>
              </a:rPr>
              <a:t> </a:t>
            </a:r>
            <a:r>
              <a:rPr lang="en-US" dirty="0" smtClean="0">
                <a:latin typeface="+mj-lt"/>
              </a:rPr>
              <a:t>    the previous layer as input.  </a:t>
            </a:r>
          </a:p>
          <a:p>
            <a:endParaRPr lang="en-US" dirty="0">
              <a:latin typeface="+mj-lt"/>
            </a:endParaRPr>
          </a:p>
          <a:p>
            <a:r>
              <a:rPr lang="en-US" dirty="0" smtClean="0">
                <a:latin typeface="+mj-lt"/>
              </a:rPr>
              <a:t>Multi-layer </a:t>
            </a:r>
            <a:r>
              <a:rPr lang="en-US" dirty="0">
                <a:latin typeface="+mj-lt"/>
              </a:rPr>
              <a:t>networks can represent arbitrary functions, </a:t>
            </a:r>
            <a:r>
              <a:rPr lang="en-US" dirty="0" smtClean="0">
                <a:latin typeface="+mj-lt"/>
              </a:rPr>
              <a:t>but  building </a:t>
            </a:r>
            <a:r>
              <a:rPr lang="en-US" dirty="0">
                <a:latin typeface="+mj-lt"/>
              </a:rPr>
              <a:t>effective learning methods for such network </a:t>
            </a:r>
            <a:r>
              <a:rPr lang="en-US" dirty="0" smtClean="0">
                <a:latin typeface="+mj-lt"/>
              </a:rPr>
              <a:t>was [thought to be] difficult. </a:t>
            </a:r>
          </a:p>
        </p:txBody>
      </p:sp>
      <p:sp>
        <p:nvSpPr>
          <p:cNvPr id="12" name="Slide Number Placeholder 5"/>
          <p:cNvSpPr>
            <a:spLocks noGrp="1"/>
          </p:cNvSpPr>
          <p:nvPr>
            <p:ph type="sldNum" sz="quarter" idx="4294967295"/>
          </p:nvPr>
        </p:nvSpPr>
        <p:spPr>
          <a:xfrm>
            <a:off x="7010400" y="6356350"/>
            <a:ext cx="2133600" cy="365125"/>
          </a:xfrm>
        </p:spPr>
        <p:txBody>
          <a:bodyPr/>
          <a:lstStyle/>
          <a:p>
            <a:fld id="{4078304C-5BE1-484D-994C-369CBE2AEA96}" type="slidenum">
              <a:rPr lang="en-US"/>
              <a:pPr/>
              <a:t>4</a:t>
            </a:fld>
            <a:endParaRPr lang="en-US"/>
          </a:p>
        </p:txBody>
      </p:sp>
      <p:grpSp>
        <p:nvGrpSpPr>
          <p:cNvPr id="4" name="Group 3"/>
          <p:cNvGrpSpPr/>
          <p:nvPr/>
        </p:nvGrpSpPr>
        <p:grpSpPr>
          <a:xfrm>
            <a:off x="5410200" y="2286000"/>
            <a:ext cx="3454839" cy="2312432"/>
            <a:chOff x="5599913" y="3472934"/>
            <a:chExt cx="3454839" cy="2312432"/>
          </a:xfrm>
        </p:grpSpPr>
        <p:grpSp>
          <p:nvGrpSpPr>
            <p:cNvPr id="6" name="Group 51"/>
            <p:cNvGrpSpPr>
              <a:grpSpLocks/>
            </p:cNvGrpSpPr>
            <p:nvPr/>
          </p:nvGrpSpPr>
          <p:grpSpPr bwMode="auto">
            <a:xfrm>
              <a:off x="6248400" y="3543300"/>
              <a:ext cx="2209800" cy="2171700"/>
              <a:chOff x="1872" y="2496"/>
              <a:chExt cx="1392" cy="1368"/>
            </a:xfrm>
          </p:grpSpPr>
          <p:grpSp>
            <p:nvGrpSpPr>
              <p:cNvPr id="7" name="Group 26"/>
              <p:cNvGrpSpPr>
                <a:grpSpLocks/>
              </p:cNvGrpSpPr>
              <p:nvPr/>
            </p:nvGrpSpPr>
            <p:grpSpPr bwMode="auto">
              <a:xfrm>
                <a:off x="1872" y="3720"/>
                <a:ext cx="1392" cy="144"/>
                <a:chOff x="1872" y="3720"/>
                <a:chExt cx="1392" cy="144"/>
              </a:xfrm>
            </p:grpSpPr>
            <p:sp>
              <p:nvSpPr>
                <p:cNvPr id="38" name="Oval 10"/>
                <p:cNvSpPr>
                  <a:spLocks noChangeArrowheads="1"/>
                </p:cNvSpPr>
                <p:nvPr/>
              </p:nvSpPr>
              <p:spPr bwMode="auto">
                <a:xfrm>
                  <a:off x="1872" y="3720"/>
                  <a:ext cx="144" cy="144"/>
                </a:xfrm>
                <a:prstGeom prst="ellipse">
                  <a:avLst/>
                </a:prstGeom>
                <a:solidFill>
                  <a:schemeClr val="tx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9" name="Oval 11"/>
                <p:cNvSpPr>
                  <a:spLocks noChangeArrowheads="1"/>
                </p:cNvSpPr>
                <p:nvPr/>
              </p:nvSpPr>
              <p:spPr bwMode="auto">
                <a:xfrm>
                  <a:off x="2256" y="3720"/>
                  <a:ext cx="144" cy="144"/>
                </a:xfrm>
                <a:prstGeom prst="ellipse">
                  <a:avLst/>
                </a:prstGeom>
                <a:solidFill>
                  <a:schemeClr val="tx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0" name="Oval 12"/>
                <p:cNvSpPr>
                  <a:spLocks noChangeArrowheads="1"/>
                </p:cNvSpPr>
                <p:nvPr/>
              </p:nvSpPr>
              <p:spPr bwMode="auto">
                <a:xfrm>
                  <a:off x="2832" y="3720"/>
                  <a:ext cx="144" cy="144"/>
                </a:xfrm>
                <a:prstGeom prst="ellipse">
                  <a:avLst/>
                </a:prstGeom>
                <a:solidFill>
                  <a:schemeClr val="tx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1" name="Oval 13"/>
                <p:cNvSpPr>
                  <a:spLocks noChangeArrowheads="1"/>
                </p:cNvSpPr>
                <p:nvPr/>
              </p:nvSpPr>
              <p:spPr bwMode="auto">
                <a:xfrm>
                  <a:off x="3120" y="3720"/>
                  <a:ext cx="144" cy="144"/>
                </a:xfrm>
                <a:prstGeom prst="ellipse">
                  <a:avLst/>
                </a:prstGeom>
                <a:solidFill>
                  <a:schemeClr val="tx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2" name="Oval 14"/>
                <p:cNvSpPr>
                  <a:spLocks noChangeArrowheads="1"/>
                </p:cNvSpPr>
                <p:nvPr/>
              </p:nvSpPr>
              <p:spPr bwMode="auto">
                <a:xfrm>
                  <a:off x="2544" y="3720"/>
                  <a:ext cx="144" cy="144"/>
                </a:xfrm>
                <a:prstGeom prst="ellipse">
                  <a:avLst/>
                </a:prstGeom>
                <a:solidFill>
                  <a:schemeClr val="tx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8" name="Group 25"/>
              <p:cNvGrpSpPr>
                <a:grpSpLocks/>
              </p:cNvGrpSpPr>
              <p:nvPr/>
            </p:nvGrpSpPr>
            <p:grpSpPr bwMode="auto">
              <a:xfrm>
                <a:off x="2016" y="3108"/>
                <a:ext cx="1056" cy="144"/>
                <a:chOff x="2016" y="3168"/>
                <a:chExt cx="1056" cy="144"/>
              </a:xfrm>
            </p:grpSpPr>
            <p:sp>
              <p:nvSpPr>
                <p:cNvPr id="35" name="Oval 16"/>
                <p:cNvSpPr>
                  <a:spLocks noChangeArrowheads="1"/>
                </p:cNvSpPr>
                <p:nvPr/>
              </p:nvSpPr>
              <p:spPr bwMode="auto">
                <a:xfrm>
                  <a:off x="2016" y="3168"/>
                  <a:ext cx="144" cy="144"/>
                </a:xfrm>
                <a:prstGeom prst="ellipse">
                  <a:avLst/>
                </a:prstGeom>
                <a:solidFill>
                  <a:schemeClr val="tx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6" name="Oval 17"/>
                <p:cNvSpPr>
                  <a:spLocks noChangeArrowheads="1"/>
                </p:cNvSpPr>
                <p:nvPr/>
              </p:nvSpPr>
              <p:spPr bwMode="auto">
                <a:xfrm>
                  <a:off x="2928" y="3168"/>
                  <a:ext cx="144" cy="144"/>
                </a:xfrm>
                <a:prstGeom prst="ellipse">
                  <a:avLst/>
                </a:prstGeom>
                <a:solidFill>
                  <a:schemeClr val="tx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7" name="Oval 19"/>
                <p:cNvSpPr>
                  <a:spLocks noChangeArrowheads="1"/>
                </p:cNvSpPr>
                <p:nvPr/>
              </p:nvSpPr>
              <p:spPr bwMode="auto">
                <a:xfrm>
                  <a:off x="2496" y="3168"/>
                  <a:ext cx="144" cy="144"/>
                </a:xfrm>
                <a:prstGeom prst="ellipse">
                  <a:avLst/>
                </a:prstGeom>
                <a:solidFill>
                  <a:schemeClr val="tx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9" name="Group 27"/>
              <p:cNvGrpSpPr>
                <a:grpSpLocks/>
              </p:cNvGrpSpPr>
              <p:nvPr/>
            </p:nvGrpSpPr>
            <p:grpSpPr bwMode="auto">
              <a:xfrm>
                <a:off x="2208" y="2496"/>
                <a:ext cx="624" cy="144"/>
                <a:chOff x="2208" y="2496"/>
                <a:chExt cx="624" cy="144"/>
              </a:xfrm>
            </p:grpSpPr>
            <p:sp>
              <p:nvSpPr>
                <p:cNvPr id="33" name="Oval 21"/>
                <p:cNvSpPr>
                  <a:spLocks noChangeArrowheads="1"/>
                </p:cNvSpPr>
                <p:nvPr/>
              </p:nvSpPr>
              <p:spPr bwMode="auto">
                <a:xfrm>
                  <a:off x="2208" y="2496"/>
                  <a:ext cx="144" cy="144"/>
                </a:xfrm>
                <a:prstGeom prst="ellipse">
                  <a:avLst/>
                </a:prstGeom>
                <a:solidFill>
                  <a:schemeClr val="tx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4" name="Oval 24"/>
                <p:cNvSpPr>
                  <a:spLocks noChangeArrowheads="1"/>
                </p:cNvSpPr>
                <p:nvPr/>
              </p:nvSpPr>
              <p:spPr bwMode="auto">
                <a:xfrm>
                  <a:off x="2688" y="2496"/>
                  <a:ext cx="144" cy="144"/>
                </a:xfrm>
                <a:prstGeom prst="ellipse">
                  <a:avLst/>
                </a:prstGeom>
                <a:solidFill>
                  <a:schemeClr val="tx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cxnSp>
            <p:nvCxnSpPr>
              <p:cNvPr id="10" name="AutoShape 28"/>
              <p:cNvCxnSpPr>
                <a:cxnSpLocks noChangeShapeType="1"/>
                <a:stCxn id="34" idx="4"/>
                <a:endCxn id="36" idx="0"/>
              </p:cNvCxnSpPr>
              <p:nvPr/>
            </p:nvCxnSpPr>
            <p:spPr bwMode="auto">
              <a:xfrm>
                <a:off x="2760" y="2640"/>
                <a:ext cx="240" cy="468"/>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 name="AutoShape 29"/>
              <p:cNvCxnSpPr>
                <a:cxnSpLocks noChangeShapeType="1"/>
                <a:stCxn id="34" idx="4"/>
                <a:endCxn id="37" idx="0"/>
              </p:cNvCxnSpPr>
              <p:nvPr/>
            </p:nvCxnSpPr>
            <p:spPr bwMode="auto">
              <a:xfrm flipH="1">
                <a:off x="2568" y="2640"/>
                <a:ext cx="192" cy="468"/>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3" name="AutoShape 30"/>
              <p:cNvCxnSpPr>
                <a:cxnSpLocks noChangeShapeType="1"/>
                <a:stCxn id="34" idx="4"/>
                <a:endCxn id="35" idx="0"/>
              </p:cNvCxnSpPr>
              <p:nvPr/>
            </p:nvCxnSpPr>
            <p:spPr bwMode="auto">
              <a:xfrm flipH="1">
                <a:off x="2088" y="2640"/>
                <a:ext cx="672" cy="468"/>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4" name="AutoShape 31"/>
              <p:cNvCxnSpPr>
                <a:cxnSpLocks noChangeShapeType="1"/>
                <a:stCxn id="33" idx="4"/>
                <a:endCxn id="36" idx="0"/>
              </p:cNvCxnSpPr>
              <p:nvPr/>
            </p:nvCxnSpPr>
            <p:spPr bwMode="auto">
              <a:xfrm>
                <a:off x="2280" y="2640"/>
                <a:ext cx="720" cy="468"/>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5" name="AutoShape 32"/>
              <p:cNvCxnSpPr>
                <a:cxnSpLocks noChangeShapeType="1"/>
                <a:stCxn id="33" idx="4"/>
                <a:endCxn id="37" idx="0"/>
              </p:cNvCxnSpPr>
              <p:nvPr/>
            </p:nvCxnSpPr>
            <p:spPr bwMode="auto">
              <a:xfrm>
                <a:off x="2280" y="2640"/>
                <a:ext cx="288" cy="468"/>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6" name="AutoShape 33"/>
              <p:cNvCxnSpPr>
                <a:cxnSpLocks noChangeShapeType="1"/>
                <a:stCxn id="33" idx="4"/>
                <a:endCxn id="35" idx="0"/>
              </p:cNvCxnSpPr>
              <p:nvPr/>
            </p:nvCxnSpPr>
            <p:spPr bwMode="auto">
              <a:xfrm flipH="1">
                <a:off x="2088" y="2640"/>
                <a:ext cx="192" cy="468"/>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7" name="AutoShape 34"/>
              <p:cNvCxnSpPr>
                <a:cxnSpLocks noChangeShapeType="1"/>
                <a:stCxn id="35" idx="4"/>
                <a:endCxn id="38" idx="0"/>
              </p:cNvCxnSpPr>
              <p:nvPr/>
            </p:nvCxnSpPr>
            <p:spPr bwMode="auto">
              <a:xfrm flipH="1">
                <a:off x="1944" y="3252"/>
                <a:ext cx="144" cy="468"/>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8" name="AutoShape 35"/>
              <p:cNvCxnSpPr>
                <a:cxnSpLocks noChangeShapeType="1"/>
                <a:stCxn id="35" idx="4"/>
                <a:endCxn id="39" idx="0"/>
              </p:cNvCxnSpPr>
              <p:nvPr/>
            </p:nvCxnSpPr>
            <p:spPr bwMode="auto">
              <a:xfrm>
                <a:off x="2088" y="3252"/>
                <a:ext cx="240" cy="468"/>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9" name="AutoShape 36"/>
              <p:cNvCxnSpPr>
                <a:cxnSpLocks noChangeShapeType="1"/>
                <a:stCxn id="35" idx="4"/>
                <a:endCxn id="42" idx="0"/>
              </p:cNvCxnSpPr>
              <p:nvPr/>
            </p:nvCxnSpPr>
            <p:spPr bwMode="auto">
              <a:xfrm>
                <a:off x="2088" y="3252"/>
                <a:ext cx="528" cy="468"/>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0" name="AutoShape 37"/>
              <p:cNvCxnSpPr>
                <a:cxnSpLocks noChangeShapeType="1"/>
                <a:stCxn id="35" idx="4"/>
                <a:endCxn id="40" idx="0"/>
              </p:cNvCxnSpPr>
              <p:nvPr/>
            </p:nvCxnSpPr>
            <p:spPr bwMode="auto">
              <a:xfrm>
                <a:off x="2088" y="3252"/>
                <a:ext cx="816" cy="468"/>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1" name="AutoShape 38"/>
              <p:cNvCxnSpPr>
                <a:cxnSpLocks noChangeShapeType="1"/>
                <a:stCxn id="35" idx="4"/>
                <a:endCxn id="41" idx="0"/>
              </p:cNvCxnSpPr>
              <p:nvPr/>
            </p:nvCxnSpPr>
            <p:spPr bwMode="auto">
              <a:xfrm>
                <a:off x="2088" y="3252"/>
                <a:ext cx="1104" cy="468"/>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2" name="AutoShape 40"/>
              <p:cNvCxnSpPr>
                <a:cxnSpLocks noChangeShapeType="1"/>
                <a:endCxn id="42" idx="0"/>
              </p:cNvCxnSpPr>
              <p:nvPr/>
            </p:nvCxnSpPr>
            <p:spPr bwMode="auto">
              <a:xfrm>
                <a:off x="2560" y="3268"/>
                <a:ext cx="56" cy="452"/>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3" name="AutoShape 41"/>
              <p:cNvCxnSpPr>
                <a:cxnSpLocks noChangeShapeType="1"/>
                <a:stCxn id="37" idx="4"/>
                <a:endCxn id="39" idx="0"/>
              </p:cNvCxnSpPr>
              <p:nvPr/>
            </p:nvCxnSpPr>
            <p:spPr bwMode="auto">
              <a:xfrm flipH="1">
                <a:off x="2328" y="3252"/>
                <a:ext cx="240" cy="468"/>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4" name="AutoShape 42"/>
              <p:cNvCxnSpPr>
                <a:cxnSpLocks noChangeShapeType="1"/>
                <a:endCxn id="38" idx="0"/>
              </p:cNvCxnSpPr>
              <p:nvPr/>
            </p:nvCxnSpPr>
            <p:spPr bwMode="auto">
              <a:xfrm flipH="1">
                <a:off x="1944" y="3268"/>
                <a:ext cx="616" cy="452"/>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5" name="AutoShape 43"/>
              <p:cNvCxnSpPr>
                <a:cxnSpLocks noChangeShapeType="1"/>
              </p:cNvCxnSpPr>
              <p:nvPr/>
            </p:nvCxnSpPr>
            <p:spPr bwMode="auto">
              <a:xfrm>
                <a:off x="2544" y="3264"/>
                <a:ext cx="312" cy="456"/>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6" name="AutoShape 44"/>
              <p:cNvCxnSpPr>
                <a:cxnSpLocks noChangeShapeType="1"/>
                <a:stCxn id="36" idx="4"/>
                <a:endCxn id="41" idx="0"/>
              </p:cNvCxnSpPr>
              <p:nvPr/>
            </p:nvCxnSpPr>
            <p:spPr bwMode="auto">
              <a:xfrm>
                <a:off x="3000" y="3252"/>
                <a:ext cx="192" cy="468"/>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7" name="AutoShape 45"/>
              <p:cNvCxnSpPr>
                <a:cxnSpLocks noChangeShapeType="1"/>
                <a:stCxn id="36" idx="4"/>
                <a:endCxn id="40" idx="0"/>
              </p:cNvCxnSpPr>
              <p:nvPr/>
            </p:nvCxnSpPr>
            <p:spPr bwMode="auto">
              <a:xfrm flipH="1">
                <a:off x="2904" y="3252"/>
                <a:ext cx="96" cy="468"/>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8" name="AutoShape 46"/>
              <p:cNvCxnSpPr>
                <a:cxnSpLocks noChangeShapeType="1"/>
                <a:stCxn id="36" idx="4"/>
                <a:endCxn id="42" idx="0"/>
              </p:cNvCxnSpPr>
              <p:nvPr/>
            </p:nvCxnSpPr>
            <p:spPr bwMode="auto">
              <a:xfrm flipH="1">
                <a:off x="2616" y="3252"/>
                <a:ext cx="384" cy="468"/>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9" name="AutoShape 47"/>
              <p:cNvCxnSpPr>
                <a:cxnSpLocks noChangeShapeType="1"/>
                <a:stCxn id="36" idx="4"/>
                <a:endCxn id="39" idx="0"/>
              </p:cNvCxnSpPr>
              <p:nvPr/>
            </p:nvCxnSpPr>
            <p:spPr bwMode="auto">
              <a:xfrm flipH="1">
                <a:off x="2328" y="3252"/>
                <a:ext cx="672" cy="468"/>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0" name="AutoShape 48"/>
              <p:cNvCxnSpPr>
                <a:cxnSpLocks noChangeShapeType="1"/>
                <a:stCxn id="36" idx="4"/>
                <a:endCxn id="38" idx="7"/>
              </p:cNvCxnSpPr>
              <p:nvPr/>
            </p:nvCxnSpPr>
            <p:spPr bwMode="auto">
              <a:xfrm flipH="1">
                <a:off x="1995" y="3252"/>
                <a:ext cx="1005" cy="489"/>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1" name="AutoShape 49"/>
              <p:cNvCxnSpPr>
                <a:cxnSpLocks noChangeShapeType="1"/>
                <a:stCxn id="37" idx="4"/>
                <a:endCxn id="41" idx="0"/>
              </p:cNvCxnSpPr>
              <p:nvPr/>
            </p:nvCxnSpPr>
            <p:spPr bwMode="auto">
              <a:xfrm>
                <a:off x="2568" y="3252"/>
                <a:ext cx="624" cy="468"/>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32" name="Line 50"/>
              <p:cNvSpPr>
                <a:spLocks noChangeShapeType="1"/>
              </p:cNvSpPr>
              <p:nvPr/>
            </p:nvSpPr>
            <p:spPr bwMode="auto">
              <a:xfrm flipV="1">
                <a:off x="1872" y="2688"/>
                <a:ext cx="0" cy="1104"/>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3" name="Rectangle 2"/>
            <p:cNvSpPr/>
            <p:nvPr/>
          </p:nvSpPr>
          <p:spPr>
            <a:xfrm>
              <a:off x="5599913" y="3506082"/>
              <a:ext cx="1105687" cy="369332"/>
            </a:xfrm>
            <a:prstGeom prst="rect">
              <a:avLst/>
            </a:prstGeom>
            <a:solidFill>
              <a:srgbClr val="FFFFCC"/>
            </a:solidFill>
            <a:ln w="28575">
              <a:solidFill>
                <a:schemeClr val="accent1"/>
              </a:solidFill>
            </a:ln>
          </p:spPr>
          <p:txBody>
            <a:bodyPr wrap="none">
              <a:spAutoFit/>
            </a:bodyPr>
            <a:lstStyle/>
            <a:p>
              <a:r>
                <a:rPr lang="en-US" altLang="en-US" sz="1800" u="none" dirty="0">
                  <a:latin typeface="+mn-lt"/>
                </a:rPr>
                <a:t>activation</a:t>
              </a:r>
              <a:endParaRPr lang="en-US" sz="1800" dirty="0">
                <a:latin typeface="+mn-lt"/>
              </a:endParaRPr>
            </a:p>
          </p:txBody>
        </p:sp>
        <p:sp>
          <p:nvSpPr>
            <p:cNvPr id="43" name="Rectangle 42"/>
            <p:cNvSpPr/>
            <p:nvPr/>
          </p:nvSpPr>
          <p:spPr>
            <a:xfrm>
              <a:off x="8369949" y="5416034"/>
              <a:ext cx="684803" cy="369332"/>
            </a:xfrm>
            <a:prstGeom prst="rect">
              <a:avLst/>
            </a:prstGeom>
            <a:solidFill>
              <a:srgbClr val="FFFFCC"/>
            </a:solidFill>
            <a:ln w="28575">
              <a:solidFill>
                <a:schemeClr val="accent1"/>
              </a:solidFill>
            </a:ln>
          </p:spPr>
          <p:txBody>
            <a:bodyPr wrap="none">
              <a:spAutoFit/>
            </a:bodyPr>
            <a:lstStyle/>
            <a:p>
              <a:r>
                <a:rPr lang="en-US" altLang="en-US" sz="1800" u="none" dirty="0" smtClean="0">
                  <a:latin typeface="+mn-lt"/>
                </a:rPr>
                <a:t>Input</a:t>
              </a:r>
              <a:endParaRPr lang="en-US" sz="1800" dirty="0">
                <a:latin typeface="+mn-lt"/>
              </a:endParaRPr>
            </a:p>
          </p:txBody>
        </p:sp>
        <p:sp>
          <p:nvSpPr>
            <p:cNvPr id="44" name="Rectangle 43"/>
            <p:cNvSpPr/>
            <p:nvPr/>
          </p:nvSpPr>
          <p:spPr>
            <a:xfrm>
              <a:off x="8192015" y="4444484"/>
              <a:ext cx="862737" cy="369332"/>
            </a:xfrm>
            <a:prstGeom prst="rect">
              <a:avLst/>
            </a:prstGeom>
            <a:solidFill>
              <a:srgbClr val="FFFFCC"/>
            </a:solidFill>
            <a:ln w="28575">
              <a:solidFill>
                <a:schemeClr val="accent1"/>
              </a:solidFill>
            </a:ln>
          </p:spPr>
          <p:txBody>
            <a:bodyPr wrap="none">
              <a:spAutoFit/>
            </a:bodyPr>
            <a:lstStyle/>
            <a:p>
              <a:r>
                <a:rPr lang="en-US" altLang="en-US" sz="1800" u="none" dirty="0" smtClean="0">
                  <a:latin typeface="+mn-lt"/>
                </a:rPr>
                <a:t>Hidden</a:t>
              </a:r>
              <a:endParaRPr lang="en-US" sz="1800" dirty="0">
                <a:latin typeface="+mn-lt"/>
              </a:endParaRPr>
            </a:p>
          </p:txBody>
        </p:sp>
        <p:sp>
          <p:nvSpPr>
            <p:cNvPr id="45" name="Rectangle 44"/>
            <p:cNvSpPr/>
            <p:nvPr/>
          </p:nvSpPr>
          <p:spPr>
            <a:xfrm>
              <a:off x="8198427" y="3472934"/>
              <a:ext cx="856325" cy="369332"/>
            </a:xfrm>
            <a:prstGeom prst="rect">
              <a:avLst/>
            </a:prstGeom>
            <a:solidFill>
              <a:srgbClr val="FFFFCC"/>
            </a:solidFill>
            <a:ln w="28575">
              <a:solidFill>
                <a:schemeClr val="accent1"/>
              </a:solidFill>
            </a:ln>
          </p:spPr>
          <p:txBody>
            <a:bodyPr wrap="none">
              <a:spAutoFit/>
            </a:bodyPr>
            <a:lstStyle/>
            <a:p>
              <a:r>
                <a:rPr lang="en-US" altLang="en-US" sz="1800" u="none" dirty="0" smtClean="0">
                  <a:latin typeface="+mn-lt"/>
                </a:rPr>
                <a:t>Output</a:t>
              </a:r>
              <a:endParaRPr lang="en-US" sz="1800" dirty="0">
                <a:latin typeface="+mn-lt"/>
              </a:endParaRPr>
            </a:p>
          </p:txBody>
        </p:sp>
      </p:grpSp>
    </p:spTree>
    <p:extLst>
      <p:ext uri="{BB962C8B-B14F-4D97-AF65-F5344CB8AC3E}">
        <p14:creationId xmlns:p14="http://schemas.microsoft.com/office/powerpoint/2010/main" val="2483222937"/>
      </p:ext>
    </p:extLst>
  </p:cSld>
  <p:clrMapOvr>
    <a:masterClrMapping/>
  </p:clrMapOvr>
  <p:transition>
    <p:zoom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80896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0896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80896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808963">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808963">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80896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08963" grpId="0" build="p"/>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44" name="Rectangle 43"/>
              <p:cNvSpPr/>
              <p:nvPr/>
            </p:nvSpPr>
            <p:spPr>
              <a:xfrm>
                <a:off x="2525233" y="4180367"/>
                <a:ext cx="4071243" cy="517834"/>
              </a:xfrm>
              <a:prstGeom prst="rect">
                <a:avLst/>
              </a:prstGeom>
            </p:spPr>
            <p:txBody>
              <a:bodyPr wrap="none">
                <a:spAutoFit/>
              </a:bodyPr>
              <a:lstStyle/>
              <a:p>
                <a:pPr marL="0" indent="0">
                  <a:buNone/>
                </a:pPr>
                <a14:m>
                  <m:oMathPara xmlns:m="http://schemas.openxmlformats.org/officeDocument/2006/math">
                    <m:oMathParaPr>
                      <m:jc m:val="left"/>
                    </m:oMathParaPr>
                    <m:oMath xmlns:m="http://schemas.openxmlformats.org/officeDocument/2006/math">
                      <m:r>
                        <a:rPr lang="en-US" sz="2400" i="1" u="none">
                          <a:latin typeface="Cambria Math"/>
                        </a:rPr>
                        <m:t>=−</m:t>
                      </m:r>
                      <m:d>
                        <m:dPr>
                          <m:ctrlPr>
                            <a:rPr lang="en-US" sz="2400" i="1" u="none">
                              <a:latin typeface="Cambria Math" charset="0"/>
                            </a:rPr>
                          </m:ctrlPr>
                        </m:dPr>
                        <m:e>
                          <m:sSub>
                            <m:sSubPr>
                              <m:ctrlPr>
                                <a:rPr lang="en-US" sz="2400" i="1" u="none">
                                  <a:latin typeface="Cambria Math" charset="0"/>
                                </a:rPr>
                              </m:ctrlPr>
                            </m:sSubPr>
                            <m:e>
                              <m:r>
                                <a:rPr lang="en-US" sz="2400" i="1" u="none">
                                  <a:latin typeface="Cambria Math"/>
                                </a:rPr>
                                <m:t>𝑡</m:t>
                              </m:r>
                            </m:e>
                            <m:sub>
                              <m:r>
                                <a:rPr lang="en-US" sz="2400" i="1" u="none">
                                  <a:latin typeface="Cambria Math"/>
                                </a:rPr>
                                <m:t>𝑗</m:t>
                              </m:r>
                            </m:sub>
                          </m:sSub>
                          <m:r>
                            <a:rPr lang="en-US" sz="2400" i="1" u="none">
                              <a:latin typeface="Cambria Math"/>
                            </a:rPr>
                            <m:t>−</m:t>
                          </m:r>
                          <m:sSub>
                            <m:sSubPr>
                              <m:ctrlPr>
                                <a:rPr lang="en-US" sz="2400" i="1" u="none" smtClean="0">
                                  <a:solidFill>
                                    <a:srgbClr val="0000FF"/>
                                  </a:solidFill>
                                  <a:latin typeface="Cambria Math" charset="0"/>
                                </a:rPr>
                              </m:ctrlPr>
                            </m:sSubPr>
                            <m:e>
                              <m:r>
                                <a:rPr lang="en-US" sz="2400" i="1" u="none">
                                  <a:solidFill>
                                    <a:srgbClr val="0000FF"/>
                                  </a:solidFill>
                                  <a:latin typeface="Cambria Math"/>
                                </a:rPr>
                                <m:t>𝑜</m:t>
                              </m:r>
                            </m:e>
                            <m:sub>
                              <m:r>
                                <a:rPr lang="en-US" sz="2400" i="1" u="none">
                                  <a:solidFill>
                                    <a:srgbClr val="0000FF"/>
                                  </a:solidFill>
                                  <a:latin typeface="Cambria Math"/>
                                </a:rPr>
                                <m:t>𝑗</m:t>
                              </m:r>
                            </m:sub>
                          </m:sSub>
                        </m:e>
                      </m:d>
                      <m:r>
                        <a:rPr lang="en-US" sz="2400" i="1" u="none">
                          <a:latin typeface="Cambria Math"/>
                        </a:rPr>
                        <m:t>   </m:t>
                      </m:r>
                      <m:sSub>
                        <m:sSubPr>
                          <m:ctrlPr>
                            <a:rPr lang="en-US" sz="2400" i="1" u="none" smtClean="0">
                              <a:solidFill>
                                <a:srgbClr val="0000FF"/>
                              </a:solidFill>
                              <a:latin typeface="Cambria Math" charset="0"/>
                            </a:rPr>
                          </m:ctrlPr>
                        </m:sSubPr>
                        <m:e>
                          <m:r>
                            <a:rPr lang="en-US" sz="2400" i="1" u="none">
                              <a:solidFill>
                                <a:srgbClr val="0000FF"/>
                              </a:solidFill>
                              <a:latin typeface="Cambria Math"/>
                            </a:rPr>
                            <m:t>𝑜</m:t>
                          </m:r>
                        </m:e>
                        <m:sub>
                          <m:r>
                            <a:rPr lang="en-US" sz="2400" i="1" u="none">
                              <a:solidFill>
                                <a:srgbClr val="0000FF"/>
                              </a:solidFill>
                              <a:latin typeface="Cambria Math"/>
                            </a:rPr>
                            <m:t>𝑗</m:t>
                          </m:r>
                        </m:sub>
                      </m:sSub>
                      <m:d>
                        <m:dPr>
                          <m:ctrlPr>
                            <a:rPr lang="en-US" sz="2400" i="1" u="none">
                              <a:latin typeface="Cambria Math" charset="0"/>
                            </a:rPr>
                          </m:ctrlPr>
                        </m:dPr>
                        <m:e>
                          <m:r>
                            <a:rPr lang="en-US" sz="2400" i="1" u="none">
                              <a:latin typeface="Cambria Math"/>
                            </a:rPr>
                            <m:t>1−</m:t>
                          </m:r>
                          <m:sSub>
                            <m:sSubPr>
                              <m:ctrlPr>
                                <a:rPr lang="en-US" sz="2400" i="1" u="none" smtClean="0">
                                  <a:solidFill>
                                    <a:srgbClr val="0000FF"/>
                                  </a:solidFill>
                                  <a:latin typeface="Cambria Math" charset="0"/>
                                </a:rPr>
                              </m:ctrlPr>
                            </m:sSubPr>
                            <m:e>
                              <m:r>
                                <a:rPr lang="en-US" sz="2400" i="1" u="none">
                                  <a:solidFill>
                                    <a:srgbClr val="0000FF"/>
                                  </a:solidFill>
                                  <a:latin typeface="Cambria Math"/>
                                </a:rPr>
                                <m:t>𝑜</m:t>
                              </m:r>
                            </m:e>
                            <m:sub>
                              <m:r>
                                <a:rPr lang="en-US" sz="2400" i="1" u="none">
                                  <a:solidFill>
                                    <a:srgbClr val="0000FF"/>
                                  </a:solidFill>
                                  <a:latin typeface="Cambria Math"/>
                                </a:rPr>
                                <m:t>𝑗</m:t>
                              </m:r>
                            </m:sub>
                          </m:sSub>
                        </m:e>
                      </m:d>
                      <m:r>
                        <a:rPr lang="en-US" sz="2400" i="1" u="none">
                          <a:latin typeface="Cambria Math"/>
                        </a:rPr>
                        <m:t>    </m:t>
                      </m:r>
                      <m:sSub>
                        <m:sSubPr>
                          <m:ctrlPr>
                            <a:rPr lang="en-US" sz="2400" i="1" u="none">
                              <a:latin typeface="Cambria Math" charset="0"/>
                            </a:rPr>
                          </m:ctrlPr>
                        </m:sSubPr>
                        <m:e>
                          <m:r>
                            <a:rPr lang="en-US" sz="2400" i="1" u="none">
                              <a:latin typeface="Cambria Math"/>
                            </a:rPr>
                            <m:t>𝑥</m:t>
                          </m:r>
                        </m:e>
                        <m:sub>
                          <m:r>
                            <a:rPr lang="en-US" sz="2400" i="1" u="none">
                              <a:latin typeface="Cambria Math"/>
                            </a:rPr>
                            <m:t>𝑖</m:t>
                          </m:r>
                        </m:sub>
                      </m:sSub>
                    </m:oMath>
                  </m:oMathPara>
                </a14:m>
                <a:endParaRPr lang="en-US" sz="2400" u="none" dirty="0"/>
              </a:p>
            </p:txBody>
          </p:sp>
        </mc:Choice>
        <mc:Fallback xmlns="">
          <p:sp>
            <p:nvSpPr>
              <p:cNvPr id="44" name="Rectangle 43"/>
              <p:cNvSpPr>
                <a:spLocks noRot="1" noChangeAspect="1" noMove="1" noResize="1" noEditPoints="1" noAdjustHandles="1" noChangeArrowheads="1" noChangeShapeType="1" noTextEdit="1"/>
              </p:cNvSpPr>
              <p:nvPr/>
            </p:nvSpPr>
            <p:spPr>
              <a:xfrm>
                <a:off x="2525233" y="4180367"/>
                <a:ext cx="4071243" cy="517834"/>
              </a:xfrm>
              <a:prstGeom prst="rect">
                <a:avLst/>
              </a:prstGeom>
              <a:blipFill rotWithShape="0">
                <a:blip r:embed="rId2"/>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3" name="Rectangle 42"/>
              <p:cNvSpPr/>
              <p:nvPr/>
            </p:nvSpPr>
            <p:spPr>
              <a:xfrm>
                <a:off x="1850147" y="3368353"/>
                <a:ext cx="3636253" cy="90948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f>
                        <m:fPr>
                          <m:ctrlPr>
                            <a:rPr lang="en-US" sz="2400" i="1">
                              <a:latin typeface="Cambria Math" charset="0"/>
                            </a:rPr>
                          </m:ctrlPr>
                        </m:fPr>
                        <m:num>
                          <m:r>
                            <a:rPr lang="en-US" sz="2400" i="1">
                              <a:latin typeface="Cambria Math"/>
                            </a:rPr>
                            <m:t>𝜕</m:t>
                          </m:r>
                          <m:sSub>
                            <m:sSubPr>
                              <m:ctrlPr>
                                <a:rPr lang="en-US" sz="2400" i="1">
                                  <a:solidFill>
                                    <a:srgbClr val="008A1B"/>
                                  </a:solidFill>
                                  <a:latin typeface="Cambria Math" charset="0"/>
                                </a:rPr>
                              </m:ctrlPr>
                            </m:sSubPr>
                            <m:e>
                              <m:r>
                                <a:rPr lang="en-US" sz="2400" i="1">
                                  <a:solidFill>
                                    <a:srgbClr val="008A1B"/>
                                  </a:solidFill>
                                  <a:latin typeface="Cambria Math" charset="0"/>
                                </a:rPr>
                                <m:t>𝐸</m:t>
                              </m:r>
                            </m:e>
                            <m:sub>
                              <m:r>
                                <a:rPr lang="en-US" sz="2400" i="1">
                                  <a:solidFill>
                                    <a:srgbClr val="008A1B"/>
                                  </a:solidFill>
                                  <a:latin typeface="Cambria Math" charset="0"/>
                                </a:rPr>
                                <m:t>𝑑</m:t>
                              </m:r>
                            </m:sub>
                          </m:sSub>
                        </m:num>
                        <m:den>
                          <m:r>
                            <a:rPr lang="en-US" sz="2400" i="1">
                              <a:latin typeface="Cambria Math"/>
                            </a:rPr>
                            <m:t>𝜕</m:t>
                          </m:r>
                          <m:sSub>
                            <m:sSubPr>
                              <m:ctrlPr>
                                <a:rPr lang="en-US" sz="2400" i="1">
                                  <a:solidFill>
                                    <a:srgbClr val="FF0000"/>
                                  </a:solidFill>
                                  <a:latin typeface="Cambria Math" charset="0"/>
                                </a:rPr>
                              </m:ctrlPr>
                            </m:sSubPr>
                            <m:e>
                              <m:r>
                                <a:rPr lang="en-US" sz="2400" i="1">
                                  <a:solidFill>
                                    <a:srgbClr val="FF0000"/>
                                  </a:solidFill>
                                  <a:latin typeface="Cambria Math"/>
                                </a:rPr>
                                <m:t>𝑤</m:t>
                              </m:r>
                            </m:e>
                            <m:sub>
                              <m:r>
                                <a:rPr lang="en-US" sz="2400" i="1">
                                  <a:solidFill>
                                    <a:srgbClr val="FF0000"/>
                                  </a:solidFill>
                                  <a:latin typeface="Cambria Math"/>
                                </a:rPr>
                                <m:t>𝑖𝑗</m:t>
                              </m:r>
                            </m:sub>
                          </m:sSub>
                        </m:den>
                      </m:f>
                      <m:r>
                        <a:rPr lang="en-US" sz="2400" i="1" u="none" smtClean="0">
                          <a:latin typeface="Cambria Math"/>
                        </a:rPr>
                        <m:t>=</m:t>
                      </m:r>
                      <m:f>
                        <m:fPr>
                          <m:ctrlPr>
                            <a:rPr lang="en-US" sz="2400" i="1" u="none">
                              <a:latin typeface="Cambria Math" charset="0"/>
                            </a:rPr>
                          </m:ctrlPr>
                        </m:fPr>
                        <m:num>
                          <m:r>
                            <a:rPr lang="en-US" sz="2400" i="1" u="none">
                              <a:latin typeface="Cambria Math"/>
                            </a:rPr>
                            <m:t>𝜕</m:t>
                          </m:r>
                          <m:sSub>
                            <m:sSubPr>
                              <m:ctrlPr>
                                <a:rPr lang="en-US" sz="2400" i="1" u="none" smtClean="0">
                                  <a:solidFill>
                                    <a:srgbClr val="00B050"/>
                                  </a:solidFill>
                                  <a:latin typeface="Cambria Math" charset="0"/>
                                </a:rPr>
                              </m:ctrlPr>
                            </m:sSubPr>
                            <m:e>
                              <m:r>
                                <a:rPr lang="en-US" sz="2400" i="1" u="none">
                                  <a:solidFill>
                                    <a:srgbClr val="00B050"/>
                                  </a:solidFill>
                                  <a:latin typeface="Cambria Math"/>
                                </a:rPr>
                                <m:t>𝐸</m:t>
                              </m:r>
                            </m:e>
                            <m:sub>
                              <m:r>
                                <a:rPr lang="en-US" sz="2400" i="1" u="none">
                                  <a:solidFill>
                                    <a:srgbClr val="00B050"/>
                                  </a:solidFill>
                                  <a:latin typeface="Cambria Math"/>
                                </a:rPr>
                                <m:t>𝑑</m:t>
                              </m:r>
                            </m:sub>
                          </m:sSub>
                        </m:num>
                        <m:den>
                          <m:r>
                            <a:rPr lang="en-US" sz="2400" i="1" u="none">
                              <a:latin typeface="Cambria Math"/>
                            </a:rPr>
                            <m:t>𝜕</m:t>
                          </m:r>
                          <m:sSub>
                            <m:sSubPr>
                              <m:ctrlPr>
                                <a:rPr lang="en-US" sz="2400" i="1" u="none" smtClean="0">
                                  <a:solidFill>
                                    <a:srgbClr val="0000FF"/>
                                  </a:solidFill>
                                  <a:latin typeface="Cambria Math" charset="0"/>
                                </a:rPr>
                              </m:ctrlPr>
                            </m:sSubPr>
                            <m:e>
                              <m:r>
                                <m:rPr>
                                  <m:sty m:val="p"/>
                                </m:rPr>
                                <a:rPr lang="en-US" sz="2400" u="none">
                                  <a:solidFill>
                                    <a:srgbClr val="0000FF"/>
                                  </a:solidFill>
                                  <a:latin typeface="Cambria Math"/>
                                </a:rPr>
                                <m:t>o</m:t>
                              </m:r>
                            </m:e>
                            <m:sub>
                              <m:r>
                                <a:rPr lang="en-US" sz="2400" i="1" u="none">
                                  <a:solidFill>
                                    <a:srgbClr val="0000FF"/>
                                  </a:solidFill>
                                  <a:latin typeface="Cambria Math"/>
                                </a:rPr>
                                <m:t>𝑗</m:t>
                              </m:r>
                            </m:sub>
                          </m:sSub>
                        </m:den>
                      </m:f>
                      <m:r>
                        <a:rPr lang="en-US" sz="2400" i="1" u="none">
                          <a:latin typeface="Cambria Math"/>
                        </a:rPr>
                        <m:t>     </m:t>
                      </m:r>
                      <m:f>
                        <m:fPr>
                          <m:ctrlPr>
                            <a:rPr lang="en-US" sz="2400" i="1" u="none">
                              <a:latin typeface="Cambria Math" charset="0"/>
                            </a:rPr>
                          </m:ctrlPr>
                        </m:fPr>
                        <m:num>
                          <m:r>
                            <a:rPr lang="en-US" sz="2400" i="1" u="none">
                              <a:latin typeface="Cambria Math"/>
                            </a:rPr>
                            <m:t>𝜕</m:t>
                          </m:r>
                          <m:sSub>
                            <m:sSubPr>
                              <m:ctrlPr>
                                <a:rPr lang="en-US" sz="2400" i="1" u="none" smtClean="0">
                                  <a:solidFill>
                                    <a:srgbClr val="0000FF"/>
                                  </a:solidFill>
                                  <a:latin typeface="Cambria Math" charset="0"/>
                                </a:rPr>
                              </m:ctrlPr>
                            </m:sSubPr>
                            <m:e>
                              <m:r>
                                <a:rPr lang="en-US" sz="2400" i="1" u="none">
                                  <a:solidFill>
                                    <a:srgbClr val="0000FF"/>
                                  </a:solidFill>
                                  <a:latin typeface="Cambria Math"/>
                                </a:rPr>
                                <m:t>𝑜</m:t>
                              </m:r>
                            </m:e>
                            <m:sub>
                              <m:r>
                                <a:rPr lang="en-US" sz="2400" b="0" i="1" u="none" smtClean="0">
                                  <a:solidFill>
                                    <a:srgbClr val="0000FF"/>
                                  </a:solidFill>
                                  <a:latin typeface="Cambria Math"/>
                                </a:rPr>
                                <m:t>𝑗</m:t>
                              </m:r>
                            </m:sub>
                          </m:sSub>
                        </m:num>
                        <m:den>
                          <m:r>
                            <a:rPr lang="en-US" sz="2400" i="1" u="none">
                              <a:latin typeface="Cambria Math"/>
                            </a:rPr>
                            <m:t>𝜕</m:t>
                          </m:r>
                          <m:sSub>
                            <m:sSubPr>
                              <m:ctrlPr>
                                <a:rPr lang="en-US" sz="2400" i="1" u="none" smtClean="0">
                                  <a:solidFill>
                                    <a:srgbClr val="9900CC"/>
                                  </a:solidFill>
                                  <a:latin typeface="Cambria Math" charset="0"/>
                                </a:rPr>
                              </m:ctrlPr>
                            </m:sSubPr>
                            <m:e>
                              <m:r>
                                <m:rPr>
                                  <m:sty m:val="p"/>
                                </m:rPr>
                                <a:rPr lang="en-US" sz="2400" u="none">
                                  <a:solidFill>
                                    <a:srgbClr val="9900CC"/>
                                  </a:solidFill>
                                  <a:latin typeface="Cambria Math"/>
                                </a:rPr>
                                <m:t>net</m:t>
                              </m:r>
                            </m:e>
                            <m:sub>
                              <m:r>
                                <a:rPr lang="en-US" sz="2400" i="1" u="none">
                                  <a:solidFill>
                                    <a:srgbClr val="9900CC"/>
                                  </a:solidFill>
                                  <a:latin typeface="Cambria Math"/>
                                </a:rPr>
                                <m:t>𝑗</m:t>
                              </m:r>
                            </m:sub>
                          </m:sSub>
                        </m:den>
                      </m:f>
                      <m:r>
                        <a:rPr lang="en-US" sz="2400" i="1" u="none">
                          <a:latin typeface="Cambria Math"/>
                        </a:rPr>
                        <m:t>     </m:t>
                      </m:r>
                      <m:f>
                        <m:fPr>
                          <m:ctrlPr>
                            <a:rPr lang="en-US" sz="2400" i="1" u="none">
                              <a:latin typeface="Cambria Math" charset="0"/>
                            </a:rPr>
                          </m:ctrlPr>
                        </m:fPr>
                        <m:num>
                          <m:r>
                            <a:rPr lang="en-US" sz="2400" i="1" u="none">
                              <a:latin typeface="Cambria Math"/>
                            </a:rPr>
                            <m:t>𝜕</m:t>
                          </m:r>
                          <m:sSub>
                            <m:sSubPr>
                              <m:ctrlPr>
                                <a:rPr lang="en-US" sz="2400" i="1" u="none" smtClean="0">
                                  <a:solidFill>
                                    <a:srgbClr val="9900CC"/>
                                  </a:solidFill>
                                  <a:latin typeface="Cambria Math" charset="0"/>
                                </a:rPr>
                              </m:ctrlPr>
                            </m:sSubPr>
                            <m:e>
                              <m:r>
                                <m:rPr>
                                  <m:sty m:val="p"/>
                                </m:rPr>
                                <a:rPr lang="en-US" sz="2400" u="none">
                                  <a:solidFill>
                                    <a:srgbClr val="9900CC"/>
                                  </a:solidFill>
                                  <a:latin typeface="Cambria Math"/>
                                </a:rPr>
                                <m:t>net</m:t>
                              </m:r>
                            </m:e>
                            <m:sub>
                              <m:r>
                                <a:rPr lang="en-US" sz="2400" i="1" u="none">
                                  <a:solidFill>
                                    <a:srgbClr val="9900CC"/>
                                  </a:solidFill>
                                  <a:latin typeface="Cambria Math"/>
                                </a:rPr>
                                <m:t>𝑗</m:t>
                              </m:r>
                            </m:sub>
                          </m:sSub>
                        </m:num>
                        <m:den>
                          <m:r>
                            <a:rPr lang="en-US" sz="2400" i="1" u="none">
                              <a:latin typeface="Cambria Math"/>
                            </a:rPr>
                            <m:t>𝜕</m:t>
                          </m:r>
                          <m:sSub>
                            <m:sSubPr>
                              <m:ctrlPr>
                                <a:rPr lang="en-US" sz="2400" i="1">
                                  <a:solidFill>
                                    <a:srgbClr val="FF0000"/>
                                  </a:solidFill>
                                  <a:latin typeface="Cambria Math" charset="0"/>
                                </a:rPr>
                              </m:ctrlPr>
                            </m:sSubPr>
                            <m:e>
                              <m:r>
                                <a:rPr lang="en-US" sz="2400" i="1">
                                  <a:solidFill>
                                    <a:srgbClr val="FF0000"/>
                                  </a:solidFill>
                                  <a:latin typeface="Cambria Math"/>
                                </a:rPr>
                                <m:t>𝑤</m:t>
                              </m:r>
                            </m:e>
                            <m:sub>
                              <m:r>
                                <a:rPr lang="en-US" sz="2400" i="1">
                                  <a:solidFill>
                                    <a:srgbClr val="FF0000"/>
                                  </a:solidFill>
                                  <a:latin typeface="Cambria Math"/>
                                </a:rPr>
                                <m:t>𝑖𝑗</m:t>
                              </m:r>
                            </m:sub>
                          </m:sSub>
                        </m:den>
                      </m:f>
                    </m:oMath>
                  </m:oMathPara>
                </a14:m>
                <a:endParaRPr lang="en-US" sz="2400" u="none" dirty="0"/>
              </a:p>
            </p:txBody>
          </p:sp>
        </mc:Choice>
        <mc:Fallback xmlns="">
          <p:sp>
            <p:nvSpPr>
              <p:cNvPr id="43" name="Rectangle 42"/>
              <p:cNvSpPr>
                <a:spLocks noRot="1" noChangeAspect="1" noMove="1" noResize="1" noEditPoints="1" noAdjustHandles="1" noChangeArrowheads="1" noChangeShapeType="1" noTextEdit="1"/>
              </p:cNvSpPr>
              <p:nvPr/>
            </p:nvSpPr>
            <p:spPr>
              <a:xfrm>
                <a:off x="1850147" y="3368353"/>
                <a:ext cx="3636253" cy="909480"/>
              </a:xfrm>
              <a:prstGeom prst="rect">
                <a:avLst/>
              </a:prstGeom>
              <a:blipFill rotWithShape="0">
                <a:blip r:embed="rId3"/>
                <a:stretch>
                  <a:fillRect r="-4195"/>
                </a:stretch>
              </a:blipFill>
            </p:spPr>
            <p:txBody>
              <a:bodyPr/>
              <a:lstStyle/>
              <a:p>
                <a:r>
                  <a:rPr lang="en-US">
                    <a:noFill/>
                  </a:rPr>
                  <a:t> </a:t>
                </a:r>
              </a:p>
            </p:txBody>
          </p:sp>
        </mc:Fallback>
      </mc:AlternateContent>
      <p:sp>
        <p:nvSpPr>
          <p:cNvPr id="2" name="Title 1"/>
          <p:cNvSpPr>
            <a:spLocks noGrp="1"/>
          </p:cNvSpPr>
          <p:nvPr>
            <p:ph type="title"/>
          </p:nvPr>
        </p:nvSpPr>
        <p:spPr/>
        <p:txBody>
          <a:bodyPr/>
          <a:lstStyle/>
          <a:p>
            <a:r>
              <a:rPr lang="en-US" dirty="0"/>
              <a:t>Derivation of Learning </a:t>
            </a:r>
            <a:r>
              <a:rPr lang="en-US" dirty="0" smtClean="0"/>
              <a:t>Rule (2)</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609600" y="1112838"/>
                <a:ext cx="6934551" cy="1536620"/>
              </a:xfrm>
            </p:spPr>
            <p:txBody>
              <a:bodyPr/>
              <a:lstStyle/>
              <a:p>
                <a:r>
                  <a:rPr lang="en-US" dirty="0" smtClean="0"/>
                  <a:t>Weight updates of </a:t>
                </a:r>
                <a:r>
                  <a:rPr lang="en-US" dirty="0"/>
                  <a:t>output units:</a:t>
                </a:r>
              </a:p>
              <a:p>
                <a:pPr lvl="1"/>
                <a14:m>
                  <m:oMath xmlns:m="http://schemas.openxmlformats.org/officeDocument/2006/math">
                    <m:sSub>
                      <m:sSubPr>
                        <m:ctrlPr>
                          <a:rPr lang="en-US" i="1">
                            <a:latin typeface="Cambria Math" charset="0"/>
                          </a:rPr>
                        </m:ctrlPr>
                      </m:sSubPr>
                      <m:e>
                        <m:r>
                          <a:rPr lang="en-US" i="1">
                            <a:latin typeface="Cambria Math"/>
                          </a:rPr>
                          <m:t>𝑤</m:t>
                        </m:r>
                      </m:e>
                      <m:sub>
                        <m:r>
                          <a:rPr lang="en-US" i="1">
                            <a:latin typeface="Cambria Math"/>
                          </a:rPr>
                          <m:t>𝑖𝑗</m:t>
                        </m:r>
                      </m:sub>
                    </m:sSub>
                  </m:oMath>
                </a14:m>
                <a:r>
                  <a:rPr lang="en-US" dirty="0" smtClean="0"/>
                  <a:t> influences </a:t>
                </a:r>
                <a:r>
                  <a:rPr lang="en-US" dirty="0"/>
                  <a:t>the output only </a:t>
                </a:r>
                <a:r>
                  <a:rPr lang="en-US" dirty="0" smtClean="0"/>
                  <a:t>through </a:t>
                </a:r>
                <a14:m>
                  <m:oMath xmlns:m="http://schemas.openxmlformats.org/officeDocument/2006/math">
                    <m:sSub>
                      <m:sSubPr>
                        <m:ctrlPr>
                          <a:rPr lang="en-US" i="1">
                            <a:latin typeface="Cambria Math" charset="0"/>
                          </a:rPr>
                        </m:ctrlPr>
                      </m:sSubPr>
                      <m:e>
                        <m:r>
                          <m:rPr>
                            <m:sty m:val="p"/>
                          </m:rPr>
                          <a:rPr lang="en-US">
                            <a:latin typeface="Cambria Math"/>
                          </a:rPr>
                          <m:t>net</m:t>
                        </m:r>
                      </m:e>
                      <m:sub>
                        <m:r>
                          <a:rPr lang="en-US" i="1">
                            <a:latin typeface="Cambria Math"/>
                          </a:rPr>
                          <m:t>𝑗</m:t>
                        </m:r>
                      </m:sub>
                    </m:sSub>
                  </m:oMath>
                </a14:m>
                <a:endParaRPr lang="en-US" dirty="0"/>
              </a:p>
              <a:p>
                <a:r>
                  <a:rPr lang="en-US" dirty="0"/>
                  <a:t>Therefore:</a:t>
                </a:r>
              </a:p>
              <a:p>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609600" y="1112838"/>
                <a:ext cx="6934551" cy="1536620"/>
              </a:xfrm>
              <a:blipFill rotWithShape="0">
                <a:blip r:embed="rId4"/>
                <a:stretch>
                  <a:fillRect l="-1142" t="-3175"/>
                </a:stretch>
              </a:blipFill>
            </p:spPr>
            <p:txBody>
              <a:bodyPr/>
              <a:lstStyle/>
              <a:p>
                <a:r>
                  <a:rPr lang="en-US">
                    <a:noFill/>
                  </a:rPr>
                  <a:t> </a:t>
                </a:r>
              </a:p>
            </p:txBody>
          </p:sp>
        </mc:Fallback>
      </mc:AlternateContent>
      <p:sp>
        <p:nvSpPr>
          <p:cNvPr id="5" name="Slide Number Placeholder 4"/>
          <p:cNvSpPr>
            <a:spLocks noGrp="1"/>
          </p:cNvSpPr>
          <p:nvPr>
            <p:ph type="sldNum" sz="quarter" idx="4294967295"/>
          </p:nvPr>
        </p:nvSpPr>
        <p:spPr>
          <a:xfrm>
            <a:off x="7010400" y="6356350"/>
            <a:ext cx="2133600" cy="365125"/>
          </a:xfrm>
        </p:spPr>
        <p:txBody>
          <a:bodyPr/>
          <a:lstStyle/>
          <a:p>
            <a:fld id="{FA6F6034-1516-478C-9756-BC6A8296D6DE}" type="slidenum">
              <a:rPr lang="en-US" smtClean="0"/>
              <a:pPr/>
              <a:t>40</a:t>
            </a:fld>
            <a:endParaRPr lang="en-US" dirty="0"/>
          </a:p>
        </p:txBody>
      </p:sp>
      <p:grpSp>
        <p:nvGrpSpPr>
          <p:cNvPr id="67" name="Group 66"/>
          <p:cNvGrpSpPr/>
          <p:nvPr/>
        </p:nvGrpSpPr>
        <p:grpSpPr>
          <a:xfrm>
            <a:off x="6622407" y="2514601"/>
            <a:ext cx="2673993" cy="2362199"/>
            <a:chOff x="6477000" y="2590800"/>
            <a:chExt cx="2673993" cy="2362199"/>
          </a:xfrm>
        </p:grpSpPr>
        <p:grpSp>
          <p:nvGrpSpPr>
            <p:cNvPr id="6" name="Group 51"/>
            <p:cNvGrpSpPr>
              <a:grpSpLocks/>
            </p:cNvGrpSpPr>
            <p:nvPr/>
          </p:nvGrpSpPr>
          <p:grpSpPr bwMode="auto">
            <a:xfrm>
              <a:off x="6477000" y="2704742"/>
              <a:ext cx="2430053" cy="2248257"/>
              <a:chOff x="1872" y="2496"/>
              <a:chExt cx="1392" cy="1368"/>
            </a:xfrm>
          </p:grpSpPr>
          <p:grpSp>
            <p:nvGrpSpPr>
              <p:cNvPr id="7" name="Group 26"/>
              <p:cNvGrpSpPr>
                <a:grpSpLocks/>
              </p:cNvGrpSpPr>
              <p:nvPr/>
            </p:nvGrpSpPr>
            <p:grpSpPr bwMode="auto">
              <a:xfrm>
                <a:off x="1872" y="3720"/>
                <a:ext cx="1392" cy="144"/>
                <a:chOff x="1872" y="3720"/>
                <a:chExt cx="1392" cy="144"/>
              </a:xfrm>
            </p:grpSpPr>
            <p:sp>
              <p:nvSpPr>
                <p:cNvPr id="37" name="Oval 10"/>
                <p:cNvSpPr>
                  <a:spLocks noChangeArrowheads="1"/>
                </p:cNvSpPr>
                <p:nvPr/>
              </p:nvSpPr>
              <p:spPr bwMode="auto">
                <a:xfrm>
                  <a:off x="1872" y="3720"/>
                  <a:ext cx="144" cy="144"/>
                </a:xfrm>
                <a:prstGeom prst="ellipse">
                  <a:avLst/>
                </a:prstGeom>
                <a:solidFill>
                  <a:schemeClr val="tx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8" name="Oval 11"/>
                <p:cNvSpPr>
                  <a:spLocks noChangeArrowheads="1"/>
                </p:cNvSpPr>
                <p:nvPr/>
              </p:nvSpPr>
              <p:spPr bwMode="auto">
                <a:xfrm>
                  <a:off x="2256" y="3720"/>
                  <a:ext cx="144" cy="144"/>
                </a:xfrm>
                <a:prstGeom prst="ellipse">
                  <a:avLst/>
                </a:prstGeom>
                <a:solidFill>
                  <a:schemeClr val="tx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9" name="Oval 12"/>
                <p:cNvSpPr>
                  <a:spLocks noChangeArrowheads="1"/>
                </p:cNvSpPr>
                <p:nvPr/>
              </p:nvSpPr>
              <p:spPr bwMode="auto">
                <a:xfrm>
                  <a:off x="2832" y="3720"/>
                  <a:ext cx="144" cy="144"/>
                </a:xfrm>
                <a:prstGeom prst="ellipse">
                  <a:avLst/>
                </a:prstGeom>
                <a:solidFill>
                  <a:schemeClr val="tx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0" name="Oval 13"/>
                <p:cNvSpPr>
                  <a:spLocks noChangeArrowheads="1"/>
                </p:cNvSpPr>
                <p:nvPr/>
              </p:nvSpPr>
              <p:spPr bwMode="auto">
                <a:xfrm>
                  <a:off x="3120" y="3720"/>
                  <a:ext cx="144" cy="144"/>
                </a:xfrm>
                <a:prstGeom prst="ellipse">
                  <a:avLst/>
                </a:prstGeom>
                <a:solidFill>
                  <a:schemeClr val="tx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1" name="Oval 14"/>
                <p:cNvSpPr>
                  <a:spLocks noChangeArrowheads="1"/>
                </p:cNvSpPr>
                <p:nvPr/>
              </p:nvSpPr>
              <p:spPr bwMode="auto">
                <a:xfrm>
                  <a:off x="2544" y="3720"/>
                  <a:ext cx="144" cy="144"/>
                </a:xfrm>
                <a:prstGeom prst="ellipse">
                  <a:avLst/>
                </a:prstGeom>
                <a:solidFill>
                  <a:schemeClr val="tx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8" name="Group 25"/>
              <p:cNvGrpSpPr>
                <a:grpSpLocks/>
              </p:cNvGrpSpPr>
              <p:nvPr/>
            </p:nvGrpSpPr>
            <p:grpSpPr bwMode="auto">
              <a:xfrm>
                <a:off x="2016" y="3108"/>
                <a:ext cx="1056" cy="144"/>
                <a:chOff x="2016" y="3168"/>
                <a:chExt cx="1056" cy="144"/>
              </a:xfrm>
            </p:grpSpPr>
            <p:sp>
              <p:nvSpPr>
                <p:cNvPr id="34" name="Oval 16"/>
                <p:cNvSpPr>
                  <a:spLocks noChangeArrowheads="1"/>
                </p:cNvSpPr>
                <p:nvPr/>
              </p:nvSpPr>
              <p:spPr bwMode="auto">
                <a:xfrm>
                  <a:off x="2016" y="3168"/>
                  <a:ext cx="144" cy="144"/>
                </a:xfrm>
                <a:prstGeom prst="ellipse">
                  <a:avLst/>
                </a:prstGeom>
                <a:solidFill>
                  <a:schemeClr val="tx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5" name="Oval 17"/>
                <p:cNvSpPr>
                  <a:spLocks noChangeArrowheads="1"/>
                </p:cNvSpPr>
                <p:nvPr/>
              </p:nvSpPr>
              <p:spPr bwMode="auto">
                <a:xfrm>
                  <a:off x="2928" y="3168"/>
                  <a:ext cx="144" cy="144"/>
                </a:xfrm>
                <a:prstGeom prst="ellipse">
                  <a:avLst/>
                </a:prstGeom>
                <a:solidFill>
                  <a:schemeClr val="tx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6" name="Oval 19"/>
                <p:cNvSpPr>
                  <a:spLocks noChangeArrowheads="1"/>
                </p:cNvSpPr>
                <p:nvPr/>
              </p:nvSpPr>
              <p:spPr bwMode="auto">
                <a:xfrm>
                  <a:off x="2496" y="3168"/>
                  <a:ext cx="144" cy="144"/>
                </a:xfrm>
                <a:prstGeom prst="ellipse">
                  <a:avLst/>
                </a:prstGeom>
                <a:solidFill>
                  <a:schemeClr val="tx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9" name="Group 27"/>
              <p:cNvGrpSpPr>
                <a:grpSpLocks/>
              </p:cNvGrpSpPr>
              <p:nvPr/>
            </p:nvGrpSpPr>
            <p:grpSpPr bwMode="auto">
              <a:xfrm>
                <a:off x="2208" y="2496"/>
                <a:ext cx="624" cy="144"/>
                <a:chOff x="2208" y="2496"/>
                <a:chExt cx="624" cy="144"/>
              </a:xfrm>
            </p:grpSpPr>
            <p:sp>
              <p:nvSpPr>
                <p:cNvPr id="32" name="Oval 21"/>
                <p:cNvSpPr>
                  <a:spLocks noChangeArrowheads="1"/>
                </p:cNvSpPr>
                <p:nvPr/>
              </p:nvSpPr>
              <p:spPr bwMode="auto">
                <a:xfrm>
                  <a:off x="2208" y="2496"/>
                  <a:ext cx="144" cy="144"/>
                </a:xfrm>
                <a:prstGeom prst="ellipse">
                  <a:avLst/>
                </a:prstGeom>
                <a:solidFill>
                  <a:schemeClr val="tx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3" name="Oval 24"/>
                <p:cNvSpPr>
                  <a:spLocks noChangeArrowheads="1"/>
                </p:cNvSpPr>
                <p:nvPr/>
              </p:nvSpPr>
              <p:spPr bwMode="auto">
                <a:xfrm>
                  <a:off x="2688" y="2496"/>
                  <a:ext cx="144" cy="144"/>
                </a:xfrm>
                <a:prstGeom prst="ellipse">
                  <a:avLst/>
                </a:prstGeom>
                <a:solidFill>
                  <a:schemeClr val="tx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cxnSp>
            <p:nvCxnSpPr>
              <p:cNvPr id="10" name="AutoShape 28"/>
              <p:cNvCxnSpPr>
                <a:cxnSpLocks noChangeShapeType="1"/>
                <a:stCxn id="33" idx="4"/>
                <a:endCxn id="35" idx="0"/>
              </p:cNvCxnSpPr>
              <p:nvPr/>
            </p:nvCxnSpPr>
            <p:spPr bwMode="auto">
              <a:xfrm>
                <a:off x="2760" y="2640"/>
                <a:ext cx="240" cy="468"/>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 name="AutoShape 29"/>
              <p:cNvCxnSpPr>
                <a:cxnSpLocks noChangeShapeType="1"/>
                <a:stCxn id="33" idx="4"/>
                <a:endCxn id="36" idx="0"/>
              </p:cNvCxnSpPr>
              <p:nvPr/>
            </p:nvCxnSpPr>
            <p:spPr bwMode="auto">
              <a:xfrm flipH="1">
                <a:off x="2568" y="2640"/>
                <a:ext cx="192" cy="468"/>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 name="AutoShape 30"/>
              <p:cNvCxnSpPr>
                <a:cxnSpLocks noChangeShapeType="1"/>
                <a:stCxn id="33" idx="4"/>
                <a:endCxn id="34" idx="0"/>
              </p:cNvCxnSpPr>
              <p:nvPr/>
            </p:nvCxnSpPr>
            <p:spPr bwMode="auto">
              <a:xfrm flipH="1">
                <a:off x="2088" y="2640"/>
                <a:ext cx="672" cy="468"/>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3" name="AutoShape 31"/>
              <p:cNvCxnSpPr>
                <a:cxnSpLocks noChangeShapeType="1"/>
                <a:stCxn id="32" idx="4"/>
                <a:endCxn id="35" idx="0"/>
              </p:cNvCxnSpPr>
              <p:nvPr/>
            </p:nvCxnSpPr>
            <p:spPr bwMode="auto">
              <a:xfrm>
                <a:off x="2280" y="2640"/>
                <a:ext cx="720" cy="468"/>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4" name="AutoShape 32"/>
              <p:cNvCxnSpPr>
                <a:cxnSpLocks noChangeShapeType="1"/>
                <a:stCxn id="32" idx="4"/>
                <a:endCxn id="36" idx="0"/>
              </p:cNvCxnSpPr>
              <p:nvPr/>
            </p:nvCxnSpPr>
            <p:spPr bwMode="auto">
              <a:xfrm>
                <a:off x="2280" y="2640"/>
                <a:ext cx="288" cy="468"/>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5" name="AutoShape 33"/>
              <p:cNvCxnSpPr>
                <a:cxnSpLocks noChangeShapeType="1"/>
                <a:stCxn id="32" idx="4"/>
                <a:endCxn id="34" idx="0"/>
              </p:cNvCxnSpPr>
              <p:nvPr/>
            </p:nvCxnSpPr>
            <p:spPr bwMode="auto">
              <a:xfrm flipH="1">
                <a:off x="2088" y="2640"/>
                <a:ext cx="192" cy="468"/>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6" name="AutoShape 34"/>
              <p:cNvCxnSpPr>
                <a:cxnSpLocks noChangeShapeType="1"/>
                <a:stCxn id="34" idx="4"/>
                <a:endCxn id="37" idx="0"/>
              </p:cNvCxnSpPr>
              <p:nvPr/>
            </p:nvCxnSpPr>
            <p:spPr bwMode="auto">
              <a:xfrm flipH="1">
                <a:off x="1944" y="3252"/>
                <a:ext cx="144" cy="468"/>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7" name="AutoShape 35"/>
              <p:cNvCxnSpPr>
                <a:cxnSpLocks noChangeShapeType="1"/>
                <a:stCxn id="34" idx="4"/>
                <a:endCxn id="38" idx="0"/>
              </p:cNvCxnSpPr>
              <p:nvPr/>
            </p:nvCxnSpPr>
            <p:spPr bwMode="auto">
              <a:xfrm>
                <a:off x="2088" y="3252"/>
                <a:ext cx="240" cy="468"/>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8" name="AutoShape 36"/>
              <p:cNvCxnSpPr>
                <a:cxnSpLocks noChangeShapeType="1"/>
                <a:stCxn id="34" idx="4"/>
                <a:endCxn id="41" idx="0"/>
              </p:cNvCxnSpPr>
              <p:nvPr/>
            </p:nvCxnSpPr>
            <p:spPr bwMode="auto">
              <a:xfrm>
                <a:off x="2088" y="3252"/>
                <a:ext cx="528" cy="468"/>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9" name="AutoShape 37"/>
              <p:cNvCxnSpPr>
                <a:cxnSpLocks noChangeShapeType="1"/>
                <a:stCxn id="34" idx="4"/>
                <a:endCxn id="39" idx="0"/>
              </p:cNvCxnSpPr>
              <p:nvPr/>
            </p:nvCxnSpPr>
            <p:spPr bwMode="auto">
              <a:xfrm>
                <a:off x="2088" y="3252"/>
                <a:ext cx="816" cy="468"/>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0" name="AutoShape 38"/>
              <p:cNvCxnSpPr>
                <a:cxnSpLocks noChangeShapeType="1"/>
                <a:stCxn id="34" idx="4"/>
                <a:endCxn id="40" idx="0"/>
              </p:cNvCxnSpPr>
              <p:nvPr/>
            </p:nvCxnSpPr>
            <p:spPr bwMode="auto">
              <a:xfrm>
                <a:off x="2088" y="3252"/>
                <a:ext cx="1104" cy="468"/>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1" name="AutoShape 40"/>
              <p:cNvCxnSpPr>
                <a:cxnSpLocks noChangeShapeType="1"/>
                <a:endCxn id="41" idx="0"/>
              </p:cNvCxnSpPr>
              <p:nvPr/>
            </p:nvCxnSpPr>
            <p:spPr bwMode="auto">
              <a:xfrm>
                <a:off x="2560" y="3268"/>
                <a:ext cx="56" cy="452"/>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2" name="AutoShape 41"/>
              <p:cNvCxnSpPr>
                <a:cxnSpLocks noChangeShapeType="1"/>
                <a:stCxn id="36" idx="4"/>
                <a:endCxn id="38" idx="0"/>
              </p:cNvCxnSpPr>
              <p:nvPr/>
            </p:nvCxnSpPr>
            <p:spPr bwMode="auto">
              <a:xfrm flipH="1">
                <a:off x="2328" y="3252"/>
                <a:ext cx="240" cy="468"/>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3" name="AutoShape 42"/>
              <p:cNvCxnSpPr>
                <a:cxnSpLocks noChangeShapeType="1"/>
                <a:endCxn id="37" idx="0"/>
              </p:cNvCxnSpPr>
              <p:nvPr/>
            </p:nvCxnSpPr>
            <p:spPr bwMode="auto">
              <a:xfrm flipH="1">
                <a:off x="1944" y="3268"/>
                <a:ext cx="616" cy="452"/>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4" name="AutoShape 43"/>
              <p:cNvCxnSpPr>
                <a:cxnSpLocks noChangeShapeType="1"/>
              </p:cNvCxnSpPr>
              <p:nvPr/>
            </p:nvCxnSpPr>
            <p:spPr bwMode="auto">
              <a:xfrm>
                <a:off x="2544" y="3264"/>
                <a:ext cx="312" cy="456"/>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5" name="AutoShape 44"/>
              <p:cNvCxnSpPr>
                <a:cxnSpLocks noChangeShapeType="1"/>
                <a:stCxn id="35" idx="4"/>
                <a:endCxn id="40" idx="0"/>
              </p:cNvCxnSpPr>
              <p:nvPr/>
            </p:nvCxnSpPr>
            <p:spPr bwMode="auto">
              <a:xfrm>
                <a:off x="3000" y="3252"/>
                <a:ext cx="192" cy="468"/>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6" name="AutoShape 45"/>
              <p:cNvCxnSpPr>
                <a:cxnSpLocks noChangeShapeType="1"/>
                <a:stCxn id="35" idx="4"/>
                <a:endCxn id="39" idx="0"/>
              </p:cNvCxnSpPr>
              <p:nvPr/>
            </p:nvCxnSpPr>
            <p:spPr bwMode="auto">
              <a:xfrm flipH="1">
                <a:off x="2904" y="3252"/>
                <a:ext cx="96" cy="468"/>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7" name="AutoShape 46"/>
              <p:cNvCxnSpPr>
                <a:cxnSpLocks noChangeShapeType="1"/>
                <a:stCxn id="35" idx="4"/>
                <a:endCxn id="41" idx="0"/>
              </p:cNvCxnSpPr>
              <p:nvPr/>
            </p:nvCxnSpPr>
            <p:spPr bwMode="auto">
              <a:xfrm flipH="1">
                <a:off x="2616" y="3252"/>
                <a:ext cx="384" cy="468"/>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8" name="AutoShape 47"/>
              <p:cNvCxnSpPr>
                <a:cxnSpLocks noChangeShapeType="1"/>
                <a:stCxn id="35" idx="4"/>
                <a:endCxn id="38" idx="0"/>
              </p:cNvCxnSpPr>
              <p:nvPr/>
            </p:nvCxnSpPr>
            <p:spPr bwMode="auto">
              <a:xfrm flipH="1">
                <a:off x="2328" y="3252"/>
                <a:ext cx="672" cy="468"/>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9" name="AutoShape 48"/>
              <p:cNvCxnSpPr>
                <a:cxnSpLocks noChangeShapeType="1"/>
                <a:stCxn id="35" idx="4"/>
                <a:endCxn id="37" idx="7"/>
              </p:cNvCxnSpPr>
              <p:nvPr/>
            </p:nvCxnSpPr>
            <p:spPr bwMode="auto">
              <a:xfrm flipH="1">
                <a:off x="1995" y="3252"/>
                <a:ext cx="1005" cy="489"/>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0" name="AutoShape 49"/>
              <p:cNvCxnSpPr>
                <a:cxnSpLocks noChangeShapeType="1"/>
                <a:stCxn id="36" idx="4"/>
                <a:endCxn id="40" idx="0"/>
              </p:cNvCxnSpPr>
              <p:nvPr/>
            </p:nvCxnSpPr>
            <p:spPr bwMode="auto">
              <a:xfrm>
                <a:off x="2568" y="3252"/>
                <a:ext cx="624" cy="468"/>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31" name="Line 50"/>
              <p:cNvSpPr>
                <a:spLocks noChangeShapeType="1"/>
              </p:cNvSpPr>
              <p:nvPr/>
            </p:nvSpPr>
            <p:spPr bwMode="auto">
              <a:xfrm flipV="1">
                <a:off x="1872" y="2688"/>
                <a:ext cx="0" cy="1104"/>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mc:AlternateContent xmlns:mc="http://schemas.openxmlformats.org/markup-compatibility/2006" xmlns:a14="http://schemas.microsoft.com/office/drawing/2010/main">
          <mc:Choice Requires="a14">
            <p:sp>
              <p:nvSpPr>
                <p:cNvPr id="42" name="TextBox 41"/>
                <p:cNvSpPr txBox="1"/>
                <p:nvPr/>
              </p:nvSpPr>
              <p:spPr>
                <a:xfrm>
                  <a:off x="7274966" y="2590800"/>
                  <a:ext cx="1107034" cy="1246495"/>
                </a:xfrm>
                <a:prstGeom prst="rect">
                  <a:avLst/>
                </a:prstGeom>
                <a:noFill/>
              </p:spPr>
              <p:txBody>
                <a:bodyPr wrap="none" rtlCol="0">
                  <a:spAutoFit/>
                </a:bodyPr>
                <a:lstStyle/>
                <a:p>
                  <a:pPr algn="ctr"/>
                  <a14:m>
                    <m:oMath xmlns:m="http://schemas.openxmlformats.org/officeDocument/2006/math">
                      <m:r>
                        <a:rPr lang="en-US" sz="2500" b="0" i="1" u="none" smtClean="0">
                          <a:latin typeface="Cambria Math"/>
                        </a:rPr>
                        <m:t>𝑗</m:t>
                      </m:r>
                    </m:oMath>
                  </a14:m>
                  <a:r>
                    <a:rPr lang="en-US" sz="2500" u="none" dirty="0" smtClean="0"/>
                    <a:t>          </a:t>
                  </a:r>
                  <a:endParaRPr lang="en-US" sz="2500" u="none" dirty="0"/>
                </a:p>
                <a:p>
                  <a:pPr algn="ctr"/>
                  <a:endParaRPr lang="en-US" sz="2500" i="1" u="none" dirty="0" smtClean="0">
                    <a:latin typeface="Cambria Math"/>
                  </a:endParaRPr>
                </a:p>
                <a:p>
                  <a:pPr algn="ctr"/>
                  <a:r>
                    <a:rPr lang="en-US" sz="2500" u="none" dirty="0" smtClean="0"/>
                    <a:t>  </a:t>
                  </a:r>
                  <a14:m>
                    <m:oMath xmlns:m="http://schemas.openxmlformats.org/officeDocument/2006/math">
                      <m:r>
                        <a:rPr lang="en-US" sz="2500" i="1" u="none">
                          <a:latin typeface="Cambria Math"/>
                        </a:rPr>
                        <m:t>𝑖</m:t>
                      </m:r>
                    </m:oMath>
                  </a14:m>
                  <a:endParaRPr lang="en-US" sz="2500" u="none" dirty="0" smtClean="0"/>
                </a:p>
              </p:txBody>
            </p:sp>
          </mc:Choice>
          <mc:Fallback xmlns="">
            <p:sp>
              <p:nvSpPr>
                <p:cNvPr id="42" name="TextBox 41"/>
                <p:cNvSpPr txBox="1">
                  <a:spLocks noRot="1" noChangeAspect="1" noMove="1" noResize="1" noEditPoints="1" noAdjustHandles="1" noChangeArrowheads="1" noChangeShapeType="1" noTextEdit="1"/>
                </p:cNvSpPr>
                <p:nvPr/>
              </p:nvSpPr>
              <p:spPr>
                <a:xfrm>
                  <a:off x="7274966" y="2590800"/>
                  <a:ext cx="1107034" cy="1246495"/>
                </a:xfrm>
                <a:prstGeom prst="rect">
                  <a:avLst/>
                </a:prstGeom>
                <a:blipFill rotWithShape="1">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7" name="Rectangle 46"/>
                <p:cNvSpPr/>
                <p:nvPr/>
              </p:nvSpPr>
              <p:spPr>
                <a:xfrm>
                  <a:off x="8396619" y="2656137"/>
                  <a:ext cx="754374" cy="557910"/>
                </a:xfrm>
                <a:prstGeom prst="rect">
                  <a:avLst/>
                </a:prstGeom>
              </p:spPr>
              <p:txBody>
                <a:bodyPr wrap="none">
                  <a:spAutoFit/>
                </a:bodyPr>
                <a:lstStyle/>
                <a:p>
                  <a:pPr algn="ctr"/>
                  <a14:m>
                    <m:oMathPara xmlns:m="http://schemas.openxmlformats.org/officeDocument/2006/math">
                      <m:oMathParaPr>
                        <m:jc m:val="centerGroup"/>
                      </m:oMathParaPr>
                      <m:oMath xmlns:m="http://schemas.openxmlformats.org/officeDocument/2006/math">
                        <m:sSub>
                          <m:sSubPr>
                            <m:ctrlPr>
                              <a:rPr lang="en-US" sz="2800" i="1">
                                <a:solidFill>
                                  <a:srgbClr val="FF0000"/>
                                </a:solidFill>
                                <a:latin typeface="Cambria Math" charset="0"/>
                              </a:rPr>
                            </m:ctrlPr>
                          </m:sSubPr>
                          <m:e>
                            <m:r>
                              <a:rPr lang="en-US" sz="2800" i="1">
                                <a:solidFill>
                                  <a:srgbClr val="FF0000"/>
                                </a:solidFill>
                                <a:latin typeface="Cambria Math"/>
                              </a:rPr>
                              <m:t>𝑤</m:t>
                            </m:r>
                          </m:e>
                          <m:sub>
                            <m:r>
                              <a:rPr lang="en-US" sz="2800" i="1">
                                <a:solidFill>
                                  <a:srgbClr val="FF0000"/>
                                </a:solidFill>
                                <a:latin typeface="Cambria Math"/>
                              </a:rPr>
                              <m:t>𝑖𝑗</m:t>
                            </m:r>
                          </m:sub>
                        </m:sSub>
                      </m:oMath>
                    </m:oMathPara>
                  </a14:m>
                  <a:endParaRPr lang="en-US" sz="2800" i="1" u="none" dirty="0">
                    <a:latin typeface="Cambria Math"/>
                  </a:endParaRPr>
                </a:p>
              </p:txBody>
            </p:sp>
          </mc:Choice>
          <mc:Fallback xmlns="">
            <p:sp>
              <p:nvSpPr>
                <p:cNvPr id="47" name="Rectangle 46"/>
                <p:cNvSpPr>
                  <a:spLocks noRot="1" noChangeAspect="1" noMove="1" noResize="1" noEditPoints="1" noAdjustHandles="1" noChangeArrowheads="1" noChangeShapeType="1" noTextEdit="1"/>
                </p:cNvSpPr>
                <p:nvPr/>
              </p:nvSpPr>
              <p:spPr>
                <a:xfrm>
                  <a:off x="8396619" y="2656137"/>
                  <a:ext cx="754374" cy="557910"/>
                </a:xfrm>
                <a:prstGeom prst="rect">
                  <a:avLst/>
                </a:prstGeom>
                <a:blipFill rotWithShape="0">
                  <a:blip r:embed="rId6"/>
                  <a:stretch>
                    <a:fillRect/>
                  </a:stretch>
                </a:blipFill>
              </p:spPr>
              <p:txBody>
                <a:bodyPr/>
                <a:lstStyle/>
                <a:p>
                  <a:r>
                    <a:rPr lang="en-US">
                      <a:noFill/>
                    </a:rPr>
                    <a:t> </a:t>
                  </a:r>
                </a:p>
              </p:txBody>
            </p:sp>
          </mc:Fallback>
        </mc:AlternateContent>
        <p:cxnSp>
          <p:nvCxnSpPr>
            <p:cNvPr id="49" name="Straight Arrow Connector 48"/>
            <p:cNvCxnSpPr/>
            <p:nvPr/>
          </p:nvCxnSpPr>
          <p:spPr>
            <a:xfrm flipH="1">
              <a:off x="7543801" y="3020287"/>
              <a:ext cx="902380" cy="408713"/>
            </a:xfrm>
            <a:prstGeom prst="straightConnector1">
              <a:avLst/>
            </a:prstGeom>
            <a:ln w="38100">
              <a:solidFill>
                <a:srgbClr val="A50021"/>
              </a:solidFill>
              <a:tailEnd type="arrow"/>
            </a:ln>
          </p:spPr>
          <p:style>
            <a:lnRef idx="1">
              <a:schemeClr val="accent1"/>
            </a:lnRef>
            <a:fillRef idx="0">
              <a:schemeClr val="accent1"/>
            </a:fillRef>
            <a:effectRef idx="0">
              <a:schemeClr val="accent1"/>
            </a:effectRef>
            <a:fontRef idx="minor">
              <a:schemeClr val="tx1"/>
            </a:fontRef>
          </p:style>
        </p:cxnSp>
      </p:grpSp>
      <p:sp>
        <p:nvSpPr>
          <p:cNvPr id="53" name="Rounded Rectangle 52"/>
          <p:cNvSpPr/>
          <p:nvPr/>
        </p:nvSpPr>
        <p:spPr>
          <a:xfrm>
            <a:off x="4795520" y="3420330"/>
            <a:ext cx="914400" cy="794296"/>
          </a:xfrm>
          <a:prstGeom prst="roundRect">
            <a:avLst/>
          </a:prstGeom>
          <a:noFill/>
          <a:ln>
            <a:solidFill>
              <a:srgbClr val="C00000"/>
            </a:solidFill>
            <a:prstDash val="dash"/>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54" name="Rounded Rectangle 53"/>
          <p:cNvSpPr/>
          <p:nvPr/>
        </p:nvSpPr>
        <p:spPr>
          <a:xfrm>
            <a:off x="5933440" y="4233432"/>
            <a:ext cx="497840" cy="415289"/>
          </a:xfrm>
          <a:prstGeom prst="roundRect">
            <a:avLst/>
          </a:prstGeom>
          <a:noFill/>
          <a:ln>
            <a:solidFill>
              <a:srgbClr val="C00000"/>
            </a:solidFill>
            <a:prstDash val="dash"/>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55" name="Rounded Rectangle 54"/>
          <p:cNvSpPr/>
          <p:nvPr/>
        </p:nvSpPr>
        <p:spPr>
          <a:xfrm>
            <a:off x="3726180" y="3418840"/>
            <a:ext cx="911860" cy="812800"/>
          </a:xfrm>
          <a:prstGeom prst="roundRect">
            <a:avLst/>
          </a:prstGeom>
          <a:noFill/>
          <a:ln>
            <a:solidFill>
              <a:srgbClr val="C00000"/>
            </a:solidFill>
            <a:prstDash val="dash"/>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56" name="Rounded Rectangle 55"/>
          <p:cNvSpPr/>
          <p:nvPr/>
        </p:nvSpPr>
        <p:spPr>
          <a:xfrm>
            <a:off x="4450080" y="4243071"/>
            <a:ext cx="1346200" cy="415289"/>
          </a:xfrm>
          <a:prstGeom prst="roundRect">
            <a:avLst/>
          </a:prstGeom>
          <a:noFill/>
          <a:ln>
            <a:solidFill>
              <a:srgbClr val="C00000"/>
            </a:solidFill>
            <a:prstDash val="dash"/>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57" name="Rounded Rectangle 56"/>
          <p:cNvSpPr/>
          <p:nvPr/>
        </p:nvSpPr>
        <p:spPr>
          <a:xfrm>
            <a:off x="2926080" y="4232911"/>
            <a:ext cx="1366520" cy="415289"/>
          </a:xfrm>
          <a:prstGeom prst="roundRect">
            <a:avLst/>
          </a:prstGeom>
          <a:noFill/>
          <a:ln>
            <a:solidFill>
              <a:srgbClr val="C00000"/>
            </a:solidFill>
            <a:prstDash val="dash"/>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58" name="Rounded Rectangle 57"/>
          <p:cNvSpPr/>
          <p:nvPr/>
        </p:nvSpPr>
        <p:spPr>
          <a:xfrm>
            <a:off x="2829560" y="3413760"/>
            <a:ext cx="665480" cy="817426"/>
          </a:xfrm>
          <a:prstGeom prst="roundRect">
            <a:avLst/>
          </a:prstGeom>
          <a:noFill/>
          <a:ln>
            <a:solidFill>
              <a:srgbClr val="C00000"/>
            </a:solidFill>
            <a:prstDash val="dash"/>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64" name="Rectangle 63"/>
              <p:cNvSpPr/>
              <p:nvPr/>
            </p:nvSpPr>
            <p:spPr>
              <a:xfrm>
                <a:off x="304800" y="4952999"/>
                <a:ext cx="3124200" cy="984885"/>
              </a:xfrm>
              <a:prstGeom prst="rect">
                <a:avLst/>
              </a:prstGeom>
            </p:spPr>
            <p:style>
              <a:lnRef idx="2">
                <a:schemeClr val="accent6"/>
              </a:lnRef>
              <a:fillRef idx="1">
                <a:schemeClr val="lt1"/>
              </a:fillRef>
              <a:effectRef idx="0">
                <a:schemeClr val="accent6"/>
              </a:effectRef>
              <a:fontRef idx="minor">
                <a:schemeClr val="dk1"/>
              </a:fontRef>
            </p:style>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n-US" sz="2000" i="1" u="none" smtClean="0">
                              <a:solidFill>
                                <a:srgbClr val="00B050"/>
                              </a:solidFill>
                              <a:latin typeface="Cambria Math" charset="0"/>
                            </a:rPr>
                          </m:ctrlPr>
                        </m:sSubPr>
                        <m:e>
                          <m:r>
                            <a:rPr lang="en-US" sz="2000" b="0" i="1" u="none" smtClean="0">
                              <a:solidFill>
                                <a:srgbClr val="00B050"/>
                              </a:solidFill>
                              <a:latin typeface="Cambria Math" charset="0"/>
                            </a:rPr>
                            <m:t>𝐸</m:t>
                          </m:r>
                        </m:e>
                        <m:sub>
                          <m:r>
                            <a:rPr lang="en-US" sz="2000" i="1" u="none">
                              <a:solidFill>
                                <a:srgbClr val="00B050"/>
                              </a:solidFill>
                              <a:latin typeface="Cambria Math"/>
                            </a:rPr>
                            <m:t>𝑑</m:t>
                          </m:r>
                        </m:sub>
                      </m:sSub>
                      <m:d>
                        <m:dPr>
                          <m:ctrlPr>
                            <a:rPr lang="en-US" sz="2000" i="1" u="none">
                              <a:latin typeface="Cambria Math" charset="0"/>
                            </a:rPr>
                          </m:ctrlPr>
                        </m:dPr>
                        <m:e>
                          <m:acc>
                            <m:accPr>
                              <m:chr m:val="⃗"/>
                              <m:ctrlPr>
                                <a:rPr lang="en-US" sz="2000" i="1" u="none">
                                  <a:latin typeface="Cambria Math" charset="0"/>
                                </a:rPr>
                              </m:ctrlPr>
                            </m:accPr>
                            <m:e>
                              <m:r>
                                <a:rPr lang="en-US" sz="2000" i="1" u="none">
                                  <a:latin typeface="Cambria Math"/>
                                </a:rPr>
                                <m:t>𝑤</m:t>
                              </m:r>
                            </m:e>
                          </m:acc>
                        </m:e>
                      </m:d>
                      <m:r>
                        <a:rPr lang="en-US" sz="2000" i="1" u="none">
                          <a:latin typeface="Cambria Math"/>
                        </a:rPr>
                        <m:t>=</m:t>
                      </m:r>
                      <m:f>
                        <m:fPr>
                          <m:ctrlPr>
                            <a:rPr lang="en-US" sz="2000" i="1" u="none">
                              <a:latin typeface="Cambria Math" charset="0"/>
                            </a:rPr>
                          </m:ctrlPr>
                        </m:fPr>
                        <m:num>
                          <m:r>
                            <a:rPr lang="en-US" sz="2000" i="1" u="none">
                              <a:latin typeface="Cambria Math"/>
                            </a:rPr>
                            <m:t>1</m:t>
                          </m:r>
                        </m:num>
                        <m:den>
                          <m:r>
                            <a:rPr lang="en-US" sz="2000" i="1" u="none">
                              <a:latin typeface="Cambria Math"/>
                            </a:rPr>
                            <m:t>2</m:t>
                          </m:r>
                        </m:den>
                      </m:f>
                      <m:nary>
                        <m:naryPr>
                          <m:chr m:val="∑"/>
                          <m:ctrlPr>
                            <a:rPr lang="en-US" sz="2000" i="1" u="none">
                              <a:latin typeface="Cambria Math" charset="0"/>
                            </a:rPr>
                          </m:ctrlPr>
                        </m:naryPr>
                        <m:sub>
                          <m:r>
                            <m:rPr>
                              <m:brk m:alnAt="23"/>
                            </m:rPr>
                            <a:rPr lang="en-US" sz="2000" i="1" u="none">
                              <a:latin typeface="Cambria Math"/>
                            </a:rPr>
                            <m:t>𝑘</m:t>
                          </m:r>
                          <m:r>
                            <a:rPr lang="en-US" sz="2000" i="1" u="none">
                              <a:latin typeface="Cambria Math"/>
                            </a:rPr>
                            <m:t>∈</m:t>
                          </m:r>
                          <m:r>
                            <a:rPr lang="en-US" sz="2000" i="1" u="none">
                              <a:latin typeface="Cambria Math"/>
                            </a:rPr>
                            <m:t>𝐾</m:t>
                          </m:r>
                        </m:sub>
                        <m:sup/>
                        <m:e>
                          <m:sSup>
                            <m:sSupPr>
                              <m:ctrlPr>
                                <a:rPr lang="en-US" sz="2000" i="1" u="none">
                                  <a:latin typeface="Cambria Math" charset="0"/>
                                </a:rPr>
                              </m:ctrlPr>
                            </m:sSupPr>
                            <m:e>
                              <m:d>
                                <m:dPr>
                                  <m:ctrlPr>
                                    <a:rPr lang="en-US" sz="2000" i="1" u="none">
                                      <a:latin typeface="Cambria Math" charset="0"/>
                                    </a:rPr>
                                  </m:ctrlPr>
                                </m:dPr>
                                <m:e>
                                  <m:sSub>
                                    <m:sSubPr>
                                      <m:ctrlPr>
                                        <a:rPr lang="en-US" sz="2000" i="1" u="none">
                                          <a:latin typeface="Cambria Math" charset="0"/>
                                        </a:rPr>
                                      </m:ctrlPr>
                                    </m:sSubPr>
                                    <m:e>
                                      <m:r>
                                        <a:rPr lang="en-US" sz="2000" i="1" u="none">
                                          <a:latin typeface="Cambria Math"/>
                                        </a:rPr>
                                        <m:t>𝑡</m:t>
                                      </m:r>
                                    </m:e>
                                    <m:sub>
                                      <m:r>
                                        <a:rPr lang="en-US" sz="2000" i="1" u="none">
                                          <a:latin typeface="Cambria Math"/>
                                        </a:rPr>
                                        <m:t>𝑘</m:t>
                                      </m:r>
                                    </m:sub>
                                  </m:sSub>
                                  <m:r>
                                    <a:rPr lang="en-US" sz="2000" i="1" u="none">
                                      <a:latin typeface="Cambria Math"/>
                                    </a:rPr>
                                    <m:t>−</m:t>
                                  </m:r>
                                  <m:sSub>
                                    <m:sSubPr>
                                      <m:ctrlPr>
                                        <a:rPr lang="en-US" sz="2000" i="1" u="none" smtClean="0">
                                          <a:solidFill>
                                            <a:srgbClr val="0000FF"/>
                                          </a:solidFill>
                                          <a:latin typeface="Cambria Math" charset="0"/>
                                        </a:rPr>
                                      </m:ctrlPr>
                                    </m:sSubPr>
                                    <m:e>
                                      <m:r>
                                        <a:rPr lang="en-US" sz="2000" i="1" u="none">
                                          <a:solidFill>
                                            <a:srgbClr val="0000FF"/>
                                          </a:solidFill>
                                          <a:latin typeface="Cambria Math"/>
                                        </a:rPr>
                                        <m:t>𝑜</m:t>
                                      </m:r>
                                    </m:e>
                                    <m:sub>
                                      <m:r>
                                        <a:rPr lang="en-US" sz="2000" i="1" u="none">
                                          <a:solidFill>
                                            <a:srgbClr val="0000FF"/>
                                          </a:solidFill>
                                          <a:latin typeface="Cambria Math"/>
                                        </a:rPr>
                                        <m:t>𝑘</m:t>
                                      </m:r>
                                    </m:sub>
                                  </m:sSub>
                                </m:e>
                              </m:d>
                            </m:e>
                            <m:sup>
                              <m:r>
                                <a:rPr lang="en-US" sz="2000" i="1" u="none">
                                  <a:latin typeface="Cambria Math"/>
                                </a:rPr>
                                <m:t>2</m:t>
                              </m:r>
                            </m:sup>
                          </m:sSup>
                        </m:e>
                      </m:nary>
                    </m:oMath>
                  </m:oMathPara>
                </a14:m>
                <a:endParaRPr lang="en-US" sz="2000" u="none" dirty="0"/>
              </a:p>
            </p:txBody>
          </p:sp>
        </mc:Choice>
        <mc:Fallback xmlns="">
          <p:sp>
            <p:nvSpPr>
              <p:cNvPr id="64" name="Rectangle 63"/>
              <p:cNvSpPr>
                <a:spLocks noRot="1" noChangeAspect="1" noMove="1" noResize="1" noEditPoints="1" noAdjustHandles="1" noChangeArrowheads="1" noChangeShapeType="1" noTextEdit="1"/>
              </p:cNvSpPr>
              <p:nvPr/>
            </p:nvSpPr>
            <p:spPr>
              <a:xfrm>
                <a:off x="304800" y="4952999"/>
                <a:ext cx="3124200" cy="984885"/>
              </a:xfrm>
              <a:prstGeom prst="rect">
                <a:avLst/>
              </a:prstGeom>
              <a:blipFill rotWithShape="0">
                <a:blip r:embed="rId8"/>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5" name="Rectangle 64"/>
              <p:cNvSpPr/>
              <p:nvPr/>
            </p:nvSpPr>
            <p:spPr>
              <a:xfrm>
                <a:off x="5638800" y="5279226"/>
                <a:ext cx="1963358" cy="424796"/>
              </a:xfrm>
              <a:prstGeom prst="rect">
                <a:avLst/>
              </a:prstGeom>
            </p:spPr>
            <p:style>
              <a:lnRef idx="2">
                <a:schemeClr val="accent6"/>
              </a:lnRef>
              <a:fillRef idx="1">
                <a:schemeClr val="lt1"/>
              </a:fillRef>
              <a:effectRef idx="0">
                <a:schemeClr val="accent6"/>
              </a:effectRef>
              <a:fontRef idx="minor">
                <a:schemeClr val="dk1"/>
              </a:fontRef>
            </p:style>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n-US" sz="2000" i="1" u="none" smtClean="0">
                              <a:solidFill>
                                <a:srgbClr val="9900CC"/>
                              </a:solidFill>
                              <a:latin typeface="Cambria Math" charset="0"/>
                            </a:rPr>
                          </m:ctrlPr>
                        </m:sSubPr>
                        <m:e>
                          <m:r>
                            <m:rPr>
                              <m:sty m:val="p"/>
                            </m:rPr>
                            <a:rPr lang="en-US" sz="2000" i="1" u="none">
                              <a:solidFill>
                                <a:srgbClr val="9900CC"/>
                              </a:solidFill>
                              <a:latin typeface="Cambria Math"/>
                            </a:rPr>
                            <m:t>net</m:t>
                          </m:r>
                        </m:e>
                        <m:sub>
                          <m:r>
                            <a:rPr lang="en-US" sz="2000" i="1" u="none">
                              <a:solidFill>
                                <a:srgbClr val="9900CC"/>
                              </a:solidFill>
                              <a:latin typeface="Cambria Math"/>
                            </a:rPr>
                            <m:t>𝑗</m:t>
                          </m:r>
                        </m:sub>
                      </m:sSub>
                      <m:r>
                        <a:rPr lang="en-US" sz="2000" i="1" u="none">
                          <a:solidFill>
                            <a:schemeClr val="dk1"/>
                          </a:solidFill>
                          <a:latin typeface="Cambria Math"/>
                        </a:rPr>
                        <m:t>=∑</m:t>
                      </m:r>
                      <m:sSub>
                        <m:sSubPr>
                          <m:ctrlPr>
                            <a:rPr lang="en-US" sz="2000" i="1" u="none" smtClean="0">
                              <a:solidFill>
                                <a:srgbClr val="FF0000"/>
                              </a:solidFill>
                              <a:latin typeface="Cambria Math" charset="0"/>
                            </a:rPr>
                          </m:ctrlPr>
                        </m:sSubPr>
                        <m:e>
                          <m:r>
                            <a:rPr lang="en-US" sz="2000" i="1" u="none">
                              <a:solidFill>
                                <a:srgbClr val="FF0000"/>
                              </a:solidFill>
                              <a:latin typeface="Cambria Math"/>
                            </a:rPr>
                            <m:t>𝑤</m:t>
                          </m:r>
                        </m:e>
                        <m:sub>
                          <m:r>
                            <a:rPr lang="en-US" sz="2000" i="1" u="none">
                              <a:solidFill>
                                <a:srgbClr val="FF0000"/>
                              </a:solidFill>
                              <a:latin typeface="Cambria Math"/>
                            </a:rPr>
                            <m:t>𝑖𝑗</m:t>
                          </m:r>
                        </m:sub>
                      </m:sSub>
                      <m:r>
                        <a:rPr lang="en-US" sz="2000" i="1" u="none">
                          <a:solidFill>
                            <a:schemeClr val="dk1"/>
                          </a:solidFill>
                          <a:latin typeface="Cambria Math"/>
                        </a:rPr>
                        <m:t>.</m:t>
                      </m:r>
                      <m:sSub>
                        <m:sSubPr>
                          <m:ctrlPr>
                            <a:rPr lang="en-US" sz="2000" i="1" u="none">
                              <a:solidFill>
                                <a:schemeClr val="dk1"/>
                              </a:solidFill>
                              <a:latin typeface="Cambria Math" charset="0"/>
                            </a:rPr>
                          </m:ctrlPr>
                        </m:sSubPr>
                        <m:e>
                          <m:r>
                            <a:rPr lang="en-US" sz="2000" i="1" u="none">
                              <a:solidFill>
                                <a:schemeClr val="dk1"/>
                              </a:solidFill>
                              <a:latin typeface="Cambria Math"/>
                            </a:rPr>
                            <m:t>𝑥</m:t>
                          </m:r>
                        </m:e>
                        <m:sub>
                          <m:r>
                            <a:rPr lang="en-US" sz="2000" i="1" u="none">
                              <a:solidFill>
                                <a:schemeClr val="dk1"/>
                              </a:solidFill>
                              <a:latin typeface="Cambria Math"/>
                            </a:rPr>
                            <m:t>𝑖</m:t>
                          </m:r>
                        </m:sub>
                      </m:sSub>
                    </m:oMath>
                  </m:oMathPara>
                </a14:m>
                <a:endParaRPr lang="en-US" sz="2000" i="1" u="none" dirty="0">
                  <a:solidFill>
                    <a:schemeClr val="dk1"/>
                  </a:solidFill>
                  <a:latin typeface="Cambria Math"/>
                </a:endParaRPr>
              </a:p>
            </p:txBody>
          </p:sp>
        </mc:Choice>
        <mc:Fallback xmlns="">
          <p:sp>
            <p:nvSpPr>
              <p:cNvPr id="65" name="Rectangle 64"/>
              <p:cNvSpPr>
                <a:spLocks noRot="1" noChangeAspect="1" noMove="1" noResize="1" noEditPoints="1" noAdjustHandles="1" noChangeArrowheads="1" noChangeShapeType="1" noTextEdit="1"/>
              </p:cNvSpPr>
              <p:nvPr/>
            </p:nvSpPr>
            <p:spPr>
              <a:xfrm>
                <a:off x="5638800" y="5279226"/>
                <a:ext cx="1963358" cy="424796"/>
              </a:xfrm>
              <a:prstGeom prst="rect">
                <a:avLst/>
              </a:prstGeom>
              <a:blipFill rotWithShape="0">
                <a:blip r:embed="rId9"/>
                <a:stretch>
                  <a:fillRect b="-675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6" name="Rectangle 65"/>
              <p:cNvSpPr/>
              <p:nvPr/>
            </p:nvSpPr>
            <p:spPr>
              <a:xfrm>
                <a:off x="3528336" y="4953000"/>
                <a:ext cx="2948664" cy="1405641"/>
              </a:xfrm>
              <a:prstGeom prst="rect">
                <a:avLst/>
              </a:prstGeom>
            </p:spPr>
            <p:style>
              <a:lnRef idx="2">
                <a:schemeClr val="accent6"/>
              </a:lnRef>
              <a:fillRef idx="1">
                <a:schemeClr val="lt1"/>
              </a:fillRef>
              <a:effectRef idx="0">
                <a:schemeClr val="accent6"/>
              </a:effectRef>
              <a:fontRef idx="minor">
                <a:schemeClr val="dk1"/>
              </a:fontRef>
            </p:style>
            <p:txBody>
              <a:bodyPr wrap="square">
                <a:spAutoFit/>
              </a:bodyPr>
              <a:lstStyle/>
              <a:p>
                <a:pPr/>
                <a14:m>
                  <m:oMathPara xmlns:m="http://schemas.openxmlformats.org/officeDocument/2006/math">
                    <m:oMathParaPr>
                      <m:jc m:val="centerGroup"/>
                    </m:oMathParaPr>
                    <m:oMath xmlns:m="http://schemas.openxmlformats.org/officeDocument/2006/math">
                      <m:f>
                        <m:fPr>
                          <m:ctrlPr>
                            <a:rPr lang="en-US" sz="2000" b="0" i="1" u="none" smtClean="0">
                              <a:latin typeface="Cambria Math" charset="0"/>
                            </a:rPr>
                          </m:ctrlPr>
                        </m:fPr>
                        <m:num>
                          <m:r>
                            <a:rPr lang="en-US" sz="2000" b="0" i="1" u="none" smtClean="0">
                              <a:latin typeface="Cambria Math"/>
                            </a:rPr>
                            <m:t>𝜕</m:t>
                          </m:r>
                          <m:sSub>
                            <m:sSubPr>
                              <m:ctrlPr>
                                <a:rPr lang="en-US" sz="2000" i="1" u="none" smtClean="0">
                                  <a:solidFill>
                                    <a:srgbClr val="0000FF"/>
                                  </a:solidFill>
                                  <a:latin typeface="Cambria Math" charset="0"/>
                                </a:rPr>
                              </m:ctrlPr>
                            </m:sSubPr>
                            <m:e>
                              <m:r>
                                <a:rPr lang="en-US" sz="2000" i="1" u="none">
                                  <a:solidFill>
                                    <a:srgbClr val="0000FF"/>
                                  </a:solidFill>
                                  <a:latin typeface="Cambria Math"/>
                                </a:rPr>
                                <m:t>𝑜</m:t>
                              </m:r>
                            </m:e>
                            <m:sub>
                              <m:r>
                                <a:rPr lang="en-US" sz="2000" i="1" u="none">
                                  <a:solidFill>
                                    <a:srgbClr val="0000FF"/>
                                  </a:solidFill>
                                  <a:latin typeface="Cambria Math"/>
                                </a:rPr>
                                <m:t>𝑗</m:t>
                              </m:r>
                            </m:sub>
                          </m:sSub>
                        </m:num>
                        <m:den>
                          <m:r>
                            <a:rPr lang="en-US" sz="2000" i="1" u="none">
                              <a:latin typeface="Cambria Math"/>
                            </a:rPr>
                            <m:t>𝜕</m:t>
                          </m:r>
                          <m:sSub>
                            <m:sSubPr>
                              <m:ctrlPr>
                                <a:rPr lang="en-US" sz="2000" b="0" i="1" u="none" smtClean="0">
                                  <a:solidFill>
                                    <a:srgbClr val="9900CC"/>
                                  </a:solidFill>
                                  <a:latin typeface="Cambria Math" charset="0"/>
                                </a:rPr>
                              </m:ctrlPr>
                            </m:sSubPr>
                            <m:e>
                              <m:r>
                                <m:rPr>
                                  <m:sty m:val="p"/>
                                </m:rPr>
                                <a:rPr lang="en-US" sz="2000" b="0" i="0" u="none" smtClean="0">
                                  <a:solidFill>
                                    <a:srgbClr val="9900CC"/>
                                  </a:solidFill>
                                  <a:latin typeface="Cambria Math"/>
                                </a:rPr>
                                <m:t>net</m:t>
                              </m:r>
                            </m:e>
                            <m:sub>
                              <m:r>
                                <a:rPr lang="en-US" sz="2000" b="0" i="1" u="none" smtClean="0">
                                  <a:solidFill>
                                    <a:srgbClr val="9900CC"/>
                                  </a:solidFill>
                                  <a:latin typeface="Cambria Math"/>
                                </a:rPr>
                                <m:t>𝑗</m:t>
                              </m:r>
                            </m:sub>
                          </m:sSub>
                        </m:den>
                      </m:f>
                      <m:r>
                        <a:rPr lang="en-US" sz="2000" i="1" u="none">
                          <a:solidFill>
                            <a:schemeClr val="dk1"/>
                          </a:solidFill>
                          <a:latin typeface="Cambria Math"/>
                        </a:rPr>
                        <m:t>=</m:t>
                      </m:r>
                      <m:sSub>
                        <m:sSubPr>
                          <m:ctrlPr>
                            <a:rPr lang="en-US" sz="2000" b="0" i="1" u="none" smtClean="0">
                              <a:solidFill>
                                <a:srgbClr val="0000FF"/>
                              </a:solidFill>
                              <a:latin typeface="Cambria Math" charset="0"/>
                            </a:rPr>
                          </m:ctrlPr>
                        </m:sSubPr>
                        <m:e>
                          <m:r>
                            <a:rPr lang="en-US" sz="2000" b="0" i="1" u="none" smtClean="0">
                              <a:solidFill>
                                <a:srgbClr val="0000FF"/>
                              </a:solidFill>
                              <a:latin typeface="Cambria Math"/>
                            </a:rPr>
                            <m:t>𝑜</m:t>
                          </m:r>
                        </m:e>
                        <m:sub>
                          <m:r>
                            <a:rPr lang="en-US" sz="2000" b="0" i="1" u="none" smtClean="0">
                              <a:solidFill>
                                <a:srgbClr val="0000FF"/>
                              </a:solidFill>
                              <a:latin typeface="Cambria Math"/>
                            </a:rPr>
                            <m:t>𝑗</m:t>
                          </m:r>
                        </m:sub>
                      </m:sSub>
                      <m:r>
                        <a:rPr lang="en-US" sz="2000" b="0" i="1" u="none" smtClean="0">
                          <a:solidFill>
                            <a:schemeClr val="dk1"/>
                          </a:solidFill>
                          <a:latin typeface="Cambria Math"/>
                        </a:rPr>
                        <m:t>(1−</m:t>
                      </m:r>
                      <m:sSub>
                        <m:sSubPr>
                          <m:ctrlPr>
                            <a:rPr lang="en-US" sz="2000" b="0" i="1" u="none" smtClean="0">
                              <a:solidFill>
                                <a:srgbClr val="0000FF"/>
                              </a:solidFill>
                              <a:latin typeface="Cambria Math" charset="0"/>
                            </a:rPr>
                          </m:ctrlPr>
                        </m:sSubPr>
                        <m:e>
                          <m:r>
                            <a:rPr lang="en-US" sz="2000" b="0" i="1" u="none" smtClean="0">
                              <a:solidFill>
                                <a:srgbClr val="0000FF"/>
                              </a:solidFill>
                              <a:latin typeface="Cambria Math"/>
                            </a:rPr>
                            <m:t>𝑜</m:t>
                          </m:r>
                        </m:e>
                        <m:sub>
                          <m:r>
                            <a:rPr lang="en-US" sz="2000" b="0" i="1" u="none" smtClean="0">
                              <a:solidFill>
                                <a:srgbClr val="0000FF"/>
                              </a:solidFill>
                              <a:latin typeface="Cambria Math"/>
                            </a:rPr>
                            <m:t>𝑗</m:t>
                          </m:r>
                        </m:sub>
                      </m:sSub>
                      <m:r>
                        <a:rPr lang="en-US" sz="2000" b="0" i="1" u="none" smtClean="0">
                          <a:solidFill>
                            <a:schemeClr val="dk1"/>
                          </a:solidFill>
                          <a:latin typeface="Cambria Math"/>
                        </a:rPr>
                        <m:t>)</m:t>
                      </m:r>
                    </m:oMath>
                  </m:oMathPara>
                </a14:m>
                <a:endParaRPr lang="en-US" sz="2000" i="1" u="none" dirty="0" smtClean="0">
                  <a:solidFill>
                    <a:schemeClr val="dk1"/>
                  </a:solidFill>
                  <a:latin typeface="Cambria Math"/>
                </a:endParaRPr>
              </a:p>
              <a:p>
                <a:pPr/>
                <a14:m>
                  <m:oMathPara xmlns:m="http://schemas.openxmlformats.org/officeDocument/2006/math">
                    <m:oMathParaPr>
                      <m:jc m:val="centerGroup"/>
                    </m:oMathParaPr>
                    <m:oMath xmlns:m="http://schemas.openxmlformats.org/officeDocument/2006/math">
                      <m:sSub>
                        <m:sSubPr>
                          <m:ctrlPr>
                            <a:rPr lang="en-US" sz="1800" i="1" u="none">
                              <a:latin typeface="Cambria Math" charset="0"/>
                            </a:rPr>
                          </m:ctrlPr>
                        </m:sSubPr>
                        <m:e>
                          <m:r>
                            <a:rPr lang="en-US" sz="1800" i="1" u="none">
                              <a:latin typeface="Cambria Math"/>
                            </a:rPr>
                            <m:t>𝑜</m:t>
                          </m:r>
                        </m:e>
                        <m:sub>
                          <m:r>
                            <a:rPr lang="en-US" sz="1800" i="1" u="none">
                              <a:latin typeface="Cambria Math"/>
                            </a:rPr>
                            <m:t>𝑗</m:t>
                          </m:r>
                        </m:sub>
                      </m:sSub>
                      <m:r>
                        <a:rPr lang="en-US" sz="1800" b="0" i="1" u="none" smtClean="0">
                          <a:latin typeface="Cambria Math"/>
                        </a:rPr>
                        <m:t>=</m:t>
                      </m:r>
                      <m:f>
                        <m:fPr>
                          <m:ctrlPr>
                            <a:rPr lang="en-US" sz="1800" b="0" i="1" u="none" smtClean="0">
                              <a:latin typeface="Cambria Math" charset="0"/>
                            </a:rPr>
                          </m:ctrlPr>
                        </m:fPr>
                        <m:num>
                          <m:r>
                            <a:rPr lang="en-US" sz="1800" b="0" i="1" u="none" smtClean="0">
                              <a:latin typeface="Cambria Math"/>
                            </a:rPr>
                            <m:t>1</m:t>
                          </m:r>
                        </m:num>
                        <m:den>
                          <m:r>
                            <a:rPr lang="en-US" sz="1800" b="0" i="1" u="none" smtClean="0">
                              <a:latin typeface="Cambria Math"/>
                            </a:rPr>
                            <m:t>1+</m:t>
                          </m:r>
                          <m:func>
                            <m:funcPr>
                              <m:ctrlPr>
                                <a:rPr lang="en-US" sz="1800" b="0" i="1" u="none" smtClean="0">
                                  <a:latin typeface="Cambria Math" charset="0"/>
                                </a:rPr>
                              </m:ctrlPr>
                            </m:funcPr>
                            <m:fName>
                              <m:r>
                                <m:rPr>
                                  <m:sty m:val="p"/>
                                </m:rPr>
                                <a:rPr lang="en-US" sz="1800" b="0" i="0" u="none" smtClean="0">
                                  <a:latin typeface="Cambria Math"/>
                                </a:rPr>
                                <m:t>exp</m:t>
                              </m:r>
                            </m:fName>
                            <m:e>
                              <m:r>
                                <a:rPr lang="en-US" sz="1800" b="0" i="1" u="none" smtClean="0">
                                  <a:latin typeface="Cambria Math"/>
                                </a:rPr>
                                <m:t>{−(</m:t>
                              </m:r>
                              <m:sSub>
                                <m:sSubPr>
                                  <m:ctrlPr>
                                    <a:rPr lang="en-US" sz="2000" i="1" u="none" smtClean="0">
                                      <a:solidFill>
                                        <a:srgbClr val="9900CC"/>
                                      </a:solidFill>
                                      <a:latin typeface="Cambria Math" charset="0"/>
                                    </a:rPr>
                                  </m:ctrlPr>
                                </m:sSubPr>
                                <m:e>
                                  <m:r>
                                    <m:rPr>
                                      <m:sty m:val="p"/>
                                    </m:rPr>
                                    <a:rPr lang="en-US" sz="2000" u="none">
                                      <a:solidFill>
                                        <a:srgbClr val="9900CC"/>
                                      </a:solidFill>
                                      <a:latin typeface="Cambria Math"/>
                                    </a:rPr>
                                    <m:t>net</m:t>
                                  </m:r>
                                </m:e>
                                <m:sub>
                                  <m:r>
                                    <a:rPr lang="en-US" sz="2000" i="1" u="none">
                                      <a:solidFill>
                                        <a:srgbClr val="9900CC"/>
                                      </a:solidFill>
                                      <a:latin typeface="Cambria Math"/>
                                    </a:rPr>
                                    <m:t>𝑗</m:t>
                                  </m:r>
                                </m:sub>
                              </m:sSub>
                              <m:r>
                                <a:rPr lang="en-US" sz="2000" i="1" u="none">
                                  <a:latin typeface="Cambria Math"/>
                                </a:rPr>
                                <m:t>−</m:t>
                              </m:r>
                              <m:sSub>
                                <m:sSubPr>
                                  <m:ctrlPr>
                                    <a:rPr lang="en-US" sz="2000" i="1" u="none">
                                      <a:latin typeface="Cambria Math" charset="0"/>
                                    </a:rPr>
                                  </m:ctrlPr>
                                </m:sSubPr>
                                <m:e>
                                  <m:r>
                                    <a:rPr lang="en-US" sz="2000" i="1" u="none">
                                      <a:latin typeface="Cambria Math"/>
                                    </a:rPr>
                                    <m:t>𝑇</m:t>
                                  </m:r>
                                </m:e>
                                <m:sub>
                                  <m:r>
                                    <a:rPr lang="en-US" sz="2000" i="1" u="none">
                                      <a:latin typeface="Cambria Math"/>
                                    </a:rPr>
                                    <m:t>𝑗</m:t>
                                  </m:r>
                                </m:sub>
                              </m:sSub>
                              <m:r>
                                <a:rPr lang="en-US" sz="2000" b="0" i="1" u="none" smtClean="0">
                                  <a:latin typeface="Cambria Math"/>
                                </a:rPr>
                                <m:t>)}</m:t>
                              </m:r>
                            </m:e>
                          </m:func>
                        </m:den>
                      </m:f>
                    </m:oMath>
                  </m:oMathPara>
                </a14:m>
                <a:endParaRPr lang="en-US" sz="2000" i="1" u="none" dirty="0">
                  <a:solidFill>
                    <a:schemeClr val="dk1"/>
                  </a:solidFill>
                  <a:latin typeface="Cambria Math"/>
                </a:endParaRPr>
              </a:p>
            </p:txBody>
          </p:sp>
        </mc:Choice>
        <mc:Fallback xmlns="">
          <p:sp>
            <p:nvSpPr>
              <p:cNvPr id="66" name="Rectangle 65"/>
              <p:cNvSpPr>
                <a:spLocks noRot="1" noChangeAspect="1" noMove="1" noResize="1" noEditPoints="1" noAdjustHandles="1" noChangeArrowheads="1" noChangeShapeType="1" noTextEdit="1"/>
              </p:cNvSpPr>
              <p:nvPr/>
            </p:nvSpPr>
            <p:spPr>
              <a:xfrm>
                <a:off x="3528336" y="4953000"/>
                <a:ext cx="2948664" cy="1405641"/>
              </a:xfrm>
              <a:prstGeom prst="rect">
                <a:avLst/>
              </a:prstGeom>
              <a:blipFill rotWithShape="0">
                <a:blip r:embed="rId10"/>
                <a:stretch>
                  <a:fillRect/>
                </a:stretch>
              </a:blipFill>
            </p:spPr>
            <p:txBody>
              <a:bodyPr/>
              <a:lstStyle/>
              <a:p>
                <a:r>
                  <a:rPr lang="en-US">
                    <a:noFill/>
                  </a:rPr>
                  <a:t> </a:t>
                </a:r>
              </a:p>
            </p:txBody>
          </p:sp>
        </mc:Fallback>
      </mc:AlternateContent>
      <p:cxnSp>
        <p:nvCxnSpPr>
          <p:cNvPr id="68" name="Straight Arrow Connector 67"/>
          <p:cNvCxnSpPr>
            <a:stCxn id="64" idx="0"/>
          </p:cNvCxnSpPr>
          <p:nvPr/>
        </p:nvCxnSpPr>
        <p:spPr>
          <a:xfrm flipV="1">
            <a:off x="1866900" y="4014818"/>
            <a:ext cx="961503" cy="938181"/>
          </a:xfrm>
          <a:prstGeom prst="straightConnector1">
            <a:avLst/>
          </a:prstGeom>
          <a:ln w="38100">
            <a:solidFill>
              <a:srgbClr val="A50021"/>
            </a:solidFill>
            <a:tailEnd type="arrow"/>
          </a:ln>
        </p:spPr>
        <p:style>
          <a:lnRef idx="1">
            <a:schemeClr val="accent1"/>
          </a:lnRef>
          <a:fillRef idx="0">
            <a:schemeClr val="accent1"/>
          </a:fillRef>
          <a:effectRef idx="0">
            <a:schemeClr val="accent1"/>
          </a:effectRef>
          <a:fontRef idx="minor">
            <a:schemeClr val="tx1"/>
          </a:fontRef>
        </p:style>
      </p:cxnSp>
      <p:cxnSp>
        <p:nvCxnSpPr>
          <p:cNvPr id="71" name="Straight Arrow Connector 70"/>
          <p:cNvCxnSpPr>
            <a:stCxn id="64" idx="0"/>
          </p:cNvCxnSpPr>
          <p:nvPr/>
        </p:nvCxnSpPr>
        <p:spPr>
          <a:xfrm flipV="1">
            <a:off x="1866900" y="4636308"/>
            <a:ext cx="1059180" cy="316691"/>
          </a:xfrm>
          <a:prstGeom prst="straightConnector1">
            <a:avLst/>
          </a:prstGeom>
          <a:ln w="38100">
            <a:solidFill>
              <a:srgbClr val="A50021"/>
            </a:solidFill>
            <a:tailEnd type="arrow"/>
          </a:ln>
        </p:spPr>
        <p:style>
          <a:lnRef idx="1">
            <a:schemeClr val="accent1"/>
          </a:lnRef>
          <a:fillRef idx="0">
            <a:schemeClr val="accent1"/>
          </a:fillRef>
          <a:effectRef idx="0">
            <a:schemeClr val="accent1"/>
          </a:effectRef>
          <a:fontRef idx="minor">
            <a:schemeClr val="tx1"/>
          </a:fontRef>
        </p:style>
      </p:cxnSp>
      <p:cxnSp>
        <p:nvCxnSpPr>
          <p:cNvPr id="74" name="Straight Arrow Connector 73"/>
          <p:cNvCxnSpPr/>
          <p:nvPr/>
        </p:nvCxnSpPr>
        <p:spPr>
          <a:xfrm flipH="1" flipV="1">
            <a:off x="4182110" y="4233432"/>
            <a:ext cx="110490" cy="719568"/>
          </a:xfrm>
          <a:prstGeom prst="straightConnector1">
            <a:avLst/>
          </a:prstGeom>
          <a:ln w="38100">
            <a:solidFill>
              <a:srgbClr val="A50021"/>
            </a:solidFill>
            <a:tailEnd type="arrow"/>
          </a:ln>
        </p:spPr>
        <p:style>
          <a:lnRef idx="1">
            <a:schemeClr val="accent1"/>
          </a:lnRef>
          <a:fillRef idx="0">
            <a:schemeClr val="accent1"/>
          </a:fillRef>
          <a:effectRef idx="0">
            <a:schemeClr val="accent1"/>
          </a:effectRef>
          <a:fontRef idx="minor">
            <a:schemeClr val="tx1"/>
          </a:fontRef>
        </p:style>
      </p:cxnSp>
      <p:cxnSp>
        <p:nvCxnSpPr>
          <p:cNvPr id="78" name="Straight Arrow Connector 77"/>
          <p:cNvCxnSpPr>
            <a:endCxn id="56" idx="2"/>
          </p:cNvCxnSpPr>
          <p:nvPr/>
        </p:nvCxnSpPr>
        <p:spPr>
          <a:xfrm flipV="1">
            <a:off x="4292600" y="4658360"/>
            <a:ext cx="830580" cy="294639"/>
          </a:xfrm>
          <a:prstGeom prst="straightConnector1">
            <a:avLst/>
          </a:prstGeom>
          <a:ln w="38100">
            <a:solidFill>
              <a:srgbClr val="A50021"/>
            </a:solidFill>
            <a:tailEnd type="arrow"/>
          </a:ln>
        </p:spPr>
        <p:style>
          <a:lnRef idx="1">
            <a:schemeClr val="accent1"/>
          </a:lnRef>
          <a:fillRef idx="0">
            <a:schemeClr val="accent1"/>
          </a:fillRef>
          <a:effectRef idx="0">
            <a:schemeClr val="accent1"/>
          </a:effectRef>
          <a:fontRef idx="minor">
            <a:schemeClr val="tx1"/>
          </a:fontRef>
        </p:style>
      </p:cxnSp>
      <p:cxnSp>
        <p:nvCxnSpPr>
          <p:cNvPr id="81" name="Straight Arrow Connector 80"/>
          <p:cNvCxnSpPr>
            <a:stCxn id="65" idx="0"/>
            <a:endCxn id="54" idx="2"/>
          </p:cNvCxnSpPr>
          <p:nvPr/>
        </p:nvCxnSpPr>
        <p:spPr>
          <a:xfrm flipH="1" flipV="1">
            <a:off x="6182360" y="4648721"/>
            <a:ext cx="438119" cy="630505"/>
          </a:xfrm>
          <a:prstGeom prst="straightConnector1">
            <a:avLst/>
          </a:prstGeom>
          <a:ln w="38100">
            <a:solidFill>
              <a:srgbClr val="A50021"/>
            </a:solidFill>
            <a:tailEnd type="arrow"/>
          </a:ln>
        </p:spPr>
        <p:style>
          <a:lnRef idx="1">
            <a:schemeClr val="accent1"/>
          </a:lnRef>
          <a:fillRef idx="0">
            <a:schemeClr val="accent1"/>
          </a:fillRef>
          <a:effectRef idx="0">
            <a:schemeClr val="accent1"/>
          </a:effectRef>
          <a:fontRef idx="minor">
            <a:schemeClr val="tx1"/>
          </a:fontRef>
        </p:style>
      </p:cxnSp>
      <p:cxnSp>
        <p:nvCxnSpPr>
          <p:cNvPr id="87" name="Straight Arrow Connector 86"/>
          <p:cNvCxnSpPr>
            <a:endCxn id="53" idx="2"/>
          </p:cNvCxnSpPr>
          <p:nvPr/>
        </p:nvCxnSpPr>
        <p:spPr>
          <a:xfrm flipH="1" flipV="1">
            <a:off x="5252720" y="4214626"/>
            <a:ext cx="1352520" cy="1052814"/>
          </a:xfrm>
          <a:prstGeom prst="straightConnector1">
            <a:avLst/>
          </a:prstGeom>
          <a:ln w="38100">
            <a:solidFill>
              <a:srgbClr val="A50021"/>
            </a:solidFill>
            <a:tailEnd type="arrow"/>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4" name="Rectangle 3"/>
              <p:cNvSpPr/>
              <p:nvPr/>
            </p:nvSpPr>
            <p:spPr>
              <a:xfrm>
                <a:off x="7073206" y="2021338"/>
                <a:ext cx="1392689" cy="584775"/>
              </a:xfrm>
              <a:prstGeom prst="rect">
                <a:avLst/>
              </a:prstGeom>
            </p:spPr>
            <p:txBody>
              <a:bodyPr wrap="none">
                <a:spAutoFit/>
              </a:bodyPr>
              <a:lstStyle/>
              <a:p>
                <a14:m>
                  <m:oMath xmlns:m="http://schemas.openxmlformats.org/officeDocument/2006/math">
                    <m:sSub>
                      <m:sSubPr>
                        <m:ctrlPr>
                          <a:rPr lang="en-US" i="1">
                            <a:solidFill>
                              <a:srgbClr val="0000FF"/>
                            </a:solidFill>
                            <a:latin typeface="Cambria Math" charset="0"/>
                          </a:rPr>
                        </m:ctrlPr>
                      </m:sSubPr>
                      <m:e>
                        <m:r>
                          <a:rPr lang="en-US" i="1">
                            <a:solidFill>
                              <a:srgbClr val="0000FF"/>
                            </a:solidFill>
                            <a:latin typeface="Cambria Math"/>
                          </a:rPr>
                          <m:t>𝑜</m:t>
                        </m:r>
                      </m:e>
                      <m:sub>
                        <m:r>
                          <a:rPr lang="en-US" i="1">
                            <a:solidFill>
                              <a:srgbClr val="0000FF"/>
                            </a:solidFill>
                            <a:latin typeface="Cambria Math"/>
                          </a:rPr>
                          <m:t>1</m:t>
                        </m:r>
                      </m:sub>
                    </m:sSub>
                  </m:oMath>
                </a14:m>
                <a:r>
                  <a:rPr lang="en-US" dirty="0">
                    <a:solidFill>
                      <a:srgbClr val="0000FF"/>
                    </a:solidFill>
                  </a:rPr>
                  <a:t>…</a:t>
                </a:r>
                <a14:m>
                  <m:oMath xmlns:m="http://schemas.openxmlformats.org/officeDocument/2006/math">
                    <m:sSub>
                      <m:sSubPr>
                        <m:ctrlPr>
                          <a:rPr lang="en-US" i="1">
                            <a:solidFill>
                              <a:srgbClr val="0000FF"/>
                            </a:solidFill>
                            <a:latin typeface="Cambria Math" charset="0"/>
                          </a:rPr>
                        </m:ctrlPr>
                      </m:sSubPr>
                      <m:e>
                        <m:r>
                          <a:rPr lang="en-US" i="1">
                            <a:solidFill>
                              <a:srgbClr val="0000FF"/>
                            </a:solidFill>
                            <a:latin typeface="Cambria Math"/>
                          </a:rPr>
                          <m:t>𝑜</m:t>
                        </m:r>
                      </m:e>
                      <m:sub>
                        <m:r>
                          <a:rPr lang="en-US" i="1">
                            <a:solidFill>
                              <a:srgbClr val="0000FF"/>
                            </a:solidFill>
                            <a:latin typeface="Cambria Math"/>
                          </a:rPr>
                          <m:t>𝑘</m:t>
                        </m:r>
                      </m:sub>
                    </m:sSub>
                  </m:oMath>
                </a14:m>
                <a:endParaRPr lang="en-US" dirty="0"/>
              </a:p>
            </p:txBody>
          </p:sp>
        </mc:Choice>
        <mc:Fallback xmlns="">
          <p:sp>
            <p:nvSpPr>
              <p:cNvPr id="4" name="Rectangle 3"/>
              <p:cNvSpPr>
                <a:spLocks noRot="1" noChangeAspect="1" noMove="1" noResize="1" noEditPoints="1" noAdjustHandles="1" noChangeArrowheads="1" noChangeShapeType="1" noTextEdit="1"/>
              </p:cNvSpPr>
              <p:nvPr/>
            </p:nvSpPr>
            <p:spPr>
              <a:xfrm>
                <a:off x="7073206" y="2021338"/>
                <a:ext cx="1392689" cy="584775"/>
              </a:xfrm>
              <a:prstGeom prst="rect">
                <a:avLst/>
              </a:prstGeom>
              <a:blipFill rotWithShape="0">
                <a:blip r:embed="rId11"/>
                <a:stretch>
                  <a:fillRect t="-13542" b="-33333"/>
                </a:stretch>
              </a:blipFill>
            </p:spPr>
            <p:txBody>
              <a:bodyPr/>
              <a:lstStyle/>
              <a:p>
                <a:r>
                  <a:rPr lang="en-US">
                    <a:noFill/>
                  </a:rPr>
                  <a:t> </a:t>
                </a:r>
              </a:p>
            </p:txBody>
          </p:sp>
        </mc:Fallback>
      </mc:AlternateContent>
    </p:spTree>
    <p:extLst>
      <p:ext uri="{BB962C8B-B14F-4D97-AF65-F5344CB8AC3E}">
        <p14:creationId xmlns:p14="http://schemas.microsoft.com/office/powerpoint/2010/main" val="8075987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fade">
                                      <p:cBhvr>
                                        <p:cTn id="7" dur="500"/>
                                        <p:tgtEl>
                                          <p:spTgt spid="4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4"/>
                                        </p:tgtEl>
                                        <p:attrNameLst>
                                          <p:attrName>style.visibility</p:attrName>
                                        </p:attrNameLst>
                                      </p:cBhvr>
                                      <p:to>
                                        <p:strVal val="visible"/>
                                      </p:to>
                                    </p:set>
                                    <p:animEffect transition="in" filter="fade">
                                      <p:cBhvr>
                                        <p:cTn id="12" dur="500"/>
                                        <p:tgtEl>
                                          <p:spTgt spid="4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7"/>
                                        </p:tgtEl>
                                        <p:attrNameLst>
                                          <p:attrName>style.visibility</p:attrName>
                                        </p:attrNameLst>
                                      </p:cBhvr>
                                      <p:to>
                                        <p:strVal val="visible"/>
                                      </p:to>
                                    </p:set>
                                    <p:animEffect transition="in" filter="fade">
                                      <p:cBhvr>
                                        <p:cTn id="17" dur="500"/>
                                        <p:tgtEl>
                                          <p:spTgt spid="57"/>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58"/>
                                        </p:tgtEl>
                                        <p:attrNameLst>
                                          <p:attrName>style.visibility</p:attrName>
                                        </p:attrNameLst>
                                      </p:cBhvr>
                                      <p:to>
                                        <p:strVal val="visible"/>
                                      </p:to>
                                    </p:set>
                                    <p:animEffect transition="in" filter="fade">
                                      <p:cBhvr>
                                        <p:cTn id="20" dur="500"/>
                                        <p:tgtEl>
                                          <p:spTgt spid="58"/>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71"/>
                                        </p:tgtEl>
                                        <p:attrNameLst>
                                          <p:attrName>style.visibility</p:attrName>
                                        </p:attrNameLst>
                                      </p:cBhvr>
                                      <p:to>
                                        <p:strVal val="visible"/>
                                      </p:to>
                                    </p:set>
                                    <p:animEffect transition="in" filter="fade">
                                      <p:cBhvr>
                                        <p:cTn id="25" dur="500"/>
                                        <p:tgtEl>
                                          <p:spTgt spid="71"/>
                                        </p:tgtEl>
                                      </p:cBhvr>
                                    </p:animEffect>
                                  </p:childTnLst>
                                </p:cTn>
                              </p:par>
                              <p:par>
                                <p:cTn id="26" presetID="10" presetClass="entr" presetSubtype="0" fill="hold" nodeType="withEffect">
                                  <p:stCondLst>
                                    <p:cond delay="0"/>
                                  </p:stCondLst>
                                  <p:childTnLst>
                                    <p:set>
                                      <p:cBhvr>
                                        <p:cTn id="27" dur="1" fill="hold">
                                          <p:stCondLst>
                                            <p:cond delay="0"/>
                                          </p:stCondLst>
                                        </p:cTn>
                                        <p:tgtEl>
                                          <p:spTgt spid="68"/>
                                        </p:tgtEl>
                                        <p:attrNameLst>
                                          <p:attrName>style.visibility</p:attrName>
                                        </p:attrNameLst>
                                      </p:cBhvr>
                                      <p:to>
                                        <p:strVal val="visible"/>
                                      </p:to>
                                    </p:set>
                                    <p:animEffect transition="in" filter="fade">
                                      <p:cBhvr>
                                        <p:cTn id="28" dur="500"/>
                                        <p:tgtEl>
                                          <p:spTgt spid="68"/>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64"/>
                                        </p:tgtEl>
                                        <p:attrNameLst>
                                          <p:attrName>style.visibility</p:attrName>
                                        </p:attrNameLst>
                                      </p:cBhvr>
                                      <p:to>
                                        <p:strVal val="visible"/>
                                      </p:to>
                                    </p:set>
                                    <p:animEffect transition="in" filter="fade">
                                      <p:cBhvr>
                                        <p:cTn id="31" dur="500"/>
                                        <p:tgtEl>
                                          <p:spTgt spid="64"/>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xit" presetSubtype="0" fill="hold" grpId="1" nodeType="clickEffect">
                                  <p:stCondLst>
                                    <p:cond delay="0"/>
                                  </p:stCondLst>
                                  <p:childTnLst>
                                    <p:animEffect transition="out" filter="fade">
                                      <p:cBhvr>
                                        <p:cTn id="35" dur="500"/>
                                        <p:tgtEl>
                                          <p:spTgt spid="57"/>
                                        </p:tgtEl>
                                      </p:cBhvr>
                                    </p:animEffect>
                                    <p:set>
                                      <p:cBhvr>
                                        <p:cTn id="36" dur="1" fill="hold">
                                          <p:stCondLst>
                                            <p:cond delay="499"/>
                                          </p:stCondLst>
                                        </p:cTn>
                                        <p:tgtEl>
                                          <p:spTgt spid="57"/>
                                        </p:tgtEl>
                                        <p:attrNameLst>
                                          <p:attrName>style.visibility</p:attrName>
                                        </p:attrNameLst>
                                      </p:cBhvr>
                                      <p:to>
                                        <p:strVal val="hidden"/>
                                      </p:to>
                                    </p:set>
                                  </p:childTnLst>
                                </p:cTn>
                              </p:par>
                              <p:par>
                                <p:cTn id="37" presetID="10" presetClass="exit" presetSubtype="0" fill="hold" grpId="1" nodeType="withEffect">
                                  <p:stCondLst>
                                    <p:cond delay="0"/>
                                  </p:stCondLst>
                                  <p:childTnLst>
                                    <p:animEffect transition="out" filter="fade">
                                      <p:cBhvr>
                                        <p:cTn id="38" dur="500"/>
                                        <p:tgtEl>
                                          <p:spTgt spid="58"/>
                                        </p:tgtEl>
                                      </p:cBhvr>
                                    </p:animEffect>
                                    <p:set>
                                      <p:cBhvr>
                                        <p:cTn id="39" dur="1" fill="hold">
                                          <p:stCondLst>
                                            <p:cond delay="499"/>
                                          </p:stCondLst>
                                        </p:cTn>
                                        <p:tgtEl>
                                          <p:spTgt spid="58"/>
                                        </p:tgtEl>
                                        <p:attrNameLst>
                                          <p:attrName>style.visibility</p:attrName>
                                        </p:attrNameLst>
                                      </p:cBhvr>
                                      <p:to>
                                        <p:strVal val="hidden"/>
                                      </p:to>
                                    </p:set>
                                  </p:childTnLst>
                                </p:cTn>
                              </p:par>
                              <p:par>
                                <p:cTn id="40" presetID="10" presetClass="exit" presetSubtype="0" fill="hold" nodeType="withEffect">
                                  <p:stCondLst>
                                    <p:cond delay="0"/>
                                  </p:stCondLst>
                                  <p:childTnLst>
                                    <p:animEffect transition="out" filter="fade">
                                      <p:cBhvr>
                                        <p:cTn id="41" dur="500"/>
                                        <p:tgtEl>
                                          <p:spTgt spid="71"/>
                                        </p:tgtEl>
                                      </p:cBhvr>
                                    </p:animEffect>
                                    <p:set>
                                      <p:cBhvr>
                                        <p:cTn id="42" dur="1" fill="hold">
                                          <p:stCondLst>
                                            <p:cond delay="499"/>
                                          </p:stCondLst>
                                        </p:cTn>
                                        <p:tgtEl>
                                          <p:spTgt spid="71"/>
                                        </p:tgtEl>
                                        <p:attrNameLst>
                                          <p:attrName>style.visibility</p:attrName>
                                        </p:attrNameLst>
                                      </p:cBhvr>
                                      <p:to>
                                        <p:strVal val="hidden"/>
                                      </p:to>
                                    </p:set>
                                  </p:childTnLst>
                                </p:cTn>
                              </p:par>
                              <p:par>
                                <p:cTn id="43" presetID="10" presetClass="exit" presetSubtype="0" fill="hold" nodeType="withEffect">
                                  <p:stCondLst>
                                    <p:cond delay="0"/>
                                  </p:stCondLst>
                                  <p:childTnLst>
                                    <p:animEffect transition="out" filter="fade">
                                      <p:cBhvr>
                                        <p:cTn id="44" dur="500"/>
                                        <p:tgtEl>
                                          <p:spTgt spid="68"/>
                                        </p:tgtEl>
                                      </p:cBhvr>
                                    </p:animEffect>
                                    <p:set>
                                      <p:cBhvr>
                                        <p:cTn id="45" dur="1" fill="hold">
                                          <p:stCondLst>
                                            <p:cond delay="499"/>
                                          </p:stCondLst>
                                        </p:cTn>
                                        <p:tgtEl>
                                          <p:spTgt spid="68"/>
                                        </p:tgtEl>
                                        <p:attrNameLst>
                                          <p:attrName>style.visibility</p:attrName>
                                        </p:attrNameLst>
                                      </p:cBhvr>
                                      <p:to>
                                        <p:strVal val="hidden"/>
                                      </p:to>
                                    </p:set>
                                  </p:childTnLst>
                                </p:cTn>
                              </p:par>
                              <p:par>
                                <p:cTn id="46" presetID="10" presetClass="exit" presetSubtype="0" fill="hold" grpId="1" nodeType="withEffect">
                                  <p:stCondLst>
                                    <p:cond delay="0"/>
                                  </p:stCondLst>
                                  <p:childTnLst>
                                    <p:animEffect transition="out" filter="fade">
                                      <p:cBhvr>
                                        <p:cTn id="47" dur="500"/>
                                        <p:tgtEl>
                                          <p:spTgt spid="64"/>
                                        </p:tgtEl>
                                      </p:cBhvr>
                                    </p:animEffect>
                                    <p:set>
                                      <p:cBhvr>
                                        <p:cTn id="48" dur="1" fill="hold">
                                          <p:stCondLst>
                                            <p:cond delay="499"/>
                                          </p:stCondLst>
                                        </p:cTn>
                                        <p:tgtEl>
                                          <p:spTgt spid="64"/>
                                        </p:tgtEl>
                                        <p:attrNameLst>
                                          <p:attrName>style.visibility</p:attrName>
                                        </p:attrNameLst>
                                      </p:cBhvr>
                                      <p:to>
                                        <p:strVal val="hidden"/>
                                      </p:to>
                                    </p:set>
                                  </p:childTnLst>
                                </p:cTn>
                              </p:par>
                            </p:childTnLst>
                          </p:cTn>
                        </p:par>
                      </p:childTnLst>
                    </p:cTn>
                  </p:par>
                  <p:par>
                    <p:cTn id="49" fill="hold">
                      <p:stCondLst>
                        <p:cond delay="indefinite"/>
                      </p:stCondLst>
                      <p:childTnLst>
                        <p:par>
                          <p:cTn id="50" fill="hold">
                            <p:stCondLst>
                              <p:cond delay="0"/>
                            </p:stCondLst>
                            <p:childTnLst>
                              <p:par>
                                <p:cTn id="51" presetID="10" presetClass="entr" presetSubtype="0" fill="hold" grpId="0" nodeType="clickEffect">
                                  <p:stCondLst>
                                    <p:cond delay="0"/>
                                  </p:stCondLst>
                                  <p:childTnLst>
                                    <p:set>
                                      <p:cBhvr>
                                        <p:cTn id="52" dur="1" fill="hold">
                                          <p:stCondLst>
                                            <p:cond delay="0"/>
                                          </p:stCondLst>
                                        </p:cTn>
                                        <p:tgtEl>
                                          <p:spTgt spid="56"/>
                                        </p:tgtEl>
                                        <p:attrNameLst>
                                          <p:attrName>style.visibility</p:attrName>
                                        </p:attrNameLst>
                                      </p:cBhvr>
                                      <p:to>
                                        <p:strVal val="visible"/>
                                      </p:to>
                                    </p:set>
                                    <p:animEffect transition="in" filter="fade">
                                      <p:cBhvr>
                                        <p:cTn id="53" dur="500"/>
                                        <p:tgtEl>
                                          <p:spTgt spid="56"/>
                                        </p:tgtEl>
                                      </p:cBhvr>
                                    </p:animEffect>
                                  </p:childTnLst>
                                </p:cTn>
                              </p:par>
                              <p:par>
                                <p:cTn id="54" presetID="10" presetClass="entr" presetSubtype="0" fill="hold" grpId="0" nodeType="withEffect">
                                  <p:stCondLst>
                                    <p:cond delay="0"/>
                                  </p:stCondLst>
                                  <p:childTnLst>
                                    <p:set>
                                      <p:cBhvr>
                                        <p:cTn id="55" dur="1" fill="hold">
                                          <p:stCondLst>
                                            <p:cond delay="0"/>
                                          </p:stCondLst>
                                        </p:cTn>
                                        <p:tgtEl>
                                          <p:spTgt spid="55"/>
                                        </p:tgtEl>
                                        <p:attrNameLst>
                                          <p:attrName>style.visibility</p:attrName>
                                        </p:attrNameLst>
                                      </p:cBhvr>
                                      <p:to>
                                        <p:strVal val="visible"/>
                                      </p:to>
                                    </p:set>
                                    <p:animEffect transition="in" filter="fade">
                                      <p:cBhvr>
                                        <p:cTn id="56" dur="500"/>
                                        <p:tgtEl>
                                          <p:spTgt spid="55"/>
                                        </p:tgtEl>
                                      </p:cBhvr>
                                    </p:animEffect>
                                  </p:childTnLst>
                                </p:cTn>
                              </p:par>
                            </p:childTnLst>
                          </p:cTn>
                        </p:par>
                      </p:childTnLst>
                    </p:cTn>
                  </p:par>
                  <p:par>
                    <p:cTn id="57" fill="hold">
                      <p:stCondLst>
                        <p:cond delay="indefinite"/>
                      </p:stCondLst>
                      <p:childTnLst>
                        <p:par>
                          <p:cTn id="58" fill="hold">
                            <p:stCondLst>
                              <p:cond delay="0"/>
                            </p:stCondLst>
                            <p:childTnLst>
                              <p:par>
                                <p:cTn id="59" presetID="10" presetClass="entr" presetSubtype="0" fill="hold" grpId="0" nodeType="clickEffect">
                                  <p:stCondLst>
                                    <p:cond delay="0"/>
                                  </p:stCondLst>
                                  <p:childTnLst>
                                    <p:set>
                                      <p:cBhvr>
                                        <p:cTn id="60" dur="1" fill="hold">
                                          <p:stCondLst>
                                            <p:cond delay="0"/>
                                          </p:stCondLst>
                                        </p:cTn>
                                        <p:tgtEl>
                                          <p:spTgt spid="66"/>
                                        </p:tgtEl>
                                        <p:attrNameLst>
                                          <p:attrName>style.visibility</p:attrName>
                                        </p:attrNameLst>
                                      </p:cBhvr>
                                      <p:to>
                                        <p:strVal val="visible"/>
                                      </p:to>
                                    </p:set>
                                    <p:animEffect transition="in" filter="fade">
                                      <p:cBhvr>
                                        <p:cTn id="61" dur="500"/>
                                        <p:tgtEl>
                                          <p:spTgt spid="66"/>
                                        </p:tgtEl>
                                      </p:cBhvr>
                                    </p:animEffect>
                                  </p:childTnLst>
                                </p:cTn>
                              </p:par>
                              <p:par>
                                <p:cTn id="62" presetID="10" presetClass="entr" presetSubtype="0" fill="hold" nodeType="withEffect">
                                  <p:stCondLst>
                                    <p:cond delay="0"/>
                                  </p:stCondLst>
                                  <p:childTnLst>
                                    <p:set>
                                      <p:cBhvr>
                                        <p:cTn id="63" dur="1" fill="hold">
                                          <p:stCondLst>
                                            <p:cond delay="0"/>
                                          </p:stCondLst>
                                        </p:cTn>
                                        <p:tgtEl>
                                          <p:spTgt spid="78"/>
                                        </p:tgtEl>
                                        <p:attrNameLst>
                                          <p:attrName>style.visibility</p:attrName>
                                        </p:attrNameLst>
                                      </p:cBhvr>
                                      <p:to>
                                        <p:strVal val="visible"/>
                                      </p:to>
                                    </p:set>
                                    <p:animEffect transition="in" filter="fade">
                                      <p:cBhvr>
                                        <p:cTn id="64" dur="500"/>
                                        <p:tgtEl>
                                          <p:spTgt spid="78"/>
                                        </p:tgtEl>
                                      </p:cBhvr>
                                    </p:animEffect>
                                  </p:childTnLst>
                                </p:cTn>
                              </p:par>
                              <p:par>
                                <p:cTn id="65" presetID="10" presetClass="entr" presetSubtype="0" fill="hold" nodeType="withEffect">
                                  <p:stCondLst>
                                    <p:cond delay="0"/>
                                  </p:stCondLst>
                                  <p:childTnLst>
                                    <p:set>
                                      <p:cBhvr>
                                        <p:cTn id="66" dur="1" fill="hold">
                                          <p:stCondLst>
                                            <p:cond delay="0"/>
                                          </p:stCondLst>
                                        </p:cTn>
                                        <p:tgtEl>
                                          <p:spTgt spid="74"/>
                                        </p:tgtEl>
                                        <p:attrNameLst>
                                          <p:attrName>style.visibility</p:attrName>
                                        </p:attrNameLst>
                                      </p:cBhvr>
                                      <p:to>
                                        <p:strVal val="visible"/>
                                      </p:to>
                                    </p:set>
                                    <p:animEffect transition="in" filter="fade">
                                      <p:cBhvr>
                                        <p:cTn id="67" dur="500"/>
                                        <p:tgtEl>
                                          <p:spTgt spid="74"/>
                                        </p:tgtEl>
                                      </p:cBhvr>
                                    </p:animEffect>
                                  </p:childTnLst>
                                </p:cTn>
                              </p:par>
                            </p:childTnLst>
                          </p:cTn>
                        </p:par>
                      </p:childTnLst>
                    </p:cTn>
                  </p:par>
                  <p:par>
                    <p:cTn id="68" fill="hold">
                      <p:stCondLst>
                        <p:cond delay="indefinite"/>
                      </p:stCondLst>
                      <p:childTnLst>
                        <p:par>
                          <p:cTn id="69" fill="hold">
                            <p:stCondLst>
                              <p:cond delay="0"/>
                            </p:stCondLst>
                            <p:childTnLst>
                              <p:par>
                                <p:cTn id="70" presetID="10" presetClass="exit" presetSubtype="0" fill="hold" grpId="1" nodeType="clickEffect">
                                  <p:stCondLst>
                                    <p:cond delay="0"/>
                                  </p:stCondLst>
                                  <p:childTnLst>
                                    <p:animEffect transition="out" filter="fade">
                                      <p:cBhvr>
                                        <p:cTn id="71" dur="500"/>
                                        <p:tgtEl>
                                          <p:spTgt spid="56"/>
                                        </p:tgtEl>
                                      </p:cBhvr>
                                    </p:animEffect>
                                    <p:set>
                                      <p:cBhvr>
                                        <p:cTn id="72" dur="1" fill="hold">
                                          <p:stCondLst>
                                            <p:cond delay="499"/>
                                          </p:stCondLst>
                                        </p:cTn>
                                        <p:tgtEl>
                                          <p:spTgt spid="56"/>
                                        </p:tgtEl>
                                        <p:attrNameLst>
                                          <p:attrName>style.visibility</p:attrName>
                                        </p:attrNameLst>
                                      </p:cBhvr>
                                      <p:to>
                                        <p:strVal val="hidden"/>
                                      </p:to>
                                    </p:set>
                                  </p:childTnLst>
                                </p:cTn>
                              </p:par>
                              <p:par>
                                <p:cTn id="73" presetID="10" presetClass="exit" presetSubtype="0" fill="hold" grpId="1" nodeType="withEffect">
                                  <p:stCondLst>
                                    <p:cond delay="0"/>
                                  </p:stCondLst>
                                  <p:childTnLst>
                                    <p:animEffect transition="out" filter="fade">
                                      <p:cBhvr>
                                        <p:cTn id="74" dur="500"/>
                                        <p:tgtEl>
                                          <p:spTgt spid="55"/>
                                        </p:tgtEl>
                                      </p:cBhvr>
                                    </p:animEffect>
                                    <p:set>
                                      <p:cBhvr>
                                        <p:cTn id="75" dur="1" fill="hold">
                                          <p:stCondLst>
                                            <p:cond delay="499"/>
                                          </p:stCondLst>
                                        </p:cTn>
                                        <p:tgtEl>
                                          <p:spTgt spid="55"/>
                                        </p:tgtEl>
                                        <p:attrNameLst>
                                          <p:attrName>style.visibility</p:attrName>
                                        </p:attrNameLst>
                                      </p:cBhvr>
                                      <p:to>
                                        <p:strVal val="hidden"/>
                                      </p:to>
                                    </p:set>
                                  </p:childTnLst>
                                </p:cTn>
                              </p:par>
                              <p:par>
                                <p:cTn id="76" presetID="10" presetClass="exit" presetSubtype="0" fill="hold" grpId="1" nodeType="withEffect">
                                  <p:stCondLst>
                                    <p:cond delay="0"/>
                                  </p:stCondLst>
                                  <p:childTnLst>
                                    <p:animEffect transition="out" filter="fade">
                                      <p:cBhvr>
                                        <p:cTn id="77" dur="500"/>
                                        <p:tgtEl>
                                          <p:spTgt spid="66"/>
                                        </p:tgtEl>
                                      </p:cBhvr>
                                    </p:animEffect>
                                    <p:set>
                                      <p:cBhvr>
                                        <p:cTn id="78" dur="1" fill="hold">
                                          <p:stCondLst>
                                            <p:cond delay="499"/>
                                          </p:stCondLst>
                                        </p:cTn>
                                        <p:tgtEl>
                                          <p:spTgt spid="66"/>
                                        </p:tgtEl>
                                        <p:attrNameLst>
                                          <p:attrName>style.visibility</p:attrName>
                                        </p:attrNameLst>
                                      </p:cBhvr>
                                      <p:to>
                                        <p:strVal val="hidden"/>
                                      </p:to>
                                    </p:set>
                                  </p:childTnLst>
                                </p:cTn>
                              </p:par>
                              <p:par>
                                <p:cTn id="79" presetID="10" presetClass="exit" presetSubtype="0" fill="hold" nodeType="withEffect">
                                  <p:stCondLst>
                                    <p:cond delay="0"/>
                                  </p:stCondLst>
                                  <p:childTnLst>
                                    <p:animEffect transition="out" filter="fade">
                                      <p:cBhvr>
                                        <p:cTn id="80" dur="500"/>
                                        <p:tgtEl>
                                          <p:spTgt spid="78"/>
                                        </p:tgtEl>
                                      </p:cBhvr>
                                    </p:animEffect>
                                    <p:set>
                                      <p:cBhvr>
                                        <p:cTn id="81" dur="1" fill="hold">
                                          <p:stCondLst>
                                            <p:cond delay="499"/>
                                          </p:stCondLst>
                                        </p:cTn>
                                        <p:tgtEl>
                                          <p:spTgt spid="78"/>
                                        </p:tgtEl>
                                        <p:attrNameLst>
                                          <p:attrName>style.visibility</p:attrName>
                                        </p:attrNameLst>
                                      </p:cBhvr>
                                      <p:to>
                                        <p:strVal val="hidden"/>
                                      </p:to>
                                    </p:set>
                                  </p:childTnLst>
                                </p:cTn>
                              </p:par>
                              <p:par>
                                <p:cTn id="82" presetID="10" presetClass="exit" presetSubtype="0" fill="hold" nodeType="withEffect">
                                  <p:stCondLst>
                                    <p:cond delay="0"/>
                                  </p:stCondLst>
                                  <p:childTnLst>
                                    <p:animEffect transition="out" filter="fade">
                                      <p:cBhvr>
                                        <p:cTn id="83" dur="500"/>
                                        <p:tgtEl>
                                          <p:spTgt spid="74"/>
                                        </p:tgtEl>
                                      </p:cBhvr>
                                    </p:animEffect>
                                    <p:set>
                                      <p:cBhvr>
                                        <p:cTn id="84" dur="1" fill="hold">
                                          <p:stCondLst>
                                            <p:cond delay="499"/>
                                          </p:stCondLst>
                                        </p:cTn>
                                        <p:tgtEl>
                                          <p:spTgt spid="74"/>
                                        </p:tgtEl>
                                        <p:attrNameLst>
                                          <p:attrName>style.visibility</p:attrName>
                                        </p:attrNameLst>
                                      </p:cBhvr>
                                      <p:to>
                                        <p:strVal val="hidden"/>
                                      </p:to>
                                    </p:set>
                                  </p:childTnLst>
                                </p:cTn>
                              </p:par>
                            </p:childTnLst>
                          </p:cTn>
                        </p:par>
                      </p:childTnLst>
                    </p:cTn>
                  </p:par>
                  <p:par>
                    <p:cTn id="85" fill="hold">
                      <p:stCondLst>
                        <p:cond delay="indefinite"/>
                      </p:stCondLst>
                      <p:childTnLst>
                        <p:par>
                          <p:cTn id="86" fill="hold">
                            <p:stCondLst>
                              <p:cond delay="0"/>
                            </p:stCondLst>
                            <p:childTnLst>
                              <p:par>
                                <p:cTn id="87" presetID="10" presetClass="entr" presetSubtype="0" fill="hold" grpId="0" nodeType="clickEffect">
                                  <p:stCondLst>
                                    <p:cond delay="0"/>
                                  </p:stCondLst>
                                  <p:childTnLst>
                                    <p:set>
                                      <p:cBhvr>
                                        <p:cTn id="88" dur="1" fill="hold">
                                          <p:stCondLst>
                                            <p:cond delay="0"/>
                                          </p:stCondLst>
                                        </p:cTn>
                                        <p:tgtEl>
                                          <p:spTgt spid="53"/>
                                        </p:tgtEl>
                                        <p:attrNameLst>
                                          <p:attrName>style.visibility</p:attrName>
                                        </p:attrNameLst>
                                      </p:cBhvr>
                                      <p:to>
                                        <p:strVal val="visible"/>
                                      </p:to>
                                    </p:set>
                                    <p:animEffect transition="in" filter="fade">
                                      <p:cBhvr>
                                        <p:cTn id="89" dur="500"/>
                                        <p:tgtEl>
                                          <p:spTgt spid="53"/>
                                        </p:tgtEl>
                                      </p:cBhvr>
                                    </p:animEffect>
                                  </p:childTnLst>
                                </p:cTn>
                              </p:par>
                              <p:par>
                                <p:cTn id="90" presetID="10" presetClass="entr" presetSubtype="0" fill="hold" grpId="0" nodeType="withEffect">
                                  <p:stCondLst>
                                    <p:cond delay="0"/>
                                  </p:stCondLst>
                                  <p:childTnLst>
                                    <p:set>
                                      <p:cBhvr>
                                        <p:cTn id="91" dur="1" fill="hold">
                                          <p:stCondLst>
                                            <p:cond delay="0"/>
                                          </p:stCondLst>
                                        </p:cTn>
                                        <p:tgtEl>
                                          <p:spTgt spid="54"/>
                                        </p:tgtEl>
                                        <p:attrNameLst>
                                          <p:attrName>style.visibility</p:attrName>
                                        </p:attrNameLst>
                                      </p:cBhvr>
                                      <p:to>
                                        <p:strVal val="visible"/>
                                      </p:to>
                                    </p:set>
                                    <p:animEffect transition="in" filter="fade">
                                      <p:cBhvr>
                                        <p:cTn id="92" dur="500"/>
                                        <p:tgtEl>
                                          <p:spTgt spid="54"/>
                                        </p:tgtEl>
                                      </p:cBhvr>
                                    </p:animEffect>
                                  </p:childTnLst>
                                </p:cTn>
                              </p:par>
                            </p:childTnLst>
                          </p:cTn>
                        </p:par>
                      </p:childTnLst>
                    </p:cTn>
                  </p:par>
                  <p:par>
                    <p:cTn id="93" fill="hold">
                      <p:stCondLst>
                        <p:cond delay="indefinite"/>
                      </p:stCondLst>
                      <p:childTnLst>
                        <p:par>
                          <p:cTn id="94" fill="hold">
                            <p:stCondLst>
                              <p:cond delay="0"/>
                            </p:stCondLst>
                            <p:childTnLst>
                              <p:par>
                                <p:cTn id="95" presetID="10" presetClass="entr" presetSubtype="0" fill="hold" nodeType="clickEffect">
                                  <p:stCondLst>
                                    <p:cond delay="0"/>
                                  </p:stCondLst>
                                  <p:childTnLst>
                                    <p:set>
                                      <p:cBhvr>
                                        <p:cTn id="96" dur="1" fill="hold">
                                          <p:stCondLst>
                                            <p:cond delay="0"/>
                                          </p:stCondLst>
                                        </p:cTn>
                                        <p:tgtEl>
                                          <p:spTgt spid="87"/>
                                        </p:tgtEl>
                                        <p:attrNameLst>
                                          <p:attrName>style.visibility</p:attrName>
                                        </p:attrNameLst>
                                      </p:cBhvr>
                                      <p:to>
                                        <p:strVal val="visible"/>
                                      </p:to>
                                    </p:set>
                                    <p:animEffect transition="in" filter="fade">
                                      <p:cBhvr>
                                        <p:cTn id="97" dur="500"/>
                                        <p:tgtEl>
                                          <p:spTgt spid="87"/>
                                        </p:tgtEl>
                                      </p:cBhvr>
                                    </p:animEffect>
                                  </p:childTnLst>
                                </p:cTn>
                              </p:par>
                              <p:par>
                                <p:cTn id="98" presetID="10" presetClass="entr" presetSubtype="0" fill="hold" nodeType="withEffect">
                                  <p:stCondLst>
                                    <p:cond delay="0"/>
                                  </p:stCondLst>
                                  <p:childTnLst>
                                    <p:set>
                                      <p:cBhvr>
                                        <p:cTn id="99" dur="1" fill="hold">
                                          <p:stCondLst>
                                            <p:cond delay="0"/>
                                          </p:stCondLst>
                                        </p:cTn>
                                        <p:tgtEl>
                                          <p:spTgt spid="81"/>
                                        </p:tgtEl>
                                        <p:attrNameLst>
                                          <p:attrName>style.visibility</p:attrName>
                                        </p:attrNameLst>
                                      </p:cBhvr>
                                      <p:to>
                                        <p:strVal val="visible"/>
                                      </p:to>
                                    </p:set>
                                    <p:animEffect transition="in" filter="fade">
                                      <p:cBhvr>
                                        <p:cTn id="100" dur="500"/>
                                        <p:tgtEl>
                                          <p:spTgt spid="81"/>
                                        </p:tgtEl>
                                      </p:cBhvr>
                                    </p:animEffect>
                                  </p:childTnLst>
                                </p:cTn>
                              </p:par>
                              <p:par>
                                <p:cTn id="101" presetID="10" presetClass="entr" presetSubtype="0" fill="hold" grpId="0" nodeType="withEffect">
                                  <p:stCondLst>
                                    <p:cond delay="0"/>
                                  </p:stCondLst>
                                  <p:childTnLst>
                                    <p:set>
                                      <p:cBhvr>
                                        <p:cTn id="102" dur="1" fill="hold">
                                          <p:stCondLst>
                                            <p:cond delay="0"/>
                                          </p:stCondLst>
                                        </p:cTn>
                                        <p:tgtEl>
                                          <p:spTgt spid="65"/>
                                        </p:tgtEl>
                                        <p:attrNameLst>
                                          <p:attrName>style.visibility</p:attrName>
                                        </p:attrNameLst>
                                      </p:cBhvr>
                                      <p:to>
                                        <p:strVal val="visible"/>
                                      </p:to>
                                    </p:set>
                                    <p:animEffect transition="in" filter="fade">
                                      <p:cBhvr>
                                        <p:cTn id="103" dur="500"/>
                                        <p:tgtEl>
                                          <p:spTgt spid="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p:bldP spid="43" grpId="0"/>
      <p:bldP spid="53" grpId="0" animBg="1"/>
      <p:bldP spid="54" grpId="0" animBg="1"/>
      <p:bldP spid="55" grpId="0" animBg="1"/>
      <p:bldP spid="55" grpId="1" animBg="1"/>
      <p:bldP spid="56" grpId="0" animBg="1"/>
      <p:bldP spid="56" grpId="1" animBg="1"/>
      <p:bldP spid="57" grpId="0" animBg="1"/>
      <p:bldP spid="57" grpId="1" animBg="1"/>
      <p:bldP spid="58" grpId="0" animBg="1"/>
      <p:bldP spid="58" grpId="1" animBg="1"/>
      <p:bldP spid="64" grpId="0" animBg="1"/>
      <p:bldP spid="64" grpId="1" animBg="1"/>
      <p:bldP spid="65" grpId="0" animBg="1"/>
      <p:bldP spid="66" grpId="0" animBg="1"/>
      <p:bldP spid="66" grpId="1"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Derivation of Learning Rule </a:t>
            </a:r>
            <a:r>
              <a:rPr lang="en-US" dirty="0" smtClean="0"/>
              <a:t>(3)</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ln>
                <a:solidFill>
                  <a:schemeClr val="bg1"/>
                </a:solidFill>
              </a:ln>
            </p:spPr>
            <p:txBody>
              <a:bodyPr/>
              <a:lstStyle/>
              <a:p>
                <a:r>
                  <a:rPr lang="en-US" dirty="0" smtClean="0"/>
                  <a:t>Weights of output units:</a:t>
                </a:r>
                <a:endParaRPr lang="en-US" dirty="0"/>
              </a:p>
              <a:p>
                <a:pPr lvl="1"/>
                <a14:m>
                  <m:oMath xmlns:m="http://schemas.openxmlformats.org/officeDocument/2006/math">
                    <m:sSub>
                      <m:sSubPr>
                        <m:ctrlPr>
                          <a:rPr lang="en-US" i="1">
                            <a:solidFill>
                              <a:schemeClr val="dk1"/>
                            </a:solidFill>
                            <a:latin typeface="Cambria Math" charset="0"/>
                          </a:rPr>
                        </m:ctrlPr>
                      </m:sSubPr>
                      <m:e>
                        <m:r>
                          <a:rPr lang="en-US" i="1">
                            <a:solidFill>
                              <a:schemeClr val="dk1"/>
                            </a:solidFill>
                            <a:latin typeface="Cambria Math"/>
                          </a:rPr>
                          <m:t>𝑤</m:t>
                        </m:r>
                      </m:e>
                      <m:sub>
                        <m:r>
                          <a:rPr lang="en-US" i="1">
                            <a:solidFill>
                              <a:schemeClr val="dk1"/>
                            </a:solidFill>
                            <a:latin typeface="Cambria Math"/>
                          </a:rPr>
                          <m:t>𝑖𝑗</m:t>
                        </m:r>
                      </m:sub>
                    </m:sSub>
                  </m:oMath>
                </a14:m>
                <a:r>
                  <a:rPr lang="en-US" dirty="0" smtClean="0"/>
                  <a:t> </a:t>
                </a:r>
                <a:r>
                  <a:rPr lang="en-US" dirty="0"/>
                  <a:t>is changed by:</a:t>
                </a:r>
              </a:p>
              <a:p>
                <a:pPr marL="0" indent="0">
                  <a:buNone/>
                </a:pPr>
                <a:r>
                  <a:rPr lang="en-US" dirty="0"/>
                  <a:t> </a:t>
                </a:r>
                <a:endParaRPr lang="en-US" dirty="0" smtClean="0"/>
              </a:p>
              <a:p>
                <a:pPr marL="0" indent="0">
                  <a:buNone/>
                </a:pPr>
                <a:endParaRPr lang="en-US" dirty="0"/>
              </a:p>
              <a:p>
                <a:pPr marL="0" indent="0">
                  <a:buNone/>
                </a:pPr>
                <a:endParaRPr lang="en-US" dirty="0" smtClean="0"/>
              </a:p>
              <a:p>
                <a:pPr marL="0" indent="0">
                  <a:buNone/>
                </a:pPr>
                <a:r>
                  <a:rPr lang="en-US" dirty="0" smtClean="0"/>
                  <a:t>Where we defined:  </a:t>
                </a:r>
                <a:endParaRPr lang="en-US" dirty="0"/>
              </a:p>
              <a:p>
                <a:pPr marL="0" indent="0">
                  <a:buNone/>
                </a:pPr>
                <a:r>
                  <a:rPr lang="en-US" dirty="0" smtClean="0">
                    <a:solidFill>
                      <a:srgbClr val="FF0000"/>
                    </a:solidFill>
                  </a:rPr>
                  <a:t>	</a:t>
                </a:r>
                <a14:m>
                  <m:oMath xmlns:m="http://schemas.openxmlformats.org/officeDocument/2006/math">
                    <m:sSub>
                      <m:sSubPr>
                        <m:ctrlPr>
                          <a:rPr lang="en-US" i="1" smtClean="0">
                            <a:solidFill>
                              <a:srgbClr val="FF6600"/>
                            </a:solidFill>
                            <a:latin typeface="Cambria Math" charset="0"/>
                          </a:rPr>
                        </m:ctrlPr>
                      </m:sSubPr>
                      <m:e>
                        <m:r>
                          <a:rPr lang="en-US" i="1">
                            <a:solidFill>
                              <a:srgbClr val="FF6600"/>
                            </a:solidFill>
                            <a:latin typeface="Cambria Math"/>
                          </a:rPr>
                          <m:t>𝛿</m:t>
                        </m:r>
                      </m:e>
                      <m:sub>
                        <m:r>
                          <a:rPr lang="en-US" i="1">
                            <a:solidFill>
                              <a:srgbClr val="FF6600"/>
                            </a:solidFill>
                            <a:latin typeface="Cambria Math"/>
                          </a:rPr>
                          <m:t>𝑗</m:t>
                        </m:r>
                      </m:sub>
                    </m:sSub>
                    <m:r>
                      <a:rPr lang="en-US" b="0" i="1" smtClean="0">
                        <a:solidFill>
                          <a:srgbClr val="FF6600"/>
                        </a:solidFill>
                        <a:latin typeface="Cambria Math"/>
                      </a:rPr>
                      <m:t>=</m:t>
                    </m:r>
                    <m:f>
                      <m:fPr>
                        <m:ctrlPr>
                          <a:rPr lang="en-US" i="1">
                            <a:latin typeface="Cambria Math" charset="0"/>
                          </a:rPr>
                        </m:ctrlPr>
                      </m:fPr>
                      <m:num>
                        <m:r>
                          <a:rPr lang="en-US" i="1">
                            <a:latin typeface="Cambria Math"/>
                          </a:rPr>
                          <m:t>𝜕</m:t>
                        </m:r>
                        <m:sSub>
                          <m:sSubPr>
                            <m:ctrlPr>
                              <a:rPr lang="en-US" i="1">
                                <a:solidFill>
                                  <a:srgbClr val="008A1B"/>
                                </a:solidFill>
                                <a:latin typeface="Cambria Math" charset="0"/>
                              </a:rPr>
                            </m:ctrlPr>
                          </m:sSubPr>
                          <m:e>
                            <m:r>
                              <a:rPr lang="en-US" i="1">
                                <a:solidFill>
                                  <a:srgbClr val="008A1B"/>
                                </a:solidFill>
                                <a:latin typeface="Cambria Math" charset="0"/>
                              </a:rPr>
                              <m:t>𝐸</m:t>
                            </m:r>
                          </m:e>
                          <m:sub>
                            <m:r>
                              <a:rPr lang="en-US" i="1">
                                <a:solidFill>
                                  <a:srgbClr val="008A1B"/>
                                </a:solidFill>
                                <a:latin typeface="Cambria Math" charset="0"/>
                              </a:rPr>
                              <m:t>𝑑</m:t>
                            </m:r>
                          </m:sub>
                        </m:sSub>
                      </m:num>
                      <m:den>
                        <m:r>
                          <a:rPr lang="en-US" i="1">
                            <a:latin typeface="Cambria Math"/>
                          </a:rPr>
                          <m:t>𝜕</m:t>
                        </m:r>
                        <m:sSub>
                          <m:sSubPr>
                            <m:ctrlPr>
                              <a:rPr lang="en-US" i="1">
                                <a:solidFill>
                                  <a:srgbClr val="9900CC"/>
                                </a:solidFill>
                                <a:latin typeface="Cambria Math" charset="0"/>
                              </a:rPr>
                            </m:ctrlPr>
                          </m:sSubPr>
                          <m:e>
                            <m:r>
                              <m:rPr>
                                <m:sty m:val="p"/>
                              </m:rPr>
                              <a:rPr lang="en-US">
                                <a:solidFill>
                                  <a:srgbClr val="9900CC"/>
                                </a:solidFill>
                                <a:latin typeface="Cambria Math"/>
                              </a:rPr>
                              <m:t>net</m:t>
                            </m:r>
                          </m:e>
                          <m:sub>
                            <m:r>
                              <a:rPr lang="en-US" i="1">
                                <a:solidFill>
                                  <a:srgbClr val="9900CC"/>
                                </a:solidFill>
                                <a:latin typeface="Cambria Math"/>
                              </a:rPr>
                              <m:t>𝑗</m:t>
                            </m:r>
                          </m:sub>
                        </m:sSub>
                      </m:den>
                    </m:f>
                    <m:r>
                      <a:rPr lang="en-US" b="0" i="1" smtClean="0">
                        <a:solidFill>
                          <a:schemeClr val="tx1"/>
                        </a:solidFill>
                        <a:latin typeface="Cambria Math" charset="0"/>
                      </a:rPr>
                      <m:t>=</m:t>
                    </m:r>
                    <m:d>
                      <m:dPr>
                        <m:ctrlPr>
                          <a:rPr lang="en-US" i="1">
                            <a:solidFill>
                              <a:schemeClr val="dk1"/>
                            </a:solidFill>
                            <a:latin typeface="Cambria Math" charset="0"/>
                          </a:rPr>
                        </m:ctrlPr>
                      </m:dPr>
                      <m:e>
                        <m:sSub>
                          <m:sSubPr>
                            <m:ctrlPr>
                              <a:rPr lang="en-US" i="1">
                                <a:solidFill>
                                  <a:schemeClr val="dk1"/>
                                </a:solidFill>
                                <a:latin typeface="Cambria Math" charset="0"/>
                              </a:rPr>
                            </m:ctrlPr>
                          </m:sSubPr>
                          <m:e>
                            <m:r>
                              <a:rPr lang="en-US" i="1">
                                <a:solidFill>
                                  <a:schemeClr val="dk1"/>
                                </a:solidFill>
                                <a:latin typeface="Cambria Math"/>
                              </a:rPr>
                              <m:t>𝑡</m:t>
                            </m:r>
                          </m:e>
                          <m:sub>
                            <m:r>
                              <a:rPr lang="en-US" i="1">
                                <a:solidFill>
                                  <a:schemeClr val="dk1"/>
                                </a:solidFill>
                                <a:latin typeface="Cambria Math"/>
                              </a:rPr>
                              <m:t>𝑗</m:t>
                            </m:r>
                          </m:sub>
                        </m:sSub>
                        <m:r>
                          <a:rPr lang="en-US" i="1">
                            <a:solidFill>
                              <a:schemeClr val="dk1"/>
                            </a:solidFill>
                            <a:latin typeface="Cambria Math"/>
                          </a:rPr>
                          <m:t>−</m:t>
                        </m:r>
                        <m:sSub>
                          <m:sSubPr>
                            <m:ctrlPr>
                              <a:rPr lang="en-US" i="1">
                                <a:solidFill>
                                  <a:srgbClr val="0000FF"/>
                                </a:solidFill>
                                <a:latin typeface="Cambria Math" charset="0"/>
                              </a:rPr>
                            </m:ctrlPr>
                          </m:sSubPr>
                          <m:e>
                            <m:r>
                              <a:rPr lang="en-US" i="1">
                                <a:solidFill>
                                  <a:srgbClr val="0000FF"/>
                                </a:solidFill>
                                <a:latin typeface="Cambria Math"/>
                              </a:rPr>
                              <m:t>𝑜</m:t>
                            </m:r>
                          </m:e>
                          <m:sub>
                            <m:r>
                              <a:rPr lang="en-US" i="1">
                                <a:solidFill>
                                  <a:srgbClr val="0000FF"/>
                                </a:solidFill>
                                <a:latin typeface="Cambria Math"/>
                              </a:rPr>
                              <m:t>𝑗</m:t>
                            </m:r>
                          </m:sub>
                        </m:sSub>
                      </m:e>
                    </m:d>
                    <m:sSub>
                      <m:sSubPr>
                        <m:ctrlPr>
                          <a:rPr lang="en-US" i="1">
                            <a:solidFill>
                              <a:srgbClr val="0000FF"/>
                            </a:solidFill>
                            <a:latin typeface="Cambria Math" charset="0"/>
                          </a:rPr>
                        </m:ctrlPr>
                      </m:sSubPr>
                      <m:e>
                        <m:r>
                          <a:rPr lang="en-US" i="1">
                            <a:solidFill>
                              <a:srgbClr val="0000FF"/>
                            </a:solidFill>
                            <a:latin typeface="Cambria Math"/>
                          </a:rPr>
                          <m:t>𝑜</m:t>
                        </m:r>
                      </m:e>
                      <m:sub>
                        <m:r>
                          <a:rPr lang="en-US" i="1">
                            <a:solidFill>
                              <a:srgbClr val="0000FF"/>
                            </a:solidFill>
                            <a:latin typeface="Cambria Math"/>
                          </a:rPr>
                          <m:t>𝑗</m:t>
                        </m:r>
                      </m:sub>
                    </m:sSub>
                    <m:d>
                      <m:dPr>
                        <m:ctrlPr>
                          <a:rPr lang="en-US" i="1">
                            <a:solidFill>
                              <a:schemeClr val="dk1"/>
                            </a:solidFill>
                            <a:latin typeface="Cambria Math" charset="0"/>
                          </a:rPr>
                        </m:ctrlPr>
                      </m:dPr>
                      <m:e>
                        <m:r>
                          <a:rPr lang="en-US" i="1">
                            <a:solidFill>
                              <a:schemeClr val="dk1"/>
                            </a:solidFill>
                            <a:latin typeface="Cambria Math"/>
                          </a:rPr>
                          <m:t>1−</m:t>
                        </m:r>
                        <m:sSub>
                          <m:sSubPr>
                            <m:ctrlPr>
                              <a:rPr lang="en-US" i="1">
                                <a:solidFill>
                                  <a:srgbClr val="0000FF"/>
                                </a:solidFill>
                                <a:latin typeface="Cambria Math" charset="0"/>
                              </a:rPr>
                            </m:ctrlPr>
                          </m:sSubPr>
                          <m:e>
                            <m:r>
                              <a:rPr lang="en-US" i="1">
                                <a:solidFill>
                                  <a:srgbClr val="0000FF"/>
                                </a:solidFill>
                                <a:latin typeface="Cambria Math"/>
                              </a:rPr>
                              <m:t>𝑜</m:t>
                            </m:r>
                          </m:e>
                          <m:sub>
                            <m:r>
                              <a:rPr lang="en-US" i="1">
                                <a:solidFill>
                                  <a:srgbClr val="0000FF"/>
                                </a:solidFill>
                                <a:latin typeface="Cambria Math"/>
                              </a:rPr>
                              <m:t>𝑗</m:t>
                            </m:r>
                          </m:sub>
                        </m:sSub>
                      </m:e>
                    </m:d>
                  </m:oMath>
                </a14:m>
                <a:endParaRPr lang="en-US" dirty="0">
                  <a:solidFill>
                    <a:srgbClr val="FF0000"/>
                  </a:solidFill>
                </a:endParaRP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0">
                <a:blip r:embed="rId2"/>
                <a:stretch>
                  <a:fillRect l="-1175" t="-855"/>
                </a:stretch>
              </a:blipFill>
              <a:ln>
                <a:solidFill>
                  <a:schemeClr val="bg1"/>
                </a:solidFill>
              </a:ln>
            </p:spPr>
            <p:txBody>
              <a:bodyPr/>
              <a:lstStyle/>
              <a:p>
                <a:r>
                  <a:rPr lang="en-US">
                    <a:noFill/>
                  </a:rPr>
                  <a:t> </a:t>
                </a:r>
              </a:p>
            </p:txBody>
          </p:sp>
        </mc:Fallback>
      </mc:AlternateContent>
      <p:sp>
        <p:nvSpPr>
          <p:cNvPr id="5" name="Slide Number Placeholder 4"/>
          <p:cNvSpPr>
            <a:spLocks noGrp="1"/>
          </p:cNvSpPr>
          <p:nvPr>
            <p:ph type="sldNum" sz="quarter" idx="4294967295"/>
          </p:nvPr>
        </p:nvSpPr>
        <p:spPr>
          <a:xfrm>
            <a:off x="7010400" y="6356350"/>
            <a:ext cx="2133600" cy="365125"/>
          </a:xfrm>
        </p:spPr>
        <p:txBody>
          <a:bodyPr/>
          <a:lstStyle/>
          <a:p>
            <a:fld id="{FA6F6034-1516-478C-9756-BC6A8296D6DE}" type="slidenum">
              <a:rPr lang="en-US" smtClean="0"/>
              <a:pPr/>
              <a:t>41</a:t>
            </a:fld>
            <a:endParaRPr lang="en-US" dirty="0"/>
          </a:p>
        </p:txBody>
      </p:sp>
      <mc:AlternateContent xmlns:mc="http://schemas.openxmlformats.org/markup-compatibility/2006" xmlns:a14="http://schemas.microsoft.com/office/drawing/2010/main">
        <mc:Choice Requires="a14">
          <p:sp>
            <p:nvSpPr>
              <p:cNvPr id="50" name="Rectangle 49"/>
              <p:cNvSpPr/>
              <p:nvPr/>
            </p:nvSpPr>
            <p:spPr>
              <a:xfrm>
                <a:off x="1828800" y="2438400"/>
                <a:ext cx="4518585" cy="943335"/>
              </a:xfrm>
              <a:prstGeom prst="rect">
                <a:avLst/>
              </a:prstGeom>
            </p:spPr>
            <p:txBody>
              <a:bodyPr wrap="square">
                <a:spAutoFit/>
              </a:bodyPr>
              <a:lstStyle/>
              <a:p>
                <a:pPr/>
                <a14:m>
                  <m:oMathPara xmlns:m="http://schemas.openxmlformats.org/officeDocument/2006/math">
                    <m:oMathParaPr>
                      <m:jc m:val="left"/>
                    </m:oMathParaPr>
                    <m:oMath xmlns:m="http://schemas.openxmlformats.org/officeDocument/2006/math">
                      <m:r>
                        <m:rPr>
                          <m:sty m:val="p"/>
                        </m:rPr>
                        <a:rPr lang="en-US" sz="2400" u="none" smtClean="0">
                          <a:solidFill>
                            <a:schemeClr val="dk1"/>
                          </a:solidFill>
                          <a:latin typeface="Cambria Math"/>
                        </a:rPr>
                        <m:t>Δ</m:t>
                      </m:r>
                      <m:sSub>
                        <m:sSubPr>
                          <m:ctrlPr>
                            <a:rPr lang="en-US" sz="2400" i="1" u="none" smtClean="0">
                              <a:solidFill>
                                <a:srgbClr val="FF0000"/>
                              </a:solidFill>
                              <a:latin typeface="Cambria Math" charset="0"/>
                            </a:rPr>
                          </m:ctrlPr>
                        </m:sSubPr>
                        <m:e>
                          <m:r>
                            <a:rPr lang="en-US" sz="2400" i="1" u="none">
                              <a:solidFill>
                                <a:srgbClr val="FF0000"/>
                              </a:solidFill>
                              <a:latin typeface="Cambria Math"/>
                            </a:rPr>
                            <m:t>𝑤</m:t>
                          </m:r>
                        </m:e>
                        <m:sub>
                          <m:r>
                            <a:rPr lang="en-US" sz="2400" i="1" u="none">
                              <a:solidFill>
                                <a:srgbClr val="FF0000"/>
                              </a:solidFill>
                              <a:latin typeface="Cambria Math"/>
                            </a:rPr>
                            <m:t>𝑖𝑗</m:t>
                          </m:r>
                        </m:sub>
                      </m:sSub>
                      <m:r>
                        <a:rPr lang="en-US" sz="2400" i="1" u="none">
                          <a:solidFill>
                            <a:schemeClr val="dk1"/>
                          </a:solidFill>
                          <a:latin typeface="Cambria Math"/>
                        </a:rPr>
                        <m:t>=</m:t>
                      </m:r>
                      <m:r>
                        <a:rPr lang="en-US" sz="2400" i="1" u="none">
                          <a:solidFill>
                            <a:schemeClr val="dk1"/>
                          </a:solidFill>
                          <a:latin typeface="Cambria Math"/>
                        </a:rPr>
                        <m:t>𝑅</m:t>
                      </m:r>
                      <m:d>
                        <m:dPr>
                          <m:ctrlPr>
                            <a:rPr lang="en-US" sz="2400" i="1" u="none">
                              <a:solidFill>
                                <a:schemeClr val="dk1"/>
                              </a:solidFill>
                              <a:latin typeface="Cambria Math" charset="0"/>
                            </a:rPr>
                          </m:ctrlPr>
                        </m:dPr>
                        <m:e>
                          <m:sSub>
                            <m:sSubPr>
                              <m:ctrlPr>
                                <a:rPr lang="en-US" sz="2400" i="1" u="none">
                                  <a:solidFill>
                                    <a:schemeClr val="dk1"/>
                                  </a:solidFill>
                                  <a:latin typeface="Cambria Math" charset="0"/>
                                </a:rPr>
                              </m:ctrlPr>
                            </m:sSubPr>
                            <m:e>
                              <m:r>
                                <a:rPr lang="en-US" sz="2400" i="1" u="none">
                                  <a:solidFill>
                                    <a:schemeClr val="dk1"/>
                                  </a:solidFill>
                                  <a:latin typeface="Cambria Math"/>
                                </a:rPr>
                                <m:t>𝑡</m:t>
                              </m:r>
                            </m:e>
                            <m:sub>
                              <m:r>
                                <a:rPr lang="en-US" sz="2400" i="1" u="none">
                                  <a:solidFill>
                                    <a:schemeClr val="dk1"/>
                                  </a:solidFill>
                                  <a:latin typeface="Cambria Math"/>
                                </a:rPr>
                                <m:t>𝑗</m:t>
                              </m:r>
                            </m:sub>
                          </m:sSub>
                          <m:r>
                            <a:rPr lang="en-US" sz="2400" i="1" u="none">
                              <a:solidFill>
                                <a:schemeClr val="dk1"/>
                              </a:solidFill>
                              <a:latin typeface="Cambria Math"/>
                            </a:rPr>
                            <m:t>−</m:t>
                          </m:r>
                          <m:sSub>
                            <m:sSubPr>
                              <m:ctrlPr>
                                <a:rPr lang="en-US" sz="2400" i="1" u="none" smtClean="0">
                                  <a:solidFill>
                                    <a:srgbClr val="0000FF"/>
                                  </a:solidFill>
                                  <a:latin typeface="Cambria Math" charset="0"/>
                                </a:rPr>
                              </m:ctrlPr>
                            </m:sSubPr>
                            <m:e>
                              <m:r>
                                <a:rPr lang="en-US" sz="2400" i="1" u="none">
                                  <a:solidFill>
                                    <a:srgbClr val="0000FF"/>
                                  </a:solidFill>
                                  <a:latin typeface="Cambria Math"/>
                                </a:rPr>
                                <m:t>𝑜</m:t>
                              </m:r>
                            </m:e>
                            <m:sub>
                              <m:r>
                                <a:rPr lang="en-US" sz="2400" i="1" u="none">
                                  <a:solidFill>
                                    <a:srgbClr val="0000FF"/>
                                  </a:solidFill>
                                  <a:latin typeface="Cambria Math"/>
                                </a:rPr>
                                <m:t>𝑗</m:t>
                              </m:r>
                            </m:sub>
                          </m:sSub>
                        </m:e>
                      </m:d>
                      <m:sSub>
                        <m:sSubPr>
                          <m:ctrlPr>
                            <a:rPr lang="en-US" sz="2400" i="1">
                              <a:solidFill>
                                <a:srgbClr val="0000FF"/>
                              </a:solidFill>
                              <a:latin typeface="Cambria Math" charset="0"/>
                            </a:rPr>
                          </m:ctrlPr>
                        </m:sSubPr>
                        <m:e>
                          <m:r>
                            <a:rPr lang="en-US" sz="2400" i="1">
                              <a:solidFill>
                                <a:srgbClr val="0000FF"/>
                              </a:solidFill>
                              <a:latin typeface="Cambria Math"/>
                            </a:rPr>
                            <m:t>𝑜</m:t>
                          </m:r>
                        </m:e>
                        <m:sub>
                          <m:r>
                            <a:rPr lang="en-US" sz="2400" i="1">
                              <a:solidFill>
                                <a:srgbClr val="0000FF"/>
                              </a:solidFill>
                              <a:latin typeface="Cambria Math"/>
                            </a:rPr>
                            <m:t>𝑗</m:t>
                          </m:r>
                        </m:sub>
                      </m:sSub>
                      <m:d>
                        <m:dPr>
                          <m:ctrlPr>
                            <a:rPr lang="en-US" sz="2400" i="1" u="none">
                              <a:solidFill>
                                <a:schemeClr val="dk1"/>
                              </a:solidFill>
                              <a:latin typeface="Cambria Math" charset="0"/>
                            </a:rPr>
                          </m:ctrlPr>
                        </m:dPr>
                        <m:e>
                          <m:r>
                            <a:rPr lang="en-US" sz="2400" i="1" u="none">
                              <a:solidFill>
                                <a:schemeClr val="dk1"/>
                              </a:solidFill>
                              <a:latin typeface="Cambria Math"/>
                            </a:rPr>
                            <m:t>1−</m:t>
                          </m:r>
                          <m:sSub>
                            <m:sSubPr>
                              <m:ctrlPr>
                                <a:rPr lang="en-US" sz="2400" i="1" u="none" smtClean="0">
                                  <a:solidFill>
                                    <a:srgbClr val="0000FF"/>
                                  </a:solidFill>
                                  <a:latin typeface="Cambria Math" charset="0"/>
                                </a:rPr>
                              </m:ctrlPr>
                            </m:sSubPr>
                            <m:e>
                              <m:r>
                                <a:rPr lang="en-US" sz="2400" i="1" u="none">
                                  <a:solidFill>
                                    <a:srgbClr val="0000FF"/>
                                  </a:solidFill>
                                  <a:latin typeface="Cambria Math"/>
                                </a:rPr>
                                <m:t>𝑜</m:t>
                              </m:r>
                            </m:e>
                            <m:sub>
                              <m:r>
                                <a:rPr lang="en-US" sz="2400" i="1" u="none">
                                  <a:solidFill>
                                    <a:srgbClr val="0000FF"/>
                                  </a:solidFill>
                                  <a:latin typeface="Cambria Math"/>
                                </a:rPr>
                                <m:t>𝑗</m:t>
                              </m:r>
                            </m:sub>
                          </m:sSub>
                        </m:e>
                      </m:d>
                      <m:sSub>
                        <m:sSubPr>
                          <m:ctrlPr>
                            <a:rPr lang="en-US" sz="2400" i="1" u="none">
                              <a:solidFill>
                                <a:schemeClr val="dk1"/>
                              </a:solidFill>
                              <a:latin typeface="Cambria Math" charset="0"/>
                            </a:rPr>
                          </m:ctrlPr>
                        </m:sSubPr>
                        <m:e>
                          <m:r>
                            <a:rPr lang="en-US" sz="2400" i="1" u="none">
                              <a:solidFill>
                                <a:schemeClr val="dk1"/>
                              </a:solidFill>
                              <a:latin typeface="Cambria Math"/>
                            </a:rPr>
                            <m:t>𝑥</m:t>
                          </m:r>
                        </m:e>
                        <m:sub>
                          <m:r>
                            <a:rPr lang="en-US" sz="2400" i="1" u="none">
                              <a:solidFill>
                                <a:schemeClr val="dk1"/>
                              </a:solidFill>
                              <a:latin typeface="Cambria Math"/>
                            </a:rPr>
                            <m:t>𝑖</m:t>
                          </m:r>
                        </m:sub>
                      </m:sSub>
                    </m:oMath>
                  </m:oMathPara>
                </a14:m>
                <a:endParaRPr lang="en-US" sz="2400" i="1" u="none" dirty="0" smtClean="0">
                  <a:solidFill>
                    <a:schemeClr val="dk1"/>
                  </a:solidFill>
                  <a:latin typeface="Cambria Math" charset="0"/>
                </a:endParaRPr>
              </a:p>
              <a:p>
                <a:r>
                  <a:rPr lang="en-US" sz="2400" b="0" u="none" dirty="0" smtClean="0">
                    <a:solidFill>
                      <a:schemeClr val="dk1"/>
                    </a:solidFill>
                  </a:rPr>
                  <a:t>        </a:t>
                </a:r>
                <a14:m>
                  <m:oMath xmlns:m="http://schemas.openxmlformats.org/officeDocument/2006/math">
                    <m:r>
                      <a:rPr lang="en-US" sz="2400" b="0" i="0" u="none" smtClean="0">
                        <a:solidFill>
                          <a:schemeClr val="dk1"/>
                        </a:solidFill>
                        <a:latin typeface="Cambria Math"/>
                      </a:rPr>
                      <m:t>=</m:t>
                    </m:r>
                    <m:r>
                      <a:rPr lang="en-US" sz="2400" b="0" i="1" u="none" smtClean="0">
                        <a:solidFill>
                          <a:schemeClr val="dk1"/>
                        </a:solidFill>
                        <a:latin typeface="Cambria Math"/>
                      </a:rPr>
                      <m:t>𝑅</m:t>
                    </m:r>
                    <m:sSub>
                      <m:sSubPr>
                        <m:ctrlPr>
                          <a:rPr lang="en-US" sz="2400" b="0" i="1" u="none" smtClean="0">
                            <a:solidFill>
                              <a:srgbClr val="FF6600"/>
                            </a:solidFill>
                            <a:latin typeface="Cambria Math" charset="0"/>
                          </a:rPr>
                        </m:ctrlPr>
                      </m:sSubPr>
                      <m:e>
                        <m:r>
                          <a:rPr lang="en-US" sz="2400" b="0" i="1" u="none" smtClean="0">
                            <a:solidFill>
                              <a:srgbClr val="FF6600"/>
                            </a:solidFill>
                            <a:latin typeface="Cambria Math"/>
                          </a:rPr>
                          <m:t>𝛿</m:t>
                        </m:r>
                      </m:e>
                      <m:sub>
                        <m:r>
                          <a:rPr lang="en-US" sz="2400" b="0" i="1" u="none" smtClean="0">
                            <a:solidFill>
                              <a:srgbClr val="FF6600"/>
                            </a:solidFill>
                            <a:latin typeface="Cambria Math"/>
                          </a:rPr>
                          <m:t>𝑗</m:t>
                        </m:r>
                      </m:sub>
                    </m:sSub>
                    <m:sSub>
                      <m:sSubPr>
                        <m:ctrlPr>
                          <a:rPr lang="en-US" sz="2400" b="0" i="1" u="none" smtClean="0">
                            <a:solidFill>
                              <a:schemeClr val="dk1"/>
                            </a:solidFill>
                            <a:latin typeface="Cambria Math" charset="0"/>
                          </a:rPr>
                        </m:ctrlPr>
                      </m:sSubPr>
                      <m:e>
                        <m:r>
                          <a:rPr lang="en-US" sz="2400" b="0" i="1" u="none" smtClean="0">
                            <a:solidFill>
                              <a:schemeClr val="dk1"/>
                            </a:solidFill>
                            <a:latin typeface="Cambria Math"/>
                          </a:rPr>
                          <m:t>𝑥</m:t>
                        </m:r>
                      </m:e>
                      <m:sub>
                        <m:r>
                          <a:rPr lang="en-US" sz="2400" b="0" i="1" u="none" smtClean="0">
                            <a:solidFill>
                              <a:schemeClr val="dk1"/>
                            </a:solidFill>
                            <a:latin typeface="Cambria Math"/>
                          </a:rPr>
                          <m:t>𝑖</m:t>
                        </m:r>
                      </m:sub>
                    </m:sSub>
                  </m:oMath>
                </a14:m>
                <a:endParaRPr lang="en-US" sz="2400" u="none" dirty="0" smtClean="0">
                  <a:solidFill>
                    <a:schemeClr val="dk1"/>
                  </a:solidFill>
                </a:endParaRPr>
              </a:p>
            </p:txBody>
          </p:sp>
        </mc:Choice>
        <mc:Fallback xmlns="">
          <p:sp>
            <p:nvSpPr>
              <p:cNvPr id="50" name="Rectangle 49"/>
              <p:cNvSpPr>
                <a:spLocks noRot="1" noChangeAspect="1" noMove="1" noResize="1" noEditPoints="1" noAdjustHandles="1" noChangeArrowheads="1" noChangeShapeType="1" noTextEdit="1"/>
              </p:cNvSpPr>
              <p:nvPr/>
            </p:nvSpPr>
            <p:spPr>
              <a:xfrm>
                <a:off x="1828800" y="2438400"/>
                <a:ext cx="4518585" cy="943335"/>
              </a:xfrm>
              <a:prstGeom prst="rect">
                <a:avLst/>
              </a:prstGeom>
              <a:blipFill rotWithShape="0">
                <a:blip r:embed="rId3"/>
                <a:stretch>
                  <a:fillRect b="-1935"/>
                </a:stretch>
              </a:blipFill>
            </p:spPr>
            <p:txBody>
              <a:bodyPr/>
              <a:lstStyle/>
              <a:p>
                <a:r>
                  <a:rPr lang="en-US">
                    <a:noFill/>
                  </a:rPr>
                  <a:t> </a:t>
                </a:r>
              </a:p>
            </p:txBody>
          </p:sp>
        </mc:Fallback>
      </mc:AlternateContent>
      <p:grpSp>
        <p:nvGrpSpPr>
          <p:cNvPr id="55" name="Group 54"/>
          <p:cNvGrpSpPr/>
          <p:nvPr/>
        </p:nvGrpSpPr>
        <p:grpSpPr>
          <a:xfrm>
            <a:off x="6400800" y="1600200"/>
            <a:ext cx="2506974" cy="2743200"/>
            <a:chOff x="6400800" y="1600200"/>
            <a:chExt cx="2506974" cy="2743200"/>
          </a:xfrm>
        </p:grpSpPr>
        <p:grpSp>
          <p:nvGrpSpPr>
            <p:cNvPr id="6" name="Group 5"/>
            <p:cNvGrpSpPr/>
            <p:nvPr/>
          </p:nvGrpSpPr>
          <p:grpSpPr>
            <a:xfrm>
              <a:off x="6400800" y="1981201"/>
              <a:ext cx="2506974" cy="2362199"/>
              <a:chOff x="6477000" y="2590800"/>
              <a:chExt cx="2506974" cy="2362199"/>
            </a:xfrm>
          </p:grpSpPr>
          <p:grpSp>
            <p:nvGrpSpPr>
              <p:cNvPr id="7" name="Group 51"/>
              <p:cNvGrpSpPr>
                <a:grpSpLocks/>
              </p:cNvGrpSpPr>
              <p:nvPr/>
            </p:nvGrpSpPr>
            <p:grpSpPr bwMode="auto">
              <a:xfrm>
                <a:off x="6477000" y="2704742"/>
                <a:ext cx="2430053" cy="2248257"/>
                <a:chOff x="1872" y="2496"/>
                <a:chExt cx="1392" cy="1368"/>
              </a:xfrm>
            </p:grpSpPr>
            <p:grpSp>
              <p:nvGrpSpPr>
                <p:cNvPr id="11" name="Group 26"/>
                <p:cNvGrpSpPr>
                  <a:grpSpLocks/>
                </p:cNvGrpSpPr>
                <p:nvPr/>
              </p:nvGrpSpPr>
              <p:grpSpPr bwMode="auto">
                <a:xfrm>
                  <a:off x="1872" y="3720"/>
                  <a:ext cx="1392" cy="144"/>
                  <a:chOff x="1872" y="3720"/>
                  <a:chExt cx="1392" cy="144"/>
                </a:xfrm>
              </p:grpSpPr>
              <p:sp>
                <p:nvSpPr>
                  <p:cNvPr id="41" name="Oval 10"/>
                  <p:cNvSpPr>
                    <a:spLocks noChangeArrowheads="1"/>
                  </p:cNvSpPr>
                  <p:nvPr/>
                </p:nvSpPr>
                <p:spPr bwMode="auto">
                  <a:xfrm>
                    <a:off x="1872" y="3720"/>
                    <a:ext cx="144" cy="144"/>
                  </a:xfrm>
                  <a:prstGeom prst="ellipse">
                    <a:avLst/>
                  </a:prstGeom>
                  <a:solidFill>
                    <a:schemeClr val="tx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2" name="Oval 11"/>
                  <p:cNvSpPr>
                    <a:spLocks noChangeArrowheads="1"/>
                  </p:cNvSpPr>
                  <p:nvPr/>
                </p:nvSpPr>
                <p:spPr bwMode="auto">
                  <a:xfrm>
                    <a:off x="2256" y="3720"/>
                    <a:ext cx="144" cy="144"/>
                  </a:xfrm>
                  <a:prstGeom prst="ellipse">
                    <a:avLst/>
                  </a:prstGeom>
                  <a:solidFill>
                    <a:schemeClr val="tx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3" name="Oval 12"/>
                  <p:cNvSpPr>
                    <a:spLocks noChangeArrowheads="1"/>
                  </p:cNvSpPr>
                  <p:nvPr/>
                </p:nvSpPr>
                <p:spPr bwMode="auto">
                  <a:xfrm>
                    <a:off x="2832" y="3720"/>
                    <a:ext cx="144" cy="144"/>
                  </a:xfrm>
                  <a:prstGeom prst="ellipse">
                    <a:avLst/>
                  </a:prstGeom>
                  <a:solidFill>
                    <a:schemeClr val="tx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4" name="Oval 13"/>
                  <p:cNvSpPr>
                    <a:spLocks noChangeArrowheads="1"/>
                  </p:cNvSpPr>
                  <p:nvPr/>
                </p:nvSpPr>
                <p:spPr bwMode="auto">
                  <a:xfrm>
                    <a:off x="3120" y="3720"/>
                    <a:ext cx="144" cy="144"/>
                  </a:xfrm>
                  <a:prstGeom prst="ellipse">
                    <a:avLst/>
                  </a:prstGeom>
                  <a:solidFill>
                    <a:schemeClr val="tx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5" name="Oval 14"/>
                  <p:cNvSpPr>
                    <a:spLocks noChangeArrowheads="1"/>
                  </p:cNvSpPr>
                  <p:nvPr/>
                </p:nvSpPr>
                <p:spPr bwMode="auto">
                  <a:xfrm>
                    <a:off x="2544" y="3720"/>
                    <a:ext cx="144" cy="144"/>
                  </a:xfrm>
                  <a:prstGeom prst="ellipse">
                    <a:avLst/>
                  </a:prstGeom>
                  <a:solidFill>
                    <a:schemeClr val="tx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12" name="Group 25"/>
                <p:cNvGrpSpPr>
                  <a:grpSpLocks/>
                </p:cNvGrpSpPr>
                <p:nvPr/>
              </p:nvGrpSpPr>
              <p:grpSpPr bwMode="auto">
                <a:xfrm>
                  <a:off x="2016" y="3108"/>
                  <a:ext cx="1056" cy="144"/>
                  <a:chOff x="2016" y="3168"/>
                  <a:chExt cx="1056" cy="144"/>
                </a:xfrm>
              </p:grpSpPr>
              <p:sp>
                <p:nvSpPr>
                  <p:cNvPr id="38" name="Oval 16"/>
                  <p:cNvSpPr>
                    <a:spLocks noChangeArrowheads="1"/>
                  </p:cNvSpPr>
                  <p:nvPr/>
                </p:nvSpPr>
                <p:spPr bwMode="auto">
                  <a:xfrm>
                    <a:off x="2016" y="3168"/>
                    <a:ext cx="144" cy="144"/>
                  </a:xfrm>
                  <a:prstGeom prst="ellipse">
                    <a:avLst/>
                  </a:prstGeom>
                  <a:solidFill>
                    <a:schemeClr val="tx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9" name="Oval 17"/>
                  <p:cNvSpPr>
                    <a:spLocks noChangeArrowheads="1"/>
                  </p:cNvSpPr>
                  <p:nvPr/>
                </p:nvSpPr>
                <p:spPr bwMode="auto">
                  <a:xfrm>
                    <a:off x="2928" y="3168"/>
                    <a:ext cx="144" cy="144"/>
                  </a:xfrm>
                  <a:prstGeom prst="ellipse">
                    <a:avLst/>
                  </a:prstGeom>
                  <a:solidFill>
                    <a:schemeClr val="tx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0" name="Oval 19"/>
                  <p:cNvSpPr>
                    <a:spLocks noChangeArrowheads="1"/>
                  </p:cNvSpPr>
                  <p:nvPr/>
                </p:nvSpPr>
                <p:spPr bwMode="auto">
                  <a:xfrm>
                    <a:off x="2496" y="3168"/>
                    <a:ext cx="144" cy="144"/>
                  </a:xfrm>
                  <a:prstGeom prst="ellipse">
                    <a:avLst/>
                  </a:prstGeom>
                  <a:solidFill>
                    <a:schemeClr val="tx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13" name="Group 27"/>
                <p:cNvGrpSpPr>
                  <a:grpSpLocks/>
                </p:cNvGrpSpPr>
                <p:nvPr/>
              </p:nvGrpSpPr>
              <p:grpSpPr bwMode="auto">
                <a:xfrm>
                  <a:off x="2208" y="2496"/>
                  <a:ext cx="624" cy="144"/>
                  <a:chOff x="2208" y="2496"/>
                  <a:chExt cx="624" cy="144"/>
                </a:xfrm>
              </p:grpSpPr>
              <p:sp>
                <p:nvSpPr>
                  <p:cNvPr id="36" name="Oval 21"/>
                  <p:cNvSpPr>
                    <a:spLocks noChangeArrowheads="1"/>
                  </p:cNvSpPr>
                  <p:nvPr/>
                </p:nvSpPr>
                <p:spPr bwMode="auto">
                  <a:xfrm>
                    <a:off x="2208" y="2496"/>
                    <a:ext cx="144" cy="144"/>
                  </a:xfrm>
                  <a:prstGeom prst="ellipse">
                    <a:avLst/>
                  </a:prstGeom>
                  <a:solidFill>
                    <a:schemeClr val="tx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7" name="Oval 24"/>
                  <p:cNvSpPr>
                    <a:spLocks noChangeArrowheads="1"/>
                  </p:cNvSpPr>
                  <p:nvPr/>
                </p:nvSpPr>
                <p:spPr bwMode="auto">
                  <a:xfrm>
                    <a:off x="2688" y="2496"/>
                    <a:ext cx="144" cy="144"/>
                  </a:xfrm>
                  <a:prstGeom prst="ellipse">
                    <a:avLst/>
                  </a:prstGeom>
                  <a:solidFill>
                    <a:schemeClr val="tx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cxnSp>
              <p:nvCxnSpPr>
                <p:cNvPr id="14" name="AutoShape 28"/>
                <p:cNvCxnSpPr>
                  <a:cxnSpLocks noChangeShapeType="1"/>
                  <a:stCxn id="37" idx="4"/>
                  <a:endCxn id="39" idx="0"/>
                </p:cNvCxnSpPr>
                <p:nvPr/>
              </p:nvCxnSpPr>
              <p:spPr bwMode="auto">
                <a:xfrm>
                  <a:off x="2760" y="2640"/>
                  <a:ext cx="240" cy="468"/>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5" name="AutoShape 29"/>
                <p:cNvCxnSpPr>
                  <a:cxnSpLocks noChangeShapeType="1"/>
                  <a:stCxn id="37" idx="4"/>
                  <a:endCxn id="40" idx="0"/>
                </p:cNvCxnSpPr>
                <p:nvPr/>
              </p:nvCxnSpPr>
              <p:spPr bwMode="auto">
                <a:xfrm flipH="1">
                  <a:off x="2568" y="2640"/>
                  <a:ext cx="192" cy="468"/>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6" name="AutoShape 30"/>
                <p:cNvCxnSpPr>
                  <a:cxnSpLocks noChangeShapeType="1"/>
                  <a:stCxn id="37" idx="4"/>
                  <a:endCxn id="38" idx="0"/>
                </p:cNvCxnSpPr>
                <p:nvPr/>
              </p:nvCxnSpPr>
              <p:spPr bwMode="auto">
                <a:xfrm flipH="1">
                  <a:off x="2088" y="2640"/>
                  <a:ext cx="672" cy="468"/>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7" name="AutoShape 31"/>
                <p:cNvCxnSpPr>
                  <a:cxnSpLocks noChangeShapeType="1"/>
                  <a:stCxn id="36" idx="4"/>
                  <a:endCxn id="39" idx="0"/>
                </p:cNvCxnSpPr>
                <p:nvPr/>
              </p:nvCxnSpPr>
              <p:spPr bwMode="auto">
                <a:xfrm>
                  <a:off x="2280" y="2640"/>
                  <a:ext cx="720" cy="468"/>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8" name="AutoShape 32"/>
                <p:cNvCxnSpPr>
                  <a:cxnSpLocks noChangeShapeType="1"/>
                  <a:stCxn id="36" idx="4"/>
                  <a:endCxn id="40" idx="0"/>
                </p:cNvCxnSpPr>
                <p:nvPr/>
              </p:nvCxnSpPr>
              <p:spPr bwMode="auto">
                <a:xfrm>
                  <a:off x="2280" y="2640"/>
                  <a:ext cx="288" cy="468"/>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9" name="AutoShape 33"/>
                <p:cNvCxnSpPr>
                  <a:cxnSpLocks noChangeShapeType="1"/>
                  <a:stCxn id="36" idx="4"/>
                  <a:endCxn id="38" idx="0"/>
                </p:cNvCxnSpPr>
                <p:nvPr/>
              </p:nvCxnSpPr>
              <p:spPr bwMode="auto">
                <a:xfrm flipH="1">
                  <a:off x="2088" y="2640"/>
                  <a:ext cx="192" cy="468"/>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0" name="AutoShape 34"/>
                <p:cNvCxnSpPr>
                  <a:cxnSpLocks noChangeShapeType="1"/>
                  <a:stCxn id="38" idx="4"/>
                  <a:endCxn id="41" idx="0"/>
                </p:cNvCxnSpPr>
                <p:nvPr/>
              </p:nvCxnSpPr>
              <p:spPr bwMode="auto">
                <a:xfrm flipH="1">
                  <a:off x="1944" y="3252"/>
                  <a:ext cx="144" cy="468"/>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1" name="AutoShape 35"/>
                <p:cNvCxnSpPr>
                  <a:cxnSpLocks noChangeShapeType="1"/>
                  <a:stCxn id="38" idx="4"/>
                  <a:endCxn id="42" idx="0"/>
                </p:cNvCxnSpPr>
                <p:nvPr/>
              </p:nvCxnSpPr>
              <p:spPr bwMode="auto">
                <a:xfrm>
                  <a:off x="2088" y="3252"/>
                  <a:ext cx="240" cy="468"/>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2" name="AutoShape 36"/>
                <p:cNvCxnSpPr>
                  <a:cxnSpLocks noChangeShapeType="1"/>
                  <a:stCxn id="38" idx="4"/>
                  <a:endCxn id="45" idx="0"/>
                </p:cNvCxnSpPr>
                <p:nvPr/>
              </p:nvCxnSpPr>
              <p:spPr bwMode="auto">
                <a:xfrm>
                  <a:off x="2088" y="3252"/>
                  <a:ext cx="528" cy="468"/>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3" name="AutoShape 37"/>
                <p:cNvCxnSpPr>
                  <a:cxnSpLocks noChangeShapeType="1"/>
                  <a:stCxn id="38" idx="4"/>
                  <a:endCxn id="43" idx="0"/>
                </p:cNvCxnSpPr>
                <p:nvPr/>
              </p:nvCxnSpPr>
              <p:spPr bwMode="auto">
                <a:xfrm>
                  <a:off x="2088" y="3252"/>
                  <a:ext cx="816" cy="468"/>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4" name="AutoShape 38"/>
                <p:cNvCxnSpPr>
                  <a:cxnSpLocks noChangeShapeType="1"/>
                  <a:stCxn id="38" idx="4"/>
                  <a:endCxn id="44" idx="0"/>
                </p:cNvCxnSpPr>
                <p:nvPr/>
              </p:nvCxnSpPr>
              <p:spPr bwMode="auto">
                <a:xfrm>
                  <a:off x="2088" y="3252"/>
                  <a:ext cx="1104" cy="468"/>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5" name="AutoShape 40"/>
                <p:cNvCxnSpPr>
                  <a:cxnSpLocks noChangeShapeType="1"/>
                  <a:endCxn id="45" idx="0"/>
                </p:cNvCxnSpPr>
                <p:nvPr/>
              </p:nvCxnSpPr>
              <p:spPr bwMode="auto">
                <a:xfrm>
                  <a:off x="2560" y="3268"/>
                  <a:ext cx="56" cy="452"/>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6" name="AutoShape 41"/>
                <p:cNvCxnSpPr>
                  <a:cxnSpLocks noChangeShapeType="1"/>
                  <a:stCxn id="40" idx="4"/>
                  <a:endCxn id="42" idx="0"/>
                </p:cNvCxnSpPr>
                <p:nvPr/>
              </p:nvCxnSpPr>
              <p:spPr bwMode="auto">
                <a:xfrm flipH="1">
                  <a:off x="2328" y="3252"/>
                  <a:ext cx="240" cy="468"/>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7" name="AutoShape 42"/>
                <p:cNvCxnSpPr>
                  <a:cxnSpLocks noChangeShapeType="1"/>
                  <a:endCxn id="41" idx="0"/>
                </p:cNvCxnSpPr>
                <p:nvPr/>
              </p:nvCxnSpPr>
              <p:spPr bwMode="auto">
                <a:xfrm flipH="1">
                  <a:off x="1944" y="3268"/>
                  <a:ext cx="616" cy="452"/>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8" name="AutoShape 43"/>
                <p:cNvCxnSpPr>
                  <a:cxnSpLocks noChangeShapeType="1"/>
                </p:cNvCxnSpPr>
                <p:nvPr/>
              </p:nvCxnSpPr>
              <p:spPr bwMode="auto">
                <a:xfrm>
                  <a:off x="2544" y="3264"/>
                  <a:ext cx="312" cy="456"/>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9" name="AutoShape 44"/>
                <p:cNvCxnSpPr>
                  <a:cxnSpLocks noChangeShapeType="1"/>
                  <a:stCxn id="39" idx="4"/>
                  <a:endCxn id="44" idx="0"/>
                </p:cNvCxnSpPr>
                <p:nvPr/>
              </p:nvCxnSpPr>
              <p:spPr bwMode="auto">
                <a:xfrm>
                  <a:off x="3000" y="3252"/>
                  <a:ext cx="192" cy="468"/>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0" name="AutoShape 45"/>
                <p:cNvCxnSpPr>
                  <a:cxnSpLocks noChangeShapeType="1"/>
                  <a:stCxn id="39" idx="4"/>
                  <a:endCxn id="43" idx="0"/>
                </p:cNvCxnSpPr>
                <p:nvPr/>
              </p:nvCxnSpPr>
              <p:spPr bwMode="auto">
                <a:xfrm flipH="1">
                  <a:off x="2904" y="3252"/>
                  <a:ext cx="96" cy="468"/>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1" name="AutoShape 46"/>
                <p:cNvCxnSpPr>
                  <a:cxnSpLocks noChangeShapeType="1"/>
                  <a:stCxn id="39" idx="4"/>
                  <a:endCxn id="45" idx="0"/>
                </p:cNvCxnSpPr>
                <p:nvPr/>
              </p:nvCxnSpPr>
              <p:spPr bwMode="auto">
                <a:xfrm flipH="1">
                  <a:off x="2616" y="3252"/>
                  <a:ext cx="384" cy="468"/>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2" name="AutoShape 47"/>
                <p:cNvCxnSpPr>
                  <a:cxnSpLocks noChangeShapeType="1"/>
                  <a:stCxn id="39" idx="4"/>
                  <a:endCxn id="42" idx="0"/>
                </p:cNvCxnSpPr>
                <p:nvPr/>
              </p:nvCxnSpPr>
              <p:spPr bwMode="auto">
                <a:xfrm flipH="1">
                  <a:off x="2328" y="3252"/>
                  <a:ext cx="672" cy="468"/>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3" name="AutoShape 48"/>
                <p:cNvCxnSpPr>
                  <a:cxnSpLocks noChangeShapeType="1"/>
                  <a:stCxn id="39" idx="4"/>
                  <a:endCxn id="41" idx="7"/>
                </p:cNvCxnSpPr>
                <p:nvPr/>
              </p:nvCxnSpPr>
              <p:spPr bwMode="auto">
                <a:xfrm flipH="1">
                  <a:off x="1995" y="3252"/>
                  <a:ext cx="1005" cy="489"/>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4" name="AutoShape 49"/>
                <p:cNvCxnSpPr>
                  <a:cxnSpLocks noChangeShapeType="1"/>
                  <a:stCxn id="40" idx="4"/>
                  <a:endCxn id="44" idx="0"/>
                </p:cNvCxnSpPr>
                <p:nvPr/>
              </p:nvCxnSpPr>
              <p:spPr bwMode="auto">
                <a:xfrm>
                  <a:off x="2568" y="3252"/>
                  <a:ext cx="624" cy="468"/>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35" name="Line 50"/>
                <p:cNvSpPr>
                  <a:spLocks noChangeShapeType="1"/>
                </p:cNvSpPr>
                <p:nvPr/>
              </p:nvSpPr>
              <p:spPr bwMode="auto">
                <a:xfrm flipV="1">
                  <a:off x="1872" y="2688"/>
                  <a:ext cx="0" cy="1104"/>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mc:AlternateContent xmlns:mc="http://schemas.openxmlformats.org/markup-compatibility/2006" xmlns:a14="http://schemas.microsoft.com/office/drawing/2010/main">
            <mc:Choice Requires="a14">
              <p:sp>
                <p:nvSpPr>
                  <p:cNvPr id="8" name="TextBox 7"/>
                  <p:cNvSpPr txBox="1"/>
                  <p:nvPr/>
                </p:nvSpPr>
                <p:spPr>
                  <a:xfrm>
                    <a:off x="7274966" y="2590800"/>
                    <a:ext cx="1107034" cy="1246495"/>
                  </a:xfrm>
                  <a:prstGeom prst="rect">
                    <a:avLst/>
                  </a:prstGeom>
                  <a:noFill/>
                </p:spPr>
                <p:txBody>
                  <a:bodyPr wrap="none" rtlCol="0">
                    <a:spAutoFit/>
                  </a:bodyPr>
                  <a:lstStyle/>
                  <a:p>
                    <a:pPr algn="ctr"/>
                    <a14:m>
                      <m:oMath xmlns:m="http://schemas.openxmlformats.org/officeDocument/2006/math">
                        <m:r>
                          <a:rPr lang="en-US" sz="2500" b="0" i="1" u="none" smtClean="0">
                            <a:latin typeface="Cambria Math"/>
                          </a:rPr>
                          <m:t>𝑗</m:t>
                        </m:r>
                      </m:oMath>
                    </a14:m>
                    <a:r>
                      <a:rPr lang="en-US" sz="2500" u="none" dirty="0" smtClean="0"/>
                      <a:t>          </a:t>
                    </a:r>
                    <a:endParaRPr lang="en-US" sz="2500" u="none" dirty="0"/>
                  </a:p>
                  <a:p>
                    <a:pPr algn="ctr"/>
                    <a:endParaRPr lang="en-US" sz="2500" i="1" u="none" dirty="0" smtClean="0">
                      <a:latin typeface="Cambria Math"/>
                    </a:endParaRPr>
                  </a:p>
                  <a:p>
                    <a:pPr algn="ctr"/>
                    <a:r>
                      <a:rPr lang="en-US" sz="2500" u="none" dirty="0" smtClean="0"/>
                      <a:t>  </a:t>
                    </a:r>
                    <a14:m>
                      <m:oMath xmlns:m="http://schemas.openxmlformats.org/officeDocument/2006/math">
                        <m:r>
                          <a:rPr lang="en-US" sz="2500" i="1" u="none">
                            <a:latin typeface="Cambria Math"/>
                          </a:rPr>
                          <m:t>𝑖</m:t>
                        </m:r>
                      </m:oMath>
                    </a14:m>
                    <a:endParaRPr lang="en-US" sz="2500" u="none" dirty="0" smtClean="0"/>
                  </a:p>
                </p:txBody>
              </p:sp>
            </mc:Choice>
            <mc:Fallback xmlns="">
              <p:sp>
                <p:nvSpPr>
                  <p:cNvPr id="8" name="TextBox 7"/>
                  <p:cNvSpPr txBox="1">
                    <a:spLocks noRot="1" noChangeAspect="1" noMove="1" noResize="1" noEditPoints="1" noAdjustHandles="1" noChangeArrowheads="1" noChangeShapeType="1" noTextEdit="1"/>
                  </p:cNvSpPr>
                  <p:nvPr/>
                </p:nvSpPr>
                <p:spPr>
                  <a:xfrm>
                    <a:off x="7274966" y="2590800"/>
                    <a:ext cx="1107034" cy="1246495"/>
                  </a:xfrm>
                  <a:prstGeom prst="rect">
                    <a:avLst/>
                  </a:prstGeom>
                  <a:blipFill rotWithShape="1">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 name="Rectangle 8"/>
                  <p:cNvSpPr/>
                  <p:nvPr/>
                </p:nvSpPr>
                <p:spPr>
                  <a:xfrm>
                    <a:off x="8229600" y="2656137"/>
                    <a:ext cx="754374" cy="557910"/>
                  </a:xfrm>
                  <a:prstGeom prst="rect">
                    <a:avLst/>
                  </a:prstGeom>
                </p:spPr>
                <p:txBody>
                  <a:bodyPr wrap="none">
                    <a:spAutoFit/>
                  </a:bodyPr>
                  <a:lstStyle/>
                  <a:p>
                    <a:pPr algn="ctr"/>
                    <a14:m>
                      <m:oMathPara xmlns:m="http://schemas.openxmlformats.org/officeDocument/2006/math">
                        <m:oMathParaPr>
                          <m:jc m:val="centerGroup"/>
                        </m:oMathParaPr>
                        <m:oMath xmlns:m="http://schemas.openxmlformats.org/officeDocument/2006/math">
                          <m:sSub>
                            <m:sSubPr>
                              <m:ctrlPr>
                                <a:rPr lang="en-US" sz="2800" i="1" u="none" smtClean="0">
                                  <a:solidFill>
                                    <a:srgbClr val="FF0000"/>
                                  </a:solidFill>
                                  <a:latin typeface="Cambria Math" charset="0"/>
                                </a:rPr>
                              </m:ctrlPr>
                            </m:sSubPr>
                            <m:e>
                              <m:r>
                                <a:rPr lang="en-US" sz="2800" i="1" u="none">
                                  <a:solidFill>
                                    <a:srgbClr val="FF0000"/>
                                  </a:solidFill>
                                  <a:latin typeface="Cambria Math"/>
                                </a:rPr>
                                <m:t>𝑤</m:t>
                              </m:r>
                            </m:e>
                            <m:sub>
                              <m:r>
                                <a:rPr lang="en-US" sz="2800" i="1" u="none">
                                  <a:solidFill>
                                    <a:srgbClr val="FF0000"/>
                                  </a:solidFill>
                                  <a:latin typeface="Cambria Math"/>
                                </a:rPr>
                                <m:t>𝑖𝑗</m:t>
                              </m:r>
                            </m:sub>
                          </m:sSub>
                        </m:oMath>
                      </m:oMathPara>
                    </a14:m>
                    <a:endParaRPr lang="en-US" sz="2800" i="1" u="none" dirty="0">
                      <a:latin typeface="Cambria Math"/>
                    </a:endParaRPr>
                  </a:p>
                </p:txBody>
              </p:sp>
            </mc:Choice>
            <mc:Fallback xmlns="">
              <p:sp>
                <p:nvSpPr>
                  <p:cNvPr id="9" name="Rectangle 8"/>
                  <p:cNvSpPr>
                    <a:spLocks noRot="1" noChangeAspect="1" noMove="1" noResize="1" noEditPoints="1" noAdjustHandles="1" noChangeArrowheads="1" noChangeShapeType="1" noTextEdit="1"/>
                  </p:cNvSpPr>
                  <p:nvPr/>
                </p:nvSpPr>
                <p:spPr>
                  <a:xfrm>
                    <a:off x="8229600" y="2656137"/>
                    <a:ext cx="754374" cy="557910"/>
                  </a:xfrm>
                  <a:prstGeom prst="rect">
                    <a:avLst/>
                  </a:prstGeom>
                  <a:blipFill rotWithShape="0">
                    <a:blip r:embed="rId5"/>
                    <a:stretch>
                      <a:fillRect/>
                    </a:stretch>
                  </a:blipFill>
                </p:spPr>
                <p:txBody>
                  <a:bodyPr/>
                  <a:lstStyle/>
                  <a:p>
                    <a:r>
                      <a:rPr lang="en-US">
                        <a:noFill/>
                      </a:rPr>
                      <a:t> </a:t>
                    </a:r>
                  </a:p>
                </p:txBody>
              </p:sp>
            </mc:Fallback>
          </mc:AlternateContent>
          <p:cxnSp>
            <p:nvCxnSpPr>
              <p:cNvPr id="10" name="Straight Arrow Connector 9"/>
              <p:cNvCxnSpPr/>
              <p:nvPr/>
            </p:nvCxnSpPr>
            <p:spPr>
              <a:xfrm flipH="1">
                <a:off x="7403420" y="2971800"/>
                <a:ext cx="902380" cy="408713"/>
              </a:xfrm>
              <a:prstGeom prst="straightConnector1">
                <a:avLst/>
              </a:prstGeom>
              <a:ln w="38100">
                <a:solidFill>
                  <a:srgbClr val="A50021"/>
                </a:solidFill>
                <a:tailEnd type="arrow"/>
              </a:ln>
            </p:spPr>
            <p:style>
              <a:lnRef idx="1">
                <a:schemeClr val="accent1"/>
              </a:lnRef>
              <a:fillRef idx="0">
                <a:schemeClr val="accent1"/>
              </a:fillRef>
              <a:effectRef idx="0">
                <a:schemeClr val="accent1"/>
              </a:effectRef>
              <a:fontRef idx="minor">
                <a:schemeClr val="tx1"/>
              </a:fontRef>
            </p:style>
          </p:cxnSp>
        </p:grpSp>
        <p:sp>
          <p:nvSpPr>
            <p:cNvPr id="51" name="Line 57"/>
            <p:cNvSpPr>
              <a:spLocks noChangeShapeType="1"/>
            </p:cNvSpPr>
            <p:nvPr/>
          </p:nvSpPr>
          <p:spPr bwMode="auto">
            <a:xfrm>
              <a:off x="7086600" y="1752600"/>
              <a:ext cx="0" cy="304800"/>
            </a:xfrm>
            <a:prstGeom prst="line">
              <a:avLst/>
            </a:prstGeom>
            <a:noFill/>
            <a:ln w="28575">
              <a:solidFill>
                <a:srgbClr val="A50021"/>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2" name="Line 57"/>
            <p:cNvSpPr>
              <a:spLocks noChangeShapeType="1"/>
            </p:cNvSpPr>
            <p:nvPr/>
          </p:nvSpPr>
          <p:spPr bwMode="auto">
            <a:xfrm>
              <a:off x="7609840" y="2763520"/>
              <a:ext cx="0" cy="304800"/>
            </a:xfrm>
            <a:prstGeom prst="line">
              <a:avLst/>
            </a:prstGeom>
            <a:noFill/>
            <a:ln w="28575">
              <a:solidFill>
                <a:srgbClr val="A50021"/>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mc:AlternateContent xmlns:mc="http://schemas.openxmlformats.org/markup-compatibility/2006" xmlns:a14="http://schemas.microsoft.com/office/drawing/2010/main">
          <mc:Choice Requires="a14">
            <p:sp>
              <p:nvSpPr>
                <p:cNvPr id="53" name="Rectangle 52"/>
                <p:cNvSpPr/>
                <p:nvPr/>
              </p:nvSpPr>
              <p:spPr>
                <a:xfrm>
                  <a:off x="6648557" y="1600200"/>
                  <a:ext cx="522259" cy="491417"/>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sz="2400" b="0" i="1" u="none" smtClean="0">
                                <a:solidFill>
                                  <a:srgbClr val="0000FF"/>
                                </a:solidFill>
                                <a:latin typeface="Cambria Math" charset="0"/>
                              </a:rPr>
                            </m:ctrlPr>
                          </m:sSubPr>
                          <m:e>
                            <m:r>
                              <a:rPr lang="en-US" sz="2400" b="0" i="1" u="none" smtClean="0">
                                <a:solidFill>
                                  <a:srgbClr val="0000FF"/>
                                </a:solidFill>
                                <a:latin typeface="Cambria Math"/>
                              </a:rPr>
                              <m:t>𝑜</m:t>
                            </m:r>
                          </m:e>
                          <m:sub>
                            <m:r>
                              <a:rPr lang="en-US" sz="2400" b="0" i="1" u="none" smtClean="0">
                                <a:solidFill>
                                  <a:srgbClr val="0000FF"/>
                                </a:solidFill>
                                <a:latin typeface="Cambria Math"/>
                              </a:rPr>
                              <m:t>𝑗</m:t>
                            </m:r>
                          </m:sub>
                        </m:sSub>
                      </m:oMath>
                    </m:oMathPara>
                  </a14:m>
                  <a:endParaRPr lang="en-US" sz="2400" dirty="0">
                    <a:solidFill>
                      <a:srgbClr val="0000FF"/>
                    </a:solidFill>
                  </a:endParaRPr>
                </a:p>
              </p:txBody>
            </p:sp>
          </mc:Choice>
          <mc:Fallback xmlns="">
            <p:sp>
              <p:nvSpPr>
                <p:cNvPr id="53" name="Rectangle 52"/>
                <p:cNvSpPr>
                  <a:spLocks noRot="1" noChangeAspect="1" noMove="1" noResize="1" noEditPoints="1" noAdjustHandles="1" noChangeArrowheads="1" noChangeShapeType="1" noTextEdit="1"/>
                </p:cNvSpPr>
                <p:nvPr/>
              </p:nvSpPr>
              <p:spPr>
                <a:xfrm>
                  <a:off x="6648557" y="1600200"/>
                  <a:ext cx="522259" cy="491417"/>
                </a:xfrm>
                <a:prstGeom prst="rect">
                  <a:avLst/>
                </a:prstGeom>
                <a:blipFill rotWithShape="0">
                  <a:blip r:embed="rId6"/>
                  <a:stretch>
                    <a:fillRect b="-1125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4" name="Rectangle 53"/>
                <p:cNvSpPr/>
                <p:nvPr/>
              </p:nvSpPr>
              <p:spPr>
                <a:xfrm>
                  <a:off x="7122579" y="2748434"/>
                  <a:ext cx="529119" cy="46166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sz="2400" b="0" i="1" u="none" smtClean="0">
                                <a:latin typeface="Cambria Math" charset="0"/>
                              </a:rPr>
                            </m:ctrlPr>
                          </m:sSubPr>
                          <m:e>
                            <m:r>
                              <a:rPr lang="en-US" sz="2400" b="0" i="1" u="none" smtClean="0">
                                <a:latin typeface="Cambria Math"/>
                              </a:rPr>
                              <m:t>𝑥</m:t>
                            </m:r>
                          </m:e>
                          <m:sub>
                            <m:r>
                              <a:rPr lang="en-US" sz="2400" b="0" i="1" u="none" smtClean="0">
                                <a:latin typeface="Cambria Math"/>
                              </a:rPr>
                              <m:t>𝑖</m:t>
                            </m:r>
                          </m:sub>
                        </m:sSub>
                      </m:oMath>
                    </m:oMathPara>
                  </a14:m>
                  <a:endParaRPr lang="en-US" sz="2400" dirty="0"/>
                </a:p>
              </p:txBody>
            </p:sp>
          </mc:Choice>
          <mc:Fallback xmlns="">
            <p:sp>
              <p:nvSpPr>
                <p:cNvPr id="54" name="Rectangle 53"/>
                <p:cNvSpPr>
                  <a:spLocks noRot="1" noChangeAspect="1" noMove="1" noResize="1" noEditPoints="1" noAdjustHandles="1" noChangeArrowheads="1" noChangeShapeType="1" noTextEdit="1"/>
                </p:cNvSpPr>
                <p:nvPr/>
              </p:nvSpPr>
              <p:spPr>
                <a:xfrm>
                  <a:off x="7122579" y="2748434"/>
                  <a:ext cx="529119" cy="461665"/>
                </a:xfrm>
                <a:prstGeom prst="rect">
                  <a:avLst/>
                </a:prstGeom>
                <a:blipFill rotWithShape="0">
                  <a:blip r:embed="rId7"/>
                  <a:stretch>
                    <a:fillRect b="-5263"/>
                  </a:stretch>
                </a:blipFill>
              </p:spPr>
              <p:txBody>
                <a:bodyPr/>
                <a:lstStyle/>
                <a:p>
                  <a:r>
                    <a:rPr lang="en-US">
                      <a:noFill/>
                    </a:rPr>
                    <a:t> </a:t>
                  </a:r>
                </a:p>
              </p:txBody>
            </p:sp>
          </mc:Fallback>
        </mc:AlternateContent>
      </p:grpSp>
    </p:spTree>
    <p:extLst>
      <p:ext uri="{BB962C8B-B14F-4D97-AF65-F5344CB8AC3E}">
        <p14:creationId xmlns:p14="http://schemas.microsoft.com/office/powerpoint/2010/main" val="2242140146"/>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51" name="Rectangle 50"/>
              <p:cNvSpPr/>
              <p:nvPr/>
            </p:nvSpPr>
            <p:spPr>
              <a:xfrm>
                <a:off x="1784952" y="5257800"/>
                <a:ext cx="3549048" cy="1117678"/>
              </a:xfrm>
              <a:prstGeom prst="rect">
                <a:avLst/>
              </a:prstGeom>
            </p:spPr>
            <p:txBody>
              <a:bodyPr wrap="none">
                <a:spAutoFit/>
              </a:bodyPr>
              <a:lstStyle/>
              <a:p>
                <a:pPr marL="0" indent="0">
                  <a:buNone/>
                </a:pPr>
                <a14:m>
                  <m:oMathPara xmlns:m="http://schemas.openxmlformats.org/officeDocument/2006/math">
                    <m:oMathParaPr>
                      <m:jc m:val="left"/>
                    </m:oMathParaPr>
                    <m:oMath xmlns:m="http://schemas.openxmlformats.org/officeDocument/2006/math">
                      <m:r>
                        <a:rPr lang="en-US" sz="2200" i="1" u="none" smtClean="0">
                          <a:latin typeface="Cambria Math"/>
                        </a:rPr>
                        <m:t>=</m:t>
                      </m:r>
                      <m:nary>
                        <m:naryPr>
                          <m:chr m:val="∑"/>
                          <m:ctrlPr>
                            <a:rPr lang="en-US" sz="2200" i="1" u="none">
                              <a:latin typeface="Cambria Math" charset="0"/>
                            </a:rPr>
                          </m:ctrlPr>
                        </m:naryPr>
                        <m:sub>
                          <m:r>
                            <m:rPr>
                              <m:brk m:alnAt="23"/>
                            </m:rPr>
                            <a:rPr lang="en-US" sz="2200" i="1" u="none">
                              <a:latin typeface="Cambria Math"/>
                            </a:rPr>
                            <m:t>𝑘</m:t>
                          </m:r>
                          <m:r>
                            <a:rPr lang="en-US" sz="2200" i="1" u="none">
                              <a:latin typeface="Cambria Math"/>
                            </a:rPr>
                            <m:t>∈</m:t>
                          </m:r>
                          <m:r>
                            <a:rPr lang="en-US" sz="2200" i="1">
                              <a:latin typeface="Cambria Math" charset="0"/>
                            </a:rPr>
                            <m:t>𝑝𝑎𝑟𝑒𝑛𝑡</m:t>
                          </m:r>
                          <m:r>
                            <a:rPr lang="en-US" sz="2200" i="1" u="none">
                              <a:latin typeface="Cambria Math"/>
                            </a:rPr>
                            <m:t>(</m:t>
                          </m:r>
                          <m:r>
                            <a:rPr lang="en-US" sz="2200" i="1" u="none">
                              <a:latin typeface="Cambria Math"/>
                            </a:rPr>
                            <m:t>𝑗</m:t>
                          </m:r>
                          <m:r>
                            <a:rPr lang="en-US" sz="2200" i="1" u="none">
                              <a:latin typeface="Cambria Math"/>
                            </a:rPr>
                            <m:t>) </m:t>
                          </m:r>
                        </m:sub>
                        <m:sup/>
                        <m:e>
                          <m:r>
                            <a:rPr lang="en-US" sz="2200" i="1" u="none">
                              <a:latin typeface="Cambria Math"/>
                            </a:rPr>
                            <m:t>−</m:t>
                          </m:r>
                          <m:sSub>
                            <m:sSubPr>
                              <m:ctrlPr>
                                <a:rPr lang="en-US" sz="2200" i="1" u="none" smtClean="0">
                                  <a:solidFill>
                                    <a:srgbClr val="FF6600"/>
                                  </a:solidFill>
                                  <a:latin typeface="Cambria Math" charset="0"/>
                                </a:rPr>
                              </m:ctrlPr>
                            </m:sSubPr>
                            <m:e>
                              <m:r>
                                <a:rPr lang="en-US" sz="2200" i="1" u="none">
                                  <a:solidFill>
                                    <a:srgbClr val="FF6600"/>
                                  </a:solidFill>
                                  <a:latin typeface="Cambria Math"/>
                                </a:rPr>
                                <m:t>𝛿</m:t>
                              </m:r>
                            </m:e>
                            <m:sub>
                              <m:r>
                                <a:rPr lang="en-US" sz="2200" i="1" u="none">
                                  <a:solidFill>
                                    <a:srgbClr val="FF6600"/>
                                  </a:solidFill>
                                  <a:latin typeface="Cambria Math"/>
                                </a:rPr>
                                <m:t>𝑘</m:t>
                              </m:r>
                            </m:sub>
                          </m:sSub>
                          <m:r>
                            <a:rPr lang="en-US" sz="2200" i="1" u="none">
                              <a:latin typeface="Cambria Math"/>
                            </a:rPr>
                            <m:t>  </m:t>
                          </m:r>
                          <m:f>
                            <m:fPr>
                              <m:ctrlPr>
                                <a:rPr lang="en-US" sz="2200" i="1" u="none">
                                  <a:latin typeface="Cambria Math" charset="0"/>
                                </a:rPr>
                              </m:ctrlPr>
                            </m:fPr>
                            <m:num>
                              <m:r>
                                <a:rPr lang="en-US" sz="2200" i="1" u="none">
                                  <a:latin typeface="Cambria Math"/>
                                </a:rPr>
                                <m:t>𝜕</m:t>
                              </m:r>
                              <m:sSub>
                                <m:sSubPr>
                                  <m:ctrlPr>
                                    <a:rPr lang="en-US" sz="2200" i="1" u="none" smtClean="0">
                                      <a:solidFill>
                                        <a:srgbClr val="9900CC"/>
                                      </a:solidFill>
                                      <a:latin typeface="Cambria Math" charset="0"/>
                                    </a:rPr>
                                  </m:ctrlPr>
                                </m:sSubPr>
                                <m:e>
                                  <m:r>
                                    <m:rPr>
                                      <m:sty m:val="p"/>
                                    </m:rPr>
                                    <a:rPr lang="en-US" sz="2200" u="none">
                                      <a:solidFill>
                                        <a:srgbClr val="9900CC"/>
                                      </a:solidFill>
                                      <a:latin typeface="Cambria Math"/>
                                    </a:rPr>
                                    <m:t>net</m:t>
                                  </m:r>
                                </m:e>
                                <m:sub>
                                  <m:r>
                                    <a:rPr lang="en-US" sz="2200" i="1" u="none">
                                      <a:solidFill>
                                        <a:srgbClr val="9900CC"/>
                                      </a:solidFill>
                                      <a:latin typeface="Cambria Math"/>
                                    </a:rPr>
                                    <m:t>𝑘</m:t>
                                  </m:r>
                                </m:sub>
                              </m:sSub>
                            </m:num>
                            <m:den>
                              <m:r>
                                <a:rPr lang="en-US" sz="2200" i="1" u="none">
                                  <a:latin typeface="Cambria Math"/>
                                </a:rPr>
                                <m:t>𝜕</m:t>
                              </m:r>
                              <m:sSub>
                                <m:sSubPr>
                                  <m:ctrlPr>
                                    <a:rPr lang="en-US" sz="2200" i="1">
                                      <a:solidFill>
                                        <a:srgbClr val="7030A0"/>
                                      </a:solidFill>
                                      <a:latin typeface="Cambria Math" charset="0"/>
                                    </a:rPr>
                                  </m:ctrlPr>
                                </m:sSubPr>
                                <m:e>
                                  <m:r>
                                    <m:rPr>
                                      <m:sty m:val="p"/>
                                    </m:rPr>
                                    <a:rPr lang="en-US" sz="2200">
                                      <a:solidFill>
                                        <a:srgbClr val="7030A0"/>
                                      </a:solidFill>
                                      <a:latin typeface="Cambria Math"/>
                                    </a:rPr>
                                    <m:t>net</m:t>
                                  </m:r>
                                </m:e>
                                <m:sub>
                                  <m:r>
                                    <a:rPr lang="en-US" sz="2200" i="1">
                                      <a:solidFill>
                                        <a:srgbClr val="7030A0"/>
                                      </a:solidFill>
                                      <a:latin typeface="Cambria Math"/>
                                    </a:rPr>
                                    <m:t>𝑗</m:t>
                                  </m:r>
                                </m:sub>
                              </m:sSub>
                            </m:den>
                          </m:f>
                          <m:sSub>
                            <m:sSubPr>
                              <m:ctrlPr>
                                <a:rPr lang="en-US" sz="2200" i="1" u="none">
                                  <a:latin typeface="Cambria Math" charset="0"/>
                                </a:rPr>
                              </m:ctrlPr>
                            </m:sSubPr>
                            <m:e>
                              <m:r>
                                <a:rPr lang="en-US" sz="2200" i="1" u="none">
                                  <a:latin typeface="Cambria Math"/>
                                </a:rPr>
                                <m:t>𝑥</m:t>
                              </m:r>
                            </m:e>
                            <m:sub>
                              <m:r>
                                <a:rPr lang="en-US" sz="2200" b="0" i="1" u="none" smtClean="0">
                                  <a:latin typeface="Cambria Math" charset="0"/>
                                </a:rPr>
                                <m:t>𝑖</m:t>
                              </m:r>
                            </m:sub>
                          </m:sSub>
                        </m:e>
                      </m:nary>
                    </m:oMath>
                  </m:oMathPara>
                </a14:m>
                <a:endParaRPr lang="en-US" sz="2200" u="none" dirty="0"/>
              </a:p>
            </p:txBody>
          </p:sp>
        </mc:Choice>
        <mc:Fallback xmlns="">
          <p:sp>
            <p:nvSpPr>
              <p:cNvPr id="51" name="Rectangle 50"/>
              <p:cNvSpPr>
                <a:spLocks noRot="1" noChangeAspect="1" noMove="1" noResize="1" noEditPoints="1" noAdjustHandles="1" noChangeArrowheads="1" noChangeShapeType="1" noTextEdit="1"/>
              </p:cNvSpPr>
              <p:nvPr/>
            </p:nvSpPr>
            <p:spPr>
              <a:xfrm>
                <a:off x="1784952" y="5257800"/>
                <a:ext cx="3549048" cy="1117678"/>
              </a:xfrm>
              <a:prstGeom prst="rect">
                <a:avLst/>
              </a:prstGeom>
              <a:blipFill rotWithShape="0">
                <a:blip r:embed="rId2"/>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 name="Rectangle 10"/>
              <p:cNvSpPr/>
              <p:nvPr/>
            </p:nvSpPr>
            <p:spPr>
              <a:xfrm>
                <a:off x="1724922" y="4267200"/>
                <a:ext cx="3761478" cy="1117678"/>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2200" i="1" u="none" smtClean="0">
                          <a:latin typeface="Cambria Math"/>
                        </a:rPr>
                        <m:t>=</m:t>
                      </m:r>
                      <m:nary>
                        <m:naryPr>
                          <m:chr m:val="∑"/>
                          <m:ctrlPr>
                            <a:rPr lang="en-US" sz="2200" i="1" u="none">
                              <a:latin typeface="Cambria Math" charset="0"/>
                            </a:rPr>
                          </m:ctrlPr>
                        </m:naryPr>
                        <m:sub>
                          <m:r>
                            <m:rPr>
                              <m:brk m:alnAt="23"/>
                            </m:rPr>
                            <a:rPr lang="en-US" sz="2200" i="1" u="none">
                              <a:latin typeface="Cambria Math"/>
                            </a:rPr>
                            <m:t>𝑘</m:t>
                          </m:r>
                          <m:r>
                            <a:rPr lang="en-US" sz="2200" i="1" u="none">
                              <a:latin typeface="Cambria Math"/>
                            </a:rPr>
                            <m:t>∈</m:t>
                          </m:r>
                          <m:r>
                            <a:rPr lang="en-US" sz="2200" b="0" i="1" u="none" smtClean="0">
                              <a:latin typeface="Cambria Math" charset="0"/>
                            </a:rPr>
                            <m:t>𝑝𝑎𝑟𝑒𝑛𝑡</m:t>
                          </m:r>
                          <m:r>
                            <a:rPr lang="en-US" sz="2200" i="1" u="none">
                              <a:latin typeface="Cambria Math"/>
                            </a:rPr>
                            <m:t>(</m:t>
                          </m:r>
                          <m:r>
                            <a:rPr lang="en-US" sz="2200" i="1" u="none">
                              <a:latin typeface="Cambria Math"/>
                            </a:rPr>
                            <m:t>𝑗</m:t>
                          </m:r>
                          <m:r>
                            <a:rPr lang="en-US" sz="2200" i="1" u="none">
                              <a:latin typeface="Cambria Math"/>
                            </a:rPr>
                            <m:t>) </m:t>
                          </m:r>
                        </m:sub>
                        <m:sup/>
                        <m:e>
                          <m:f>
                            <m:fPr>
                              <m:ctrlPr>
                                <a:rPr lang="en-US" sz="2200" i="1" u="none">
                                  <a:latin typeface="Cambria Math" charset="0"/>
                                </a:rPr>
                              </m:ctrlPr>
                            </m:fPr>
                            <m:num>
                              <m:r>
                                <a:rPr lang="en-US" sz="2200" i="1" u="none">
                                  <a:latin typeface="Cambria Math"/>
                                </a:rPr>
                                <m:t>𝜕</m:t>
                              </m:r>
                              <m:sSub>
                                <m:sSubPr>
                                  <m:ctrlPr>
                                    <a:rPr lang="en-US" sz="2200" i="1">
                                      <a:solidFill>
                                        <a:srgbClr val="008A1B"/>
                                      </a:solidFill>
                                      <a:latin typeface="Cambria Math" charset="0"/>
                                    </a:rPr>
                                  </m:ctrlPr>
                                </m:sSubPr>
                                <m:e>
                                  <m:r>
                                    <a:rPr lang="en-US" sz="2200" i="1">
                                      <a:solidFill>
                                        <a:srgbClr val="008A1B"/>
                                      </a:solidFill>
                                      <a:latin typeface="Cambria Math"/>
                                    </a:rPr>
                                    <m:t>𝐸</m:t>
                                  </m:r>
                                </m:e>
                                <m:sub>
                                  <m:r>
                                    <a:rPr lang="en-US" sz="2200" i="1">
                                      <a:solidFill>
                                        <a:srgbClr val="008A1B"/>
                                      </a:solidFill>
                                      <a:latin typeface="Cambria Math"/>
                                    </a:rPr>
                                    <m:t>𝑑</m:t>
                                  </m:r>
                                </m:sub>
                              </m:sSub>
                            </m:num>
                            <m:den>
                              <m:r>
                                <a:rPr lang="en-US" sz="2200" i="1" u="none">
                                  <a:latin typeface="Cambria Math"/>
                                </a:rPr>
                                <m:t>𝜕</m:t>
                              </m:r>
                              <m:sSub>
                                <m:sSubPr>
                                  <m:ctrlPr>
                                    <a:rPr lang="en-US" sz="2200" i="1">
                                      <a:solidFill>
                                        <a:srgbClr val="9900CC"/>
                                      </a:solidFill>
                                      <a:latin typeface="Cambria Math" charset="0"/>
                                    </a:rPr>
                                  </m:ctrlPr>
                                </m:sSubPr>
                                <m:e>
                                  <m:r>
                                    <m:rPr>
                                      <m:sty m:val="p"/>
                                    </m:rPr>
                                    <a:rPr lang="en-US" sz="2200">
                                      <a:solidFill>
                                        <a:srgbClr val="9900CC"/>
                                      </a:solidFill>
                                      <a:latin typeface="Cambria Math"/>
                                    </a:rPr>
                                    <m:t>net</m:t>
                                  </m:r>
                                </m:e>
                                <m:sub>
                                  <m:r>
                                    <a:rPr lang="en-US" sz="2200" i="1">
                                      <a:solidFill>
                                        <a:srgbClr val="9900CC"/>
                                      </a:solidFill>
                                      <a:latin typeface="Cambria Math"/>
                                    </a:rPr>
                                    <m:t>𝑘</m:t>
                                  </m:r>
                                </m:sub>
                              </m:sSub>
                            </m:den>
                          </m:f>
                          <m:r>
                            <a:rPr lang="en-US" sz="2200" i="1" u="none">
                              <a:latin typeface="Cambria Math"/>
                            </a:rPr>
                            <m:t>  </m:t>
                          </m:r>
                          <m:f>
                            <m:fPr>
                              <m:ctrlPr>
                                <a:rPr lang="en-US" sz="2200" i="1" u="none">
                                  <a:latin typeface="Cambria Math" charset="0"/>
                                </a:rPr>
                              </m:ctrlPr>
                            </m:fPr>
                            <m:num>
                              <m:r>
                                <a:rPr lang="en-US" sz="2200" i="1" u="none">
                                  <a:latin typeface="Cambria Math"/>
                                </a:rPr>
                                <m:t>𝜕</m:t>
                              </m:r>
                              <m:sSub>
                                <m:sSubPr>
                                  <m:ctrlPr>
                                    <a:rPr lang="en-US" sz="2200" i="1">
                                      <a:solidFill>
                                        <a:srgbClr val="9900CC"/>
                                      </a:solidFill>
                                      <a:latin typeface="Cambria Math" charset="0"/>
                                    </a:rPr>
                                  </m:ctrlPr>
                                </m:sSubPr>
                                <m:e>
                                  <m:r>
                                    <m:rPr>
                                      <m:sty m:val="p"/>
                                    </m:rPr>
                                    <a:rPr lang="en-US" sz="2200">
                                      <a:solidFill>
                                        <a:srgbClr val="9900CC"/>
                                      </a:solidFill>
                                      <a:latin typeface="Cambria Math"/>
                                    </a:rPr>
                                    <m:t>net</m:t>
                                  </m:r>
                                </m:e>
                                <m:sub>
                                  <m:r>
                                    <a:rPr lang="en-US" sz="2200" i="1">
                                      <a:solidFill>
                                        <a:srgbClr val="9900CC"/>
                                      </a:solidFill>
                                      <a:latin typeface="Cambria Math"/>
                                    </a:rPr>
                                    <m:t>𝑘</m:t>
                                  </m:r>
                                </m:sub>
                              </m:sSub>
                            </m:num>
                            <m:den>
                              <m:r>
                                <a:rPr lang="en-US" sz="2200" i="1" u="none">
                                  <a:latin typeface="Cambria Math"/>
                                </a:rPr>
                                <m:t>𝜕</m:t>
                              </m:r>
                              <m:sSub>
                                <m:sSubPr>
                                  <m:ctrlPr>
                                    <a:rPr lang="en-US" sz="2200" i="1">
                                      <a:solidFill>
                                        <a:srgbClr val="7030A0"/>
                                      </a:solidFill>
                                      <a:latin typeface="Cambria Math" charset="0"/>
                                    </a:rPr>
                                  </m:ctrlPr>
                                </m:sSubPr>
                                <m:e>
                                  <m:r>
                                    <m:rPr>
                                      <m:sty m:val="p"/>
                                    </m:rPr>
                                    <a:rPr lang="en-US" sz="2200">
                                      <a:solidFill>
                                        <a:srgbClr val="7030A0"/>
                                      </a:solidFill>
                                      <a:latin typeface="Cambria Math"/>
                                    </a:rPr>
                                    <m:t>net</m:t>
                                  </m:r>
                                </m:e>
                                <m:sub>
                                  <m:r>
                                    <a:rPr lang="en-US" sz="2200" i="1">
                                      <a:solidFill>
                                        <a:srgbClr val="7030A0"/>
                                      </a:solidFill>
                                      <a:latin typeface="Cambria Math"/>
                                    </a:rPr>
                                    <m:t>𝑗</m:t>
                                  </m:r>
                                </m:sub>
                              </m:sSub>
                            </m:den>
                          </m:f>
                          <m:sSub>
                            <m:sSubPr>
                              <m:ctrlPr>
                                <a:rPr lang="en-US" sz="2200" i="1" u="none">
                                  <a:latin typeface="Cambria Math" charset="0"/>
                                </a:rPr>
                              </m:ctrlPr>
                            </m:sSubPr>
                            <m:e>
                              <m:r>
                                <a:rPr lang="en-US" sz="2200" i="1" u="none">
                                  <a:latin typeface="Cambria Math"/>
                                </a:rPr>
                                <m:t>𝑥</m:t>
                              </m:r>
                            </m:e>
                            <m:sub>
                              <m:r>
                                <a:rPr lang="en-US" sz="2200" b="0" i="1" u="none" smtClean="0">
                                  <a:latin typeface="Cambria Math" charset="0"/>
                                </a:rPr>
                                <m:t>𝑖</m:t>
                              </m:r>
                            </m:sub>
                          </m:sSub>
                        </m:e>
                      </m:nary>
                    </m:oMath>
                  </m:oMathPara>
                </a14:m>
                <a:endParaRPr lang="en-US" sz="2200" dirty="0"/>
              </a:p>
            </p:txBody>
          </p:sp>
        </mc:Choice>
        <mc:Fallback xmlns="">
          <p:sp>
            <p:nvSpPr>
              <p:cNvPr id="11" name="Rectangle 10"/>
              <p:cNvSpPr>
                <a:spLocks noRot="1" noChangeAspect="1" noMove="1" noResize="1" noEditPoints="1" noAdjustHandles="1" noChangeArrowheads="1" noChangeShapeType="1" noTextEdit="1"/>
              </p:cNvSpPr>
              <p:nvPr/>
            </p:nvSpPr>
            <p:spPr>
              <a:xfrm>
                <a:off x="1724922" y="4267200"/>
                <a:ext cx="3761478" cy="1117678"/>
              </a:xfrm>
              <a:prstGeom prst="rect">
                <a:avLst/>
              </a:prstGeom>
              <a:blipFill rotWithShape="0">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8" name="Rectangle 57"/>
              <p:cNvSpPr/>
              <p:nvPr/>
            </p:nvSpPr>
            <p:spPr>
              <a:xfrm>
                <a:off x="919489" y="2546834"/>
                <a:ext cx="3467093" cy="841256"/>
              </a:xfrm>
              <a:prstGeom prst="rect">
                <a:avLst/>
              </a:prstGeom>
            </p:spPr>
            <p:txBody>
              <a:bodyPr wrap="square">
                <a:spAutoFit/>
              </a:bodyPr>
              <a:lstStyle/>
              <a:p>
                <a:pPr marL="0" indent="0">
                  <a:buNone/>
                </a:pPr>
                <a14:m>
                  <m:oMathPara xmlns:m="http://schemas.openxmlformats.org/officeDocument/2006/math">
                    <m:oMathParaPr>
                      <m:jc m:val="left"/>
                    </m:oMathParaPr>
                    <m:oMath xmlns:m="http://schemas.openxmlformats.org/officeDocument/2006/math">
                      <m:f>
                        <m:fPr>
                          <m:ctrlPr>
                            <a:rPr lang="en-US" sz="2200" i="1" u="none" smtClean="0">
                              <a:latin typeface="Cambria Math" charset="0"/>
                            </a:rPr>
                          </m:ctrlPr>
                        </m:fPr>
                        <m:num>
                          <m:r>
                            <a:rPr lang="en-US" sz="2200" i="1" u="none">
                              <a:latin typeface="Cambria Math"/>
                            </a:rPr>
                            <m:t>𝜕</m:t>
                          </m:r>
                          <m:sSub>
                            <m:sSubPr>
                              <m:ctrlPr>
                                <a:rPr lang="en-US" sz="2200" i="1" u="none" smtClean="0">
                                  <a:solidFill>
                                    <a:srgbClr val="008A1B"/>
                                  </a:solidFill>
                                  <a:latin typeface="Cambria Math" charset="0"/>
                                </a:rPr>
                              </m:ctrlPr>
                            </m:sSubPr>
                            <m:e>
                              <m:r>
                                <a:rPr lang="en-US" sz="2200" i="1" u="none">
                                  <a:solidFill>
                                    <a:srgbClr val="008A1B"/>
                                  </a:solidFill>
                                  <a:latin typeface="Cambria Math"/>
                                </a:rPr>
                                <m:t>𝐸</m:t>
                              </m:r>
                            </m:e>
                            <m:sub>
                              <m:r>
                                <a:rPr lang="en-US" sz="2200" i="1" u="none">
                                  <a:solidFill>
                                    <a:srgbClr val="008A1B"/>
                                  </a:solidFill>
                                  <a:latin typeface="Cambria Math"/>
                                </a:rPr>
                                <m:t>𝑑</m:t>
                              </m:r>
                            </m:sub>
                          </m:sSub>
                        </m:num>
                        <m:den>
                          <m:r>
                            <a:rPr lang="en-US" sz="2200" i="1" u="none">
                              <a:latin typeface="Cambria Math"/>
                            </a:rPr>
                            <m:t>𝜕</m:t>
                          </m:r>
                          <m:sSub>
                            <m:sSubPr>
                              <m:ctrlPr>
                                <a:rPr lang="en-US" sz="2200" i="1" u="none" smtClean="0">
                                  <a:solidFill>
                                    <a:srgbClr val="FF0000"/>
                                  </a:solidFill>
                                  <a:latin typeface="Cambria Math" charset="0"/>
                                </a:rPr>
                              </m:ctrlPr>
                            </m:sSubPr>
                            <m:e>
                              <m:r>
                                <a:rPr lang="en-US" sz="2200" i="1" u="none">
                                  <a:solidFill>
                                    <a:srgbClr val="FF0000"/>
                                  </a:solidFill>
                                  <a:latin typeface="Cambria Math"/>
                                </a:rPr>
                                <m:t>𝑤</m:t>
                              </m:r>
                            </m:e>
                            <m:sub>
                              <m:r>
                                <a:rPr lang="en-US" sz="2200" i="1" u="none">
                                  <a:solidFill>
                                    <a:srgbClr val="FF0000"/>
                                  </a:solidFill>
                                  <a:latin typeface="Cambria Math"/>
                                </a:rPr>
                                <m:t>𝑖𝑗</m:t>
                              </m:r>
                            </m:sub>
                          </m:sSub>
                        </m:den>
                      </m:f>
                      <m:r>
                        <a:rPr lang="en-US" sz="2200" i="1" u="none">
                          <a:latin typeface="Cambria Math"/>
                        </a:rPr>
                        <m:t>=</m:t>
                      </m:r>
                      <m:f>
                        <m:fPr>
                          <m:ctrlPr>
                            <a:rPr lang="en-US" sz="2200" i="1" u="none">
                              <a:latin typeface="Cambria Math" charset="0"/>
                            </a:rPr>
                          </m:ctrlPr>
                        </m:fPr>
                        <m:num>
                          <m:r>
                            <a:rPr lang="en-US" sz="2200" i="1" u="none">
                              <a:latin typeface="Cambria Math"/>
                            </a:rPr>
                            <m:t>𝜕</m:t>
                          </m:r>
                          <m:sSub>
                            <m:sSubPr>
                              <m:ctrlPr>
                                <a:rPr lang="en-US" sz="2200" i="1">
                                  <a:solidFill>
                                    <a:srgbClr val="008A1B"/>
                                  </a:solidFill>
                                  <a:latin typeface="Cambria Math" charset="0"/>
                                </a:rPr>
                              </m:ctrlPr>
                            </m:sSubPr>
                            <m:e>
                              <m:r>
                                <a:rPr lang="en-US" sz="2200" i="1">
                                  <a:solidFill>
                                    <a:srgbClr val="008A1B"/>
                                  </a:solidFill>
                                  <a:latin typeface="Cambria Math"/>
                                </a:rPr>
                                <m:t>𝐸</m:t>
                              </m:r>
                            </m:e>
                            <m:sub>
                              <m:r>
                                <a:rPr lang="en-US" sz="2200" i="1">
                                  <a:solidFill>
                                    <a:srgbClr val="008A1B"/>
                                  </a:solidFill>
                                  <a:latin typeface="Cambria Math"/>
                                </a:rPr>
                                <m:t>𝑑</m:t>
                              </m:r>
                            </m:sub>
                          </m:sSub>
                        </m:num>
                        <m:den>
                          <m:r>
                            <a:rPr lang="en-US" sz="2200" i="1" u="none">
                              <a:latin typeface="Cambria Math"/>
                            </a:rPr>
                            <m:t>𝜕</m:t>
                          </m:r>
                          <m:sSub>
                            <m:sSubPr>
                              <m:ctrlPr>
                                <a:rPr lang="en-US" sz="2200" i="1" u="none" smtClean="0">
                                  <a:solidFill>
                                    <a:srgbClr val="7030A0"/>
                                  </a:solidFill>
                                  <a:latin typeface="Cambria Math" charset="0"/>
                                </a:rPr>
                              </m:ctrlPr>
                            </m:sSubPr>
                            <m:e>
                              <m:r>
                                <m:rPr>
                                  <m:sty m:val="p"/>
                                </m:rPr>
                                <a:rPr lang="en-US" sz="2200" u="none">
                                  <a:solidFill>
                                    <a:srgbClr val="7030A0"/>
                                  </a:solidFill>
                                  <a:latin typeface="Cambria Math"/>
                                </a:rPr>
                                <m:t>net</m:t>
                              </m:r>
                            </m:e>
                            <m:sub>
                              <m:r>
                                <a:rPr lang="en-US" sz="2200" i="1" u="none">
                                  <a:solidFill>
                                    <a:srgbClr val="7030A0"/>
                                  </a:solidFill>
                                  <a:latin typeface="Cambria Math"/>
                                </a:rPr>
                                <m:t>𝑗</m:t>
                              </m:r>
                            </m:sub>
                          </m:sSub>
                        </m:den>
                      </m:f>
                      <m:r>
                        <a:rPr lang="en-US" sz="2200" b="0" i="1" u="none" smtClean="0">
                          <a:latin typeface="Cambria Math"/>
                        </a:rPr>
                        <m:t>  </m:t>
                      </m:r>
                      <m:f>
                        <m:fPr>
                          <m:ctrlPr>
                            <a:rPr lang="en-US" sz="2200" i="1" u="none">
                              <a:latin typeface="Cambria Math" charset="0"/>
                            </a:rPr>
                          </m:ctrlPr>
                        </m:fPr>
                        <m:num>
                          <m:r>
                            <a:rPr lang="en-US" sz="2200" i="1" u="none">
                              <a:latin typeface="Cambria Math"/>
                            </a:rPr>
                            <m:t>𝜕</m:t>
                          </m:r>
                          <m:sSub>
                            <m:sSubPr>
                              <m:ctrlPr>
                                <a:rPr lang="en-US" sz="2200" i="1">
                                  <a:solidFill>
                                    <a:srgbClr val="7030A0"/>
                                  </a:solidFill>
                                  <a:latin typeface="Cambria Math" charset="0"/>
                                </a:rPr>
                              </m:ctrlPr>
                            </m:sSubPr>
                            <m:e>
                              <m:r>
                                <m:rPr>
                                  <m:sty m:val="p"/>
                                </m:rPr>
                                <a:rPr lang="en-US" sz="2200">
                                  <a:solidFill>
                                    <a:srgbClr val="7030A0"/>
                                  </a:solidFill>
                                  <a:latin typeface="Cambria Math"/>
                                </a:rPr>
                                <m:t>net</m:t>
                              </m:r>
                            </m:e>
                            <m:sub>
                              <m:r>
                                <a:rPr lang="en-US" sz="2200" i="1">
                                  <a:solidFill>
                                    <a:srgbClr val="7030A0"/>
                                  </a:solidFill>
                                  <a:latin typeface="Cambria Math"/>
                                </a:rPr>
                                <m:t>𝑗</m:t>
                              </m:r>
                            </m:sub>
                          </m:sSub>
                        </m:num>
                        <m:den>
                          <m:r>
                            <a:rPr lang="en-US" sz="2200" i="1" u="none">
                              <a:latin typeface="Cambria Math"/>
                            </a:rPr>
                            <m:t>𝜕</m:t>
                          </m:r>
                          <m:sSub>
                            <m:sSubPr>
                              <m:ctrlPr>
                                <a:rPr lang="en-US" sz="2200" i="1" u="none" smtClean="0">
                                  <a:solidFill>
                                    <a:srgbClr val="FF0000"/>
                                  </a:solidFill>
                                  <a:latin typeface="Cambria Math" charset="0"/>
                                </a:rPr>
                              </m:ctrlPr>
                            </m:sSubPr>
                            <m:e>
                              <m:r>
                                <a:rPr lang="en-US" sz="2200" i="1" u="none">
                                  <a:solidFill>
                                    <a:srgbClr val="FF0000"/>
                                  </a:solidFill>
                                  <a:latin typeface="Cambria Math"/>
                                </a:rPr>
                                <m:t>𝑤</m:t>
                              </m:r>
                            </m:e>
                            <m:sub>
                              <m:r>
                                <a:rPr lang="en-US" sz="2200" i="1" u="none">
                                  <a:solidFill>
                                    <a:srgbClr val="FF0000"/>
                                  </a:solidFill>
                                  <a:latin typeface="Cambria Math"/>
                                </a:rPr>
                                <m:t>𝑖𝑗</m:t>
                              </m:r>
                            </m:sub>
                          </m:sSub>
                        </m:den>
                      </m:f>
                      <m:r>
                        <a:rPr lang="en-US" sz="2200" i="1" u="none">
                          <a:latin typeface="Cambria Math"/>
                        </a:rPr>
                        <m:t>=</m:t>
                      </m:r>
                    </m:oMath>
                  </m:oMathPara>
                </a14:m>
                <a:endParaRPr lang="en-US" sz="2200" u="none" dirty="0"/>
              </a:p>
            </p:txBody>
          </p:sp>
        </mc:Choice>
        <mc:Fallback xmlns="">
          <p:sp>
            <p:nvSpPr>
              <p:cNvPr id="58" name="Rectangle 57"/>
              <p:cNvSpPr>
                <a:spLocks noRot="1" noChangeAspect="1" noMove="1" noResize="1" noEditPoints="1" noAdjustHandles="1" noChangeArrowheads="1" noChangeShapeType="1" noTextEdit="1"/>
              </p:cNvSpPr>
              <p:nvPr/>
            </p:nvSpPr>
            <p:spPr>
              <a:xfrm>
                <a:off x="919489" y="2546834"/>
                <a:ext cx="3467093" cy="841256"/>
              </a:xfrm>
              <a:prstGeom prst="rect">
                <a:avLst/>
              </a:prstGeom>
              <a:blipFill rotWithShape="0">
                <a:blip r:embed="rId4"/>
                <a:stretch>
                  <a:fillRect/>
                </a:stretch>
              </a:blipFill>
            </p:spPr>
            <p:txBody>
              <a:bodyPr/>
              <a:lstStyle/>
              <a:p>
                <a:r>
                  <a:rPr lang="en-US">
                    <a:noFill/>
                  </a:rPr>
                  <a:t> </a:t>
                </a:r>
              </a:p>
            </p:txBody>
          </p:sp>
        </mc:Fallback>
      </mc:AlternateContent>
      <p:sp>
        <p:nvSpPr>
          <p:cNvPr id="2" name="Title 1"/>
          <p:cNvSpPr>
            <a:spLocks noGrp="1"/>
          </p:cNvSpPr>
          <p:nvPr>
            <p:ph type="title"/>
          </p:nvPr>
        </p:nvSpPr>
        <p:spPr/>
        <p:txBody>
          <a:bodyPr/>
          <a:lstStyle/>
          <a:p>
            <a:r>
              <a:rPr lang="en-US" dirty="0"/>
              <a:t>Derivation of Learning Rule </a:t>
            </a:r>
            <a:r>
              <a:rPr lang="en-US" dirty="0" smtClean="0"/>
              <a:t>(4)</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685800" y="1219200"/>
                <a:ext cx="7772400" cy="1335719"/>
              </a:xfrm>
            </p:spPr>
            <p:txBody>
              <a:bodyPr/>
              <a:lstStyle/>
              <a:p>
                <a:r>
                  <a:rPr lang="en-US" dirty="0"/>
                  <a:t>Weights of hidden units:</a:t>
                </a:r>
              </a:p>
              <a:p>
                <a:pPr lvl="1"/>
                <a14:m>
                  <m:oMath xmlns:m="http://schemas.openxmlformats.org/officeDocument/2006/math">
                    <m:sSub>
                      <m:sSubPr>
                        <m:ctrlPr>
                          <a:rPr lang="en-US" i="1">
                            <a:solidFill>
                              <a:schemeClr val="dk1"/>
                            </a:solidFill>
                            <a:latin typeface="Cambria Math" charset="0"/>
                          </a:rPr>
                        </m:ctrlPr>
                      </m:sSubPr>
                      <m:e>
                        <m:r>
                          <a:rPr lang="en-US" i="1">
                            <a:solidFill>
                              <a:schemeClr val="dk1"/>
                            </a:solidFill>
                            <a:latin typeface="Cambria Math"/>
                          </a:rPr>
                          <m:t>𝑤</m:t>
                        </m:r>
                      </m:e>
                      <m:sub>
                        <m:r>
                          <a:rPr lang="en-US" i="1">
                            <a:solidFill>
                              <a:schemeClr val="dk1"/>
                            </a:solidFill>
                            <a:latin typeface="Cambria Math"/>
                          </a:rPr>
                          <m:t>𝑖𝑗</m:t>
                        </m:r>
                      </m:sub>
                    </m:sSub>
                  </m:oMath>
                </a14:m>
                <a:r>
                  <a:rPr lang="en-US" dirty="0"/>
                  <a:t> </a:t>
                </a:r>
                <a:r>
                  <a:rPr lang="en-US" dirty="0" smtClean="0"/>
                  <a:t>Influences </a:t>
                </a:r>
                <a:r>
                  <a:rPr lang="en-US" dirty="0"/>
                  <a:t>the output only </a:t>
                </a:r>
                <a:r>
                  <a:rPr lang="en-US" dirty="0" smtClean="0"/>
                  <a:t>through all </a:t>
                </a:r>
                <a:r>
                  <a:rPr lang="en-US" dirty="0"/>
                  <a:t>the units whose direct input include </a:t>
                </a:r>
                <a14:m>
                  <m:oMath xmlns:m="http://schemas.openxmlformats.org/officeDocument/2006/math">
                    <m:r>
                      <a:rPr lang="en-US" i="1">
                        <a:solidFill>
                          <a:schemeClr val="dk1"/>
                        </a:solidFill>
                        <a:latin typeface="Cambria Math"/>
                      </a:rPr>
                      <m:t>𝑗</m:t>
                    </m:r>
                  </m:oMath>
                </a14:m>
                <a:endParaRPr lang="en-US" dirty="0"/>
              </a:p>
              <a:p>
                <a:endParaRPr lang="en-US" b="1"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685800" y="1219200"/>
                <a:ext cx="7772400" cy="1335719"/>
              </a:xfrm>
              <a:blipFill rotWithShape="0">
                <a:blip r:embed="rId5"/>
                <a:stretch>
                  <a:fillRect l="-1098" t="-3653"/>
                </a:stretch>
              </a:blipFill>
            </p:spPr>
            <p:txBody>
              <a:bodyPr/>
              <a:lstStyle/>
              <a:p>
                <a:r>
                  <a:rPr lang="en-US">
                    <a:noFill/>
                  </a:rPr>
                  <a:t> </a:t>
                </a:r>
              </a:p>
            </p:txBody>
          </p:sp>
        </mc:Fallback>
      </mc:AlternateContent>
      <p:sp>
        <p:nvSpPr>
          <p:cNvPr id="5" name="Slide Number Placeholder 4"/>
          <p:cNvSpPr>
            <a:spLocks noGrp="1"/>
          </p:cNvSpPr>
          <p:nvPr>
            <p:ph type="sldNum" sz="quarter" idx="4294967295"/>
          </p:nvPr>
        </p:nvSpPr>
        <p:spPr>
          <a:xfrm>
            <a:off x="7010400" y="6356350"/>
            <a:ext cx="2133600" cy="365125"/>
          </a:xfrm>
        </p:spPr>
        <p:txBody>
          <a:bodyPr/>
          <a:lstStyle/>
          <a:p>
            <a:fld id="{FA6F6034-1516-478C-9756-BC6A8296D6DE}" type="slidenum">
              <a:rPr lang="en-US" smtClean="0"/>
              <a:pPr/>
              <a:t>42</a:t>
            </a:fld>
            <a:endParaRPr lang="en-US" dirty="0"/>
          </a:p>
        </p:txBody>
      </p:sp>
      <p:sp>
        <p:nvSpPr>
          <p:cNvPr id="54" name="Oval 49"/>
          <p:cNvSpPr>
            <a:spLocks noChangeArrowheads="1"/>
          </p:cNvSpPr>
          <p:nvPr/>
        </p:nvSpPr>
        <p:spPr bwMode="auto">
          <a:xfrm>
            <a:off x="3352800" y="4343400"/>
            <a:ext cx="990600" cy="1024671"/>
          </a:xfrm>
          <a:prstGeom prst="ellipse">
            <a:avLst/>
          </a:prstGeom>
          <a:noFill/>
          <a:ln w="28575">
            <a:solidFill>
              <a:srgbClr val="A5002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5" name="Oval 50"/>
          <p:cNvSpPr>
            <a:spLocks noChangeArrowheads="1"/>
          </p:cNvSpPr>
          <p:nvPr/>
        </p:nvSpPr>
        <p:spPr bwMode="auto">
          <a:xfrm>
            <a:off x="3429000" y="5564188"/>
            <a:ext cx="685800" cy="648774"/>
          </a:xfrm>
          <a:prstGeom prst="ellipse">
            <a:avLst/>
          </a:prstGeom>
          <a:noFill/>
          <a:ln w="28575">
            <a:solidFill>
              <a:srgbClr val="A5002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6" name="Line 51"/>
          <p:cNvSpPr>
            <a:spLocks noChangeShapeType="1"/>
          </p:cNvSpPr>
          <p:nvPr/>
        </p:nvSpPr>
        <p:spPr bwMode="auto">
          <a:xfrm flipV="1">
            <a:off x="3755055" y="5334000"/>
            <a:ext cx="45720" cy="207689"/>
          </a:xfrm>
          <a:prstGeom prst="line">
            <a:avLst/>
          </a:prstGeom>
          <a:noFill/>
          <a:ln w="28575">
            <a:solidFill>
              <a:srgbClr val="A50021"/>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64" name="Group 63"/>
          <p:cNvGrpSpPr/>
          <p:nvPr/>
        </p:nvGrpSpPr>
        <p:grpSpPr>
          <a:xfrm>
            <a:off x="6535184" y="2755232"/>
            <a:ext cx="2586382" cy="2590800"/>
            <a:chOff x="6400800" y="3352800"/>
            <a:chExt cx="3028676" cy="2743200"/>
          </a:xfrm>
        </p:grpSpPr>
        <p:grpSp>
          <p:nvGrpSpPr>
            <p:cNvPr id="6" name="Group 5"/>
            <p:cNvGrpSpPr/>
            <p:nvPr/>
          </p:nvGrpSpPr>
          <p:grpSpPr>
            <a:xfrm>
              <a:off x="6400800" y="3352800"/>
              <a:ext cx="3028676" cy="2743200"/>
              <a:chOff x="6400800" y="1600200"/>
              <a:chExt cx="3028676" cy="2743200"/>
            </a:xfrm>
          </p:grpSpPr>
          <p:grpSp>
            <p:nvGrpSpPr>
              <p:cNvPr id="7" name="Group 6"/>
              <p:cNvGrpSpPr/>
              <p:nvPr/>
            </p:nvGrpSpPr>
            <p:grpSpPr>
              <a:xfrm>
                <a:off x="6400800" y="2095143"/>
                <a:ext cx="3028676" cy="2248257"/>
                <a:chOff x="6477000" y="2704742"/>
                <a:chExt cx="3028676" cy="2248257"/>
              </a:xfrm>
            </p:grpSpPr>
            <p:grpSp>
              <p:nvGrpSpPr>
                <p:cNvPr id="12" name="Group 51"/>
                <p:cNvGrpSpPr>
                  <a:grpSpLocks/>
                </p:cNvGrpSpPr>
                <p:nvPr/>
              </p:nvGrpSpPr>
              <p:grpSpPr bwMode="auto">
                <a:xfrm>
                  <a:off x="6477000" y="2704742"/>
                  <a:ext cx="2430053" cy="2248257"/>
                  <a:chOff x="1872" y="2496"/>
                  <a:chExt cx="1392" cy="1368"/>
                </a:xfrm>
              </p:grpSpPr>
              <p:grpSp>
                <p:nvGrpSpPr>
                  <p:cNvPr id="16" name="Group 26"/>
                  <p:cNvGrpSpPr>
                    <a:grpSpLocks/>
                  </p:cNvGrpSpPr>
                  <p:nvPr/>
                </p:nvGrpSpPr>
                <p:grpSpPr bwMode="auto">
                  <a:xfrm>
                    <a:off x="1872" y="3720"/>
                    <a:ext cx="1392" cy="144"/>
                    <a:chOff x="1872" y="3720"/>
                    <a:chExt cx="1392" cy="144"/>
                  </a:xfrm>
                </p:grpSpPr>
                <p:sp>
                  <p:nvSpPr>
                    <p:cNvPr id="46" name="Oval 10"/>
                    <p:cNvSpPr>
                      <a:spLocks noChangeArrowheads="1"/>
                    </p:cNvSpPr>
                    <p:nvPr/>
                  </p:nvSpPr>
                  <p:spPr bwMode="auto">
                    <a:xfrm>
                      <a:off x="1872" y="3720"/>
                      <a:ext cx="144" cy="144"/>
                    </a:xfrm>
                    <a:prstGeom prst="ellipse">
                      <a:avLst/>
                    </a:prstGeom>
                    <a:solidFill>
                      <a:schemeClr val="tx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7" name="Oval 11"/>
                    <p:cNvSpPr>
                      <a:spLocks noChangeArrowheads="1"/>
                    </p:cNvSpPr>
                    <p:nvPr/>
                  </p:nvSpPr>
                  <p:spPr bwMode="auto">
                    <a:xfrm>
                      <a:off x="2256" y="3720"/>
                      <a:ext cx="144" cy="144"/>
                    </a:xfrm>
                    <a:prstGeom prst="ellipse">
                      <a:avLst/>
                    </a:prstGeom>
                    <a:solidFill>
                      <a:schemeClr val="tx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8" name="Oval 12"/>
                    <p:cNvSpPr>
                      <a:spLocks noChangeArrowheads="1"/>
                    </p:cNvSpPr>
                    <p:nvPr/>
                  </p:nvSpPr>
                  <p:spPr bwMode="auto">
                    <a:xfrm>
                      <a:off x="2832" y="3720"/>
                      <a:ext cx="144" cy="144"/>
                    </a:xfrm>
                    <a:prstGeom prst="ellipse">
                      <a:avLst/>
                    </a:prstGeom>
                    <a:solidFill>
                      <a:schemeClr val="tx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9" name="Oval 13"/>
                    <p:cNvSpPr>
                      <a:spLocks noChangeArrowheads="1"/>
                    </p:cNvSpPr>
                    <p:nvPr/>
                  </p:nvSpPr>
                  <p:spPr bwMode="auto">
                    <a:xfrm>
                      <a:off x="3120" y="3720"/>
                      <a:ext cx="144" cy="144"/>
                    </a:xfrm>
                    <a:prstGeom prst="ellipse">
                      <a:avLst/>
                    </a:prstGeom>
                    <a:solidFill>
                      <a:schemeClr val="tx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0" name="Oval 14"/>
                    <p:cNvSpPr>
                      <a:spLocks noChangeArrowheads="1"/>
                    </p:cNvSpPr>
                    <p:nvPr/>
                  </p:nvSpPr>
                  <p:spPr bwMode="auto">
                    <a:xfrm>
                      <a:off x="2544" y="3720"/>
                      <a:ext cx="144" cy="144"/>
                    </a:xfrm>
                    <a:prstGeom prst="ellipse">
                      <a:avLst/>
                    </a:prstGeom>
                    <a:solidFill>
                      <a:schemeClr val="tx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17" name="Group 25"/>
                  <p:cNvGrpSpPr>
                    <a:grpSpLocks/>
                  </p:cNvGrpSpPr>
                  <p:nvPr/>
                </p:nvGrpSpPr>
                <p:grpSpPr bwMode="auto">
                  <a:xfrm>
                    <a:off x="2016" y="3108"/>
                    <a:ext cx="1056" cy="144"/>
                    <a:chOff x="2016" y="3168"/>
                    <a:chExt cx="1056" cy="144"/>
                  </a:xfrm>
                </p:grpSpPr>
                <p:sp>
                  <p:nvSpPr>
                    <p:cNvPr id="43" name="Oval 16"/>
                    <p:cNvSpPr>
                      <a:spLocks noChangeArrowheads="1"/>
                    </p:cNvSpPr>
                    <p:nvPr/>
                  </p:nvSpPr>
                  <p:spPr bwMode="auto">
                    <a:xfrm>
                      <a:off x="2016" y="3168"/>
                      <a:ext cx="144" cy="144"/>
                    </a:xfrm>
                    <a:prstGeom prst="ellipse">
                      <a:avLst/>
                    </a:prstGeom>
                    <a:solidFill>
                      <a:schemeClr val="tx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4" name="Oval 17"/>
                    <p:cNvSpPr>
                      <a:spLocks noChangeArrowheads="1"/>
                    </p:cNvSpPr>
                    <p:nvPr/>
                  </p:nvSpPr>
                  <p:spPr bwMode="auto">
                    <a:xfrm>
                      <a:off x="2928" y="3168"/>
                      <a:ext cx="144" cy="144"/>
                    </a:xfrm>
                    <a:prstGeom prst="ellipse">
                      <a:avLst/>
                    </a:prstGeom>
                    <a:solidFill>
                      <a:schemeClr val="tx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5" name="Oval 19"/>
                    <p:cNvSpPr>
                      <a:spLocks noChangeArrowheads="1"/>
                    </p:cNvSpPr>
                    <p:nvPr/>
                  </p:nvSpPr>
                  <p:spPr bwMode="auto">
                    <a:xfrm>
                      <a:off x="2496" y="3168"/>
                      <a:ext cx="144" cy="144"/>
                    </a:xfrm>
                    <a:prstGeom prst="ellipse">
                      <a:avLst/>
                    </a:prstGeom>
                    <a:solidFill>
                      <a:schemeClr val="tx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18" name="Group 27"/>
                  <p:cNvGrpSpPr>
                    <a:grpSpLocks/>
                  </p:cNvGrpSpPr>
                  <p:nvPr/>
                </p:nvGrpSpPr>
                <p:grpSpPr bwMode="auto">
                  <a:xfrm>
                    <a:off x="2208" y="2496"/>
                    <a:ext cx="624" cy="144"/>
                    <a:chOff x="2208" y="2496"/>
                    <a:chExt cx="624" cy="144"/>
                  </a:xfrm>
                </p:grpSpPr>
                <p:sp>
                  <p:nvSpPr>
                    <p:cNvPr id="41" name="Oval 21"/>
                    <p:cNvSpPr>
                      <a:spLocks noChangeArrowheads="1"/>
                    </p:cNvSpPr>
                    <p:nvPr/>
                  </p:nvSpPr>
                  <p:spPr bwMode="auto">
                    <a:xfrm>
                      <a:off x="2208" y="2496"/>
                      <a:ext cx="144" cy="144"/>
                    </a:xfrm>
                    <a:prstGeom prst="ellipse">
                      <a:avLst/>
                    </a:prstGeom>
                    <a:solidFill>
                      <a:schemeClr val="tx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2" name="Oval 24"/>
                    <p:cNvSpPr>
                      <a:spLocks noChangeArrowheads="1"/>
                    </p:cNvSpPr>
                    <p:nvPr/>
                  </p:nvSpPr>
                  <p:spPr bwMode="auto">
                    <a:xfrm>
                      <a:off x="2688" y="2496"/>
                      <a:ext cx="144" cy="144"/>
                    </a:xfrm>
                    <a:prstGeom prst="ellipse">
                      <a:avLst/>
                    </a:prstGeom>
                    <a:solidFill>
                      <a:schemeClr val="tx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cxnSp>
                <p:nvCxnSpPr>
                  <p:cNvPr id="19" name="AutoShape 28"/>
                  <p:cNvCxnSpPr>
                    <a:cxnSpLocks noChangeShapeType="1"/>
                    <a:stCxn id="42" idx="4"/>
                    <a:endCxn id="44" idx="0"/>
                  </p:cNvCxnSpPr>
                  <p:nvPr/>
                </p:nvCxnSpPr>
                <p:spPr bwMode="auto">
                  <a:xfrm>
                    <a:off x="2760" y="2640"/>
                    <a:ext cx="240" cy="468"/>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0" name="AutoShape 29"/>
                  <p:cNvCxnSpPr>
                    <a:cxnSpLocks noChangeShapeType="1"/>
                    <a:stCxn id="42" idx="4"/>
                    <a:endCxn id="45" idx="0"/>
                  </p:cNvCxnSpPr>
                  <p:nvPr/>
                </p:nvCxnSpPr>
                <p:spPr bwMode="auto">
                  <a:xfrm flipH="1">
                    <a:off x="2568" y="2640"/>
                    <a:ext cx="192" cy="468"/>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1" name="AutoShape 30"/>
                  <p:cNvCxnSpPr>
                    <a:cxnSpLocks noChangeShapeType="1"/>
                    <a:stCxn id="42" idx="4"/>
                    <a:endCxn id="43" idx="0"/>
                  </p:cNvCxnSpPr>
                  <p:nvPr/>
                </p:nvCxnSpPr>
                <p:spPr bwMode="auto">
                  <a:xfrm flipH="1">
                    <a:off x="2088" y="2640"/>
                    <a:ext cx="672" cy="468"/>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2" name="AutoShape 31"/>
                  <p:cNvCxnSpPr>
                    <a:cxnSpLocks noChangeShapeType="1"/>
                    <a:stCxn id="41" idx="4"/>
                    <a:endCxn id="44" idx="0"/>
                  </p:cNvCxnSpPr>
                  <p:nvPr/>
                </p:nvCxnSpPr>
                <p:spPr bwMode="auto">
                  <a:xfrm>
                    <a:off x="2280" y="2640"/>
                    <a:ext cx="720" cy="468"/>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3" name="AutoShape 32"/>
                  <p:cNvCxnSpPr>
                    <a:cxnSpLocks noChangeShapeType="1"/>
                    <a:stCxn id="41" idx="4"/>
                    <a:endCxn id="45" idx="0"/>
                  </p:cNvCxnSpPr>
                  <p:nvPr/>
                </p:nvCxnSpPr>
                <p:spPr bwMode="auto">
                  <a:xfrm>
                    <a:off x="2280" y="2640"/>
                    <a:ext cx="288" cy="468"/>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4" name="AutoShape 33"/>
                  <p:cNvCxnSpPr>
                    <a:cxnSpLocks noChangeShapeType="1"/>
                    <a:stCxn id="41" idx="4"/>
                    <a:endCxn id="43" idx="0"/>
                  </p:cNvCxnSpPr>
                  <p:nvPr/>
                </p:nvCxnSpPr>
                <p:spPr bwMode="auto">
                  <a:xfrm flipH="1">
                    <a:off x="2088" y="2640"/>
                    <a:ext cx="192" cy="468"/>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5" name="AutoShape 34"/>
                  <p:cNvCxnSpPr>
                    <a:cxnSpLocks noChangeShapeType="1"/>
                    <a:stCxn id="43" idx="4"/>
                    <a:endCxn id="46" idx="0"/>
                  </p:cNvCxnSpPr>
                  <p:nvPr/>
                </p:nvCxnSpPr>
                <p:spPr bwMode="auto">
                  <a:xfrm flipH="1">
                    <a:off x="1944" y="3252"/>
                    <a:ext cx="144" cy="468"/>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6" name="AutoShape 35"/>
                  <p:cNvCxnSpPr>
                    <a:cxnSpLocks noChangeShapeType="1"/>
                    <a:stCxn id="43" idx="4"/>
                    <a:endCxn id="47" idx="0"/>
                  </p:cNvCxnSpPr>
                  <p:nvPr/>
                </p:nvCxnSpPr>
                <p:spPr bwMode="auto">
                  <a:xfrm>
                    <a:off x="2088" y="3252"/>
                    <a:ext cx="240" cy="468"/>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7" name="AutoShape 36"/>
                  <p:cNvCxnSpPr>
                    <a:cxnSpLocks noChangeShapeType="1"/>
                    <a:stCxn id="43" idx="4"/>
                    <a:endCxn id="50" idx="0"/>
                  </p:cNvCxnSpPr>
                  <p:nvPr/>
                </p:nvCxnSpPr>
                <p:spPr bwMode="auto">
                  <a:xfrm>
                    <a:off x="2088" y="3252"/>
                    <a:ext cx="528" cy="468"/>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8" name="AutoShape 37"/>
                  <p:cNvCxnSpPr>
                    <a:cxnSpLocks noChangeShapeType="1"/>
                    <a:stCxn id="43" idx="4"/>
                    <a:endCxn id="48" idx="0"/>
                  </p:cNvCxnSpPr>
                  <p:nvPr/>
                </p:nvCxnSpPr>
                <p:spPr bwMode="auto">
                  <a:xfrm>
                    <a:off x="2088" y="3252"/>
                    <a:ext cx="816" cy="468"/>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9" name="AutoShape 38"/>
                  <p:cNvCxnSpPr>
                    <a:cxnSpLocks noChangeShapeType="1"/>
                    <a:stCxn id="43" idx="4"/>
                    <a:endCxn id="49" idx="0"/>
                  </p:cNvCxnSpPr>
                  <p:nvPr/>
                </p:nvCxnSpPr>
                <p:spPr bwMode="auto">
                  <a:xfrm>
                    <a:off x="2088" y="3252"/>
                    <a:ext cx="1104" cy="468"/>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0" name="AutoShape 40"/>
                  <p:cNvCxnSpPr>
                    <a:cxnSpLocks noChangeShapeType="1"/>
                    <a:endCxn id="50" idx="0"/>
                  </p:cNvCxnSpPr>
                  <p:nvPr/>
                </p:nvCxnSpPr>
                <p:spPr bwMode="auto">
                  <a:xfrm>
                    <a:off x="2560" y="3268"/>
                    <a:ext cx="56" cy="452"/>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1" name="AutoShape 41"/>
                  <p:cNvCxnSpPr>
                    <a:cxnSpLocks noChangeShapeType="1"/>
                    <a:stCxn id="45" idx="4"/>
                    <a:endCxn id="47" idx="0"/>
                  </p:cNvCxnSpPr>
                  <p:nvPr/>
                </p:nvCxnSpPr>
                <p:spPr bwMode="auto">
                  <a:xfrm flipH="1">
                    <a:off x="2328" y="3252"/>
                    <a:ext cx="240" cy="468"/>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2" name="AutoShape 42"/>
                  <p:cNvCxnSpPr>
                    <a:cxnSpLocks noChangeShapeType="1"/>
                    <a:endCxn id="46" idx="0"/>
                  </p:cNvCxnSpPr>
                  <p:nvPr/>
                </p:nvCxnSpPr>
                <p:spPr bwMode="auto">
                  <a:xfrm flipH="1">
                    <a:off x="1944" y="3268"/>
                    <a:ext cx="616" cy="452"/>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3" name="AutoShape 43"/>
                  <p:cNvCxnSpPr>
                    <a:cxnSpLocks noChangeShapeType="1"/>
                  </p:cNvCxnSpPr>
                  <p:nvPr/>
                </p:nvCxnSpPr>
                <p:spPr bwMode="auto">
                  <a:xfrm>
                    <a:off x="2544" y="3264"/>
                    <a:ext cx="312" cy="456"/>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4" name="AutoShape 44"/>
                  <p:cNvCxnSpPr>
                    <a:cxnSpLocks noChangeShapeType="1"/>
                    <a:stCxn id="44" idx="4"/>
                    <a:endCxn id="49" idx="0"/>
                  </p:cNvCxnSpPr>
                  <p:nvPr/>
                </p:nvCxnSpPr>
                <p:spPr bwMode="auto">
                  <a:xfrm>
                    <a:off x="3000" y="3252"/>
                    <a:ext cx="192" cy="468"/>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5" name="AutoShape 45"/>
                  <p:cNvCxnSpPr>
                    <a:cxnSpLocks noChangeShapeType="1"/>
                    <a:stCxn id="44" idx="4"/>
                    <a:endCxn id="48" idx="0"/>
                  </p:cNvCxnSpPr>
                  <p:nvPr/>
                </p:nvCxnSpPr>
                <p:spPr bwMode="auto">
                  <a:xfrm flipH="1">
                    <a:off x="2904" y="3252"/>
                    <a:ext cx="96" cy="468"/>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6" name="AutoShape 46"/>
                  <p:cNvCxnSpPr>
                    <a:cxnSpLocks noChangeShapeType="1"/>
                    <a:stCxn id="44" idx="4"/>
                    <a:endCxn id="50" idx="0"/>
                  </p:cNvCxnSpPr>
                  <p:nvPr/>
                </p:nvCxnSpPr>
                <p:spPr bwMode="auto">
                  <a:xfrm flipH="1">
                    <a:off x="2616" y="3252"/>
                    <a:ext cx="384" cy="468"/>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7" name="AutoShape 47"/>
                  <p:cNvCxnSpPr>
                    <a:cxnSpLocks noChangeShapeType="1"/>
                    <a:stCxn id="44" idx="4"/>
                    <a:endCxn id="47" idx="0"/>
                  </p:cNvCxnSpPr>
                  <p:nvPr/>
                </p:nvCxnSpPr>
                <p:spPr bwMode="auto">
                  <a:xfrm flipH="1">
                    <a:off x="2328" y="3252"/>
                    <a:ext cx="672" cy="468"/>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8" name="AutoShape 48"/>
                  <p:cNvCxnSpPr>
                    <a:cxnSpLocks noChangeShapeType="1"/>
                    <a:stCxn id="44" idx="4"/>
                    <a:endCxn id="46" idx="7"/>
                  </p:cNvCxnSpPr>
                  <p:nvPr/>
                </p:nvCxnSpPr>
                <p:spPr bwMode="auto">
                  <a:xfrm flipH="1">
                    <a:off x="1995" y="3252"/>
                    <a:ext cx="1005" cy="489"/>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9" name="AutoShape 49"/>
                  <p:cNvCxnSpPr>
                    <a:cxnSpLocks noChangeShapeType="1"/>
                    <a:stCxn id="45" idx="4"/>
                    <a:endCxn id="49" idx="0"/>
                  </p:cNvCxnSpPr>
                  <p:nvPr/>
                </p:nvCxnSpPr>
                <p:spPr bwMode="auto">
                  <a:xfrm>
                    <a:off x="2568" y="3252"/>
                    <a:ext cx="624" cy="468"/>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40" name="Line 50"/>
                  <p:cNvSpPr>
                    <a:spLocks noChangeShapeType="1"/>
                  </p:cNvSpPr>
                  <p:nvPr/>
                </p:nvSpPr>
                <p:spPr bwMode="auto">
                  <a:xfrm flipV="1">
                    <a:off x="1872" y="2688"/>
                    <a:ext cx="0" cy="1104"/>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mc:AlternateContent xmlns:mc="http://schemas.openxmlformats.org/markup-compatibility/2006" xmlns:a14="http://schemas.microsoft.com/office/drawing/2010/main">
              <mc:Choice Requires="a14">
                <p:sp>
                  <p:nvSpPr>
                    <p:cNvPr id="13" name="TextBox 12"/>
                    <p:cNvSpPr txBox="1"/>
                    <p:nvPr/>
                  </p:nvSpPr>
                  <p:spPr>
                    <a:xfrm>
                      <a:off x="6774174" y="2743199"/>
                      <a:ext cx="2286000" cy="2015936"/>
                    </a:xfrm>
                    <a:prstGeom prst="rect">
                      <a:avLst/>
                    </a:prstGeom>
                    <a:noFill/>
                  </p:spPr>
                  <p:txBody>
                    <a:bodyPr wrap="square" rtlCol="0">
                      <a:spAutoFit/>
                    </a:bodyPr>
                    <a:lstStyle/>
                    <a:p>
                      <a:pPr algn="ctr"/>
                      <a:r>
                        <a:rPr lang="en-US" sz="2500" u="none" dirty="0" smtClean="0"/>
                        <a:t>        </a:t>
                      </a:r>
                      <a14:m>
                        <m:oMath xmlns:m="http://schemas.openxmlformats.org/officeDocument/2006/math">
                          <m:r>
                            <a:rPr lang="en-US" sz="2500" i="1" u="none" smtClean="0">
                              <a:latin typeface="Cambria Math"/>
                            </a:rPr>
                            <m:t>𝑘</m:t>
                          </m:r>
                        </m:oMath>
                      </a14:m>
                      <a:endParaRPr lang="en-US" sz="2500" i="1" u="none" dirty="0">
                        <a:latin typeface="Cambria Math"/>
                      </a:endParaRPr>
                    </a:p>
                    <a:p>
                      <a:pPr algn="ctr"/>
                      <a:endParaRPr lang="en-US" sz="2500" b="0" i="1" u="none" dirty="0" smtClean="0">
                        <a:latin typeface="Cambria Math"/>
                      </a:endParaRPr>
                    </a:p>
                    <a:p>
                      <a:pPr algn="ctr"/>
                      <a14:m>
                        <m:oMath xmlns:m="http://schemas.openxmlformats.org/officeDocument/2006/math">
                          <m:r>
                            <a:rPr lang="en-US" sz="2500" b="0" i="1" u="none" smtClean="0">
                              <a:latin typeface="Cambria Math"/>
                            </a:rPr>
                            <m:t>𝑗</m:t>
                          </m:r>
                        </m:oMath>
                      </a14:m>
                      <a:r>
                        <a:rPr lang="en-US" sz="2500" u="none" dirty="0" smtClean="0"/>
                        <a:t>          </a:t>
                      </a:r>
                      <a:endParaRPr lang="en-US" sz="2500" u="none" dirty="0"/>
                    </a:p>
                    <a:p>
                      <a:pPr algn="ctr"/>
                      <a:endParaRPr lang="en-US" sz="2500" i="1" u="none" dirty="0" smtClean="0">
                        <a:latin typeface="Cambria Math"/>
                      </a:endParaRPr>
                    </a:p>
                    <a:p>
                      <a:pPr algn="ctr"/>
                      <a:r>
                        <a:rPr lang="en-US" sz="2500" u="none" dirty="0" smtClean="0"/>
                        <a:t>                      </a:t>
                      </a:r>
                      <a14:m>
                        <m:oMath xmlns:m="http://schemas.openxmlformats.org/officeDocument/2006/math">
                          <m:r>
                            <a:rPr lang="en-US" sz="2500" i="1" u="none">
                              <a:latin typeface="Cambria Math"/>
                            </a:rPr>
                            <m:t>𝑖</m:t>
                          </m:r>
                        </m:oMath>
                      </a14:m>
                      <a:endParaRPr lang="en-US" sz="2500" u="none" dirty="0" smtClean="0"/>
                    </a:p>
                  </p:txBody>
                </p:sp>
              </mc:Choice>
              <mc:Fallback xmlns="">
                <p:sp>
                  <p:nvSpPr>
                    <p:cNvPr id="13" name="TextBox 12"/>
                    <p:cNvSpPr txBox="1">
                      <a:spLocks noRot="1" noChangeAspect="1" noMove="1" noResize="1" noEditPoints="1" noAdjustHandles="1" noChangeArrowheads="1" noChangeShapeType="1" noTextEdit="1"/>
                    </p:cNvSpPr>
                    <p:nvPr/>
                  </p:nvSpPr>
                  <p:spPr>
                    <a:xfrm>
                      <a:off x="6774174" y="2743199"/>
                      <a:ext cx="2286000" cy="2015936"/>
                    </a:xfrm>
                    <a:prstGeom prst="rect">
                      <a:avLst/>
                    </a:prstGeom>
                    <a:blipFill rotWithShape="1">
                      <a:blip r:embed="rId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4" name="Rectangle 13"/>
                    <p:cNvSpPr/>
                    <p:nvPr/>
                  </p:nvSpPr>
                  <p:spPr>
                    <a:xfrm>
                      <a:off x="8622298" y="3328289"/>
                      <a:ext cx="883378" cy="590728"/>
                    </a:xfrm>
                    <a:prstGeom prst="rect">
                      <a:avLst/>
                    </a:prstGeom>
                  </p:spPr>
                  <p:txBody>
                    <a:bodyPr wrap="none">
                      <a:spAutoFit/>
                    </a:bodyPr>
                    <a:lstStyle/>
                    <a:p>
                      <a:pPr algn="ctr"/>
                      <a14:m>
                        <m:oMathPara xmlns:m="http://schemas.openxmlformats.org/officeDocument/2006/math">
                          <m:oMathParaPr>
                            <m:jc m:val="centerGroup"/>
                          </m:oMathParaPr>
                          <m:oMath xmlns:m="http://schemas.openxmlformats.org/officeDocument/2006/math">
                            <m:sSub>
                              <m:sSubPr>
                                <m:ctrlPr>
                                  <a:rPr lang="en-US" sz="2800" i="1" u="none" smtClean="0">
                                    <a:solidFill>
                                      <a:srgbClr val="FF0000"/>
                                    </a:solidFill>
                                    <a:latin typeface="Cambria Math" charset="0"/>
                                  </a:rPr>
                                </m:ctrlPr>
                              </m:sSubPr>
                              <m:e>
                                <m:r>
                                  <a:rPr lang="en-US" sz="2800" i="1" u="none">
                                    <a:solidFill>
                                      <a:srgbClr val="FF0000"/>
                                    </a:solidFill>
                                    <a:latin typeface="Cambria Math"/>
                                  </a:rPr>
                                  <m:t>𝑤</m:t>
                                </m:r>
                              </m:e>
                              <m:sub>
                                <m:r>
                                  <a:rPr lang="en-US" sz="2800" i="1" u="none">
                                    <a:solidFill>
                                      <a:srgbClr val="FF0000"/>
                                    </a:solidFill>
                                    <a:latin typeface="Cambria Math"/>
                                  </a:rPr>
                                  <m:t>𝑖𝑗</m:t>
                                </m:r>
                              </m:sub>
                            </m:sSub>
                          </m:oMath>
                        </m:oMathPara>
                      </a14:m>
                      <a:endParaRPr lang="en-US" sz="2800" i="1" u="none" dirty="0">
                        <a:solidFill>
                          <a:srgbClr val="FF0000"/>
                        </a:solidFill>
                        <a:latin typeface="Cambria Math"/>
                      </a:endParaRPr>
                    </a:p>
                  </p:txBody>
                </p:sp>
              </mc:Choice>
              <mc:Fallback xmlns="">
                <p:sp>
                  <p:nvSpPr>
                    <p:cNvPr id="14" name="Rectangle 13"/>
                    <p:cNvSpPr>
                      <a:spLocks noRot="1" noChangeAspect="1" noMove="1" noResize="1" noEditPoints="1" noAdjustHandles="1" noChangeArrowheads="1" noChangeShapeType="1" noTextEdit="1"/>
                    </p:cNvSpPr>
                    <p:nvPr/>
                  </p:nvSpPr>
                  <p:spPr>
                    <a:xfrm>
                      <a:off x="8622298" y="3328289"/>
                      <a:ext cx="883378" cy="590728"/>
                    </a:xfrm>
                    <a:prstGeom prst="rect">
                      <a:avLst/>
                    </a:prstGeom>
                    <a:blipFill rotWithShape="0">
                      <a:blip r:embed="rId7"/>
                      <a:stretch>
                        <a:fillRect/>
                      </a:stretch>
                    </a:blipFill>
                  </p:spPr>
                  <p:txBody>
                    <a:bodyPr/>
                    <a:lstStyle/>
                    <a:p>
                      <a:r>
                        <a:rPr lang="en-US">
                          <a:noFill/>
                        </a:rPr>
                        <a:t> </a:t>
                      </a:r>
                    </a:p>
                  </p:txBody>
                </p:sp>
              </mc:Fallback>
            </mc:AlternateContent>
            <p:cxnSp>
              <p:nvCxnSpPr>
                <p:cNvPr id="15" name="Straight Arrow Connector 14"/>
                <p:cNvCxnSpPr/>
                <p:nvPr/>
              </p:nvCxnSpPr>
              <p:spPr>
                <a:xfrm flipH="1">
                  <a:off x="8081594" y="3858486"/>
                  <a:ext cx="902380" cy="408713"/>
                </a:xfrm>
                <a:prstGeom prst="straightConnector1">
                  <a:avLst/>
                </a:prstGeom>
                <a:ln w="38100">
                  <a:solidFill>
                    <a:srgbClr val="A50021"/>
                  </a:solidFill>
                  <a:tailEnd type="arrow"/>
                </a:ln>
              </p:spPr>
              <p:style>
                <a:lnRef idx="1">
                  <a:schemeClr val="accent1"/>
                </a:lnRef>
                <a:fillRef idx="0">
                  <a:schemeClr val="accent1"/>
                </a:fillRef>
                <a:effectRef idx="0">
                  <a:schemeClr val="accent1"/>
                </a:effectRef>
                <a:fontRef idx="minor">
                  <a:schemeClr val="tx1"/>
                </a:fontRef>
              </p:style>
            </p:cxnSp>
          </p:grpSp>
          <p:sp>
            <p:nvSpPr>
              <p:cNvPr id="8" name="Line 57"/>
              <p:cNvSpPr>
                <a:spLocks noChangeShapeType="1"/>
              </p:cNvSpPr>
              <p:nvPr/>
            </p:nvSpPr>
            <p:spPr bwMode="auto">
              <a:xfrm>
                <a:off x="7957814" y="1752600"/>
                <a:ext cx="0" cy="304800"/>
              </a:xfrm>
              <a:prstGeom prst="line">
                <a:avLst/>
              </a:prstGeom>
              <a:noFill/>
              <a:ln w="28575">
                <a:solidFill>
                  <a:srgbClr val="A50021"/>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 name="Line 57"/>
              <p:cNvSpPr>
                <a:spLocks noChangeShapeType="1"/>
              </p:cNvSpPr>
              <p:nvPr/>
            </p:nvSpPr>
            <p:spPr bwMode="auto">
              <a:xfrm>
                <a:off x="7609840" y="2763520"/>
                <a:ext cx="0" cy="304800"/>
              </a:xfrm>
              <a:prstGeom prst="line">
                <a:avLst/>
              </a:prstGeom>
              <a:noFill/>
              <a:ln w="28575">
                <a:solidFill>
                  <a:srgbClr val="A50021"/>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mc:AlternateContent xmlns:mc="http://schemas.openxmlformats.org/markup-compatibility/2006" xmlns:a14="http://schemas.microsoft.com/office/drawing/2010/main">
            <mc:Choice Requires="a14">
              <p:sp>
                <p:nvSpPr>
                  <p:cNvPr id="10" name="Rectangle 9"/>
                  <p:cNvSpPr/>
                  <p:nvPr/>
                </p:nvSpPr>
                <p:spPr>
                  <a:xfrm>
                    <a:off x="7936331" y="1600200"/>
                    <a:ext cx="678020" cy="48882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sz="2400" b="0" i="1" u="none" smtClean="0">
                                  <a:solidFill>
                                    <a:srgbClr val="0000FF"/>
                                  </a:solidFill>
                                  <a:latin typeface="Cambria Math" charset="0"/>
                                </a:rPr>
                              </m:ctrlPr>
                            </m:sSubPr>
                            <m:e>
                              <m:r>
                                <a:rPr lang="en-US" sz="2400" b="0" i="1" u="none" smtClean="0">
                                  <a:solidFill>
                                    <a:srgbClr val="0000FF"/>
                                  </a:solidFill>
                                  <a:latin typeface="Cambria Math"/>
                                </a:rPr>
                                <m:t>𝑜</m:t>
                              </m:r>
                            </m:e>
                            <m:sub>
                              <m:r>
                                <a:rPr lang="en-US" sz="2400" b="0" i="1" u="none" smtClean="0">
                                  <a:solidFill>
                                    <a:srgbClr val="0000FF"/>
                                  </a:solidFill>
                                  <a:latin typeface="Cambria Math"/>
                                </a:rPr>
                                <m:t>𝑘</m:t>
                              </m:r>
                            </m:sub>
                          </m:sSub>
                        </m:oMath>
                      </m:oMathPara>
                    </a14:m>
                    <a:endParaRPr lang="en-US" sz="2400" dirty="0">
                      <a:solidFill>
                        <a:srgbClr val="0000FF"/>
                      </a:solidFill>
                    </a:endParaRPr>
                  </a:p>
                </p:txBody>
              </p:sp>
            </mc:Choice>
            <mc:Fallback xmlns="">
              <p:sp>
                <p:nvSpPr>
                  <p:cNvPr id="10" name="Rectangle 9"/>
                  <p:cNvSpPr>
                    <a:spLocks noRot="1" noChangeAspect="1" noMove="1" noResize="1" noEditPoints="1" noAdjustHandles="1" noChangeArrowheads="1" noChangeShapeType="1" noTextEdit="1"/>
                  </p:cNvSpPr>
                  <p:nvPr/>
                </p:nvSpPr>
                <p:spPr>
                  <a:xfrm>
                    <a:off x="7936331" y="1600200"/>
                    <a:ext cx="678020" cy="488822"/>
                  </a:xfrm>
                  <a:prstGeom prst="rect">
                    <a:avLst/>
                  </a:prstGeom>
                  <a:blipFill rotWithShape="0">
                    <a:blip r:embed="rId8"/>
                    <a:stretch>
                      <a:fillRect b="-5333"/>
                    </a:stretch>
                  </a:blipFill>
                </p:spPr>
                <p:txBody>
                  <a:bodyPr/>
                  <a:lstStyle/>
                  <a:p>
                    <a:r>
                      <a:rPr lang="en-US">
                        <a:noFill/>
                      </a:rPr>
                      <a:t> </a:t>
                    </a:r>
                  </a:p>
                </p:txBody>
              </p:sp>
            </mc:Fallback>
          </mc:AlternateContent>
        </p:grpSp>
        <p:cxnSp>
          <p:nvCxnSpPr>
            <p:cNvPr id="53" name="Straight Connector 52"/>
            <p:cNvCxnSpPr/>
            <p:nvPr/>
          </p:nvCxnSpPr>
          <p:spPr>
            <a:xfrm flipV="1">
              <a:off x="7619488" y="4049233"/>
              <a:ext cx="341987" cy="80582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9" name="Straight Connector 58"/>
            <p:cNvCxnSpPr/>
            <p:nvPr/>
          </p:nvCxnSpPr>
          <p:spPr>
            <a:xfrm flipH="1" flipV="1">
              <a:off x="7113057" y="4084402"/>
              <a:ext cx="495799" cy="770656"/>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grpSp>
      <p:sp>
        <p:nvSpPr>
          <p:cNvPr id="65" name="Rounded Rectangle 64"/>
          <p:cNvSpPr/>
          <p:nvPr/>
        </p:nvSpPr>
        <p:spPr>
          <a:xfrm>
            <a:off x="2708628" y="2483024"/>
            <a:ext cx="762000" cy="888053"/>
          </a:xfrm>
          <a:prstGeom prst="roundRect">
            <a:avLst/>
          </a:prstGeom>
          <a:noFill/>
          <a:ln>
            <a:solidFill>
              <a:srgbClr val="C00000"/>
            </a:solidFill>
            <a:prstDash val="dash"/>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67" name="Rectangle 66"/>
              <p:cNvSpPr/>
              <p:nvPr/>
            </p:nvSpPr>
            <p:spPr>
              <a:xfrm>
                <a:off x="4151116" y="3299408"/>
                <a:ext cx="1963358" cy="424796"/>
              </a:xfrm>
              <a:prstGeom prst="rect">
                <a:avLst/>
              </a:prstGeom>
            </p:spPr>
            <p:style>
              <a:lnRef idx="2">
                <a:schemeClr val="accent6"/>
              </a:lnRef>
              <a:fillRef idx="1">
                <a:schemeClr val="lt1"/>
              </a:fillRef>
              <a:effectRef idx="0">
                <a:schemeClr val="accent6"/>
              </a:effectRef>
              <a:fontRef idx="minor">
                <a:schemeClr val="dk1"/>
              </a:fontRef>
            </p:style>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n-US" sz="2000" i="1" u="none" smtClean="0">
                              <a:solidFill>
                                <a:srgbClr val="7030A0"/>
                              </a:solidFill>
                              <a:latin typeface="Cambria Math" charset="0"/>
                            </a:rPr>
                          </m:ctrlPr>
                        </m:sSubPr>
                        <m:e>
                          <m:r>
                            <m:rPr>
                              <m:sty m:val="p"/>
                            </m:rPr>
                            <a:rPr lang="en-US" sz="2000" i="1" u="none">
                              <a:solidFill>
                                <a:srgbClr val="7030A0"/>
                              </a:solidFill>
                              <a:latin typeface="Cambria Math"/>
                            </a:rPr>
                            <m:t>net</m:t>
                          </m:r>
                        </m:e>
                        <m:sub>
                          <m:r>
                            <a:rPr lang="en-US" sz="2000" b="0" i="1" u="none" smtClean="0">
                              <a:solidFill>
                                <a:srgbClr val="7030A0"/>
                              </a:solidFill>
                              <a:latin typeface="Cambria Math" charset="0"/>
                            </a:rPr>
                            <m:t>𝑗</m:t>
                          </m:r>
                        </m:sub>
                      </m:sSub>
                      <m:r>
                        <a:rPr lang="en-US" sz="2000" i="1" u="none">
                          <a:solidFill>
                            <a:schemeClr val="dk1"/>
                          </a:solidFill>
                          <a:latin typeface="Cambria Math"/>
                        </a:rPr>
                        <m:t>=∑</m:t>
                      </m:r>
                      <m:sSub>
                        <m:sSubPr>
                          <m:ctrlPr>
                            <a:rPr lang="en-US" sz="2000" i="1" u="none" smtClean="0">
                              <a:solidFill>
                                <a:srgbClr val="FF0000"/>
                              </a:solidFill>
                              <a:latin typeface="Cambria Math" charset="0"/>
                            </a:rPr>
                          </m:ctrlPr>
                        </m:sSubPr>
                        <m:e>
                          <m:r>
                            <a:rPr lang="en-US" sz="2000" i="1" u="none">
                              <a:solidFill>
                                <a:srgbClr val="FF0000"/>
                              </a:solidFill>
                              <a:latin typeface="Cambria Math"/>
                            </a:rPr>
                            <m:t>𝑤</m:t>
                          </m:r>
                        </m:e>
                        <m:sub>
                          <m:r>
                            <a:rPr lang="en-US" sz="2000" b="0" i="1" u="none" smtClean="0">
                              <a:solidFill>
                                <a:srgbClr val="FF0000"/>
                              </a:solidFill>
                              <a:latin typeface="Cambria Math" charset="0"/>
                            </a:rPr>
                            <m:t>𝑖𝑗</m:t>
                          </m:r>
                        </m:sub>
                      </m:sSub>
                      <m:r>
                        <a:rPr lang="en-US" sz="2000" i="1" u="none">
                          <a:solidFill>
                            <a:schemeClr val="dk1"/>
                          </a:solidFill>
                          <a:latin typeface="Cambria Math"/>
                        </a:rPr>
                        <m:t>.</m:t>
                      </m:r>
                      <m:sSub>
                        <m:sSubPr>
                          <m:ctrlPr>
                            <a:rPr lang="en-US" sz="2000" i="1" u="none">
                              <a:solidFill>
                                <a:schemeClr val="dk1"/>
                              </a:solidFill>
                              <a:latin typeface="Cambria Math" charset="0"/>
                            </a:rPr>
                          </m:ctrlPr>
                        </m:sSubPr>
                        <m:e>
                          <m:r>
                            <a:rPr lang="en-US" sz="2000" i="1" u="none">
                              <a:solidFill>
                                <a:schemeClr val="dk1"/>
                              </a:solidFill>
                              <a:latin typeface="Cambria Math"/>
                            </a:rPr>
                            <m:t>𝑥</m:t>
                          </m:r>
                        </m:e>
                        <m:sub>
                          <m:r>
                            <a:rPr lang="en-US" sz="2000" b="0" i="1" u="none" smtClean="0">
                              <a:solidFill>
                                <a:schemeClr val="dk1"/>
                              </a:solidFill>
                              <a:latin typeface="Cambria Math" charset="0"/>
                            </a:rPr>
                            <m:t>𝑖</m:t>
                          </m:r>
                        </m:sub>
                      </m:sSub>
                    </m:oMath>
                  </m:oMathPara>
                </a14:m>
                <a:endParaRPr lang="en-US" sz="2000" i="1" u="none" dirty="0">
                  <a:solidFill>
                    <a:schemeClr val="dk1"/>
                  </a:solidFill>
                  <a:latin typeface="Cambria Math"/>
                </a:endParaRPr>
              </a:p>
            </p:txBody>
          </p:sp>
        </mc:Choice>
        <mc:Fallback xmlns="">
          <p:sp>
            <p:nvSpPr>
              <p:cNvPr id="67" name="Rectangle 66"/>
              <p:cNvSpPr>
                <a:spLocks noRot="1" noChangeAspect="1" noMove="1" noResize="1" noEditPoints="1" noAdjustHandles="1" noChangeArrowheads="1" noChangeShapeType="1" noTextEdit="1"/>
              </p:cNvSpPr>
              <p:nvPr/>
            </p:nvSpPr>
            <p:spPr>
              <a:xfrm>
                <a:off x="4151116" y="3299408"/>
                <a:ext cx="1963358" cy="424796"/>
              </a:xfrm>
              <a:prstGeom prst="rect">
                <a:avLst/>
              </a:prstGeom>
              <a:blipFill rotWithShape="0">
                <a:blip r:embed="rId9"/>
                <a:stretch>
                  <a:fillRect b="-6757"/>
                </a:stretch>
              </a:blipFill>
            </p:spPr>
            <p:txBody>
              <a:bodyPr/>
              <a:lstStyle/>
              <a:p>
                <a:r>
                  <a:rPr lang="en-US">
                    <a:noFill/>
                  </a:rPr>
                  <a:t> </a:t>
                </a:r>
              </a:p>
            </p:txBody>
          </p:sp>
        </mc:Fallback>
      </mc:AlternateContent>
      <p:cxnSp>
        <p:nvCxnSpPr>
          <p:cNvPr id="68" name="Straight Arrow Connector 67"/>
          <p:cNvCxnSpPr>
            <a:stCxn id="67" idx="1"/>
            <a:endCxn id="66" idx="0"/>
          </p:cNvCxnSpPr>
          <p:nvPr/>
        </p:nvCxnSpPr>
        <p:spPr>
          <a:xfrm flipH="1">
            <a:off x="2939096" y="3511806"/>
            <a:ext cx="1212020" cy="218074"/>
          </a:xfrm>
          <a:prstGeom prst="straightConnector1">
            <a:avLst/>
          </a:prstGeom>
          <a:ln w="38100">
            <a:solidFill>
              <a:srgbClr val="A50021"/>
            </a:solidFill>
            <a:tailEnd type="arrow"/>
          </a:ln>
        </p:spPr>
        <p:style>
          <a:lnRef idx="1">
            <a:schemeClr val="accent1"/>
          </a:lnRef>
          <a:fillRef idx="0">
            <a:schemeClr val="accent1"/>
          </a:fillRef>
          <a:effectRef idx="0">
            <a:schemeClr val="accent1"/>
          </a:effectRef>
          <a:fontRef idx="minor">
            <a:schemeClr val="tx1"/>
          </a:fontRef>
        </p:style>
      </p:cxnSp>
      <p:cxnSp>
        <p:nvCxnSpPr>
          <p:cNvPr id="69" name="Straight Arrow Connector 68"/>
          <p:cNvCxnSpPr>
            <a:stCxn id="67" idx="1"/>
            <a:endCxn id="65" idx="3"/>
          </p:cNvCxnSpPr>
          <p:nvPr/>
        </p:nvCxnSpPr>
        <p:spPr>
          <a:xfrm flipH="1" flipV="1">
            <a:off x="3470628" y="2927051"/>
            <a:ext cx="680488" cy="584755"/>
          </a:xfrm>
          <a:prstGeom prst="straightConnector1">
            <a:avLst/>
          </a:prstGeom>
          <a:ln w="38100">
            <a:solidFill>
              <a:srgbClr val="A50021"/>
            </a:solidFill>
            <a:tailEnd type="arrow"/>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52" name="Rectangle 51"/>
              <p:cNvSpPr/>
              <p:nvPr/>
            </p:nvSpPr>
            <p:spPr>
              <a:xfrm>
                <a:off x="1755988" y="3505746"/>
                <a:ext cx="1782026" cy="831510"/>
              </a:xfrm>
              <a:prstGeom prst="rect">
                <a:avLst/>
              </a:prstGeom>
            </p:spPr>
            <p:txBody>
              <a:bodyPr wrap="none">
                <a:spAutoFit/>
              </a:bodyPr>
              <a:lstStyle/>
              <a:p>
                <a:pPr marL="0" indent="0">
                  <a:buNone/>
                </a:pPr>
                <a14:m>
                  <m:oMathPara xmlns:m="http://schemas.openxmlformats.org/officeDocument/2006/math">
                    <m:oMathParaPr>
                      <m:jc m:val="left"/>
                    </m:oMathParaPr>
                    <m:oMath xmlns:m="http://schemas.openxmlformats.org/officeDocument/2006/math">
                      <m:r>
                        <a:rPr lang="en-US" sz="2200" i="1">
                          <a:latin typeface="Cambria Math"/>
                        </a:rPr>
                        <m:t>=</m:t>
                      </m:r>
                      <m:f>
                        <m:fPr>
                          <m:ctrlPr>
                            <a:rPr lang="en-US" sz="2200" i="1">
                              <a:latin typeface="Cambria Math" charset="0"/>
                            </a:rPr>
                          </m:ctrlPr>
                        </m:fPr>
                        <m:num>
                          <m:r>
                            <a:rPr lang="en-US" sz="2200" i="1">
                              <a:latin typeface="Cambria Math"/>
                            </a:rPr>
                            <m:t>𝜕</m:t>
                          </m:r>
                          <m:sSub>
                            <m:sSubPr>
                              <m:ctrlPr>
                                <a:rPr lang="en-US" sz="2200" i="1">
                                  <a:solidFill>
                                    <a:srgbClr val="008A1B"/>
                                  </a:solidFill>
                                  <a:latin typeface="Cambria Math" charset="0"/>
                                </a:rPr>
                              </m:ctrlPr>
                            </m:sSubPr>
                            <m:e>
                              <m:r>
                                <a:rPr lang="en-US" sz="2200" i="1">
                                  <a:solidFill>
                                    <a:srgbClr val="008A1B"/>
                                  </a:solidFill>
                                  <a:latin typeface="Cambria Math"/>
                                </a:rPr>
                                <m:t>𝐸</m:t>
                              </m:r>
                            </m:e>
                            <m:sub>
                              <m:r>
                                <a:rPr lang="en-US" sz="2200" i="1">
                                  <a:solidFill>
                                    <a:srgbClr val="008A1B"/>
                                  </a:solidFill>
                                  <a:latin typeface="Cambria Math"/>
                                </a:rPr>
                                <m:t>𝑑</m:t>
                              </m:r>
                            </m:sub>
                          </m:sSub>
                        </m:num>
                        <m:den>
                          <m:r>
                            <a:rPr lang="en-US" sz="2200" i="1">
                              <a:latin typeface="Cambria Math"/>
                            </a:rPr>
                            <m:t>𝜕</m:t>
                          </m:r>
                          <m:sSub>
                            <m:sSubPr>
                              <m:ctrlPr>
                                <a:rPr lang="en-US" sz="2200" i="1">
                                  <a:solidFill>
                                    <a:srgbClr val="7030A0"/>
                                  </a:solidFill>
                                  <a:latin typeface="Cambria Math" charset="0"/>
                                </a:rPr>
                              </m:ctrlPr>
                            </m:sSubPr>
                            <m:e>
                              <m:r>
                                <m:rPr>
                                  <m:sty m:val="p"/>
                                </m:rPr>
                                <a:rPr lang="en-US" sz="2200">
                                  <a:solidFill>
                                    <a:srgbClr val="7030A0"/>
                                  </a:solidFill>
                                  <a:latin typeface="Cambria Math"/>
                                </a:rPr>
                                <m:t>net</m:t>
                              </m:r>
                            </m:e>
                            <m:sub>
                              <m:r>
                                <a:rPr lang="en-US" sz="2200" i="1">
                                  <a:solidFill>
                                    <a:srgbClr val="7030A0"/>
                                  </a:solidFill>
                                  <a:latin typeface="Cambria Math"/>
                                </a:rPr>
                                <m:t>𝑗</m:t>
                              </m:r>
                            </m:sub>
                          </m:sSub>
                        </m:den>
                      </m:f>
                      <m:sSub>
                        <m:sSubPr>
                          <m:ctrlPr>
                            <a:rPr lang="en-US" sz="2200" i="1">
                              <a:latin typeface="Cambria Math" charset="0"/>
                            </a:rPr>
                          </m:ctrlPr>
                        </m:sSubPr>
                        <m:e>
                          <m:r>
                            <a:rPr lang="en-US" sz="2200" i="1">
                              <a:latin typeface="Cambria Math"/>
                            </a:rPr>
                            <m:t>𝑥</m:t>
                          </m:r>
                        </m:e>
                        <m:sub>
                          <m:r>
                            <a:rPr lang="en-US" sz="2200" i="1">
                              <a:latin typeface="Cambria Math" charset="0"/>
                            </a:rPr>
                            <m:t>𝑖</m:t>
                          </m:r>
                        </m:sub>
                      </m:sSub>
                      <m:r>
                        <a:rPr lang="en-US" sz="2200" i="1">
                          <a:latin typeface="Cambria Math"/>
                        </a:rPr>
                        <m:t>=</m:t>
                      </m:r>
                    </m:oMath>
                  </m:oMathPara>
                </a14:m>
                <a:endParaRPr lang="en-US" sz="2200" dirty="0"/>
              </a:p>
            </p:txBody>
          </p:sp>
        </mc:Choice>
        <mc:Fallback xmlns="">
          <p:sp>
            <p:nvSpPr>
              <p:cNvPr id="52" name="Rectangle 51"/>
              <p:cNvSpPr>
                <a:spLocks noRot="1" noChangeAspect="1" noMove="1" noResize="1" noEditPoints="1" noAdjustHandles="1" noChangeArrowheads="1" noChangeShapeType="1" noTextEdit="1"/>
              </p:cNvSpPr>
              <p:nvPr/>
            </p:nvSpPr>
            <p:spPr>
              <a:xfrm>
                <a:off x="1755988" y="3505746"/>
                <a:ext cx="1782026" cy="831510"/>
              </a:xfrm>
              <a:prstGeom prst="rect">
                <a:avLst/>
              </a:prstGeom>
              <a:blipFill rotWithShape="0">
                <a:blip r:embed="rId10"/>
                <a:stretch>
                  <a:fillRect/>
                </a:stretch>
              </a:blipFill>
            </p:spPr>
            <p:txBody>
              <a:bodyPr/>
              <a:lstStyle/>
              <a:p>
                <a:r>
                  <a:rPr lang="en-US">
                    <a:noFill/>
                  </a:rPr>
                  <a:t> </a:t>
                </a:r>
              </a:p>
            </p:txBody>
          </p:sp>
        </mc:Fallback>
      </mc:AlternateContent>
      <p:sp>
        <p:nvSpPr>
          <p:cNvPr id="66" name="Rounded Rectangle 65"/>
          <p:cNvSpPr/>
          <p:nvPr/>
        </p:nvSpPr>
        <p:spPr>
          <a:xfrm>
            <a:off x="2790668" y="3729880"/>
            <a:ext cx="296856" cy="415289"/>
          </a:xfrm>
          <a:prstGeom prst="roundRect">
            <a:avLst/>
          </a:prstGeom>
          <a:noFill/>
          <a:ln>
            <a:solidFill>
              <a:srgbClr val="C00000"/>
            </a:solidFill>
            <a:prstDash val="dash"/>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32838597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9"/>
                                        </p:tgtEl>
                                        <p:attrNameLst>
                                          <p:attrName>style.visibility</p:attrName>
                                        </p:attrNameLst>
                                      </p:cBhvr>
                                      <p:to>
                                        <p:strVal val="visible"/>
                                      </p:to>
                                    </p:set>
                                    <p:animEffect transition="in" filter="fade">
                                      <p:cBhvr>
                                        <p:cTn id="12" dur="500"/>
                                        <p:tgtEl>
                                          <p:spTgt spid="69"/>
                                        </p:tgtEl>
                                      </p:cBhvr>
                                    </p:animEffect>
                                  </p:childTnLst>
                                </p:cTn>
                              </p:par>
                              <p:par>
                                <p:cTn id="13" presetID="10" presetClass="entr" presetSubtype="0" fill="hold" nodeType="withEffect">
                                  <p:stCondLst>
                                    <p:cond delay="0"/>
                                  </p:stCondLst>
                                  <p:childTnLst>
                                    <p:set>
                                      <p:cBhvr>
                                        <p:cTn id="14" dur="1" fill="hold">
                                          <p:stCondLst>
                                            <p:cond delay="0"/>
                                          </p:stCondLst>
                                        </p:cTn>
                                        <p:tgtEl>
                                          <p:spTgt spid="68"/>
                                        </p:tgtEl>
                                        <p:attrNameLst>
                                          <p:attrName>style.visibility</p:attrName>
                                        </p:attrNameLst>
                                      </p:cBhvr>
                                      <p:to>
                                        <p:strVal val="visible"/>
                                      </p:to>
                                    </p:set>
                                    <p:animEffect transition="in" filter="fade">
                                      <p:cBhvr>
                                        <p:cTn id="15" dur="500"/>
                                        <p:tgtEl>
                                          <p:spTgt spid="68"/>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65"/>
                                        </p:tgtEl>
                                        <p:attrNameLst>
                                          <p:attrName>style.visibility</p:attrName>
                                        </p:attrNameLst>
                                      </p:cBhvr>
                                      <p:to>
                                        <p:strVal val="visible"/>
                                      </p:to>
                                    </p:set>
                                    <p:animEffect transition="in" filter="fade">
                                      <p:cBhvr>
                                        <p:cTn id="18" dur="500"/>
                                        <p:tgtEl>
                                          <p:spTgt spid="65"/>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66"/>
                                        </p:tgtEl>
                                        <p:attrNameLst>
                                          <p:attrName>style.visibility</p:attrName>
                                        </p:attrNameLst>
                                      </p:cBhvr>
                                      <p:to>
                                        <p:strVal val="visible"/>
                                      </p:to>
                                    </p:set>
                                    <p:animEffect transition="in" filter="fade">
                                      <p:cBhvr>
                                        <p:cTn id="21" dur="500"/>
                                        <p:tgtEl>
                                          <p:spTgt spid="66"/>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67"/>
                                        </p:tgtEl>
                                        <p:attrNameLst>
                                          <p:attrName>style.visibility</p:attrName>
                                        </p:attrNameLst>
                                      </p:cBhvr>
                                      <p:to>
                                        <p:strVal val="visible"/>
                                      </p:to>
                                    </p:set>
                                    <p:animEffect transition="in" filter="fade">
                                      <p:cBhvr>
                                        <p:cTn id="24" dur="500"/>
                                        <p:tgtEl>
                                          <p:spTgt spid="67"/>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51"/>
                                        </p:tgtEl>
                                        <p:attrNameLst>
                                          <p:attrName>style.visibility</p:attrName>
                                        </p:attrNameLst>
                                      </p:cBhvr>
                                      <p:to>
                                        <p:strVal val="visible"/>
                                      </p:to>
                                    </p:set>
                                    <p:animEffect transition="in" filter="fade">
                                      <p:cBhvr>
                                        <p:cTn id="29" dur="500"/>
                                        <p:tgtEl>
                                          <p:spTgt spid="51"/>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54"/>
                                        </p:tgtEl>
                                        <p:attrNameLst>
                                          <p:attrName>style.visibility</p:attrName>
                                        </p:attrNameLst>
                                      </p:cBhvr>
                                      <p:to>
                                        <p:strVal val="visible"/>
                                      </p:to>
                                    </p:set>
                                    <p:animEffect transition="in" filter="fade">
                                      <p:cBhvr>
                                        <p:cTn id="34" dur="500"/>
                                        <p:tgtEl>
                                          <p:spTgt spid="54"/>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55"/>
                                        </p:tgtEl>
                                        <p:attrNameLst>
                                          <p:attrName>style.visibility</p:attrName>
                                        </p:attrNameLst>
                                      </p:cBhvr>
                                      <p:to>
                                        <p:strVal val="visible"/>
                                      </p:to>
                                    </p:set>
                                    <p:animEffect transition="in" filter="fade">
                                      <p:cBhvr>
                                        <p:cTn id="39" dur="500"/>
                                        <p:tgtEl>
                                          <p:spTgt spid="55"/>
                                        </p:tgtEl>
                                      </p:cBhvr>
                                    </p:animEffect>
                                  </p:childTnLst>
                                </p:cTn>
                              </p:par>
                              <p:par>
                                <p:cTn id="40" presetID="10" presetClass="entr" presetSubtype="0" fill="hold" grpId="0" nodeType="withEffect">
                                  <p:stCondLst>
                                    <p:cond delay="0"/>
                                  </p:stCondLst>
                                  <p:childTnLst>
                                    <p:set>
                                      <p:cBhvr>
                                        <p:cTn id="41" dur="1" fill="hold">
                                          <p:stCondLst>
                                            <p:cond delay="0"/>
                                          </p:stCondLst>
                                        </p:cTn>
                                        <p:tgtEl>
                                          <p:spTgt spid="56"/>
                                        </p:tgtEl>
                                        <p:attrNameLst>
                                          <p:attrName>style.visibility</p:attrName>
                                        </p:attrNameLst>
                                      </p:cBhvr>
                                      <p:to>
                                        <p:strVal val="visible"/>
                                      </p:to>
                                    </p:set>
                                    <p:animEffect transition="in" filter="fade">
                                      <p:cBhvr>
                                        <p:cTn id="42" dur="500"/>
                                        <p:tgtEl>
                                          <p:spTgt spid="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p:bldP spid="11" grpId="0"/>
      <p:bldP spid="54" grpId="0" animBg="1"/>
      <p:bldP spid="55" grpId="0" animBg="1"/>
      <p:bldP spid="56" grpId="0" animBg="1"/>
      <p:bldP spid="65" grpId="0" animBg="1"/>
      <p:bldP spid="67" grpId="0" animBg="1"/>
      <p:bldP spid="66"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50" name="Rectangle 49"/>
              <p:cNvSpPr/>
              <p:nvPr/>
            </p:nvSpPr>
            <p:spPr>
              <a:xfrm>
                <a:off x="2387176" y="4114800"/>
                <a:ext cx="3969868" cy="1024576"/>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2000" i="1" u="none" smtClean="0">
                          <a:latin typeface="Cambria Math"/>
                        </a:rPr>
                        <m:t>=</m:t>
                      </m:r>
                      <m:nary>
                        <m:naryPr>
                          <m:chr m:val="∑"/>
                          <m:ctrlPr>
                            <a:rPr lang="en-US" sz="2000" i="1" u="none">
                              <a:latin typeface="Cambria Math" charset="0"/>
                            </a:rPr>
                          </m:ctrlPr>
                        </m:naryPr>
                        <m:sub>
                          <m:r>
                            <m:rPr>
                              <m:brk m:alnAt="23"/>
                            </m:rPr>
                            <a:rPr lang="en-US" sz="2000" i="1" u="none">
                              <a:latin typeface="Cambria Math"/>
                            </a:rPr>
                            <m:t>𝑘</m:t>
                          </m:r>
                          <m:r>
                            <a:rPr lang="en-US" sz="2000" i="1" u="none">
                              <a:latin typeface="Cambria Math"/>
                            </a:rPr>
                            <m:t>∈</m:t>
                          </m:r>
                          <m:r>
                            <a:rPr lang="en-US" sz="2000" b="0" i="1" u="none" smtClean="0">
                              <a:latin typeface="Cambria Math" charset="0"/>
                            </a:rPr>
                            <m:t>𝑝𝑎𝑟𝑒𝑛𝑡</m:t>
                          </m:r>
                          <m:r>
                            <a:rPr lang="en-US" sz="2000" i="1" u="none">
                              <a:latin typeface="Cambria Math"/>
                            </a:rPr>
                            <m:t>(</m:t>
                          </m:r>
                          <m:r>
                            <a:rPr lang="en-US" sz="2000" i="1" u="none">
                              <a:latin typeface="Cambria Math"/>
                            </a:rPr>
                            <m:t>𝑗</m:t>
                          </m:r>
                          <m:r>
                            <a:rPr lang="en-US" sz="2000" i="1" u="none">
                              <a:latin typeface="Cambria Math"/>
                            </a:rPr>
                            <m:t>) </m:t>
                          </m:r>
                        </m:sub>
                        <m:sup/>
                        <m:e>
                          <m:r>
                            <a:rPr lang="en-US" sz="2000" i="1" u="none">
                              <a:latin typeface="Cambria Math"/>
                            </a:rPr>
                            <m:t>−</m:t>
                          </m:r>
                          <m:sSub>
                            <m:sSubPr>
                              <m:ctrlPr>
                                <a:rPr lang="en-US" sz="2000" i="1" u="none" smtClean="0">
                                  <a:solidFill>
                                    <a:srgbClr val="FF6600"/>
                                  </a:solidFill>
                                  <a:latin typeface="Cambria Math" charset="0"/>
                                </a:rPr>
                              </m:ctrlPr>
                            </m:sSubPr>
                            <m:e>
                              <m:r>
                                <a:rPr lang="en-US" sz="2000" i="1" u="none">
                                  <a:solidFill>
                                    <a:srgbClr val="FF6600"/>
                                  </a:solidFill>
                                  <a:latin typeface="Cambria Math"/>
                                </a:rPr>
                                <m:t>𝛿</m:t>
                              </m:r>
                            </m:e>
                            <m:sub>
                              <m:r>
                                <a:rPr lang="en-US" sz="2000" i="1" u="none">
                                  <a:solidFill>
                                    <a:srgbClr val="FF6600"/>
                                  </a:solidFill>
                                  <a:latin typeface="Cambria Math"/>
                                </a:rPr>
                                <m:t>𝑘</m:t>
                              </m:r>
                            </m:sub>
                          </m:sSub>
                          <m:r>
                            <a:rPr lang="en-US" sz="2000" i="1" u="none">
                              <a:latin typeface="Cambria Math"/>
                            </a:rPr>
                            <m:t>  </m:t>
                          </m:r>
                          <m:f>
                            <m:fPr>
                              <m:ctrlPr>
                                <a:rPr lang="en-US" sz="2000" i="1" u="none">
                                  <a:latin typeface="Cambria Math" charset="0"/>
                                </a:rPr>
                              </m:ctrlPr>
                            </m:fPr>
                            <m:num>
                              <m:r>
                                <a:rPr lang="en-US" sz="2000" i="1" u="none">
                                  <a:latin typeface="Cambria Math"/>
                                </a:rPr>
                                <m:t>𝜕</m:t>
                              </m:r>
                              <m:sSub>
                                <m:sSubPr>
                                  <m:ctrlPr>
                                    <a:rPr lang="en-US" sz="2000" i="1">
                                      <a:solidFill>
                                        <a:srgbClr val="9900CC"/>
                                      </a:solidFill>
                                      <a:latin typeface="Cambria Math" charset="0"/>
                                    </a:rPr>
                                  </m:ctrlPr>
                                </m:sSubPr>
                                <m:e>
                                  <m:r>
                                    <m:rPr>
                                      <m:sty m:val="p"/>
                                    </m:rPr>
                                    <a:rPr lang="en-US" sz="2000">
                                      <a:solidFill>
                                        <a:srgbClr val="9900CC"/>
                                      </a:solidFill>
                                      <a:latin typeface="Cambria Math"/>
                                    </a:rPr>
                                    <m:t>net</m:t>
                                  </m:r>
                                </m:e>
                                <m:sub>
                                  <m:r>
                                    <a:rPr lang="en-US" sz="2000" i="1">
                                      <a:solidFill>
                                        <a:srgbClr val="9900CC"/>
                                      </a:solidFill>
                                      <a:latin typeface="Cambria Math"/>
                                    </a:rPr>
                                    <m:t>𝑘</m:t>
                                  </m:r>
                                </m:sub>
                              </m:sSub>
                            </m:num>
                            <m:den>
                              <m:r>
                                <a:rPr lang="en-US" sz="2000" i="1" u="none">
                                  <a:latin typeface="Cambria Math"/>
                                </a:rPr>
                                <m:t>𝜕</m:t>
                              </m:r>
                              <m:sSub>
                                <m:sSubPr>
                                  <m:ctrlPr>
                                    <a:rPr lang="en-US" sz="2000" i="1" u="none" smtClean="0">
                                      <a:solidFill>
                                        <a:srgbClr val="0000FF"/>
                                      </a:solidFill>
                                      <a:latin typeface="Cambria Math" charset="0"/>
                                    </a:rPr>
                                  </m:ctrlPr>
                                </m:sSubPr>
                                <m:e>
                                  <m:r>
                                    <a:rPr lang="en-US" sz="2000" i="1" u="none">
                                      <a:solidFill>
                                        <a:srgbClr val="0000FF"/>
                                      </a:solidFill>
                                      <a:latin typeface="Cambria Math"/>
                                    </a:rPr>
                                    <m:t>𝑜</m:t>
                                  </m:r>
                                </m:e>
                                <m:sub>
                                  <m:r>
                                    <a:rPr lang="en-US" sz="2000" i="1" u="none">
                                      <a:solidFill>
                                        <a:srgbClr val="0000FF"/>
                                      </a:solidFill>
                                      <a:latin typeface="Cambria Math"/>
                                    </a:rPr>
                                    <m:t>𝑗</m:t>
                                  </m:r>
                                </m:sub>
                              </m:sSub>
                            </m:den>
                          </m:f>
                          <m:f>
                            <m:fPr>
                              <m:ctrlPr>
                                <a:rPr lang="en-US" sz="2000" i="1" u="none">
                                  <a:latin typeface="Cambria Math" charset="0"/>
                                </a:rPr>
                              </m:ctrlPr>
                            </m:fPr>
                            <m:num>
                              <m:r>
                                <a:rPr lang="en-US" sz="2000" i="1" u="none">
                                  <a:latin typeface="Cambria Math"/>
                                </a:rPr>
                                <m:t>𝜕</m:t>
                              </m:r>
                              <m:sSub>
                                <m:sSubPr>
                                  <m:ctrlPr>
                                    <a:rPr lang="en-US" sz="2000" i="1" u="none" smtClean="0">
                                      <a:solidFill>
                                        <a:srgbClr val="0000FF"/>
                                      </a:solidFill>
                                      <a:latin typeface="Cambria Math" charset="0"/>
                                    </a:rPr>
                                  </m:ctrlPr>
                                </m:sSubPr>
                                <m:e>
                                  <m:r>
                                    <a:rPr lang="en-US" sz="2000" i="1" u="none">
                                      <a:solidFill>
                                        <a:srgbClr val="0000FF"/>
                                      </a:solidFill>
                                      <a:latin typeface="Cambria Math"/>
                                    </a:rPr>
                                    <m:t>𝑜</m:t>
                                  </m:r>
                                </m:e>
                                <m:sub>
                                  <m:r>
                                    <a:rPr lang="en-US" sz="2000" i="1" u="none">
                                      <a:solidFill>
                                        <a:srgbClr val="0000FF"/>
                                      </a:solidFill>
                                      <a:latin typeface="Cambria Math"/>
                                    </a:rPr>
                                    <m:t>𝑗</m:t>
                                  </m:r>
                                </m:sub>
                              </m:sSub>
                            </m:num>
                            <m:den>
                              <m:r>
                                <a:rPr lang="en-US" sz="2000" i="1" u="none">
                                  <a:latin typeface="Cambria Math"/>
                                </a:rPr>
                                <m:t>𝜕</m:t>
                              </m:r>
                              <m:sSub>
                                <m:sSubPr>
                                  <m:ctrlPr>
                                    <a:rPr lang="en-US" sz="2000" i="1">
                                      <a:solidFill>
                                        <a:srgbClr val="7030A0"/>
                                      </a:solidFill>
                                      <a:latin typeface="Cambria Math" charset="0"/>
                                    </a:rPr>
                                  </m:ctrlPr>
                                </m:sSubPr>
                                <m:e>
                                  <m:r>
                                    <m:rPr>
                                      <m:sty m:val="p"/>
                                    </m:rPr>
                                    <a:rPr lang="en-US" sz="2000">
                                      <a:solidFill>
                                        <a:srgbClr val="7030A0"/>
                                      </a:solidFill>
                                      <a:latin typeface="Cambria Math"/>
                                    </a:rPr>
                                    <m:t>net</m:t>
                                  </m:r>
                                </m:e>
                                <m:sub>
                                  <m:r>
                                    <a:rPr lang="en-US" sz="2000" i="1">
                                      <a:solidFill>
                                        <a:srgbClr val="7030A0"/>
                                      </a:solidFill>
                                      <a:latin typeface="Cambria Math"/>
                                    </a:rPr>
                                    <m:t>𝑗</m:t>
                                  </m:r>
                                </m:sub>
                              </m:sSub>
                            </m:den>
                          </m:f>
                          <m:sSub>
                            <m:sSubPr>
                              <m:ctrlPr>
                                <a:rPr lang="en-US" sz="2000" i="1" u="none">
                                  <a:latin typeface="Cambria Math" charset="0"/>
                                </a:rPr>
                              </m:ctrlPr>
                            </m:sSubPr>
                            <m:e>
                              <m:r>
                                <a:rPr lang="en-US" sz="2000" i="1" u="none">
                                  <a:latin typeface="Cambria Math"/>
                                </a:rPr>
                                <m:t>𝑥</m:t>
                              </m:r>
                            </m:e>
                            <m:sub>
                              <m:r>
                                <a:rPr lang="en-US" sz="2000" i="1" u="none">
                                  <a:latin typeface="Cambria Math"/>
                                </a:rPr>
                                <m:t>𝑖</m:t>
                              </m:r>
                            </m:sub>
                          </m:sSub>
                        </m:e>
                      </m:nary>
                    </m:oMath>
                  </m:oMathPara>
                </a14:m>
                <a:endParaRPr lang="en-US" sz="2000" dirty="0"/>
              </a:p>
            </p:txBody>
          </p:sp>
        </mc:Choice>
        <mc:Fallback xmlns="">
          <p:sp>
            <p:nvSpPr>
              <p:cNvPr id="50" name="Rectangle 49"/>
              <p:cNvSpPr>
                <a:spLocks noRot="1" noChangeAspect="1" noMove="1" noResize="1" noEditPoints="1" noAdjustHandles="1" noChangeArrowheads="1" noChangeShapeType="1" noTextEdit="1"/>
              </p:cNvSpPr>
              <p:nvPr/>
            </p:nvSpPr>
            <p:spPr>
              <a:xfrm>
                <a:off x="2387176" y="4114800"/>
                <a:ext cx="3969868" cy="1024576"/>
              </a:xfrm>
              <a:prstGeom prst="rect">
                <a:avLst/>
              </a:prstGeom>
              <a:blipFill rotWithShape="0">
                <a:blip r:embed="rId2"/>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1" name="Rectangle 50"/>
              <p:cNvSpPr/>
              <p:nvPr/>
            </p:nvSpPr>
            <p:spPr>
              <a:xfrm>
                <a:off x="2438400" y="5039833"/>
                <a:ext cx="4396460" cy="1024576"/>
              </a:xfrm>
              <a:prstGeom prst="rect">
                <a:avLst/>
              </a:prstGeom>
            </p:spPr>
            <p:txBody>
              <a:bodyPr wrap="none">
                <a:spAutoFit/>
              </a:bodyPr>
              <a:lstStyle/>
              <a:p>
                <a:pPr marL="0" indent="0">
                  <a:buNone/>
                </a:pPr>
                <a14:m>
                  <m:oMathPara xmlns:m="http://schemas.openxmlformats.org/officeDocument/2006/math">
                    <m:oMathParaPr>
                      <m:jc m:val="left"/>
                    </m:oMathParaPr>
                    <m:oMath xmlns:m="http://schemas.openxmlformats.org/officeDocument/2006/math">
                      <m:r>
                        <a:rPr lang="en-US" sz="2000" i="1" u="none" smtClean="0">
                          <a:latin typeface="Cambria Math"/>
                        </a:rPr>
                        <m:t>=</m:t>
                      </m:r>
                      <m:nary>
                        <m:naryPr>
                          <m:chr m:val="∑"/>
                          <m:ctrlPr>
                            <a:rPr lang="en-US" sz="2000" i="1" u="none">
                              <a:latin typeface="Cambria Math" charset="0"/>
                            </a:rPr>
                          </m:ctrlPr>
                        </m:naryPr>
                        <m:sub>
                          <m:r>
                            <m:rPr>
                              <m:brk m:alnAt="23"/>
                            </m:rPr>
                            <a:rPr lang="en-US" sz="2000" i="1" u="none">
                              <a:latin typeface="Cambria Math"/>
                            </a:rPr>
                            <m:t>𝑘</m:t>
                          </m:r>
                          <m:r>
                            <a:rPr lang="en-US" sz="2000" i="1" u="none">
                              <a:latin typeface="Cambria Math"/>
                            </a:rPr>
                            <m:t>∈</m:t>
                          </m:r>
                          <m:r>
                            <a:rPr lang="en-US" sz="2000" b="0" i="1" u="none" smtClean="0">
                              <a:latin typeface="Cambria Math" charset="0"/>
                            </a:rPr>
                            <m:t>𝑝𝑎𝑟𝑒𝑛𝑡</m:t>
                          </m:r>
                          <m:r>
                            <a:rPr lang="en-US" sz="2000" i="1" u="none">
                              <a:latin typeface="Cambria Math"/>
                            </a:rPr>
                            <m:t>(</m:t>
                          </m:r>
                          <m:r>
                            <a:rPr lang="en-US" sz="2000" i="1" u="none">
                              <a:latin typeface="Cambria Math"/>
                            </a:rPr>
                            <m:t>𝑗</m:t>
                          </m:r>
                          <m:r>
                            <a:rPr lang="en-US" sz="2000" i="1" u="none">
                              <a:latin typeface="Cambria Math"/>
                            </a:rPr>
                            <m:t>) </m:t>
                          </m:r>
                        </m:sub>
                        <m:sup/>
                        <m:e>
                          <m:r>
                            <a:rPr lang="en-US" sz="2000" i="1" u="none">
                              <a:latin typeface="Cambria Math"/>
                            </a:rPr>
                            <m:t>−</m:t>
                          </m:r>
                          <m:sSub>
                            <m:sSubPr>
                              <m:ctrlPr>
                                <a:rPr lang="en-US" sz="2000" i="1" u="none" smtClean="0">
                                  <a:solidFill>
                                    <a:srgbClr val="FF6600"/>
                                  </a:solidFill>
                                  <a:latin typeface="Cambria Math" charset="0"/>
                                </a:rPr>
                              </m:ctrlPr>
                            </m:sSubPr>
                            <m:e>
                              <m:r>
                                <a:rPr lang="en-US" sz="2000" i="1" u="none">
                                  <a:solidFill>
                                    <a:srgbClr val="FF6600"/>
                                  </a:solidFill>
                                  <a:latin typeface="Cambria Math"/>
                                </a:rPr>
                                <m:t>𝛿</m:t>
                              </m:r>
                            </m:e>
                            <m:sub>
                              <m:r>
                                <a:rPr lang="en-US" sz="2000" i="1" u="none">
                                  <a:solidFill>
                                    <a:srgbClr val="FF6600"/>
                                  </a:solidFill>
                                  <a:latin typeface="Cambria Math"/>
                                </a:rPr>
                                <m:t>𝑘</m:t>
                              </m:r>
                            </m:sub>
                          </m:sSub>
                          <m:r>
                            <a:rPr lang="en-US" sz="2000" i="1" u="none">
                              <a:latin typeface="Cambria Math"/>
                            </a:rPr>
                            <m:t>  </m:t>
                          </m:r>
                          <m:sSub>
                            <m:sSubPr>
                              <m:ctrlPr>
                                <a:rPr lang="en-US" sz="2000" i="1" u="none" smtClean="0">
                                  <a:solidFill>
                                    <a:srgbClr val="FF0000"/>
                                  </a:solidFill>
                                  <a:latin typeface="Cambria Math" charset="0"/>
                                </a:rPr>
                              </m:ctrlPr>
                            </m:sSubPr>
                            <m:e>
                              <m:r>
                                <a:rPr lang="en-US" sz="2000" i="1" u="none">
                                  <a:solidFill>
                                    <a:srgbClr val="FF0000"/>
                                  </a:solidFill>
                                  <a:latin typeface="Cambria Math"/>
                                </a:rPr>
                                <m:t>𝑤</m:t>
                              </m:r>
                            </m:e>
                            <m:sub>
                              <m:r>
                                <a:rPr lang="en-US" sz="2000" i="1" u="none">
                                  <a:solidFill>
                                    <a:srgbClr val="FF0000"/>
                                  </a:solidFill>
                                  <a:latin typeface="Cambria Math"/>
                                </a:rPr>
                                <m:t>𝑗𝑘</m:t>
                              </m:r>
                            </m:sub>
                          </m:sSub>
                          <m:sSub>
                            <m:sSubPr>
                              <m:ctrlPr>
                                <a:rPr lang="en-US" sz="2000" i="1" u="none" smtClean="0">
                                  <a:solidFill>
                                    <a:srgbClr val="0000FF"/>
                                  </a:solidFill>
                                  <a:latin typeface="Cambria Math" charset="0"/>
                                </a:rPr>
                              </m:ctrlPr>
                            </m:sSubPr>
                            <m:e>
                              <m:r>
                                <a:rPr lang="fa-IR" sz="2000" i="1" u="none">
                                  <a:solidFill>
                                    <a:srgbClr val="0000FF"/>
                                  </a:solidFill>
                                  <a:latin typeface="Cambria Math"/>
                                </a:rPr>
                                <m:t>  </m:t>
                              </m:r>
                              <m:r>
                                <a:rPr lang="en-US" sz="2000" i="1" u="none">
                                  <a:solidFill>
                                    <a:srgbClr val="0000FF"/>
                                  </a:solidFill>
                                  <a:latin typeface="Cambria Math"/>
                                </a:rPr>
                                <m:t>𝑜</m:t>
                              </m:r>
                            </m:e>
                            <m:sub>
                              <m:r>
                                <a:rPr lang="en-US" sz="2000" i="1" u="none">
                                  <a:solidFill>
                                    <a:srgbClr val="0000FF"/>
                                  </a:solidFill>
                                  <a:latin typeface="Cambria Math"/>
                                </a:rPr>
                                <m:t>𝑗</m:t>
                              </m:r>
                            </m:sub>
                          </m:sSub>
                          <m:r>
                            <a:rPr lang="en-US" sz="2000" i="1" u="none">
                              <a:latin typeface="Cambria Math"/>
                            </a:rPr>
                            <m:t>(</m:t>
                          </m:r>
                          <m:r>
                            <a:rPr lang="en-US" sz="2000" i="1" u="none">
                              <a:latin typeface="Cambria Math"/>
                            </a:rPr>
                            <m:t>1</m:t>
                          </m:r>
                          <m:r>
                            <a:rPr lang="en-US" sz="2000" i="1" u="none">
                              <a:latin typeface="Cambria Math"/>
                            </a:rPr>
                            <m:t>−</m:t>
                          </m:r>
                          <m:sSub>
                            <m:sSubPr>
                              <m:ctrlPr>
                                <a:rPr lang="en-US" sz="2000" i="1" u="none" smtClean="0">
                                  <a:solidFill>
                                    <a:srgbClr val="0000FF"/>
                                  </a:solidFill>
                                  <a:latin typeface="Cambria Math" charset="0"/>
                                </a:rPr>
                              </m:ctrlPr>
                            </m:sSubPr>
                            <m:e>
                              <m:r>
                                <a:rPr lang="en-US" sz="2000" i="1" u="none">
                                  <a:solidFill>
                                    <a:srgbClr val="0000FF"/>
                                  </a:solidFill>
                                  <a:latin typeface="Cambria Math"/>
                                </a:rPr>
                                <m:t>𝑜</m:t>
                              </m:r>
                            </m:e>
                            <m:sub>
                              <m:r>
                                <a:rPr lang="en-US" sz="2000" i="1" u="none">
                                  <a:solidFill>
                                    <a:srgbClr val="0000FF"/>
                                  </a:solidFill>
                                  <a:latin typeface="Cambria Math"/>
                                </a:rPr>
                                <m:t>𝑗</m:t>
                              </m:r>
                            </m:sub>
                          </m:sSub>
                          <m:r>
                            <a:rPr lang="en-US" sz="2000" i="1" u="none">
                              <a:latin typeface="Cambria Math"/>
                            </a:rPr>
                            <m:t>) </m:t>
                          </m:r>
                          <m:r>
                            <a:rPr lang="fa-IR" sz="2000" i="1" u="none">
                              <a:latin typeface="Cambria Math"/>
                            </a:rPr>
                            <m:t>   </m:t>
                          </m:r>
                          <m:sSub>
                            <m:sSubPr>
                              <m:ctrlPr>
                                <a:rPr lang="en-US" sz="2000" i="1" u="none">
                                  <a:latin typeface="Cambria Math" charset="0"/>
                                </a:rPr>
                              </m:ctrlPr>
                            </m:sSubPr>
                            <m:e>
                              <m:r>
                                <a:rPr lang="en-US" sz="2000" i="1" u="none">
                                  <a:latin typeface="Cambria Math"/>
                                </a:rPr>
                                <m:t>𝑥</m:t>
                              </m:r>
                            </m:e>
                            <m:sub>
                              <m:r>
                                <a:rPr lang="en-US" sz="2000" i="1" u="none">
                                  <a:latin typeface="Cambria Math"/>
                                </a:rPr>
                                <m:t>𝑖</m:t>
                              </m:r>
                            </m:sub>
                          </m:sSub>
                        </m:e>
                      </m:nary>
                    </m:oMath>
                  </m:oMathPara>
                </a14:m>
                <a:endParaRPr lang="en-US" sz="2000" u="none" dirty="0"/>
              </a:p>
            </p:txBody>
          </p:sp>
        </mc:Choice>
        <mc:Fallback xmlns="">
          <p:sp>
            <p:nvSpPr>
              <p:cNvPr id="51" name="Rectangle 50"/>
              <p:cNvSpPr>
                <a:spLocks noRot="1" noChangeAspect="1" noMove="1" noResize="1" noEditPoints="1" noAdjustHandles="1" noChangeArrowheads="1" noChangeShapeType="1" noTextEdit="1"/>
              </p:cNvSpPr>
              <p:nvPr/>
            </p:nvSpPr>
            <p:spPr>
              <a:xfrm>
                <a:off x="2438400" y="5039833"/>
                <a:ext cx="4396460" cy="1024576"/>
              </a:xfrm>
              <a:prstGeom prst="rect">
                <a:avLst/>
              </a:prstGeom>
              <a:blipFill rotWithShape="0">
                <a:blip r:embed="rId3"/>
                <a:stretch>
                  <a:fillRect/>
                </a:stretch>
              </a:blipFill>
            </p:spPr>
            <p:txBody>
              <a:bodyPr/>
              <a:lstStyle/>
              <a:p>
                <a:r>
                  <a:rPr lang="en-US">
                    <a:noFill/>
                  </a:rPr>
                  <a:t> </a:t>
                </a:r>
              </a:p>
            </p:txBody>
          </p:sp>
        </mc:Fallback>
      </mc:AlternateContent>
      <p:sp>
        <p:nvSpPr>
          <p:cNvPr id="2" name="Title 1"/>
          <p:cNvSpPr>
            <a:spLocks noGrp="1"/>
          </p:cNvSpPr>
          <p:nvPr>
            <p:ph type="title"/>
          </p:nvPr>
        </p:nvSpPr>
        <p:spPr/>
        <p:txBody>
          <a:bodyPr/>
          <a:lstStyle/>
          <a:p>
            <a:r>
              <a:rPr lang="en-US" dirty="0"/>
              <a:t>Derivation of Learning Rule </a:t>
            </a:r>
            <a:r>
              <a:rPr lang="en-US" dirty="0" smtClean="0"/>
              <a:t>(5)</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685800" y="1219200"/>
                <a:ext cx="7772400" cy="1651593"/>
              </a:xfrm>
            </p:spPr>
            <p:txBody>
              <a:bodyPr/>
              <a:lstStyle/>
              <a:p>
                <a:r>
                  <a:rPr lang="en-US" dirty="0" smtClean="0"/>
                  <a:t>Weights of hidden units:</a:t>
                </a:r>
              </a:p>
              <a:p>
                <a:pPr lvl="1"/>
                <a14:m>
                  <m:oMath xmlns:m="http://schemas.openxmlformats.org/officeDocument/2006/math">
                    <m:sSub>
                      <m:sSubPr>
                        <m:ctrlPr>
                          <a:rPr lang="en-US" i="1" smtClean="0">
                            <a:solidFill>
                              <a:srgbClr val="FF0000"/>
                            </a:solidFill>
                            <a:latin typeface="Cambria Math" charset="0"/>
                          </a:rPr>
                        </m:ctrlPr>
                      </m:sSubPr>
                      <m:e>
                        <m:r>
                          <a:rPr lang="en-US" i="1">
                            <a:solidFill>
                              <a:srgbClr val="FF0000"/>
                            </a:solidFill>
                            <a:latin typeface="Cambria Math"/>
                          </a:rPr>
                          <m:t>𝑤</m:t>
                        </m:r>
                      </m:e>
                      <m:sub>
                        <m:r>
                          <a:rPr lang="en-US" i="1">
                            <a:solidFill>
                              <a:srgbClr val="FF0000"/>
                            </a:solidFill>
                            <a:latin typeface="Cambria Math"/>
                          </a:rPr>
                          <m:t>𝑖𝑗</m:t>
                        </m:r>
                      </m:sub>
                    </m:sSub>
                    <m:r>
                      <a:rPr lang="en-US" i="1">
                        <a:solidFill>
                          <a:schemeClr val="dk1"/>
                        </a:solidFill>
                        <a:latin typeface="Cambria Math"/>
                      </a:rPr>
                      <m:t> </m:t>
                    </m:r>
                  </m:oMath>
                </a14:m>
                <a:r>
                  <a:rPr lang="en-US" dirty="0" smtClean="0"/>
                  <a:t>influences </a:t>
                </a:r>
                <a:r>
                  <a:rPr lang="en-US" dirty="0"/>
                  <a:t>the output only </a:t>
                </a:r>
                <a:r>
                  <a:rPr lang="en-US" dirty="0" smtClean="0"/>
                  <a:t>through all </a:t>
                </a:r>
                <a:r>
                  <a:rPr lang="en-US" dirty="0"/>
                  <a:t>the units whose direct input include </a:t>
                </a:r>
                <a14:m>
                  <m:oMath xmlns:m="http://schemas.openxmlformats.org/officeDocument/2006/math">
                    <m:r>
                      <a:rPr lang="en-US" i="1">
                        <a:solidFill>
                          <a:schemeClr val="dk1"/>
                        </a:solidFill>
                        <a:latin typeface="Cambria Math"/>
                      </a:rPr>
                      <m:t>𝑗</m:t>
                    </m:r>
                  </m:oMath>
                </a14:m>
                <a:endParaRPr lang="en-US" dirty="0"/>
              </a:p>
              <a:p>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685800" y="1219200"/>
                <a:ext cx="7772400" cy="1651593"/>
              </a:xfrm>
              <a:blipFill rotWithShape="0">
                <a:blip r:embed="rId4"/>
                <a:stretch>
                  <a:fillRect l="-1098" t="-2952"/>
                </a:stretch>
              </a:blipFill>
            </p:spPr>
            <p:txBody>
              <a:bodyPr/>
              <a:lstStyle/>
              <a:p>
                <a:r>
                  <a:rPr lang="en-US">
                    <a:noFill/>
                  </a:rPr>
                  <a:t> </a:t>
                </a:r>
              </a:p>
            </p:txBody>
          </p:sp>
        </mc:Fallback>
      </mc:AlternateContent>
      <p:sp>
        <p:nvSpPr>
          <p:cNvPr id="5" name="Slide Number Placeholder 4"/>
          <p:cNvSpPr>
            <a:spLocks noGrp="1"/>
          </p:cNvSpPr>
          <p:nvPr>
            <p:ph type="sldNum" sz="quarter" idx="4294967295"/>
          </p:nvPr>
        </p:nvSpPr>
        <p:spPr>
          <a:xfrm>
            <a:off x="7010400" y="6356350"/>
            <a:ext cx="2133600" cy="365125"/>
          </a:xfrm>
        </p:spPr>
        <p:txBody>
          <a:bodyPr/>
          <a:lstStyle/>
          <a:p>
            <a:fld id="{FA6F6034-1516-478C-9756-BC6A8296D6DE}" type="slidenum">
              <a:rPr lang="en-US" smtClean="0"/>
              <a:pPr/>
              <a:t>43</a:t>
            </a:fld>
            <a:endParaRPr lang="en-US" dirty="0"/>
          </a:p>
        </p:txBody>
      </p:sp>
      <p:grpSp>
        <p:nvGrpSpPr>
          <p:cNvPr id="6" name="Group 5"/>
          <p:cNvGrpSpPr/>
          <p:nvPr/>
        </p:nvGrpSpPr>
        <p:grpSpPr>
          <a:xfrm>
            <a:off x="6705601" y="2057400"/>
            <a:ext cx="2508169" cy="2549336"/>
            <a:chOff x="6400800" y="1600200"/>
            <a:chExt cx="2988682" cy="3039313"/>
          </a:xfrm>
        </p:grpSpPr>
        <p:grpSp>
          <p:nvGrpSpPr>
            <p:cNvPr id="7" name="Group 6"/>
            <p:cNvGrpSpPr/>
            <p:nvPr/>
          </p:nvGrpSpPr>
          <p:grpSpPr>
            <a:xfrm>
              <a:off x="6400800" y="2095143"/>
              <a:ext cx="2988682" cy="2544370"/>
              <a:chOff x="6477000" y="2704742"/>
              <a:chExt cx="2988682" cy="2544370"/>
            </a:xfrm>
          </p:grpSpPr>
          <p:grpSp>
            <p:nvGrpSpPr>
              <p:cNvPr id="11" name="Group 51"/>
              <p:cNvGrpSpPr>
                <a:grpSpLocks/>
              </p:cNvGrpSpPr>
              <p:nvPr/>
            </p:nvGrpSpPr>
            <p:grpSpPr bwMode="auto">
              <a:xfrm>
                <a:off x="6477000" y="2704742"/>
                <a:ext cx="2430053" cy="2248257"/>
                <a:chOff x="1872" y="2496"/>
                <a:chExt cx="1392" cy="1368"/>
              </a:xfrm>
            </p:grpSpPr>
            <p:grpSp>
              <p:nvGrpSpPr>
                <p:cNvPr id="15" name="Group 26"/>
                <p:cNvGrpSpPr>
                  <a:grpSpLocks/>
                </p:cNvGrpSpPr>
                <p:nvPr/>
              </p:nvGrpSpPr>
              <p:grpSpPr bwMode="auto">
                <a:xfrm>
                  <a:off x="1872" y="3720"/>
                  <a:ext cx="1392" cy="144"/>
                  <a:chOff x="1872" y="3720"/>
                  <a:chExt cx="1392" cy="144"/>
                </a:xfrm>
              </p:grpSpPr>
              <p:sp>
                <p:nvSpPr>
                  <p:cNvPr id="45" name="Oval 10"/>
                  <p:cNvSpPr>
                    <a:spLocks noChangeArrowheads="1"/>
                  </p:cNvSpPr>
                  <p:nvPr/>
                </p:nvSpPr>
                <p:spPr bwMode="auto">
                  <a:xfrm>
                    <a:off x="1872" y="3720"/>
                    <a:ext cx="144" cy="144"/>
                  </a:xfrm>
                  <a:prstGeom prst="ellipse">
                    <a:avLst/>
                  </a:prstGeom>
                  <a:solidFill>
                    <a:schemeClr val="tx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6" name="Oval 11"/>
                  <p:cNvSpPr>
                    <a:spLocks noChangeArrowheads="1"/>
                  </p:cNvSpPr>
                  <p:nvPr/>
                </p:nvSpPr>
                <p:spPr bwMode="auto">
                  <a:xfrm>
                    <a:off x="2256" y="3720"/>
                    <a:ext cx="144" cy="144"/>
                  </a:xfrm>
                  <a:prstGeom prst="ellipse">
                    <a:avLst/>
                  </a:prstGeom>
                  <a:solidFill>
                    <a:schemeClr val="tx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7" name="Oval 12"/>
                  <p:cNvSpPr>
                    <a:spLocks noChangeArrowheads="1"/>
                  </p:cNvSpPr>
                  <p:nvPr/>
                </p:nvSpPr>
                <p:spPr bwMode="auto">
                  <a:xfrm>
                    <a:off x="2832" y="3720"/>
                    <a:ext cx="144" cy="144"/>
                  </a:xfrm>
                  <a:prstGeom prst="ellipse">
                    <a:avLst/>
                  </a:prstGeom>
                  <a:solidFill>
                    <a:schemeClr val="tx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8" name="Oval 13"/>
                  <p:cNvSpPr>
                    <a:spLocks noChangeArrowheads="1"/>
                  </p:cNvSpPr>
                  <p:nvPr/>
                </p:nvSpPr>
                <p:spPr bwMode="auto">
                  <a:xfrm>
                    <a:off x="3120" y="3720"/>
                    <a:ext cx="144" cy="144"/>
                  </a:xfrm>
                  <a:prstGeom prst="ellipse">
                    <a:avLst/>
                  </a:prstGeom>
                  <a:solidFill>
                    <a:schemeClr val="tx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9" name="Oval 14"/>
                  <p:cNvSpPr>
                    <a:spLocks noChangeArrowheads="1"/>
                  </p:cNvSpPr>
                  <p:nvPr/>
                </p:nvSpPr>
                <p:spPr bwMode="auto">
                  <a:xfrm>
                    <a:off x="2544" y="3720"/>
                    <a:ext cx="144" cy="144"/>
                  </a:xfrm>
                  <a:prstGeom prst="ellipse">
                    <a:avLst/>
                  </a:prstGeom>
                  <a:solidFill>
                    <a:schemeClr val="tx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16" name="Group 25"/>
                <p:cNvGrpSpPr>
                  <a:grpSpLocks/>
                </p:cNvGrpSpPr>
                <p:nvPr/>
              </p:nvGrpSpPr>
              <p:grpSpPr bwMode="auto">
                <a:xfrm>
                  <a:off x="2016" y="3108"/>
                  <a:ext cx="1056" cy="144"/>
                  <a:chOff x="2016" y="3168"/>
                  <a:chExt cx="1056" cy="144"/>
                </a:xfrm>
              </p:grpSpPr>
              <p:sp>
                <p:nvSpPr>
                  <p:cNvPr id="42" name="Oval 16"/>
                  <p:cNvSpPr>
                    <a:spLocks noChangeArrowheads="1"/>
                  </p:cNvSpPr>
                  <p:nvPr/>
                </p:nvSpPr>
                <p:spPr bwMode="auto">
                  <a:xfrm>
                    <a:off x="2016" y="3168"/>
                    <a:ext cx="144" cy="144"/>
                  </a:xfrm>
                  <a:prstGeom prst="ellipse">
                    <a:avLst/>
                  </a:prstGeom>
                  <a:solidFill>
                    <a:schemeClr val="tx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3" name="Oval 17"/>
                  <p:cNvSpPr>
                    <a:spLocks noChangeArrowheads="1"/>
                  </p:cNvSpPr>
                  <p:nvPr/>
                </p:nvSpPr>
                <p:spPr bwMode="auto">
                  <a:xfrm>
                    <a:off x="2928" y="3168"/>
                    <a:ext cx="144" cy="144"/>
                  </a:xfrm>
                  <a:prstGeom prst="ellipse">
                    <a:avLst/>
                  </a:prstGeom>
                  <a:solidFill>
                    <a:schemeClr val="tx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4" name="Oval 19"/>
                  <p:cNvSpPr>
                    <a:spLocks noChangeArrowheads="1"/>
                  </p:cNvSpPr>
                  <p:nvPr/>
                </p:nvSpPr>
                <p:spPr bwMode="auto">
                  <a:xfrm>
                    <a:off x="2496" y="3168"/>
                    <a:ext cx="144" cy="144"/>
                  </a:xfrm>
                  <a:prstGeom prst="ellipse">
                    <a:avLst/>
                  </a:prstGeom>
                  <a:solidFill>
                    <a:schemeClr val="tx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17" name="Group 27"/>
                <p:cNvGrpSpPr>
                  <a:grpSpLocks/>
                </p:cNvGrpSpPr>
                <p:nvPr/>
              </p:nvGrpSpPr>
              <p:grpSpPr bwMode="auto">
                <a:xfrm>
                  <a:off x="2208" y="2496"/>
                  <a:ext cx="624" cy="144"/>
                  <a:chOff x="2208" y="2496"/>
                  <a:chExt cx="624" cy="144"/>
                </a:xfrm>
              </p:grpSpPr>
              <p:sp>
                <p:nvSpPr>
                  <p:cNvPr id="40" name="Oval 21"/>
                  <p:cNvSpPr>
                    <a:spLocks noChangeArrowheads="1"/>
                  </p:cNvSpPr>
                  <p:nvPr/>
                </p:nvSpPr>
                <p:spPr bwMode="auto">
                  <a:xfrm>
                    <a:off x="2208" y="2496"/>
                    <a:ext cx="144" cy="144"/>
                  </a:xfrm>
                  <a:prstGeom prst="ellipse">
                    <a:avLst/>
                  </a:prstGeom>
                  <a:solidFill>
                    <a:schemeClr val="tx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1" name="Oval 24"/>
                  <p:cNvSpPr>
                    <a:spLocks noChangeArrowheads="1"/>
                  </p:cNvSpPr>
                  <p:nvPr/>
                </p:nvSpPr>
                <p:spPr bwMode="auto">
                  <a:xfrm>
                    <a:off x="2688" y="2496"/>
                    <a:ext cx="144" cy="144"/>
                  </a:xfrm>
                  <a:prstGeom prst="ellipse">
                    <a:avLst/>
                  </a:prstGeom>
                  <a:solidFill>
                    <a:schemeClr val="tx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cxnSp>
              <p:nvCxnSpPr>
                <p:cNvPr id="18" name="AutoShape 28"/>
                <p:cNvCxnSpPr>
                  <a:cxnSpLocks noChangeShapeType="1"/>
                  <a:stCxn id="41" idx="4"/>
                  <a:endCxn id="43" idx="0"/>
                </p:cNvCxnSpPr>
                <p:nvPr/>
              </p:nvCxnSpPr>
              <p:spPr bwMode="auto">
                <a:xfrm>
                  <a:off x="2760" y="2640"/>
                  <a:ext cx="240" cy="468"/>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9" name="AutoShape 29"/>
                <p:cNvCxnSpPr>
                  <a:cxnSpLocks noChangeShapeType="1"/>
                  <a:stCxn id="41" idx="4"/>
                  <a:endCxn id="44" idx="0"/>
                </p:cNvCxnSpPr>
                <p:nvPr/>
              </p:nvCxnSpPr>
              <p:spPr bwMode="auto">
                <a:xfrm flipH="1">
                  <a:off x="2568" y="2640"/>
                  <a:ext cx="192" cy="468"/>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0" name="AutoShape 30"/>
                <p:cNvCxnSpPr>
                  <a:cxnSpLocks noChangeShapeType="1"/>
                  <a:stCxn id="41" idx="4"/>
                  <a:endCxn id="42" idx="0"/>
                </p:cNvCxnSpPr>
                <p:nvPr/>
              </p:nvCxnSpPr>
              <p:spPr bwMode="auto">
                <a:xfrm flipH="1">
                  <a:off x="2088" y="2640"/>
                  <a:ext cx="672" cy="468"/>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1" name="AutoShape 31"/>
                <p:cNvCxnSpPr>
                  <a:cxnSpLocks noChangeShapeType="1"/>
                  <a:stCxn id="40" idx="4"/>
                  <a:endCxn id="43" idx="0"/>
                </p:cNvCxnSpPr>
                <p:nvPr/>
              </p:nvCxnSpPr>
              <p:spPr bwMode="auto">
                <a:xfrm>
                  <a:off x="2280" y="2640"/>
                  <a:ext cx="720" cy="468"/>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2" name="AutoShape 32"/>
                <p:cNvCxnSpPr>
                  <a:cxnSpLocks noChangeShapeType="1"/>
                  <a:stCxn id="40" idx="4"/>
                  <a:endCxn id="44" idx="0"/>
                </p:cNvCxnSpPr>
                <p:nvPr/>
              </p:nvCxnSpPr>
              <p:spPr bwMode="auto">
                <a:xfrm>
                  <a:off x="2280" y="2640"/>
                  <a:ext cx="288" cy="468"/>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3" name="AutoShape 33"/>
                <p:cNvCxnSpPr>
                  <a:cxnSpLocks noChangeShapeType="1"/>
                  <a:stCxn id="40" idx="4"/>
                  <a:endCxn id="42" idx="0"/>
                </p:cNvCxnSpPr>
                <p:nvPr/>
              </p:nvCxnSpPr>
              <p:spPr bwMode="auto">
                <a:xfrm flipH="1">
                  <a:off x="2088" y="2640"/>
                  <a:ext cx="192" cy="468"/>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4" name="AutoShape 34"/>
                <p:cNvCxnSpPr>
                  <a:cxnSpLocks noChangeShapeType="1"/>
                  <a:stCxn id="42" idx="4"/>
                  <a:endCxn id="45" idx="0"/>
                </p:cNvCxnSpPr>
                <p:nvPr/>
              </p:nvCxnSpPr>
              <p:spPr bwMode="auto">
                <a:xfrm flipH="1">
                  <a:off x="1944" y="3252"/>
                  <a:ext cx="144" cy="468"/>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5" name="AutoShape 35"/>
                <p:cNvCxnSpPr>
                  <a:cxnSpLocks noChangeShapeType="1"/>
                  <a:stCxn id="42" idx="4"/>
                  <a:endCxn id="46" idx="0"/>
                </p:cNvCxnSpPr>
                <p:nvPr/>
              </p:nvCxnSpPr>
              <p:spPr bwMode="auto">
                <a:xfrm>
                  <a:off x="2088" y="3252"/>
                  <a:ext cx="240" cy="468"/>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6" name="AutoShape 36"/>
                <p:cNvCxnSpPr>
                  <a:cxnSpLocks noChangeShapeType="1"/>
                  <a:stCxn id="42" idx="4"/>
                  <a:endCxn id="49" idx="0"/>
                </p:cNvCxnSpPr>
                <p:nvPr/>
              </p:nvCxnSpPr>
              <p:spPr bwMode="auto">
                <a:xfrm>
                  <a:off x="2088" y="3252"/>
                  <a:ext cx="528" cy="468"/>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7" name="AutoShape 37"/>
                <p:cNvCxnSpPr>
                  <a:cxnSpLocks noChangeShapeType="1"/>
                  <a:stCxn id="42" idx="4"/>
                  <a:endCxn id="47" idx="0"/>
                </p:cNvCxnSpPr>
                <p:nvPr/>
              </p:nvCxnSpPr>
              <p:spPr bwMode="auto">
                <a:xfrm>
                  <a:off x="2088" y="3252"/>
                  <a:ext cx="816" cy="468"/>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8" name="AutoShape 38"/>
                <p:cNvCxnSpPr>
                  <a:cxnSpLocks noChangeShapeType="1"/>
                  <a:stCxn id="42" idx="4"/>
                  <a:endCxn id="48" idx="0"/>
                </p:cNvCxnSpPr>
                <p:nvPr/>
              </p:nvCxnSpPr>
              <p:spPr bwMode="auto">
                <a:xfrm>
                  <a:off x="2088" y="3252"/>
                  <a:ext cx="1104" cy="468"/>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9" name="AutoShape 40"/>
                <p:cNvCxnSpPr>
                  <a:cxnSpLocks noChangeShapeType="1"/>
                  <a:endCxn id="49" idx="0"/>
                </p:cNvCxnSpPr>
                <p:nvPr/>
              </p:nvCxnSpPr>
              <p:spPr bwMode="auto">
                <a:xfrm>
                  <a:off x="2560" y="3268"/>
                  <a:ext cx="56" cy="452"/>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0" name="AutoShape 41"/>
                <p:cNvCxnSpPr>
                  <a:cxnSpLocks noChangeShapeType="1"/>
                  <a:stCxn id="44" idx="4"/>
                  <a:endCxn id="46" idx="0"/>
                </p:cNvCxnSpPr>
                <p:nvPr/>
              </p:nvCxnSpPr>
              <p:spPr bwMode="auto">
                <a:xfrm flipH="1">
                  <a:off x="2328" y="3252"/>
                  <a:ext cx="240" cy="468"/>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1" name="AutoShape 42"/>
                <p:cNvCxnSpPr>
                  <a:cxnSpLocks noChangeShapeType="1"/>
                  <a:endCxn id="45" idx="0"/>
                </p:cNvCxnSpPr>
                <p:nvPr/>
              </p:nvCxnSpPr>
              <p:spPr bwMode="auto">
                <a:xfrm flipH="1">
                  <a:off x="1944" y="3268"/>
                  <a:ext cx="616" cy="452"/>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2" name="AutoShape 43"/>
                <p:cNvCxnSpPr>
                  <a:cxnSpLocks noChangeShapeType="1"/>
                </p:cNvCxnSpPr>
                <p:nvPr/>
              </p:nvCxnSpPr>
              <p:spPr bwMode="auto">
                <a:xfrm>
                  <a:off x="2544" y="3264"/>
                  <a:ext cx="312" cy="456"/>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3" name="AutoShape 44"/>
                <p:cNvCxnSpPr>
                  <a:cxnSpLocks noChangeShapeType="1"/>
                  <a:stCxn id="43" idx="4"/>
                  <a:endCxn id="48" idx="0"/>
                </p:cNvCxnSpPr>
                <p:nvPr/>
              </p:nvCxnSpPr>
              <p:spPr bwMode="auto">
                <a:xfrm>
                  <a:off x="3000" y="3252"/>
                  <a:ext cx="192" cy="468"/>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4" name="AutoShape 45"/>
                <p:cNvCxnSpPr>
                  <a:cxnSpLocks noChangeShapeType="1"/>
                  <a:stCxn id="43" idx="4"/>
                  <a:endCxn id="47" idx="0"/>
                </p:cNvCxnSpPr>
                <p:nvPr/>
              </p:nvCxnSpPr>
              <p:spPr bwMode="auto">
                <a:xfrm flipH="1">
                  <a:off x="2904" y="3252"/>
                  <a:ext cx="96" cy="468"/>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5" name="AutoShape 46"/>
                <p:cNvCxnSpPr>
                  <a:cxnSpLocks noChangeShapeType="1"/>
                  <a:stCxn id="43" idx="4"/>
                  <a:endCxn id="49" idx="0"/>
                </p:cNvCxnSpPr>
                <p:nvPr/>
              </p:nvCxnSpPr>
              <p:spPr bwMode="auto">
                <a:xfrm flipH="1">
                  <a:off x="2616" y="3252"/>
                  <a:ext cx="384" cy="468"/>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6" name="AutoShape 47"/>
                <p:cNvCxnSpPr>
                  <a:cxnSpLocks noChangeShapeType="1"/>
                  <a:stCxn id="43" idx="4"/>
                  <a:endCxn id="46" idx="0"/>
                </p:cNvCxnSpPr>
                <p:nvPr/>
              </p:nvCxnSpPr>
              <p:spPr bwMode="auto">
                <a:xfrm flipH="1">
                  <a:off x="2328" y="3252"/>
                  <a:ext cx="672" cy="468"/>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7" name="AutoShape 48"/>
                <p:cNvCxnSpPr>
                  <a:cxnSpLocks noChangeShapeType="1"/>
                  <a:stCxn id="43" idx="4"/>
                  <a:endCxn id="45" idx="7"/>
                </p:cNvCxnSpPr>
                <p:nvPr/>
              </p:nvCxnSpPr>
              <p:spPr bwMode="auto">
                <a:xfrm flipH="1">
                  <a:off x="1995" y="3252"/>
                  <a:ext cx="1005" cy="489"/>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8" name="AutoShape 49"/>
                <p:cNvCxnSpPr>
                  <a:cxnSpLocks noChangeShapeType="1"/>
                  <a:stCxn id="44" idx="4"/>
                  <a:endCxn id="48" idx="0"/>
                </p:cNvCxnSpPr>
                <p:nvPr/>
              </p:nvCxnSpPr>
              <p:spPr bwMode="auto">
                <a:xfrm>
                  <a:off x="2568" y="3252"/>
                  <a:ext cx="624" cy="468"/>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39" name="Line 50"/>
                <p:cNvSpPr>
                  <a:spLocks noChangeShapeType="1"/>
                </p:cNvSpPr>
                <p:nvPr/>
              </p:nvSpPr>
              <p:spPr bwMode="auto">
                <a:xfrm flipV="1">
                  <a:off x="1872" y="2688"/>
                  <a:ext cx="0" cy="1104"/>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mc:AlternateContent xmlns:mc="http://schemas.openxmlformats.org/markup-compatibility/2006" xmlns:a14="http://schemas.microsoft.com/office/drawing/2010/main">
            <mc:Choice Requires="a14">
              <p:sp>
                <p:nvSpPr>
                  <p:cNvPr id="12" name="TextBox 11"/>
                  <p:cNvSpPr txBox="1"/>
                  <p:nvPr/>
                </p:nvSpPr>
                <p:spPr>
                  <a:xfrm>
                    <a:off x="6733354" y="2845717"/>
                    <a:ext cx="2286000" cy="2403395"/>
                  </a:xfrm>
                  <a:prstGeom prst="rect">
                    <a:avLst/>
                  </a:prstGeom>
                  <a:noFill/>
                </p:spPr>
                <p:txBody>
                  <a:bodyPr wrap="square" rtlCol="0">
                    <a:spAutoFit/>
                  </a:bodyPr>
                  <a:lstStyle/>
                  <a:p>
                    <a:pPr algn="ctr"/>
                    <a:r>
                      <a:rPr lang="en-US" sz="2500" u="none" dirty="0" smtClean="0"/>
                      <a:t>        </a:t>
                    </a:r>
                    <a14:m>
                      <m:oMath xmlns:m="http://schemas.openxmlformats.org/officeDocument/2006/math">
                        <m:r>
                          <a:rPr lang="en-US" sz="2500" i="1" u="none" smtClean="0">
                            <a:latin typeface="Cambria Math"/>
                          </a:rPr>
                          <m:t>𝑘</m:t>
                        </m:r>
                      </m:oMath>
                    </a14:m>
                    <a:endParaRPr lang="en-US" sz="2500" i="1" u="none" dirty="0">
                      <a:latin typeface="Cambria Math"/>
                    </a:endParaRPr>
                  </a:p>
                  <a:p>
                    <a:pPr algn="ctr"/>
                    <a:endParaRPr lang="en-US" sz="2500" b="0" i="1" u="none" dirty="0" smtClean="0">
                      <a:latin typeface="Cambria Math"/>
                    </a:endParaRPr>
                  </a:p>
                  <a:p>
                    <a:pPr algn="ctr"/>
                    <a14:m>
                      <m:oMath xmlns:m="http://schemas.openxmlformats.org/officeDocument/2006/math">
                        <m:r>
                          <a:rPr lang="en-US" sz="2500" b="0" i="1" u="none" smtClean="0">
                            <a:latin typeface="Cambria Math"/>
                          </a:rPr>
                          <m:t>𝑗</m:t>
                        </m:r>
                      </m:oMath>
                    </a14:m>
                    <a:r>
                      <a:rPr lang="en-US" sz="2500" u="none" dirty="0" smtClean="0"/>
                      <a:t>          </a:t>
                    </a:r>
                    <a:endParaRPr lang="en-US" sz="2500" u="none" dirty="0"/>
                  </a:p>
                  <a:p>
                    <a:pPr algn="ctr"/>
                    <a:endParaRPr lang="en-US" sz="2500" i="1" u="none" dirty="0" smtClean="0">
                      <a:latin typeface="Cambria Math"/>
                    </a:endParaRPr>
                  </a:p>
                  <a:p>
                    <a:pPr algn="ctr"/>
                    <a:r>
                      <a:rPr lang="en-US" sz="2500" u="none" dirty="0" smtClean="0"/>
                      <a:t>            </a:t>
                    </a:r>
                    <a14:m>
                      <m:oMath xmlns:m="http://schemas.openxmlformats.org/officeDocument/2006/math">
                        <m:r>
                          <a:rPr lang="en-US" sz="2500" i="1" u="none">
                            <a:latin typeface="Cambria Math"/>
                          </a:rPr>
                          <m:t>𝑖</m:t>
                        </m:r>
                      </m:oMath>
                    </a14:m>
                    <a:endParaRPr lang="en-US" sz="2500" u="none" dirty="0" smtClean="0"/>
                  </a:p>
                </p:txBody>
              </p:sp>
            </mc:Choice>
            <mc:Fallback xmlns="">
              <p:sp>
                <p:nvSpPr>
                  <p:cNvPr id="12" name="TextBox 11"/>
                  <p:cNvSpPr txBox="1">
                    <a:spLocks noRot="1" noChangeAspect="1" noMove="1" noResize="1" noEditPoints="1" noAdjustHandles="1" noChangeArrowheads="1" noChangeShapeType="1" noTextEdit="1"/>
                  </p:cNvSpPr>
                  <p:nvPr/>
                </p:nvSpPr>
                <p:spPr>
                  <a:xfrm>
                    <a:off x="6733354" y="2845717"/>
                    <a:ext cx="2286000" cy="2403395"/>
                  </a:xfrm>
                  <a:prstGeom prst="rect">
                    <a:avLst/>
                  </a:prstGeom>
                  <a:blipFill rotWithShape="0">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3" name="Rectangle 12"/>
                  <p:cNvSpPr/>
                  <p:nvPr/>
                </p:nvSpPr>
                <p:spPr>
                  <a:xfrm>
                    <a:off x="8662292" y="3328289"/>
                    <a:ext cx="803390" cy="585866"/>
                  </a:xfrm>
                  <a:prstGeom prst="rect">
                    <a:avLst/>
                  </a:prstGeom>
                </p:spPr>
                <p:txBody>
                  <a:bodyPr wrap="none">
                    <a:spAutoFit/>
                  </a:bodyPr>
                  <a:lstStyle/>
                  <a:p>
                    <a:pPr algn="ctr"/>
                    <a14:m>
                      <m:oMathPara xmlns:m="http://schemas.openxmlformats.org/officeDocument/2006/math">
                        <m:oMathParaPr>
                          <m:jc m:val="centerGroup"/>
                        </m:oMathParaPr>
                        <m:oMath xmlns:m="http://schemas.openxmlformats.org/officeDocument/2006/math">
                          <m:sSub>
                            <m:sSubPr>
                              <m:ctrlPr>
                                <a:rPr lang="en-US" sz="2400" i="1" u="none" smtClean="0">
                                  <a:solidFill>
                                    <a:srgbClr val="FF0000"/>
                                  </a:solidFill>
                                  <a:latin typeface="Cambria Math" charset="0"/>
                                </a:rPr>
                              </m:ctrlPr>
                            </m:sSubPr>
                            <m:e>
                              <m:r>
                                <a:rPr lang="en-US" sz="2400" i="1" u="none">
                                  <a:solidFill>
                                    <a:srgbClr val="FF0000"/>
                                  </a:solidFill>
                                  <a:latin typeface="Cambria Math"/>
                                </a:rPr>
                                <m:t>𝑤</m:t>
                              </m:r>
                            </m:e>
                            <m:sub>
                              <m:r>
                                <a:rPr lang="en-US" sz="2400" i="1" u="none">
                                  <a:solidFill>
                                    <a:srgbClr val="FF0000"/>
                                  </a:solidFill>
                                  <a:latin typeface="Cambria Math"/>
                                </a:rPr>
                                <m:t>𝑖𝑗</m:t>
                              </m:r>
                            </m:sub>
                          </m:sSub>
                        </m:oMath>
                      </m:oMathPara>
                    </a14:m>
                    <a:endParaRPr lang="en-US" sz="2400" i="1" u="none" dirty="0">
                      <a:latin typeface="Cambria Math"/>
                    </a:endParaRPr>
                  </a:p>
                </p:txBody>
              </p:sp>
            </mc:Choice>
            <mc:Fallback xmlns="">
              <p:sp>
                <p:nvSpPr>
                  <p:cNvPr id="13" name="Rectangle 12"/>
                  <p:cNvSpPr>
                    <a:spLocks noRot="1" noChangeAspect="1" noMove="1" noResize="1" noEditPoints="1" noAdjustHandles="1" noChangeArrowheads="1" noChangeShapeType="1" noTextEdit="1"/>
                  </p:cNvSpPr>
                  <p:nvPr/>
                </p:nvSpPr>
                <p:spPr>
                  <a:xfrm>
                    <a:off x="8662292" y="3328289"/>
                    <a:ext cx="803390" cy="585866"/>
                  </a:xfrm>
                  <a:prstGeom prst="rect">
                    <a:avLst/>
                  </a:prstGeom>
                  <a:blipFill rotWithShape="0">
                    <a:blip r:embed="rId6"/>
                    <a:stretch>
                      <a:fillRect b="-11111"/>
                    </a:stretch>
                  </a:blipFill>
                </p:spPr>
                <p:txBody>
                  <a:bodyPr/>
                  <a:lstStyle/>
                  <a:p>
                    <a:r>
                      <a:rPr lang="en-US">
                        <a:noFill/>
                      </a:rPr>
                      <a:t> </a:t>
                    </a:r>
                  </a:p>
                </p:txBody>
              </p:sp>
            </mc:Fallback>
          </mc:AlternateContent>
          <p:cxnSp>
            <p:nvCxnSpPr>
              <p:cNvPr id="14" name="Straight Arrow Connector 13"/>
              <p:cNvCxnSpPr/>
              <p:nvPr/>
            </p:nvCxnSpPr>
            <p:spPr>
              <a:xfrm flipH="1">
                <a:off x="8081594" y="3858486"/>
                <a:ext cx="902380" cy="408713"/>
              </a:xfrm>
              <a:prstGeom prst="straightConnector1">
                <a:avLst/>
              </a:prstGeom>
              <a:ln w="38100">
                <a:solidFill>
                  <a:srgbClr val="A50021"/>
                </a:solidFill>
                <a:tailEnd type="arrow"/>
              </a:ln>
            </p:spPr>
            <p:style>
              <a:lnRef idx="1">
                <a:schemeClr val="accent1"/>
              </a:lnRef>
              <a:fillRef idx="0">
                <a:schemeClr val="accent1"/>
              </a:fillRef>
              <a:effectRef idx="0">
                <a:schemeClr val="accent1"/>
              </a:effectRef>
              <a:fontRef idx="minor">
                <a:schemeClr val="tx1"/>
              </a:fontRef>
            </p:style>
          </p:cxnSp>
        </p:grpSp>
        <p:sp>
          <p:nvSpPr>
            <p:cNvPr id="8" name="Line 57"/>
            <p:cNvSpPr>
              <a:spLocks noChangeShapeType="1"/>
            </p:cNvSpPr>
            <p:nvPr/>
          </p:nvSpPr>
          <p:spPr bwMode="auto">
            <a:xfrm>
              <a:off x="7957814" y="1752600"/>
              <a:ext cx="0" cy="304800"/>
            </a:xfrm>
            <a:prstGeom prst="line">
              <a:avLst/>
            </a:prstGeom>
            <a:noFill/>
            <a:ln w="28575">
              <a:solidFill>
                <a:srgbClr val="A50021"/>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 name="Line 57"/>
            <p:cNvSpPr>
              <a:spLocks noChangeShapeType="1"/>
            </p:cNvSpPr>
            <p:nvPr/>
          </p:nvSpPr>
          <p:spPr bwMode="auto">
            <a:xfrm>
              <a:off x="7609840" y="2763520"/>
              <a:ext cx="0" cy="304800"/>
            </a:xfrm>
            <a:prstGeom prst="line">
              <a:avLst/>
            </a:prstGeom>
            <a:noFill/>
            <a:ln w="28575">
              <a:solidFill>
                <a:srgbClr val="A50021"/>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mc:AlternateContent xmlns:mc="http://schemas.openxmlformats.org/markup-compatibility/2006" xmlns:a14="http://schemas.microsoft.com/office/drawing/2010/main">
          <mc:Choice Requires="a14">
            <p:sp>
              <p:nvSpPr>
                <p:cNvPr id="10" name="Rectangle 9"/>
                <p:cNvSpPr/>
                <p:nvPr/>
              </p:nvSpPr>
              <p:spPr>
                <a:xfrm>
                  <a:off x="7936331" y="1600200"/>
                  <a:ext cx="570989" cy="46166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sz="2400" b="0" i="1" u="none" smtClean="0">
                                <a:latin typeface="Cambria Math" charset="0"/>
                              </a:rPr>
                            </m:ctrlPr>
                          </m:sSubPr>
                          <m:e>
                            <m:r>
                              <a:rPr lang="en-US" sz="2400" b="0" i="1" u="none" smtClean="0">
                                <a:latin typeface="Cambria Math"/>
                              </a:rPr>
                              <m:t>𝑜</m:t>
                            </m:r>
                          </m:e>
                          <m:sub>
                            <m:r>
                              <a:rPr lang="en-US" sz="2400" b="0" i="1" u="none" smtClean="0">
                                <a:latin typeface="Cambria Math"/>
                              </a:rPr>
                              <m:t>𝑘</m:t>
                            </m:r>
                          </m:sub>
                        </m:sSub>
                      </m:oMath>
                    </m:oMathPara>
                  </a14:m>
                  <a:endParaRPr lang="en-US" sz="2400" dirty="0"/>
                </a:p>
              </p:txBody>
            </p:sp>
          </mc:Choice>
          <mc:Fallback xmlns="">
            <p:sp>
              <p:nvSpPr>
                <p:cNvPr id="10" name="Rectangle 9"/>
                <p:cNvSpPr>
                  <a:spLocks noRot="1" noChangeAspect="1" noMove="1" noResize="1" noEditPoints="1" noAdjustHandles="1" noChangeArrowheads="1" noChangeShapeType="1" noTextEdit="1"/>
                </p:cNvSpPr>
                <p:nvPr/>
              </p:nvSpPr>
              <p:spPr>
                <a:xfrm>
                  <a:off x="7936331" y="1600200"/>
                  <a:ext cx="570989" cy="461665"/>
                </a:xfrm>
                <a:prstGeom prst="rect">
                  <a:avLst/>
                </a:prstGeom>
                <a:blipFill rotWithShape="1">
                  <a:blip r:embed="rId7"/>
                  <a:stretch>
                    <a:fillRect b="-22222"/>
                  </a:stretch>
                </a:blipFill>
              </p:spPr>
              <p:txBody>
                <a:bodyPr/>
                <a:lstStyle/>
                <a:p>
                  <a:r>
                    <a:rPr lang="en-US">
                      <a:noFill/>
                    </a:rPr>
                    <a:t> </a:t>
                  </a:r>
                </a:p>
              </p:txBody>
            </p:sp>
          </mc:Fallback>
        </mc:AlternateContent>
      </p:grpSp>
      <mc:AlternateContent xmlns:mc="http://schemas.openxmlformats.org/markup-compatibility/2006" xmlns:a14="http://schemas.microsoft.com/office/drawing/2010/main">
        <mc:Choice Requires="a14">
          <p:sp>
            <p:nvSpPr>
              <p:cNvPr id="55" name="Rectangle 54"/>
              <p:cNvSpPr/>
              <p:nvPr/>
            </p:nvSpPr>
            <p:spPr>
              <a:xfrm>
                <a:off x="1524000" y="3200400"/>
                <a:ext cx="6172200" cy="1024576"/>
              </a:xfrm>
              <a:prstGeom prst="rect">
                <a:avLst/>
              </a:prstGeom>
            </p:spPr>
            <p:txBody>
              <a:bodyPr wrap="square">
                <a:spAutoFit/>
              </a:bodyPr>
              <a:lstStyle/>
              <a:p>
                <a:pPr marL="0" indent="0">
                  <a:buNone/>
                </a:pPr>
                <a14:m>
                  <m:oMathPara xmlns:m="http://schemas.openxmlformats.org/officeDocument/2006/math">
                    <m:oMathParaPr>
                      <m:jc m:val="left"/>
                    </m:oMathParaPr>
                    <m:oMath xmlns:m="http://schemas.openxmlformats.org/officeDocument/2006/math">
                      <m:f>
                        <m:fPr>
                          <m:ctrlPr>
                            <a:rPr lang="en-US" sz="2000" i="1" u="none" smtClean="0">
                              <a:latin typeface="Cambria Math" charset="0"/>
                            </a:rPr>
                          </m:ctrlPr>
                        </m:fPr>
                        <m:num>
                          <m:r>
                            <a:rPr lang="en-US" sz="2000" i="1" u="none">
                              <a:latin typeface="Cambria Math"/>
                            </a:rPr>
                            <m:t>𝜕</m:t>
                          </m:r>
                          <m:sSub>
                            <m:sSubPr>
                              <m:ctrlPr>
                                <a:rPr lang="en-US" sz="2000" i="1">
                                  <a:solidFill>
                                    <a:srgbClr val="008A1B"/>
                                  </a:solidFill>
                                  <a:latin typeface="Cambria Math" charset="0"/>
                                </a:rPr>
                              </m:ctrlPr>
                            </m:sSubPr>
                            <m:e>
                              <m:r>
                                <a:rPr lang="en-US" sz="2000" i="1">
                                  <a:solidFill>
                                    <a:srgbClr val="008A1B"/>
                                  </a:solidFill>
                                  <a:latin typeface="Cambria Math"/>
                                </a:rPr>
                                <m:t>𝐸</m:t>
                              </m:r>
                            </m:e>
                            <m:sub>
                              <m:r>
                                <a:rPr lang="en-US" sz="2000" i="1">
                                  <a:solidFill>
                                    <a:srgbClr val="008A1B"/>
                                  </a:solidFill>
                                  <a:latin typeface="Cambria Math"/>
                                </a:rPr>
                                <m:t>𝑑</m:t>
                              </m:r>
                            </m:sub>
                          </m:sSub>
                        </m:num>
                        <m:den>
                          <m:r>
                            <a:rPr lang="en-US" sz="2000" i="1" u="none">
                              <a:latin typeface="Cambria Math"/>
                            </a:rPr>
                            <m:t>𝜕</m:t>
                          </m:r>
                          <m:sSub>
                            <m:sSubPr>
                              <m:ctrlPr>
                                <a:rPr lang="en-US" sz="2000" i="1" u="none" smtClean="0">
                                  <a:solidFill>
                                    <a:srgbClr val="FF0000"/>
                                  </a:solidFill>
                                  <a:latin typeface="Cambria Math" charset="0"/>
                                </a:rPr>
                              </m:ctrlPr>
                            </m:sSubPr>
                            <m:e>
                              <m:r>
                                <a:rPr lang="en-US" sz="2000" i="1" u="none">
                                  <a:solidFill>
                                    <a:srgbClr val="FF0000"/>
                                  </a:solidFill>
                                  <a:latin typeface="Cambria Math"/>
                                </a:rPr>
                                <m:t>𝑤</m:t>
                              </m:r>
                            </m:e>
                            <m:sub>
                              <m:r>
                                <a:rPr lang="en-US" sz="2000" i="1" u="none">
                                  <a:solidFill>
                                    <a:srgbClr val="FF0000"/>
                                  </a:solidFill>
                                  <a:latin typeface="Cambria Math"/>
                                </a:rPr>
                                <m:t>𝑖𝑗</m:t>
                              </m:r>
                            </m:sub>
                          </m:sSub>
                        </m:den>
                      </m:f>
                      <m:r>
                        <a:rPr lang="en-US" sz="2000" i="1" u="none">
                          <a:latin typeface="Cambria Math"/>
                        </a:rPr>
                        <m:t>=</m:t>
                      </m:r>
                      <m:nary>
                        <m:naryPr>
                          <m:chr m:val="∑"/>
                          <m:ctrlPr>
                            <a:rPr lang="en-US" sz="2000" i="1" u="none">
                              <a:latin typeface="Cambria Math" charset="0"/>
                            </a:rPr>
                          </m:ctrlPr>
                        </m:naryPr>
                        <m:sub>
                          <m:r>
                            <m:rPr>
                              <m:brk m:alnAt="23"/>
                            </m:rPr>
                            <a:rPr lang="en-US" sz="2000" i="1" u="none" smtClean="0">
                              <a:latin typeface="Cambria Math"/>
                            </a:rPr>
                            <m:t>𝑘</m:t>
                          </m:r>
                          <m:r>
                            <a:rPr lang="en-US" sz="2000" i="1" u="none" smtClean="0">
                              <a:latin typeface="Cambria Math"/>
                            </a:rPr>
                            <m:t>∈</m:t>
                          </m:r>
                          <m:r>
                            <a:rPr lang="en-US" sz="2000" b="0" i="1" u="none" smtClean="0">
                              <a:latin typeface="Cambria Math" charset="0"/>
                            </a:rPr>
                            <m:t>𝑝𝑎𝑟𝑒𝑛𝑡</m:t>
                          </m:r>
                          <m:r>
                            <a:rPr lang="en-US" sz="2000" i="1" u="none">
                              <a:latin typeface="Cambria Math"/>
                            </a:rPr>
                            <m:t>(</m:t>
                          </m:r>
                          <m:r>
                            <a:rPr lang="en-US" sz="2000" i="1" u="none">
                              <a:latin typeface="Cambria Math"/>
                            </a:rPr>
                            <m:t>𝑗</m:t>
                          </m:r>
                          <m:r>
                            <a:rPr lang="en-US" sz="2000" i="1" u="none">
                              <a:latin typeface="Cambria Math"/>
                            </a:rPr>
                            <m:t>) </m:t>
                          </m:r>
                        </m:sub>
                        <m:sup/>
                        <m:e>
                          <m:r>
                            <a:rPr lang="en-US" sz="2000" b="0" i="1" u="none" smtClean="0">
                              <a:latin typeface="Cambria Math"/>
                            </a:rPr>
                            <m:t>−</m:t>
                          </m:r>
                          <m:sSub>
                            <m:sSubPr>
                              <m:ctrlPr>
                                <a:rPr lang="en-US" sz="2000" b="0" i="1" u="none" smtClean="0">
                                  <a:solidFill>
                                    <a:srgbClr val="FF6600"/>
                                  </a:solidFill>
                                  <a:latin typeface="Cambria Math" charset="0"/>
                                </a:rPr>
                              </m:ctrlPr>
                            </m:sSubPr>
                            <m:e>
                              <m:r>
                                <a:rPr lang="en-US" sz="2000" b="0" i="1" u="none" smtClean="0">
                                  <a:solidFill>
                                    <a:srgbClr val="FF6600"/>
                                  </a:solidFill>
                                  <a:latin typeface="Cambria Math"/>
                                </a:rPr>
                                <m:t>𝛿</m:t>
                              </m:r>
                            </m:e>
                            <m:sub>
                              <m:r>
                                <a:rPr lang="en-US" sz="2000" b="0" i="1" u="none" smtClean="0">
                                  <a:solidFill>
                                    <a:srgbClr val="FF6600"/>
                                  </a:solidFill>
                                  <a:latin typeface="Cambria Math"/>
                                </a:rPr>
                                <m:t>𝑘</m:t>
                              </m:r>
                            </m:sub>
                          </m:sSub>
                          <m:f>
                            <m:fPr>
                              <m:ctrlPr>
                                <a:rPr lang="en-US" sz="2000" i="1">
                                  <a:latin typeface="Cambria Math" charset="0"/>
                                </a:rPr>
                              </m:ctrlPr>
                            </m:fPr>
                            <m:num>
                              <m:r>
                                <a:rPr lang="en-US" sz="2000" i="1">
                                  <a:latin typeface="Cambria Math"/>
                                </a:rPr>
                                <m:t>𝜕</m:t>
                              </m:r>
                              <m:sSub>
                                <m:sSubPr>
                                  <m:ctrlPr>
                                    <a:rPr lang="en-US" sz="2000" i="1">
                                      <a:solidFill>
                                        <a:srgbClr val="9900CC"/>
                                      </a:solidFill>
                                      <a:latin typeface="Cambria Math" charset="0"/>
                                    </a:rPr>
                                  </m:ctrlPr>
                                </m:sSubPr>
                                <m:e>
                                  <m:r>
                                    <m:rPr>
                                      <m:sty m:val="p"/>
                                    </m:rPr>
                                    <a:rPr lang="en-US" sz="2000">
                                      <a:solidFill>
                                        <a:srgbClr val="9900CC"/>
                                      </a:solidFill>
                                      <a:latin typeface="Cambria Math"/>
                                    </a:rPr>
                                    <m:t>net</m:t>
                                  </m:r>
                                </m:e>
                                <m:sub>
                                  <m:r>
                                    <a:rPr lang="en-US" sz="2000" i="1">
                                      <a:solidFill>
                                        <a:srgbClr val="9900CC"/>
                                      </a:solidFill>
                                      <a:latin typeface="Cambria Math"/>
                                    </a:rPr>
                                    <m:t>𝑘</m:t>
                                  </m:r>
                                </m:sub>
                              </m:sSub>
                            </m:num>
                            <m:den>
                              <m:r>
                                <a:rPr lang="en-US" sz="2000" i="1">
                                  <a:latin typeface="Cambria Math"/>
                                </a:rPr>
                                <m:t>𝜕</m:t>
                              </m:r>
                              <m:sSub>
                                <m:sSubPr>
                                  <m:ctrlPr>
                                    <a:rPr lang="en-US" sz="2000" i="1">
                                      <a:solidFill>
                                        <a:srgbClr val="7030A0"/>
                                      </a:solidFill>
                                      <a:latin typeface="Cambria Math" charset="0"/>
                                    </a:rPr>
                                  </m:ctrlPr>
                                </m:sSubPr>
                                <m:e>
                                  <m:r>
                                    <m:rPr>
                                      <m:sty m:val="p"/>
                                    </m:rPr>
                                    <a:rPr lang="en-US" sz="2000">
                                      <a:solidFill>
                                        <a:srgbClr val="7030A0"/>
                                      </a:solidFill>
                                      <a:latin typeface="Cambria Math"/>
                                    </a:rPr>
                                    <m:t>net</m:t>
                                  </m:r>
                                </m:e>
                                <m:sub>
                                  <m:r>
                                    <a:rPr lang="en-US" sz="2000" i="1">
                                      <a:solidFill>
                                        <a:srgbClr val="7030A0"/>
                                      </a:solidFill>
                                      <a:latin typeface="Cambria Math"/>
                                    </a:rPr>
                                    <m:t>𝑗</m:t>
                                  </m:r>
                                </m:sub>
                              </m:sSub>
                            </m:den>
                          </m:f>
                          <m:sSub>
                            <m:sSubPr>
                              <m:ctrlPr>
                                <a:rPr lang="en-US" sz="2000" i="1" u="none">
                                  <a:latin typeface="Cambria Math" charset="0"/>
                                </a:rPr>
                              </m:ctrlPr>
                            </m:sSubPr>
                            <m:e>
                              <m:r>
                                <a:rPr lang="en-US" sz="2000" i="1" u="none">
                                  <a:latin typeface="Cambria Math"/>
                                </a:rPr>
                                <m:t>𝑥</m:t>
                              </m:r>
                            </m:e>
                            <m:sub>
                              <m:r>
                                <a:rPr lang="en-US" sz="2000" i="1" u="none">
                                  <a:latin typeface="Cambria Math"/>
                                </a:rPr>
                                <m:t>𝑖</m:t>
                              </m:r>
                            </m:sub>
                          </m:sSub>
                        </m:e>
                      </m:nary>
                      <m:r>
                        <a:rPr lang="en-US" sz="2000" b="0" i="1" u="none" smtClean="0">
                          <a:latin typeface="Cambria Math"/>
                        </a:rPr>
                        <m:t>=</m:t>
                      </m:r>
                    </m:oMath>
                  </m:oMathPara>
                </a14:m>
                <a:endParaRPr lang="en-US" sz="2000" u="none" dirty="0"/>
              </a:p>
            </p:txBody>
          </p:sp>
        </mc:Choice>
        <mc:Fallback xmlns="">
          <p:sp>
            <p:nvSpPr>
              <p:cNvPr id="55" name="Rectangle 54"/>
              <p:cNvSpPr>
                <a:spLocks noRot="1" noChangeAspect="1" noMove="1" noResize="1" noEditPoints="1" noAdjustHandles="1" noChangeArrowheads="1" noChangeShapeType="1" noTextEdit="1"/>
              </p:cNvSpPr>
              <p:nvPr/>
            </p:nvSpPr>
            <p:spPr>
              <a:xfrm>
                <a:off x="1524000" y="3200400"/>
                <a:ext cx="6172200" cy="1024576"/>
              </a:xfrm>
              <a:prstGeom prst="rect">
                <a:avLst/>
              </a:prstGeom>
              <a:blipFill rotWithShape="0">
                <a:blip r:embed="rId8"/>
                <a:stretch>
                  <a:fillRect/>
                </a:stretch>
              </a:blipFill>
            </p:spPr>
            <p:txBody>
              <a:bodyPr/>
              <a:lstStyle/>
              <a:p>
                <a:r>
                  <a:rPr lang="en-US">
                    <a:noFill/>
                  </a:rPr>
                  <a:t> </a:t>
                </a:r>
              </a:p>
            </p:txBody>
          </p:sp>
        </mc:Fallback>
      </mc:AlternateContent>
      <p:sp>
        <p:nvSpPr>
          <p:cNvPr id="58" name="Line 56"/>
          <p:cNvSpPr>
            <a:spLocks noChangeShapeType="1"/>
          </p:cNvSpPr>
          <p:nvPr/>
        </p:nvSpPr>
        <p:spPr bwMode="auto">
          <a:xfrm flipV="1">
            <a:off x="4779169" y="5048250"/>
            <a:ext cx="83343" cy="334010"/>
          </a:xfrm>
          <a:prstGeom prst="line">
            <a:avLst/>
          </a:prstGeom>
          <a:noFill/>
          <a:ln w="28575">
            <a:solidFill>
              <a:srgbClr val="A50021"/>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1" name="Line 59"/>
          <p:cNvSpPr>
            <a:spLocks noChangeShapeType="1"/>
          </p:cNvSpPr>
          <p:nvPr/>
        </p:nvSpPr>
        <p:spPr bwMode="auto">
          <a:xfrm flipV="1">
            <a:off x="5550692" y="5048250"/>
            <a:ext cx="35719" cy="336550"/>
          </a:xfrm>
          <a:prstGeom prst="line">
            <a:avLst/>
          </a:prstGeom>
          <a:noFill/>
          <a:ln w="28575">
            <a:solidFill>
              <a:srgbClr val="A50021"/>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2" name="Rounded Rectangle 61"/>
          <p:cNvSpPr/>
          <p:nvPr/>
        </p:nvSpPr>
        <p:spPr>
          <a:xfrm>
            <a:off x="5000625" y="5384800"/>
            <a:ext cx="1171575" cy="462280"/>
          </a:xfrm>
          <a:prstGeom prst="round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ounded Rectangle 62"/>
          <p:cNvSpPr/>
          <p:nvPr/>
        </p:nvSpPr>
        <p:spPr>
          <a:xfrm>
            <a:off x="4495800" y="5382260"/>
            <a:ext cx="435769" cy="464820"/>
          </a:xfrm>
          <a:prstGeom prst="round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ounded Rectangle 64"/>
          <p:cNvSpPr/>
          <p:nvPr/>
        </p:nvSpPr>
        <p:spPr>
          <a:xfrm>
            <a:off x="5257800" y="4267200"/>
            <a:ext cx="585787" cy="781050"/>
          </a:xfrm>
          <a:prstGeom prst="round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ounded Rectangle 65"/>
          <p:cNvSpPr/>
          <p:nvPr/>
        </p:nvSpPr>
        <p:spPr>
          <a:xfrm>
            <a:off x="4495800" y="4267200"/>
            <a:ext cx="733425" cy="781050"/>
          </a:xfrm>
          <a:prstGeom prst="round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6614609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0"/>
                                        </p:tgtEl>
                                        <p:attrNameLst>
                                          <p:attrName>style.visibility</p:attrName>
                                        </p:attrNameLst>
                                      </p:cBhvr>
                                      <p:to>
                                        <p:strVal val="visible"/>
                                      </p:to>
                                    </p:set>
                                    <p:animEffect transition="in" filter="fade">
                                      <p:cBhvr>
                                        <p:cTn id="7" dur="500"/>
                                        <p:tgtEl>
                                          <p:spTgt spid="5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1"/>
                                        </p:tgtEl>
                                        <p:attrNameLst>
                                          <p:attrName>style.visibility</p:attrName>
                                        </p:attrNameLst>
                                      </p:cBhvr>
                                      <p:to>
                                        <p:strVal val="visible"/>
                                      </p:to>
                                    </p:set>
                                    <p:animEffect transition="in" filter="fade">
                                      <p:cBhvr>
                                        <p:cTn id="12" dur="500"/>
                                        <p:tgtEl>
                                          <p:spTgt spid="5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6"/>
                                        </p:tgtEl>
                                        <p:attrNameLst>
                                          <p:attrName>style.visibility</p:attrName>
                                        </p:attrNameLst>
                                      </p:cBhvr>
                                      <p:to>
                                        <p:strVal val="visible"/>
                                      </p:to>
                                    </p:set>
                                    <p:animEffect transition="in" filter="fade">
                                      <p:cBhvr>
                                        <p:cTn id="17" dur="500"/>
                                        <p:tgtEl>
                                          <p:spTgt spid="66"/>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58"/>
                                        </p:tgtEl>
                                        <p:attrNameLst>
                                          <p:attrName>style.visibility</p:attrName>
                                        </p:attrNameLst>
                                      </p:cBhvr>
                                      <p:to>
                                        <p:strVal val="visible"/>
                                      </p:to>
                                    </p:set>
                                    <p:animEffect transition="in" filter="fade">
                                      <p:cBhvr>
                                        <p:cTn id="20" dur="500"/>
                                        <p:tgtEl>
                                          <p:spTgt spid="58"/>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63"/>
                                        </p:tgtEl>
                                        <p:attrNameLst>
                                          <p:attrName>style.visibility</p:attrName>
                                        </p:attrNameLst>
                                      </p:cBhvr>
                                      <p:to>
                                        <p:strVal val="visible"/>
                                      </p:to>
                                    </p:set>
                                    <p:animEffect transition="in" filter="fade">
                                      <p:cBhvr>
                                        <p:cTn id="23" dur="500"/>
                                        <p:tgtEl>
                                          <p:spTgt spid="63"/>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65"/>
                                        </p:tgtEl>
                                        <p:attrNameLst>
                                          <p:attrName>style.visibility</p:attrName>
                                        </p:attrNameLst>
                                      </p:cBhvr>
                                      <p:to>
                                        <p:strVal val="visible"/>
                                      </p:to>
                                    </p:set>
                                    <p:animEffect transition="in" filter="fade">
                                      <p:cBhvr>
                                        <p:cTn id="28" dur="500"/>
                                        <p:tgtEl>
                                          <p:spTgt spid="65"/>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61"/>
                                        </p:tgtEl>
                                        <p:attrNameLst>
                                          <p:attrName>style.visibility</p:attrName>
                                        </p:attrNameLst>
                                      </p:cBhvr>
                                      <p:to>
                                        <p:strVal val="visible"/>
                                      </p:to>
                                    </p:set>
                                    <p:animEffect transition="in" filter="fade">
                                      <p:cBhvr>
                                        <p:cTn id="31" dur="500"/>
                                        <p:tgtEl>
                                          <p:spTgt spid="61"/>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62"/>
                                        </p:tgtEl>
                                        <p:attrNameLst>
                                          <p:attrName>style.visibility</p:attrName>
                                        </p:attrNameLst>
                                      </p:cBhvr>
                                      <p:to>
                                        <p:strVal val="visible"/>
                                      </p:to>
                                    </p:set>
                                    <p:animEffect transition="in" filter="fade">
                                      <p:cBhvr>
                                        <p:cTn id="34"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p:bldP spid="51" grpId="0"/>
      <p:bldP spid="58" grpId="0" animBg="1"/>
      <p:bldP spid="61" grpId="0" animBg="1"/>
      <p:bldP spid="62" grpId="0" animBg="1"/>
      <p:bldP spid="63" grpId="0" animBg="1"/>
      <p:bldP spid="65" grpId="0" animBg="1"/>
      <p:bldP spid="66"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solidFill>
                  <a:srgbClr val="003300"/>
                </a:solidFill>
              </a:rPr>
              <a:t>Derivation of Learning Rule </a:t>
            </a:r>
            <a:r>
              <a:rPr lang="en-US" altLang="en-US" dirty="0" smtClean="0">
                <a:solidFill>
                  <a:srgbClr val="003300"/>
                </a:solidFill>
              </a:rPr>
              <a:t>(6)</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r>
                  <a:rPr lang="en-US" dirty="0" smtClean="0"/>
                  <a:t>Weights of hidden units:</a:t>
                </a:r>
              </a:p>
              <a:p>
                <a:pPr lvl="1"/>
                <a14:m>
                  <m:oMath xmlns:m="http://schemas.openxmlformats.org/officeDocument/2006/math">
                    <m:sSub>
                      <m:sSubPr>
                        <m:ctrlPr>
                          <a:rPr lang="en-US" i="1" smtClean="0">
                            <a:solidFill>
                              <a:srgbClr val="FF0000"/>
                            </a:solidFill>
                            <a:latin typeface="Cambria Math" charset="0"/>
                          </a:rPr>
                        </m:ctrlPr>
                      </m:sSubPr>
                      <m:e>
                        <m:r>
                          <a:rPr lang="en-US" i="1">
                            <a:solidFill>
                              <a:srgbClr val="FF0000"/>
                            </a:solidFill>
                            <a:latin typeface="Cambria Math"/>
                          </a:rPr>
                          <m:t>𝑤</m:t>
                        </m:r>
                      </m:e>
                      <m:sub>
                        <m:r>
                          <a:rPr lang="en-US" i="1">
                            <a:solidFill>
                              <a:srgbClr val="FF0000"/>
                            </a:solidFill>
                            <a:latin typeface="Cambria Math"/>
                          </a:rPr>
                          <m:t>𝑖𝑗</m:t>
                        </m:r>
                      </m:sub>
                    </m:sSub>
                  </m:oMath>
                </a14:m>
                <a:r>
                  <a:rPr lang="en-US" dirty="0" smtClean="0"/>
                  <a:t> is </a:t>
                </a:r>
                <a:r>
                  <a:rPr lang="en-US" dirty="0"/>
                  <a:t>changed by:</a:t>
                </a:r>
              </a:p>
              <a:p>
                <a:endParaRPr lang="en-US" dirty="0" smtClean="0"/>
              </a:p>
              <a:p>
                <a:endParaRPr lang="en-US" dirty="0"/>
              </a:p>
              <a:p>
                <a:endParaRPr lang="en-US" dirty="0" smtClean="0"/>
              </a:p>
              <a:p>
                <a:r>
                  <a:rPr lang="en-US" sz="2000" dirty="0" smtClean="0"/>
                  <a:t>Where </a:t>
                </a:r>
              </a:p>
              <a:p>
                <a:pPr marL="0" indent="0">
                  <a:buNone/>
                </a:pPr>
                <a:r>
                  <a:rPr lang="en-US" sz="2000" dirty="0" smtClean="0">
                    <a:solidFill>
                      <a:srgbClr val="FF6600"/>
                    </a:solidFill>
                  </a:rPr>
                  <a:t>	</a:t>
                </a:r>
                <a14:m>
                  <m:oMath xmlns:m="http://schemas.openxmlformats.org/officeDocument/2006/math">
                    <m:sSub>
                      <m:sSubPr>
                        <m:ctrlPr>
                          <a:rPr lang="en-US" sz="2000" i="1" smtClean="0">
                            <a:solidFill>
                              <a:srgbClr val="FF6600"/>
                            </a:solidFill>
                            <a:latin typeface="Cambria Math" charset="0"/>
                          </a:rPr>
                        </m:ctrlPr>
                      </m:sSubPr>
                      <m:e>
                        <m:r>
                          <a:rPr lang="en-US" sz="2000" i="1">
                            <a:solidFill>
                              <a:srgbClr val="FF6600"/>
                            </a:solidFill>
                            <a:latin typeface="Cambria Math"/>
                          </a:rPr>
                          <m:t>𝛿</m:t>
                        </m:r>
                      </m:e>
                      <m:sub>
                        <m:r>
                          <a:rPr lang="en-US" sz="2000" i="1">
                            <a:solidFill>
                              <a:srgbClr val="FF6600"/>
                            </a:solidFill>
                            <a:latin typeface="Cambria Math"/>
                          </a:rPr>
                          <m:t>𝑗</m:t>
                        </m:r>
                      </m:sub>
                    </m:sSub>
                    <m:r>
                      <a:rPr lang="en-US" sz="2000" b="0" i="1" smtClean="0">
                        <a:solidFill>
                          <a:srgbClr val="FF6600"/>
                        </a:solidFill>
                        <a:latin typeface="Cambria Math"/>
                      </a:rPr>
                      <m:t>=</m:t>
                    </m:r>
                    <m:sSub>
                      <m:sSubPr>
                        <m:ctrlPr>
                          <a:rPr lang="en-US" sz="2000" b="0" i="1" smtClean="0">
                            <a:solidFill>
                              <a:srgbClr val="FF6600"/>
                            </a:solidFill>
                            <a:latin typeface="Cambria Math" charset="0"/>
                          </a:rPr>
                        </m:ctrlPr>
                      </m:sSubPr>
                      <m:e>
                        <m:r>
                          <a:rPr lang="en-US" sz="2000" b="0" i="1" smtClean="0">
                            <a:solidFill>
                              <a:srgbClr val="FF6600"/>
                            </a:solidFill>
                            <a:latin typeface="Cambria Math"/>
                          </a:rPr>
                          <m:t>𝑜</m:t>
                        </m:r>
                      </m:e>
                      <m:sub>
                        <m:r>
                          <a:rPr lang="en-US" sz="2000" b="0" i="1" smtClean="0">
                            <a:solidFill>
                              <a:srgbClr val="FF6600"/>
                            </a:solidFill>
                            <a:latin typeface="Cambria Math"/>
                          </a:rPr>
                          <m:t>𝑗</m:t>
                        </m:r>
                      </m:sub>
                    </m:sSub>
                    <m:d>
                      <m:dPr>
                        <m:ctrlPr>
                          <a:rPr lang="en-US" sz="2000" i="1">
                            <a:solidFill>
                              <a:srgbClr val="FF6600"/>
                            </a:solidFill>
                            <a:latin typeface="Cambria Math" charset="0"/>
                          </a:rPr>
                        </m:ctrlPr>
                      </m:dPr>
                      <m:e>
                        <m:r>
                          <a:rPr lang="en-US" sz="2000" i="1">
                            <a:solidFill>
                              <a:srgbClr val="FF6600"/>
                            </a:solidFill>
                            <a:latin typeface="Cambria Math"/>
                          </a:rPr>
                          <m:t>1</m:t>
                        </m:r>
                        <m:r>
                          <a:rPr lang="en-US" sz="2000" i="1">
                            <a:solidFill>
                              <a:srgbClr val="FF6600"/>
                            </a:solidFill>
                            <a:latin typeface="Cambria Math"/>
                          </a:rPr>
                          <m:t>−</m:t>
                        </m:r>
                        <m:sSub>
                          <m:sSubPr>
                            <m:ctrlPr>
                              <a:rPr lang="en-US" sz="2000" i="1">
                                <a:solidFill>
                                  <a:srgbClr val="FF6600"/>
                                </a:solidFill>
                                <a:latin typeface="Cambria Math" charset="0"/>
                              </a:rPr>
                            </m:ctrlPr>
                          </m:sSubPr>
                          <m:e>
                            <m:r>
                              <a:rPr lang="en-US" sz="2000" i="1">
                                <a:solidFill>
                                  <a:srgbClr val="FF6600"/>
                                </a:solidFill>
                                <a:latin typeface="Cambria Math"/>
                              </a:rPr>
                              <m:t>𝑜</m:t>
                            </m:r>
                          </m:e>
                          <m:sub>
                            <m:r>
                              <a:rPr lang="en-US" sz="2000" i="1">
                                <a:solidFill>
                                  <a:srgbClr val="FF6600"/>
                                </a:solidFill>
                                <a:latin typeface="Cambria Math"/>
                              </a:rPr>
                              <m:t>𝑗</m:t>
                            </m:r>
                          </m:sub>
                        </m:sSub>
                      </m:e>
                    </m:d>
                    <m:r>
                      <a:rPr lang="en-US" sz="2000" i="1">
                        <a:solidFill>
                          <a:srgbClr val="FF6600"/>
                        </a:solidFill>
                        <a:latin typeface="Cambria Math"/>
                      </a:rPr>
                      <m:t>.</m:t>
                    </m:r>
                    <m:d>
                      <m:dPr>
                        <m:ctrlPr>
                          <a:rPr lang="en-US" sz="2000" i="1">
                            <a:solidFill>
                              <a:srgbClr val="FF6600"/>
                            </a:solidFill>
                            <a:latin typeface="Cambria Math" charset="0"/>
                          </a:rPr>
                        </m:ctrlPr>
                      </m:dPr>
                      <m:e>
                        <m:nary>
                          <m:naryPr>
                            <m:chr m:val="∑"/>
                            <m:ctrlPr>
                              <a:rPr lang="en-US" sz="2000" i="1">
                                <a:solidFill>
                                  <a:srgbClr val="FF6600"/>
                                </a:solidFill>
                                <a:latin typeface="Cambria Math" charset="0"/>
                              </a:rPr>
                            </m:ctrlPr>
                          </m:naryPr>
                          <m:sub>
                            <m:r>
                              <m:rPr>
                                <m:brk m:alnAt="23"/>
                              </m:rPr>
                              <a:rPr lang="en-US" sz="2000" i="1">
                                <a:solidFill>
                                  <a:srgbClr val="FF6600"/>
                                </a:solidFill>
                                <a:latin typeface="Cambria Math"/>
                              </a:rPr>
                              <m:t>𝑘</m:t>
                            </m:r>
                            <m:r>
                              <a:rPr lang="en-US" sz="2000" i="1">
                                <a:solidFill>
                                  <a:srgbClr val="FF6600"/>
                                </a:solidFill>
                                <a:latin typeface="Cambria Math"/>
                              </a:rPr>
                              <m:t>∈</m:t>
                            </m:r>
                            <m:r>
                              <a:rPr lang="en-US" sz="2000" b="0" i="1" smtClean="0">
                                <a:solidFill>
                                  <a:srgbClr val="FF6600"/>
                                </a:solidFill>
                                <a:latin typeface="Cambria Math" charset="0"/>
                              </a:rPr>
                              <m:t>𝑝𝑎𝑟𝑒𝑛𝑡</m:t>
                            </m:r>
                            <m:d>
                              <m:dPr>
                                <m:ctrlPr>
                                  <a:rPr lang="en-US" sz="2000" i="1">
                                    <a:solidFill>
                                      <a:srgbClr val="FF6600"/>
                                    </a:solidFill>
                                    <a:latin typeface="Cambria Math" charset="0"/>
                                  </a:rPr>
                                </m:ctrlPr>
                              </m:dPr>
                              <m:e>
                                <m:r>
                                  <a:rPr lang="en-US" sz="2000" i="1">
                                    <a:solidFill>
                                      <a:srgbClr val="FF6600"/>
                                    </a:solidFill>
                                    <a:latin typeface="Cambria Math"/>
                                  </a:rPr>
                                  <m:t>𝑗</m:t>
                                </m:r>
                              </m:e>
                            </m:d>
                          </m:sub>
                          <m:sup/>
                          <m:e>
                            <m:r>
                              <a:rPr lang="en-US" sz="2000" i="1">
                                <a:solidFill>
                                  <a:srgbClr val="FF6600"/>
                                </a:solidFill>
                                <a:latin typeface="Cambria Math"/>
                              </a:rPr>
                              <m:t>−</m:t>
                            </m:r>
                            <m:sSub>
                              <m:sSubPr>
                                <m:ctrlPr>
                                  <a:rPr lang="en-US" sz="2000" i="1">
                                    <a:solidFill>
                                      <a:srgbClr val="FF6600"/>
                                    </a:solidFill>
                                    <a:latin typeface="Cambria Math" charset="0"/>
                                  </a:rPr>
                                </m:ctrlPr>
                              </m:sSubPr>
                              <m:e>
                                <m:r>
                                  <a:rPr lang="en-US" sz="2000" i="1">
                                    <a:solidFill>
                                      <a:srgbClr val="FF6600"/>
                                    </a:solidFill>
                                    <a:latin typeface="Cambria Math"/>
                                  </a:rPr>
                                  <m:t>𝛿</m:t>
                                </m:r>
                              </m:e>
                              <m:sub>
                                <m:r>
                                  <a:rPr lang="en-US" sz="2000" i="1">
                                    <a:solidFill>
                                      <a:srgbClr val="FF6600"/>
                                    </a:solidFill>
                                    <a:latin typeface="Cambria Math"/>
                                  </a:rPr>
                                  <m:t>𝑘</m:t>
                                </m:r>
                              </m:sub>
                            </m:sSub>
                            <m:r>
                              <a:rPr lang="en-US" sz="2000" i="1">
                                <a:solidFill>
                                  <a:srgbClr val="FF6600"/>
                                </a:solidFill>
                                <a:latin typeface="Cambria Math"/>
                              </a:rPr>
                              <m:t>  </m:t>
                            </m:r>
                            <m:sSub>
                              <m:sSubPr>
                                <m:ctrlPr>
                                  <a:rPr lang="en-US" sz="2000" i="1">
                                    <a:solidFill>
                                      <a:srgbClr val="FF6600"/>
                                    </a:solidFill>
                                    <a:latin typeface="Cambria Math" charset="0"/>
                                  </a:rPr>
                                </m:ctrlPr>
                              </m:sSubPr>
                              <m:e>
                                <m:r>
                                  <a:rPr lang="en-US" sz="2000" i="1">
                                    <a:solidFill>
                                      <a:srgbClr val="FF6600"/>
                                    </a:solidFill>
                                    <a:latin typeface="Cambria Math"/>
                                  </a:rPr>
                                  <m:t>𝑤</m:t>
                                </m:r>
                              </m:e>
                              <m:sub>
                                <m:r>
                                  <a:rPr lang="en-US" sz="2000" i="1">
                                    <a:solidFill>
                                      <a:srgbClr val="FF6600"/>
                                    </a:solidFill>
                                    <a:latin typeface="Cambria Math"/>
                                  </a:rPr>
                                  <m:t>𝑗𝑘</m:t>
                                </m:r>
                              </m:sub>
                            </m:sSub>
                            <m:r>
                              <a:rPr lang="en-US" sz="2000" i="1">
                                <a:solidFill>
                                  <a:srgbClr val="FF6600"/>
                                </a:solidFill>
                                <a:latin typeface="Cambria Math"/>
                              </a:rPr>
                              <m:t> </m:t>
                            </m:r>
                            <m:r>
                              <a:rPr lang="fa-IR" sz="2000" i="1">
                                <a:solidFill>
                                  <a:srgbClr val="FF6600"/>
                                </a:solidFill>
                                <a:latin typeface="Cambria Math"/>
                              </a:rPr>
                              <m:t>   </m:t>
                            </m:r>
                          </m:e>
                        </m:nary>
                      </m:e>
                    </m:d>
                  </m:oMath>
                </a14:m>
                <a:endParaRPr lang="en-US" sz="2000" dirty="0" smtClean="0">
                  <a:solidFill>
                    <a:srgbClr val="FF0000"/>
                  </a:solidFill>
                </a:endParaRPr>
              </a:p>
              <a:p>
                <a:pPr marL="0" indent="0">
                  <a:buNone/>
                </a:pPr>
                <a:endParaRPr lang="en-US" sz="2000" dirty="0">
                  <a:solidFill>
                    <a:srgbClr val="FF0000"/>
                  </a:solidFill>
                </a:endParaRPr>
              </a:p>
              <a:p>
                <a:r>
                  <a:rPr lang="en-US" sz="2000" dirty="0" smtClean="0"/>
                  <a:t>First </a:t>
                </a:r>
                <a:r>
                  <a:rPr lang="en-US" sz="2000" dirty="0"/>
                  <a:t>determine the error for the output units.</a:t>
                </a:r>
              </a:p>
              <a:p>
                <a:r>
                  <a:rPr lang="en-US" sz="2000" dirty="0"/>
                  <a:t>Then, </a:t>
                </a:r>
                <a:r>
                  <a:rPr lang="en-US" sz="2000" dirty="0" err="1"/>
                  <a:t>backpropagate</a:t>
                </a:r>
                <a:r>
                  <a:rPr lang="en-US" sz="2000" dirty="0"/>
                  <a:t> this error layer by layer through the </a:t>
                </a:r>
                <a:r>
                  <a:rPr lang="en-US" sz="2000" dirty="0" smtClean="0"/>
                  <a:t>network, changing </a:t>
                </a:r>
                <a:r>
                  <a:rPr lang="en-US" sz="2000" dirty="0"/>
                  <a:t>weights appropriately in each layer</a:t>
                </a:r>
                <a:r>
                  <a:rPr lang="en-US" sz="2000" dirty="0" smtClean="0"/>
                  <a:t>.</a:t>
                </a:r>
              </a:p>
              <a:p>
                <a:pPr marL="0" indent="0">
                  <a:buNone/>
                </a:pPr>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0">
                <a:blip r:embed="rId2"/>
                <a:stretch>
                  <a:fillRect l="-1098" t="-979"/>
                </a:stretch>
              </a:blipFill>
            </p:spPr>
            <p:txBody>
              <a:bodyPr/>
              <a:lstStyle/>
              <a:p>
                <a:r>
                  <a:rPr lang="en-US">
                    <a:noFill/>
                  </a:rPr>
                  <a:t> </a:t>
                </a:r>
              </a:p>
            </p:txBody>
          </p:sp>
        </mc:Fallback>
      </mc:AlternateContent>
      <p:sp>
        <p:nvSpPr>
          <p:cNvPr id="5" name="Slide Number Placeholder 4"/>
          <p:cNvSpPr>
            <a:spLocks noGrp="1"/>
          </p:cNvSpPr>
          <p:nvPr>
            <p:ph type="sldNum" sz="quarter" idx="4294967295"/>
          </p:nvPr>
        </p:nvSpPr>
        <p:spPr>
          <a:xfrm>
            <a:off x="7010400" y="6356350"/>
            <a:ext cx="2133600" cy="365125"/>
          </a:xfrm>
        </p:spPr>
        <p:txBody>
          <a:bodyPr/>
          <a:lstStyle/>
          <a:p>
            <a:fld id="{FA6F6034-1516-478C-9756-BC6A8296D6DE}" type="slidenum">
              <a:rPr lang="en-US" smtClean="0"/>
              <a:pPr/>
              <a:t>44</a:t>
            </a:fld>
            <a:endParaRPr lang="en-US" dirty="0"/>
          </a:p>
        </p:txBody>
      </p:sp>
      <p:grpSp>
        <p:nvGrpSpPr>
          <p:cNvPr id="6" name="Group 5"/>
          <p:cNvGrpSpPr/>
          <p:nvPr/>
        </p:nvGrpSpPr>
        <p:grpSpPr>
          <a:xfrm>
            <a:off x="7153103" y="2814649"/>
            <a:ext cx="2207678" cy="2062151"/>
            <a:chOff x="6400800" y="1600200"/>
            <a:chExt cx="3053213" cy="2936795"/>
          </a:xfrm>
        </p:grpSpPr>
        <p:grpSp>
          <p:nvGrpSpPr>
            <p:cNvPr id="7" name="Group 6"/>
            <p:cNvGrpSpPr/>
            <p:nvPr/>
          </p:nvGrpSpPr>
          <p:grpSpPr>
            <a:xfrm>
              <a:off x="6400800" y="2095143"/>
              <a:ext cx="3053213" cy="2441852"/>
              <a:chOff x="6477000" y="2704742"/>
              <a:chExt cx="3053213" cy="2441852"/>
            </a:xfrm>
          </p:grpSpPr>
          <p:grpSp>
            <p:nvGrpSpPr>
              <p:cNvPr id="11" name="Group 51"/>
              <p:cNvGrpSpPr>
                <a:grpSpLocks/>
              </p:cNvGrpSpPr>
              <p:nvPr/>
            </p:nvGrpSpPr>
            <p:grpSpPr bwMode="auto">
              <a:xfrm>
                <a:off x="6477000" y="2704742"/>
                <a:ext cx="2430053" cy="2248257"/>
                <a:chOff x="1872" y="2496"/>
                <a:chExt cx="1392" cy="1368"/>
              </a:xfrm>
            </p:grpSpPr>
            <p:grpSp>
              <p:nvGrpSpPr>
                <p:cNvPr id="15" name="Group 26"/>
                <p:cNvGrpSpPr>
                  <a:grpSpLocks/>
                </p:cNvGrpSpPr>
                <p:nvPr/>
              </p:nvGrpSpPr>
              <p:grpSpPr bwMode="auto">
                <a:xfrm>
                  <a:off x="1872" y="3720"/>
                  <a:ext cx="1392" cy="144"/>
                  <a:chOff x="1872" y="3720"/>
                  <a:chExt cx="1392" cy="144"/>
                </a:xfrm>
              </p:grpSpPr>
              <p:sp>
                <p:nvSpPr>
                  <p:cNvPr id="45" name="Oval 10"/>
                  <p:cNvSpPr>
                    <a:spLocks noChangeArrowheads="1"/>
                  </p:cNvSpPr>
                  <p:nvPr/>
                </p:nvSpPr>
                <p:spPr bwMode="auto">
                  <a:xfrm>
                    <a:off x="1872" y="3720"/>
                    <a:ext cx="144" cy="144"/>
                  </a:xfrm>
                  <a:prstGeom prst="ellipse">
                    <a:avLst/>
                  </a:prstGeom>
                  <a:solidFill>
                    <a:schemeClr val="tx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6" name="Oval 11"/>
                  <p:cNvSpPr>
                    <a:spLocks noChangeArrowheads="1"/>
                  </p:cNvSpPr>
                  <p:nvPr/>
                </p:nvSpPr>
                <p:spPr bwMode="auto">
                  <a:xfrm>
                    <a:off x="2256" y="3720"/>
                    <a:ext cx="144" cy="144"/>
                  </a:xfrm>
                  <a:prstGeom prst="ellipse">
                    <a:avLst/>
                  </a:prstGeom>
                  <a:solidFill>
                    <a:schemeClr val="tx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7" name="Oval 12"/>
                  <p:cNvSpPr>
                    <a:spLocks noChangeArrowheads="1"/>
                  </p:cNvSpPr>
                  <p:nvPr/>
                </p:nvSpPr>
                <p:spPr bwMode="auto">
                  <a:xfrm>
                    <a:off x="2832" y="3720"/>
                    <a:ext cx="144" cy="144"/>
                  </a:xfrm>
                  <a:prstGeom prst="ellipse">
                    <a:avLst/>
                  </a:prstGeom>
                  <a:solidFill>
                    <a:schemeClr val="tx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8" name="Oval 13"/>
                  <p:cNvSpPr>
                    <a:spLocks noChangeArrowheads="1"/>
                  </p:cNvSpPr>
                  <p:nvPr/>
                </p:nvSpPr>
                <p:spPr bwMode="auto">
                  <a:xfrm>
                    <a:off x="3120" y="3720"/>
                    <a:ext cx="144" cy="144"/>
                  </a:xfrm>
                  <a:prstGeom prst="ellipse">
                    <a:avLst/>
                  </a:prstGeom>
                  <a:solidFill>
                    <a:schemeClr val="tx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9" name="Oval 14"/>
                  <p:cNvSpPr>
                    <a:spLocks noChangeArrowheads="1"/>
                  </p:cNvSpPr>
                  <p:nvPr/>
                </p:nvSpPr>
                <p:spPr bwMode="auto">
                  <a:xfrm>
                    <a:off x="2544" y="3720"/>
                    <a:ext cx="144" cy="144"/>
                  </a:xfrm>
                  <a:prstGeom prst="ellipse">
                    <a:avLst/>
                  </a:prstGeom>
                  <a:solidFill>
                    <a:schemeClr val="tx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16" name="Group 25"/>
                <p:cNvGrpSpPr>
                  <a:grpSpLocks/>
                </p:cNvGrpSpPr>
                <p:nvPr/>
              </p:nvGrpSpPr>
              <p:grpSpPr bwMode="auto">
                <a:xfrm>
                  <a:off x="2016" y="3108"/>
                  <a:ext cx="1056" cy="144"/>
                  <a:chOff x="2016" y="3168"/>
                  <a:chExt cx="1056" cy="144"/>
                </a:xfrm>
              </p:grpSpPr>
              <p:sp>
                <p:nvSpPr>
                  <p:cNvPr id="42" name="Oval 16"/>
                  <p:cNvSpPr>
                    <a:spLocks noChangeArrowheads="1"/>
                  </p:cNvSpPr>
                  <p:nvPr/>
                </p:nvSpPr>
                <p:spPr bwMode="auto">
                  <a:xfrm>
                    <a:off x="2016" y="3168"/>
                    <a:ext cx="144" cy="144"/>
                  </a:xfrm>
                  <a:prstGeom prst="ellipse">
                    <a:avLst/>
                  </a:prstGeom>
                  <a:solidFill>
                    <a:schemeClr val="tx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3" name="Oval 17"/>
                  <p:cNvSpPr>
                    <a:spLocks noChangeArrowheads="1"/>
                  </p:cNvSpPr>
                  <p:nvPr/>
                </p:nvSpPr>
                <p:spPr bwMode="auto">
                  <a:xfrm>
                    <a:off x="2928" y="3168"/>
                    <a:ext cx="144" cy="144"/>
                  </a:xfrm>
                  <a:prstGeom prst="ellipse">
                    <a:avLst/>
                  </a:prstGeom>
                  <a:solidFill>
                    <a:schemeClr val="tx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4" name="Oval 19"/>
                  <p:cNvSpPr>
                    <a:spLocks noChangeArrowheads="1"/>
                  </p:cNvSpPr>
                  <p:nvPr/>
                </p:nvSpPr>
                <p:spPr bwMode="auto">
                  <a:xfrm>
                    <a:off x="2496" y="3168"/>
                    <a:ext cx="144" cy="144"/>
                  </a:xfrm>
                  <a:prstGeom prst="ellipse">
                    <a:avLst/>
                  </a:prstGeom>
                  <a:solidFill>
                    <a:schemeClr val="tx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17" name="Group 27"/>
                <p:cNvGrpSpPr>
                  <a:grpSpLocks/>
                </p:cNvGrpSpPr>
                <p:nvPr/>
              </p:nvGrpSpPr>
              <p:grpSpPr bwMode="auto">
                <a:xfrm>
                  <a:off x="2208" y="2496"/>
                  <a:ext cx="624" cy="144"/>
                  <a:chOff x="2208" y="2496"/>
                  <a:chExt cx="624" cy="144"/>
                </a:xfrm>
              </p:grpSpPr>
              <p:sp>
                <p:nvSpPr>
                  <p:cNvPr id="40" name="Oval 21"/>
                  <p:cNvSpPr>
                    <a:spLocks noChangeArrowheads="1"/>
                  </p:cNvSpPr>
                  <p:nvPr/>
                </p:nvSpPr>
                <p:spPr bwMode="auto">
                  <a:xfrm>
                    <a:off x="2208" y="2496"/>
                    <a:ext cx="144" cy="144"/>
                  </a:xfrm>
                  <a:prstGeom prst="ellipse">
                    <a:avLst/>
                  </a:prstGeom>
                  <a:solidFill>
                    <a:schemeClr val="tx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1" name="Oval 24"/>
                  <p:cNvSpPr>
                    <a:spLocks noChangeArrowheads="1"/>
                  </p:cNvSpPr>
                  <p:nvPr/>
                </p:nvSpPr>
                <p:spPr bwMode="auto">
                  <a:xfrm>
                    <a:off x="2688" y="2496"/>
                    <a:ext cx="144" cy="144"/>
                  </a:xfrm>
                  <a:prstGeom prst="ellipse">
                    <a:avLst/>
                  </a:prstGeom>
                  <a:solidFill>
                    <a:schemeClr val="tx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cxnSp>
              <p:nvCxnSpPr>
                <p:cNvPr id="18" name="AutoShape 28"/>
                <p:cNvCxnSpPr>
                  <a:cxnSpLocks noChangeShapeType="1"/>
                  <a:stCxn id="41" idx="4"/>
                  <a:endCxn id="43" idx="0"/>
                </p:cNvCxnSpPr>
                <p:nvPr/>
              </p:nvCxnSpPr>
              <p:spPr bwMode="auto">
                <a:xfrm>
                  <a:off x="2760" y="2640"/>
                  <a:ext cx="240" cy="468"/>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9" name="AutoShape 29"/>
                <p:cNvCxnSpPr>
                  <a:cxnSpLocks noChangeShapeType="1"/>
                  <a:stCxn id="41" idx="4"/>
                  <a:endCxn id="44" idx="0"/>
                </p:cNvCxnSpPr>
                <p:nvPr/>
              </p:nvCxnSpPr>
              <p:spPr bwMode="auto">
                <a:xfrm flipH="1">
                  <a:off x="2568" y="2640"/>
                  <a:ext cx="192" cy="468"/>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0" name="AutoShape 30"/>
                <p:cNvCxnSpPr>
                  <a:cxnSpLocks noChangeShapeType="1"/>
                  <a:stCxn id="41" idx="4"/>
                  <a:endCxn id="42" idx="0"/>
                </p:cNvCxnSpPr>
                <p:nvPr/>
              </p:nvCxnSpPr>
              <p:spPr bwMode="auto">
                <a:xfrm flipH="1">
                  <a:off x="2088" y="2640"/>
                  <a:ext cx="672" cy="468"/>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1" name="AutoShape 31"/>
                <p:cNvCxnSpPr>
                  <a:cxnSpLocks noChangeShapeType="1"/>
                  <a:stCxn id="40" idx="4"/>
                  <a:endCxn id="43" idx="0"/>
                </p:cNvCxnSpPr>
                <p:nvPr/>
              </p:nvCxnSpPr>
              <p:spPr bwMode="auto">
                <a:xfrm>
                  <a:off x="2280" y="2640"/>
                  <a:ext cx="720" cy="468"/>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2" name="AutoShape 32"/>
                <p:cNvCxnSpPr>
                  <a:cxnSpLocks noChangeShapeType="1"/>
                  <a:stCxn id="40" idx="4"/>
                  <a:endCxn id="44" idx="0"/>
                </p:cNvCxnSpPr>
                <p:nvPr/>
              </p:nvCxnSpPr>
              <p:spPr bwMode="auto">
                <a:xfrm>
                  <a:off x="2280" y="2640"/>
                  <a:ext cx="288" cy="468"/>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3" name="AutoShape 33"/>
                <p:cNvCxnSpPr>
                  <a:cxnSpLocks noChangeShapeType="1"/>
                  <a:stCxn id="40" idx="4"/>
                  <a:endCxn id="42" idx="0"/>
                </p:cNvCxnSpPr>
                <p:nvPr/>
              </p:nvCxnSpPr>
              <p:spPr bwMode="auto">
                <a:xfrm flipH="1">
                  <a:off x="2088" y="2640"/>
                  <a:ext cx="192" cy="468"/>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4" name="AutoShape 34"/>
                <p:cNvCxnSpPr>
                  <a:cxnSpLocks noChangeShapeType="1"/>
                  <a:stCxn id="42" idx="4"/>
                  <a:endCxn id="45" idx="0"/>
                </p:cNvCxnSpPr>
                <p:nvPr/>
              </p:nvCxnSpPr>
              <p:spPr bwMode="auto">
                <a:xfrm flipH="1">
                  <a:off x="1944" y="3252"/>
                  <a:ext cx="144" cy="468"/>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5" name="AutoShape 35"/>
                <p:cNvCxnSpPr>
                  <a:cxnSpLocks noChangeShapeType="1"/>
                  <a:stCxn id="42" idx="4"/>
                  <a:endCxn id="46" idx="0"/>
                </p:cNvCxnSpPr>
                <p:nvPr/>
              </p:nvCxnSpPr>
              <p:spPr bwMode="auto">
                <a:xfrm>
                  <a:off x="2088" y="3252"/>
                  <a:ext cx="240" cy="468"/>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6" name="AutoShape 36"/>
                <p:cNvCxnSpPr>
                  <a:cxnSpLocks noChangeShapeType="1"/>
                  <a:stCxn id="42" idx="4"/>
                  <a:endCxn id="49" idx="0"/>
                </p:cNvCxnSpPr>
                <p:nvPr/>
              </p:nvCxnSpPr>
              <p:spPr bwMode="auto">
                <a:xfrm>
                  <a:off x="2088" y="3252"/>
                  <a:ext cx="528" cy="468"/>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7" name="AutoShape 37"/>
                <p:cNvCxnSpPr>
                  <a:cxnSpLocks noChangeShapeType="1"/>
                  <a:stCxn id="42" idx="4"/>
                  <a:endCxn id="47" idx="0"/>
                </p:cNvCxnSpPr>
                <p:nvPr/>
              </p:nvCxnSpPr>
              <p:spPr bwMode="auto">
                <a:xfrm>
                  <a:off x="2088" y="3252"/>
                  <a:ext cx="816" cy="468"/>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8" name="AutoShape 38"/>
                <p:cNvCxnSpPr>
                  <a:cxnSpLocks noChangeShapeType="1"/>
                  <a:stCxn id="42" idx="4"/>
                  <a:endCxn id="48" idx="0"/>
                </p:cNvCxnSpPr>
                <p:nvPr/>
              </p:nvCxnSpPr>
              <p:spPr bwMode="auto">
                <a:xfrm>
                  <a:off x="2088" y="3252"/>
                  <a:ext cx="1104" cy="468"/>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9" name="AutoShape 40"/>
                <p:cNvCxnSpPr>
                  <a:cxnSpLocks noChangeShapeType="1"/>
                  <a:endCxn id="49" idx="0"/>
                </p:cNvCxnSpPr>
                <p:nvPr/>
              </p:nvCxnSpPr>
              <p:spPr bwMode="auto">
                <a:xfrm>
                  <a:off x="2560" y="3268"/>
                  <a:ext cx="56" cy="452"/>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0" name="AutoShape 41"/>
                <p:cNvCxnSpPr>
                  <a:cxnSpLocks noChangeShapeType="1"/>
                  <a:stCxn id="44" idx="4"/>
                  <a:endCxn id="46" idx="0"/>
                </p:cNvCxnSpPr>
                <p:nvPr/>
              </p:nvCxnSpPr>
              <p:spPr bwMode="auto">
                <a:xfrm flipH="1">
                  <a:off x="2328" y="3252"/>
                  <a:ext cx="240" cy="468"/>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1" name="AutoShape 42"/>
                <p:cNvCxnSpPr>
                  <a:cxnSpLocks noChangeShapeType="1"/>
                  <a:endCxn id="45" idx="0"/>
                </p:cNvCxnSpPr>
                <p:nvPr/>
              </p:nvCxnSpPr>
              <p:spPr bwMode="auto">
                <a:xfrm flipH="1">
                  <a:off x="1944" y="3268"/>
                  <a:ext cx="616" cy="452"/>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2" name="AutoShape 43"/>
                <p:cNvCxnSpPr>
                  <a:cxnSpLocks noChangeShapeType="1"/>
                </p:cNvCxnSpPr>
                <p:nvPr/>
              </p:nvCxnSpPr>
              <p:spPr bwMode="auto">
                <a:xfrm>
                  <a:off x="2544" y="3264"/>
                  <a:ext cx="312" cy="456"/>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3" name="AutoShape 44"/>
                <p:cNvCxnSpPr>
                  <a:cxnSpLocks noChangeShapeType="1"/>
                  <a:stCxn id="43" idx="4"/>
                  <a:endCxn id="48" idx="0"/>
                </p:cNvCxnSpPr>
                <p:nvPr/>
              </p:nvCxnSpPr>
              <p:spPr bwMode="auto">
                <a:xfrm>
                  <a:off x="3000" y="3252"/>
                  <a:ext cx="192" cy="468"/>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4" name="AutoShape 45"/>
                <p:cNvCxnSpPr>
                  <a:cxnSpLocks noChangeShapeType="1"/>
                  <a:stCxn id="43" idx="4"/>
                  <a:endCxn id="47" idx="0"/>
                </p:cNvCxnSpPr>
                <p:nvPr/>
              </p:nvCxnSpPr>
              <p:spPr bwMode="auto">
                <a:xfrm flipH="1">
                  <a:off x="2904" y="3252"/>
                  <a:ext cx="96" cy="468"/>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5" name="AutoShape 46"/>
                <p:cNvCxnSpPr>
                  <a:cxnSpLocks noChangeShapeType="1"/>
                  <a:stCxn id="43" idx="4"/>
                  <a:endCxn id="49" idx="0"/>
                </p:cNvCxnSpPr>
                <p:nvPr/>
              </p:nvCxnSpPr>
              <p:spPr bwMode="auto">
                <a:xfrm flipH="1">
                  <a:off x="2616" y="3252"/>
                  <a:ext cx="384" cy="468"/>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6" name="AutoShape 47"/>
                <p:cNvCxnSpPr>
                  <a:cxnSpLocks noChangeShapeType="1"/>
                  <a:stCxn id="43" idx="4"/>
                  <a:endCxn id="46" idx="0"/>
                </p:cNvCxnSpPr>
                <p:nvPr/>
              </p:nvCxnSpPr>
              <p:spPr bwMode="auto">
                <a:xfrm flipH="1">
                  <a:off x="2328" y="3252"/>
                  <a:ext cx="672" cy="468"/>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7" name="AutoShape 48"/>
                <p:cNvCxnSpPr>
                  <a:cxnSpLocks noChangeShapeType="1"/>
                  <a:stCxn id="43" idx="4"/>
                  <a:endCxn id="45" idx="7"/>
                </p:cNvCxnSpPr>
                <p:nvPr/>
              </p:nvCxnSpPr>
              <p:spPr bwMode="auto">
                <a:xfrm flipH="1">
                  <a:off x="1995" y="3252"/>
                  <a:ext cx="1005" cy="489"/>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8" name="AutoShape 49"/>
                <p:cNvCxnSpPr>
                  <a:cxnSpLocks noChangeShapeType="1"/>
                  <a:stCxn id="44" idx="4"/>
                  <a:endCxn id="48" idx="0"/>
                </p:cNvCxnSpPr>
                <p:nvPr/>
              </p:nvCxnSpPr>
              <p:spPr bwMode="auto">
                <a:xfrm>
                  <a:off x="2568" y="3252"/>
                  <a:ext cx="624" cy="468"/>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39" name="Line 50"/>
                <p:cNvSpPr>
                  <a:spLocks noChangeShapeType="1"/>
                </p:cNvSpPr>
                <p:nvPr/>
              </p:nvSpPr>
              <p:spPr bwMode="auto">
                <a:xfrm flipV="1">
                  <a:off x="1872" y="2688"/>
                  <a:ext cx="0" cy="1104"/>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mc:AlternateContent xmlns:mc="http://schemas.openxmlformats.org/markup-compatibility/2006" xmlns:a14="http://schemas.microsoft.com/office/drawing/2010/main">
            <mc:Choice Requires="a14">
              <p:sp>
                <p:nvSpPr>
                  <p:cNvPr id="12" name="TextBox 11"/>
                  <p:cNvSpPr txBox="1"/>
                  <p:nvPr/>
                </p:nvSpPr>
                <p:spPr>
                  <a:xfrm>
                    <a:off x="6774174" y="2743199"/>
                    <a:ext cx="2286000" cy="2403395"/>
                  </a:xfrm>
                  <a:prstGeom prst="rect">
                    <a:avLst/>
                  </a:prstGeom>
                  <a:noFill/>
                </p:spPr>
                <p:txBody>
                  <a:bodyPr wrap="square" rtlCol="0">
                    <a:spAutoFit/>
                  </a:bodyPr>
                  <a:lstStyle/>
                  <a:p>
                    <a:pPr algn="ctr"/>
                    <a:r>
                      <a:rPr lang="en-US" sz="2500" u="none" dirty="0" smtClean="0"/>
                      <a:t>        </a:t>
                    </a:r>
                    <a14:m>
                      <m:oMath xmlns:m="http://schemas.openxmlformats.org/officeDocument/2006/math">
                        <m:r>
                          <a:rPr lang="en-US" sz="2500" i="1" u="none" smtClean="0">
                            <a:latin typeface="Cambria Math"/>
                          </a:rPr>
                          <m:t>𝑘</m:t>
                        </m:r>
                      </m:oMath>
                    </a14:m>
                    <a:endParaRPr lang="en-US" sz="2500" i="1" u="none" dirty="0">
                      <a:latin typeface="Cambria Math"/>
                    </a:endParaRPr>
                  </a:p>
                  <a:p>
                    <a:pPr algn="ctr"/>
                    <a:endParaRPr lang="en-US" sz="2500" b="0" i="1" u="none" dirty="0" smtClean="0">
                      <a:latin typeface="Cambria Math"/>
                    </a:endParaRPr>
                  </a:p>
                  <a:p>
                    <a:pPr algn="ctr"/>
                    <a14:m>
                      <m:oMath xmlns:m="http://schemas.openxmlformats.org/officeDocument/2006/math">
                        <m:r>
                          <a:rPr lang="en-US" sz="2500" b="0" i="1" u="none" smtClean="0">
                            <a:latin typeface="Cambria Math"/>
                          </a:rPr>
                          <m:t>𝑗</m:t>
                        </m:r>
                      </m:oMath>
                    </a14:m>
                    <a:r>
                      <a:rPr lang="en-US" sz="2500" u="none" dirty="0" smtClean="0"/>
                      <a:t>          </a:t>
                    </a:r>
                    <a:endParaRPr lang="en-US" sz="2500" u="none" dirty="0"/>
                  </a:p>
                  <a:p>
                    <a:pPr algn="ctr"/>
                    <a:endParaRPr lang="en-US" sz="2500" i="1" u="none" dirty="0" smtClean="0">
                      <a:latin typeface="Cambria Math"/>
                    </a:endParaRPr>
                  </a:p>
                  <a:p>
                    <a:pPr algn="ctr"/>
                    <a:r>
                      <a:rPr lang="en-US" sz="2500" u="none" dirty="0" smtClean="0"/>
                      <a:t>            </a:t>
                    </a:r>
                    <a14:m>
                      <m:oMath xmlns:m="http://schemas.openxmlformats.org/officeDocument/2006/math">
                        <m:r>
                          <a:rPr lang="en-US" sz="2500" i="1" u="none">
                            <a:latin typeface="Cambria Math"/>
                          </a:rPr>
                          <m:t>𝑖</m:t>
                        </m:r>
                      </m:oMath>
                    </a14:m>
                    <a:endParaRPr lang="en-US" sz="2500" u="none" dirty="0" smtClean="0"/>
                  </a:p>
                </p:txBody>
              </p:sp>
            </mc:Choice>
            <mc:Fallback xmlns="">
              <p:sp>
                <p:nvSpPr>
                  <p:cNvPr id="12" name="TextBox 11"/>
                  <p:cNvSpPr txBox="1">
                    <a:spLocks noRot="1" noChangeAspect="1" noMove="1" noResize="1" noEditPoints="1" noAdjustHandles="1" noChangeArrowheads="1" noChangeShapeType="1" noTextEdit="1"/>
                  </p:cNvSpPr>
                  <p:nvPr/>
                </p:nvSpPr>
                <p:spPr>
                  <a:xfrm>
                    <a:off x="6774174" y="2743199"/>
                    <a:ext cx="2286000" cy="2403395"/>
                  </a:xfrm>
                  <a:prstGeom prst="rect">
                    <a:avLst/>
                  </a:prstGeom>
                  <a:blipFill rotWithShape="1">
                    <a:blip r:embed="rId3"/>
                    <a:stretch>
                      <a:fillRect b="-404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3" name="Rectangle 12"/>
                  <p:cNvSpPr/>
                  <p:nvPr/>
                </p:nvSpPr>
                <p:spPr>
                  <a:xfrm>
                    <a:off x="8597763" y="3328290"/>
                    <a:ext cx="932450" cy="699847"/>
                  </a:xfrm>
                  <a:prstGeom prst="rect">
                    <a:avLst/>
                  </a:prstGeom>
                </p:spPr>
                <p:txBody>
                  <a:bodyPr wrap="none">
                    <a:spAutoFit/>
                  </a:bodyPr>
                  <a:lstStyle/>
                  <a:p>
                    <a:pPr algn="ctr"/>
                    <a14:m>
                      <m:oMathPara xmlns:m="http://schemas.openxmlformats.org/officeDocument/2006/math">
                        <m:oMathParaPr>
                          <m:jc m:val="centerGroup"/>
                        </m:oMathParaPr>
                        <m:oMath xmlns:m="http://schemas.openxmlformats.org/officeDocument/2006/math">
                          <m:sSub>
                            <m:sSubPr>
                              <m:ctrlPr>
                                <a:rPr lang="en-US" sz="2400" i="1" u="none" smtClean="0">
                                  <a:solidFill>
                                    <a:srgbClr val="FF0000"/>
                                  </a:solidFill>
                                  <a:latin typeface="Cambria Math" charset="0"/>
                                </a:rPr>
                              </m:ctrlPr>
                            </m:sSubPr>
                            <m:e>
                              <m:r>
                                <a:rPr lang="en-US" sz="2400" i="1" u="none">
                                  <a:solidFill>
                                    <a:srgbClr val="FF0000"/>
                                  </a:solidFill>
                                  <a:latin typeface="Cambria Math"/>
                                </a:rPr>
                                <m:t>𝑤</m:t>
                              </m:r>
                            </m:e>
                            <m:sub>
                              <m:r>
                                <a:rPr lang="en-US" sz="2400" i="1" u="none">
                                  <a:solidFill>
                                    <a:srgbClr val="FF0000"/>
                                  </a:solidFill>
                                  <a:latin typeface="Cambria Math"/>
                                </a:rPr>
                                <m:t>𝑖𝑗</m:t>
                              </m:r>
                            </m:sub>
                          </m:sSub>
                        </m:oMath>
                      </m:oMathPara>
                    </a14:m>
                    <a:endParaRPr lang="en-US" sz="2400" i="1" u="none" dirty="0">
                      <a:latin typeface="Cambria Math"/>
                    </a:endParaRPr>
                  </a:p>
                </p:txBody>
              </p:sp>
            </mc:Choice>
            <mc:Fallback xmlns="">
              <p:sp>
                <p:nvSpPr>
                  <p:cNvPr id="13" name="Rectangle 12"/>
                  <p:cNvSpPr>
                    <a:spLocks noRot="1" noChangeAspect="1" noMove="1" noResize="1" noEditPoints="1" noAdjustHandles="1" noChangeArrowheads="1" noChangeShapeType="1" noTextEdit="1"/>
                  </p:cNvSpPr>
                  <p:nvPr/>
                </p:nvSpPr>
                <p:spPr>
                  <a:xfrm>
                    <a:off x="8597763" y="3328290"/>
                    <a:ext cx="932450" cy="699847"/>
                  </a:xfrm>
                  <a:prstGeom prst="rect">
                    <a:avLst/>
                  </a:prstGeom>
                  <a:blipFill rotWithShape="0">
                    <a:blip r:embed="rId4"/>
                    <a:stretch>
                      <a:fillRect b="-11250"/>
                    </a:stretch>
                  </a:blipFill>
                </p:spPr>
                <p:txBody>
                  <a:bodyPr/>
                  <a:lstStyle/>
                  <a:p>
                    <a:r>
                      <a:rPr lang="en-US">
                        <a:noFill/>
                      </a:rPr>
                      <a:t> </a:t>
                    </a:r>
                  </a:p>
                </p:txBody>
              </p:sp>
            </mc:Fallback>
          </mc:AlternateContent>
          <p:cxnSp>
            <p:nvCxnSpPr>
              <p:cNvPr id="14" name="Straight Arrow Connector 13"/>
              <p:cNvCxnSpPr/>
              <p:nvPr/>
            </p:nvCxnSpPr>
            <p:spPr>
              <a:xfrm flipH="1">
                <a:off x="8081594" y="3858486"/>
                <a:ext cx="902380" cy="408713"/>
              </a:xfrm>
              <a:prstGeom prst="straightConnector1">
                <a:avLst/>
              </a:prstGeom>
              <a:ln w="38100">
                <a:solidFill>
                  <a:srgbClr val="A50021"/>
                </a:solidFill>
                <a:tailEnd type="arrow"/>
              </a:ln>
            </p:spPr>
            <p:style>
              <a:lnRef idx="1">
                <a:schemeClr val="accent1"/>
              </a:lnRef>
              <a:fillRef idx="0">
                <a:schemeClr val="accent1"/>
              </a:fillRef>
              <a:effectRef idx="0">
                <a:schemeClr val="accent1"/>
              </a:effectRef>
              <a:fontRef idx="minor">
                <a:schemeClr val="tx1"/>
              </a:fontRef>
            </p:style>
          </p:cxnSp>
        </p:grpSp>
        <p:sp>
          <p:nvSpPr>
            <p:cNvPr id="8" name="Line 57"/>
            <p:cNvSpPr>
              <a:spLocks noChangeShapeType="1"/>
            </p:cNvSpPr>
            <p:nvPr/>
          </p:nvSpPr>
          <p:spPr bwMode="auto">
            <a:xfrm>
              <a:off x="7957814" y="1752600"/>
              <a:ext cx="0" cy="304800"/>
            </a:xfrm>
            <a:prstGeom prst="line">
              <a:avLst/>
            </a:prstGeom>
            <a:noFill/>
            <a:ln w="28575">
              <a:solidFill>
                <a:srgbClr val="A50021"/>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 name="Line 57"/>
            <p:cNvSpPr>
              <a:spLocks noChangeShapeType="1"/>
            </p:cNvSpPr>
            <p:nvPr/>
          </p:nvSpPr>
          <p:spPr bwMode="auto">
            <a:xfrm>
              <a:off x="7609840" y="2763520"/>
              <a:ext cx="0" cy="304800"/>
            </a:xfrm>
            <a:prstGeom prst="line">
              <a:avLst/>
            </a:prstGeom>
            <a:noFill/>
            <a:ln w="28575">
              <a:solidFill>
                <a:srgbClr val="A50021"/>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mc:AlternateContent xmlns:mc="http://schemas.openxmlformats.org/markup-compatibility/2006" xmlns:a14="http://schemas.microsoft.com/office/drawing/2010/main">
          <mc:Choice Requires="a14">
            <p:sp>
              <p:nvSpPr>
                <p:cNvPr id="10" name="Rectangle 9"/>
                <p:cNvSpPr/>
                <p:nvPr/>
              </p:nvSpPr>
              <p:spPr>
                <a:xfrm>
                  <a:off x="7936331" y="1600200"/>
                  <a:ext cx="800762" cy="657476"/>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sz="2400" b="0" i="1" u="none" smtClean="0">
                                <a:solidFill>
                                  <a:srgbClr val="0000FF"/>
                                </a:solidFill>
                                <a:latin typeface="Cambria Math" charset="0"/>
                              </a:rPr>
                            </m:ctrlPr>
                          </m:sSubPr>
                          <m:e>
                            <m:r>
                              <a:rPr lang="en-US" sz="2400" b="0" i="1" u="none" smtClean="0">
                                <a:solidFill>
                                  <a:srgbClr val="0000FF"/>
                                </a:solidFill>
                                <a:latin typeface="Cambria Math"/>
                              </a:rPr>
                              <m:t>𝑜</m:t>
                            </m:r>
                          </m:e>
                          <m:sub>
                            <m:r>
                              <a:rPr lang="en-US" sz="2400" b="0" i="1" u="none" smtClean="0">
                                <a:solidFill>
                                  <a:srgbClr val="0000FF"/>
                                </a:solidFill>
                                <a:latin typeface="Cambria Math"/>
                              </a:rPr>
                              <m:t>𝑘</m:t>
                            </m:r>
                          </m:sub>
                        </m:sSub>
                      </m:oMath>
                    </m:oMathPara>
                  </a14:m>
                  <a:endParaRPr lang="en-US" sz="2400" dirty="0"/>
                </a:p>
              </p:txBody>
            </p:sp>
          </mc:Choice>
          <mc:Fallback xmlns="">
            <p:sp>
              <p:nvSpPr>
                <p:cNvPr id="10" name="Rectangle 9"/>
                <p:cNvSpPr>
                  <a:spLocks noRot="1" noChangeAspect="1" noMove="1" noResize="1" noEditPoints="1" noAdjustHandles="1" noChangeArrowheads="1" noChangeShapeType="1" noTextEdit="1"/>
                </p:cNvSpPr>
                <p:nvPr/>
              </p:nvSpPr>
              <p:spPr>
                <a:xfrm>
                  <a:off x="7936331" y="1600200"/>
                  <a:ext cx="800762" cy="657476"/>
                </a:xfrm>
                <a:prstGeom prst="rect">
                  <a:avLst/>
                </a:prstGeom>
                <a:blipFill rotWithShape="0">
                  <a:blip r:embed="rId5"/>
                  <a:stretch>
                    <a:fillRect b="-5333"/>
                  </a:stretch>
                </a:blipFill>
              </p:spPr>
              <p:txBody>
                <a:bodyPr/>
                <a:lstStyle/>
                <a:p>
                  <a:r>
                    <a:rPr lang="en-US">
                      <a:noFill/>
                    </a:rPr>
                    <a:t> </a:t>
                  </a:r>
                </a:p>
              </p:txBody>
            </p:sp>
          </mc:Fallback>
        </mc:AlternateContent>
      </p:grpSp>
      <mc:AlternateContent xmlns:mc="http://schemas.openxmlformats.org/markup-compatibility/2006" xmlns:a14="http://schemas.microsoft.com/office/drawing/2010/main">
        <mc:Choice Requires="a14">
          <p:sp>
            <p:nvSpPr>
              <p:cNvPr id="53" name="Rectangle 52"/>
              <p:cNvSpPr/>
              <p:nvPr/>
            </p:nvSpPr>
            <p:spPr>
              <a:xfrm>
                <a:off x="1182273" y="2001228"/>
                <a:ext cx="6276202" cy="1415644"/>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r>
                        <m:rPr>
                          <m:sty m:val="p"/>
                        </m:rPr>
                        <a:rPr lang="en-US" sz="2000">
                          <a:latin typeface="Cambria Math"/>
                        </a:rPr>
                        <m:t>Δ</m:t>
                      </m:r>
                      <m:sSub>
                        <m:sSubPr>
                          <m:ctrlPr>
                            <a:rPr lang="en-US" sz="2000" i="1">
                              <a:solidFill>
                                <a:srgbClr val="FF0000"/>
                              </a:solidFill>
                              <a:latin typeface="Cambria Math" charset="0"/>
                            </a:rPr>
                          </m:ctrlPr>
                        </m:sSubPr>
                        <m:e>
                          <m:r>
                            <a:rPr lang="en-US" sz="2000" i="1">
                              <a:solidFill>
                                <a:srgbClr val="FF0000"/>
                              </a:solidFill>
                              <a:latin typeface="Cambria Math"/>
                            </a:rPr>
                            <m:t>𝑤</m:t>
                          </m:r>
                        </m:e>
                        <m:sub>
                          <m:r>
                            <a:rPr lang="en-US" sz="2000" i="1">
                              <a:solidFill>
                                <a:srgbClr val="FF0000"/>
                              </a:solidFill>
                              <a:latin typeface="Cambria Math"/>
                            </a:rPr>
                            <m:t>𝑖𝑗</m:t>
                          </m:r>
                        </m:sub>
                      </m:sSub>
                      <m:r>
                        <a:rPr lang="en-US" sz="2000" i="1">
                          <a:latin typeface="Cambria Math"/>
                        </a:rPr>
                        <m:t>=</m:t>
                      </m:r>
                      <m:r>
                        <a:rPr lang="fa-IR" sz="2000" i="1">
                          <a:latin typeface="Cambria Math"/>
                        </a:rPr>
                        <m:t> </m:t>
                      </m:r>
                      <m:r>
                        <a:rPr lang="en-US" sz="2000" i="1">
                          <a:latin typeface="Cambria Math"/>
                        </a:rPr>
                        <m:t>𝑅</m:t>
                      </m:r>
                      <m:r>
                        <a:rPr lang="fa-IR" sz="2000" i="1">
                          <a:latin typeface="Cambria Math"/>
                        </a:rPr>
                        <m:t> </m:t>
                      </m:r>
                      <m:sSub>
                        <m:sSubPr>
                          <m:ctrlPr>
                            <a:rPr lang="en-US" sz="2000" i="1" u="none" smtClean="0">
                              <a:solidFill>
                                <a:srgbClr val="0000FF"/>
                              </a:solidFill>
                              <a:latin typeface="Cambria Math" charset="0"/>
                            </a:rPr>
                          </m:ctrlPr>
                        </m:sSubPr>
                        <m:e>
                          <m:r>
                            <a:rPr lang="en-US" sz="2000" i="1">
                              <a:solidFill>
                                <a:srgbClr val="0000FF"/>
                              </a:solidFill>
                              <a:latin typeface="Cambria Math"/>
                            </a:rPr>
                            <m:t>𝑜</m:t>
                          </m:r>
                        </m:e>
                        <m:sub>
                          <m:r>
                            <a:rPr lang="en-US" sz="2000" i="1" u="none">
                              <a:solidFill>
                                <a:srgbClr val="0000FF"/>
                              </a:solidFill>
                              <a:latin typeface="Cambria Math"/>
                            </a:rPr>
                            <m:t>𝑗</m:t>
                          </m:r>
                        </m:sub>
                      </m:sSub>
                      <m:d>
                        <m:dPr>
                          <m:ctrlPr>
                            <a:rPr lang="en-US" sz="2000" i="1" u="none">
                              <a:latin typeface="Cambria Math" charset="0"/>
                            </a:rPr>
                          </m:ctrlPr>
                        </m:dPr>
                        <m:e>
                          <m:r>
                            <a:rPr lang="en-US" sz="2000" i="1" u="none">
                              <a:latin typeface="Cambria Math"/>
                            </a:rPr>
                            <m:t>1</m:t>
                          </m:r>
                          <m:r>
                            <a:rPr lang="en-US" sz="2000" i="1" u="none">
                              <a:latin typeface="Cambria Math"/>
                            </a:rPr>
                            <m:t>−</m:t>
                          </m:r>
                          <m:sSub>
                            <m:sSubPr>
                              <m:ctrlPr>
                                <a:rPr lang="en-US" sz="2000" i="1">
                                  <a:solidFill>
                                    <a:srgbClr val="0000FF"/>
                                  </a:solidFill>
                                  <a:latin typeface="Cambria Math" charset="0"/>
                                </a:rPr>
                              </m:ctrlPr>
                            </m:sSubPr>
                            <m:e>
                              <m:r>
                                <a:rPr lang="en-US" sz="2000" i="1">
                                  <a:solidFill>
                                    <a:srgbClr val="0000FF"/>
                                  </a:solidFill>
                                  <a:latin typeface="Cambria Math"/>
                                </a:rPr>
                                <m:t>𝑜</m:t>
                              </m:r>
                            </m:e>
                            <m:sub>
                              <m:r>
                                <a:rPr lang="en-US" sz="2000" i="1">
                                  <a:solidFill>
                                    <a:srgbClr val="0000FF"/>
                                  </a:solidFill>
                                  <a:latin typeface="Cambria Math"/>
                                </a:rPr>
                                <m:t>𝑗</m:t>
                              </m:r>
                            </m:sub>
                          </m:sSub>
                        </m:e>
                      </m:d>
                      <m:r>
                        <a:rPr lang="en-US" sz="2000" b="0" i="1" u="none" smtClean="0">
                          <a:latin typeface="Cambria Math"/>
                        </a:rPr>
                        <m:t>.</m:t>
                      </m:r>
                      <m:d>
                        <m:dPr>
                          <m:ctrlPr>
                            <a:rPr lang="en-US" sz="2000" i="1" u="none" smtClean="0">
                              <a:latin typeface="Cambria Math" charset="0"/>
                            </a:rPr>
                          </m:ctrlPr>
                        </m:dPr>
                        <m:e>
                          <m:nary>
                            <m:naryPr>
                              <m:chr m:val="∑"/>
                              <m:ctrlPr>
                                <a:rPr lang="en-US" sz="2000" i="1" u="none">
                                  <a:latin typeface="Cambria Math" charset="0"/>
                                </a:rPr>
                              </m:ctrlPr>
                            </m:naryPr>
                            <m:sub>
                              <m:r>
                                <m:rPr>
                                  <m:brk m:alnAt="23"/>
                                </m:rPr>
                                <a:rPr lang="en-US" sz="2000" i="1" u="none">
                                  <a:latin typeface="Cambria Math"/>
                                </a:rPr>
                                <m:t>𝑘</m:t>
                              </m:r>
                              <m:r>
                                <a:rPr lang="en-US" sz="2000" i="1" u="none">
                                  <a:latin typeface="Cambria Math"/>
                                </a:rPr>
                                <m:t>∈</m:t>
                              </m:r>
                              <m:r>
                                <a:rPr lang="en-US" sz="2000" b="0" i="1" u="none" smtClean="0">
                                  <a:latin typeface="Cambria Math" charset="0"/>
                                </a:rPr>
                                <m:t>𝑝𝑎𝑟𝑒𝑛𝑡</m:t>
                              </m:r>
                              <m:d>
                                <m:dPr>
                                  <m:ctrlPr>
                                    <a:rPr lang="en-US" sz="2000" i="1" u="none">
                                      <a:latin typeface="Cambria Math" charset="0"/>
                                    </a:rPr>
                                  </m:ctrlPr>
                                </m:dPr>
                                <m:e>
                                  <m:r>
                                    <a:rPr lang="en-US" sz="2000" i="1" u="none">
                                      <a:latin typeface="Cambria Math"/>
                                    </a:rPr>
                                    <m:t>𝑗</m:t>
                                  </m:r>
                                </m:e>
                              </m:d>
                            </m:sub>
                            <m:sup/>
                            <m:e>
                              <m:r>
                                <a:rPr lang="en-US" sz="2000" i="1" u="none">
                                  <a:latin typeface="Cambria Math"/>
                                </a:rPr>
                                <m:t>−</m:t>
                              </m:r>
                              <m:sSub>
                                <m:sSubPr>
                                  <m:ctrlPr>
                                    <a:rPr lang="en-US" sz="2000" i="1" u="none" smtClean="0">
                                      <a:solidFill>
                                        <a:srgbClr val="FF6600"/>
                                      </a:solidFill>
                                      <a:latin typeface="Cambria Math" charset="0"/>
                                    </a:rPr>
                                  </m:ctrlPr>
                                </m:sSubPr>
                                <m:e>
                                  <m:r>
                                    <a:rPr lang="en-US" sz="2000" i="1" u="none">
                                      <a:solidFill>
                                        <a:srgbClr val="FF6600"/>
                                      </a:solidFill>
                                      <a:latin typeface="Cambria Math"/>
                                    </a:rPr>
                                    <m:t>𝛿</m:t>
                                  </m:r>
                                </m:e>
                                <m:sub>
                                  <m:r>
                                    <a:rPr lang="en-US" sz="2000" i="1" u="none">
                                      <a:solidFill>
                                        <a:srgbClr val="FF6600"/>
                                      </a:solidFill>
                                      <a:latin typeface="Cambria Math"/>
                                    </a:rPr>
                                    <m:t>𝑘</m:t>
                                  </m:r>
                                </m:sub>
                              </m:sSub>
                              <m:r>
                                <a:rPr lang="en-US" sz="2000" i="1" u="none">
                                  <a:latin typeface="Cambria Math"/>
                                </a:rPr>
                                <m:t>  </m:t>
                              </m:r>
                              <m:sSub>
                                <m:sSubPr>
                                  <m:ctrlPr>
                                    <a:rPr lang="en-US" sz="2000" i="1" u="none" smtClean="0">
                                      <a:solidFill>
                                        <a:srgbClr val="FF0000"/>
                                      </a:solidFill>
                                      <a:latin typeface="Cambria Math" charset="0"/>
                                    </a:rPr>
                                  </m:ctrlPr>
                                </m:sSubPr>
                                <m:e>
                                  <m:r>
                                    <a:rPr lang="en-US" sz="2000" i="1" u="none">
                                      <a:solidFill>
                                        <a:srgbClr val="FF0000"/>
                                      </a:solidFill>
                                      <a:latin typeface="Cambria Math"/>
                                    </a:rPr>
                                    <m:t>𝑤</m:t>
                                  </m:r>
                                </m:e>
                                <m:sub>
                                  <m:r>
                                    <a:rPr lang="en-US" sz="2000" i="1" u="none">
                                      <a:solidFill>
                                        <a:srgbClr val="FF0000"/>
                                      </a:solidFill>
                                      <a:latin typeface="Cambria Math"/>
                                    </a:rPr>
                                    <m:t>𝑗𝑘</m:t>
                                  </m:r>
                                </m:sub>
                              </m:sSub>
                            </m:e>
                          </m:nary>
                        </m:e>
                      </m:d>
                      <m:sSub>
                        <m:sSubPr>
                          <m:ctrlPr>
                            <a:rPr lang="en-US" sz="2000" i="1" u="none">
                              <a:latin typeface="Cambria Math" charset="0"/>
                            </a:rPr>
                          </m:ctrlPr>
                        </m:sSubPr>
                        <m:e>
                          <m:r>
                            <a:rPr lang="en-US" sz="2000" i="1" u="none">
                              <a:latin typeface="Cambria Math"/>
                            </a:rPr>
                            <m:t>𝑥</m:t>
                          </m:r>
                        </m:e>
                        <m:sub>
                          <m:r>
                            <a:rPr lang="en-US" sz="2000" i="1" u="none">
                              <a:latin typeface="Cambria Math"/>
                            </a:rPr>
                            <m:t>𝑖</m:t>
                          </m:r>
                        </m:sub>
                      </m:sSub>
                    </m:oMath>
                  </m:oMathPara>
                </a14:m>
                <a:endParaRPr lang="en-US" sz="2000" i="1" u="none" dirty="0" smtClean="0">
                  <a:latin typeface="Cambria Math" charset="0"/>
                </a:endParaRPr>
              </a:p>
              <a:p>
                <a:r>
                  <a:rPr lang="en-US" sz="2000" b="0" u="none" dirty="0" smtClean="0"/>
                  <a:t>              </a:t>
                </a:r>
                <a14:m>
                  <m:oMath xmlns:m="http://schemas.openxmlformats.org/officeDocument/2006/math">
                    <m:r>
                      <a:rPr lang="en-US" sz="2000" b="0" i="1" u="none" smtClean="0">
                        <a:latin typeface="Cambria Math"/>
                      </a:rPr>
                      <m:t>=</m:t>
                    </m:r>
                    <m:r>
                      <a:rPr lang="en-US" sz="2000" b="0" i="1" u="none" smtClean="0">
                        <a:latin typeface="Cambria Math"/>
                      </a:rPr>
                      <m:t>𝑅</m:t>
                    </m:r>
                    <m:sSub>
                      <m:sSubPr>
                        <m:ctrlPr>
                          <a:rPr lang="en-US" sz="2000" b="0" i="1" u="none" smtClean="0">
                            <a:solidFill>
                              <a:srgbClr val="FF6600"/>
                            </a:solidFill>
                            <a:latin typeface="Cambria Math" charset="0"/>
                          </a:rPr>
                        </m:ctrlPr>
                      </m:sSubPr>
                      <m:e>
                        <m:r>
                          <a:rPr lang="en-US" sz="2000" b="0" i="1" u="none" smtClean="0">
                            <a:solidFill>
                              <a:srgbClr val="FF6600"/>
                            </a:solidFill>
                            <a:latin typeface="Cambria Math"/>
                          </a:rPr>
                          <m:t>𝛿</m:t>
                        </m:r>
                      </m:e>
                      <m:sub>
                        <m:r>
                          <a:rPr lang="en-US" sz="2000" b="0" i="1" u="none" smtClean="0">
                            <a:solidFill>
                              <a:srgbClr val="FF6600"/>
                            </a:solidFill>
                            <a:latin typeface="Cambria Math"/>
                          </a:rPr>
                          <m:t>𝑗</m:t>
                        </m:r>
                      </m:sub>
                    </m:sSub>
                    <m:sSub>
                      <m:sSubPr>
                        <m:ctrlPr>
                          <a:rPr lang="en-US" sz="2000" b="0" i="1" u="none" smtClean="0">
                            <a:latin typeface="Cambria Math" charset="0"/>
                          </a:rPr>
                        </m:ctrlPr>
                      </m:sSubPr>
                      <m:e>
                        <m:r>
                          <a:rPr lang="en-US" sz="2000" b="0" i="1" u="none" smtClean="0">
                            <a:latin typeface="Cambria Math"/>
                          </a:rPr>
                          <m:t>𝑥</m:t>
                        </m:r>
                      </m:e>
                      <m:sub>
                        <m:r>
                          <a:rPr lang="en-US" sz="2000" b="0" i="1" u="none" smtClean="0">
                            <a:latin typeface="Cambria Math"/>
                          </a:rPr>
                          <m:t>𝑖𝑗</m:t>
                        </m:r>
                      </m:sub>
                    </m:sSub>
                  </m:oMath>
                </a14:m>
                <a:endParaRPr lang="en-US" sz="2000" dirty="0"/>
              </a:p>
            </p:txBody>
          </p:sp>
        </mc:Choice>
        <mc:Fallback xmlns="">
          <p:sp>
            <p:nvSpPr>
              <p:cNvPr id="53" name="Rectangle 52"/>
              <p:cNvSpPr>
                <a:spLocks noRot="1" noChangeAspect="1" noMove="1" noResize="1" noEditPoints="1" noAdjustHandles="1" noChangeArrowheads="1" noChangeShapeType="1" noTextEdit="1"/>
              </p:cNvSpPr>
              <p:nvPr/>
            </p:nvSpPr>
            <p:spPr>
              <a:xfrm>
                <a:off x="1182273" y="2001228"/>
                <a:ext cx="6276202" cy="1415644"/>
              </a:xfrm>
              <a:prstGeom prst="rect">
                <a:avLst/>
              </a:prstGeom>
              <a:blipFill rotWithShape="0">
                <a:blip r:embed="rId6"/>
                <a:stretch>
                  <a:fillRect b="-2146"/>
                </a:stretch>
              </a:blipFill>
            </p:spPr>
            <p:txBody>
              <a:bodyPr/>
              <a:lstStyle/>
              <a:p>
                <a:r>
                  <a:rPr lang="en-US">
                    <a:noFill/>
                  </a:rPr>
                  <a:t> </a:t>
                </a:r>
              </a:p>
            </p:txBody>
          </p:sp>
        </mc:Fallback>
      </mc:AlternateContent>
    </p:spTree>
    <p:extLst>
      <p:ext uri="{BB962C8B-B14F-4D97-AF65-F5344CB8AC3E}">
        <p14:creationId xmlns:p14="http://schemas.microsoft.com/office/powerpoint/2010/main" val="3109968597"/>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Backpropagation Algorithm</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r>
                  <a:rPr lang="en-US" sz="2000" dirty="0" smtClean="0"/>
                  <a:t>Create a fully connected three layer network. Initialize weights.</a:t>
                </a:r>
                <a:endParaRPr lang="en-US" sz="2000" dirty="0"/>
              </a:p>
              <a:p>
                <a:r>
                  <a:rPr lang="en-US" sz="2000" dirty="0"/>
                  <a:t>Until all examples produce the correct output within </a:t>
                </a:r>
                <a14:m>
                  <m:oMath xmlns:m="http://schemas.openxmlformats.org/officeDocument/2006/math">
                    <m:r>
                      <a:rPr lang="en-US" sz="2000" b="0" i="1" smtClean="0">
                        <a:solidFill>
                          <a:schemeClr val="dk1"/>
                        </a:solidFill>
                        <a:latin typeface="Cambria Math"/>
                      </a:rPr>
                      <m:t>𝜖</m:t>
                    </m:r>
                  </m:oMath>
                </a14:m>
                <a:r>
                  <a:rPr lang="en-US" sz="2000" dirty="0"/>
                  <a:t> (or other criteria)</a:t>
                </a:r>
              </a:p>
              <a:p>
                <a:pPr marL="0" indent="0">
                  <a:buNone/>
                </a:pPr>
                <a:r>
                  <a:rPr lang="en-US" sz="2000" dirty="0" smtClean="0"/>
                  <a:t>For </a:t>
                </a:r>
                <a:r>
                  <a:rPr lang="en-US" sz="2000" dirty="0"/>
                  <a:t>each example in the training set do:</a:t>
                </a:r>
              </a:p>
              <a:p>
                <a:pPr marL="857250" lvl="1" indent="-457200">
                  <a:buFont typeface="+mj-lt"/>
                  <a:buAutoNum type="arabicPeriod"/>
                </a:pPr>
                <a:r>
                  <a:rPr lang="en-US" sz="1800" dirty="0" smtClean="0"/>
                  <a:t>Compute </a:t>
                </a:r>
                <a:r>
                  <a:rPr lang="en-US" sz="1800" dirty="0"/>
                  <a:t>the network output for this example </a:t>
                </a:r>
              </a:p>
              <a:p>
                <a:pPr marL="857250" lvl="1" indent="-457200">
                  <a:buFont typeface="+mj-lt"/>
                  <a:buAutoNum type="arabicPeriod"/>
                </a:pPr>
                <a:r>
                  <a:rPr lang="en-US" sz="1800" dirty="0" smtClean="0"/>
                  <a:t>Compute </a:t>
                </a:r>
                <a:r>
                  <a:rPr lang="en-US" sz="1800" dirty="0"/>
                  <a:t>the error between the output and target </a:t>
                </a:r>
                <a:r>
                  <a:rPr lang="en-US" sz="1800" dirty="0" smtClean="0"/>
                  <a:t>value</a:t>
                </a:r>
              </a:p>
              <a:p>
                <a:pPr marL="400050" lvl="1" indent="0">
                  <a:buNone/>
                </a:pPr>
                <a14:m>
                  <m:oMathPara xmlns:m="http://schemas.openxmlformats.org/officeDocument/2006/math">
                    <m:oMathParaPr>
                      <m:jc m:val="centerGroup"/>
                    </m:oMathParaPr>
                    <m:oMath xmlns:m="http://schemas.openxmlformats.org/officeDocument/2006/math">
                      <m:sSub>
                        <m:sSubPr>
                          <m:ctrlPr>
                            <a:rPr lang="en-US" sz="1800" b="0" i="1" smtClean="0">
                              <a:solidFill>
                                <a:srgbClr val="FF6600"/>
                              </a:solidFill>
                              <a:latin typeface="Cambria Math" charset="0"/>
                            </a:rPr>
                          </m:ctrlPr>
                        </m:sSubPr>
                        <m:e>
                          <m:r>
                            <a:rPr lang="en-US" sz="1800" b="0" i="1" smtClean="0">
                              <a:solidFill>
                                <a:srgbClr val="FF6600"/>
                              </a:solidFill>
                              <a:latin typeface="Cambria Math"/>
                            </a:rPr>
                            <m:t>𝛿</m:t>
                          </m:r>
                        </m:e>
                        <m:sub>
                          <m:r>
                            <a:rPr lang="en-US" sz="1800" b="0" i="1" smtClean="0">
                              <a:solidFill>
                                <a:srgbClr val="FF6600"/>
                              </a:solidFill>
                              <a:latin typeface="Cambria Math"/>
                            </a:rPr>
                            <m:t>𝑘</m:t>
                          </m:r>
                        </m:sub>
                      </m:sSub>
                      <m:r>
                        <a:rPr lang="en-US" sz="1800" b="0" i="1" smtClean="0">
                          <a:solidFill>
                            <a:schemeClr val="tx1">
                              <a:lumMod val="75000"/>
                              <a:lumOff val="25000"/>
                            </a:schemeClr>
                          </a:solidFill>
                          <a:latin typeface="Cambria Math"/>
                        </a:rPr>
                        <m:t>=</m:t>
                      </m:r>
                      <m:d>
                        <m:dPr>
                          <m:ctrlPr>
                            <a:rPr lang="en-US" sz="1800" i="1">
                              <a:solidFill>
                                <a:schemeClr val="tx1">
                                  <a:lumMod val="75000"/>
                                  <a:lumOff val="25000"/>
                                </a:schemeClr>
                              </a:solidFill>
                              <a:latin typeface="Cambria Math" charset="0"/>
                            </a:rPr>
                          </m:ctrlPr>
                        </m:dPr>
                        <m:e>
                          <m:sSub>
                            <m:sSubPr>
                              <m:ctrlPr>
                                <a:rPr lang="en-US" sz="1800" i="1">
                                  <a:solidFill>
                                    <a:schemeClr val="tx1">
                                      <a:lumMod val="75000"/>
                                      <a:lumOff val="25000"/>
                                    </a:schemeClr>
                                  </a:solidFill>
                                  <a:latin typeface="Cambria Math" charset="0"/>
                                </a:rPr>
                              </m:ctrlPr>
                            </m:sSubPr>
                            <m:e>
                              <m:r>
                                <a:rPr lang="en-US" sz="1800" i="1">
                                  <a:solidFill>
                                    <a:schemeClr val="tx1">
                                      <a:lumMod val="75000"/>
                                      <a:lumOff val="25000"/>
                                    </a:schemeClr>
                                  </a:solidFill>
                                  <a:latin typeface="Cambria Math"/>
                                </a:rPr>
                                <m:t>𝑡</m:t>
                              </m:r>
                            </m:e>
                            <m:sub>
                              <m:r>
                                <a:rPr lang="en-US" sz="1800" b="0" i="1" smtClean="0">
                                  <a:solidFill>
                                    <a:schemeClr val="tx1">
                                      <a:lumMod val="75000"/>
                                      <a:lumOff val="25000"/>
                                    </a:schemeClr>
                                  </a:solidFill>
                                  <a:latin typeface="Cambria Math"/>
                                </a:rPr>
                                <m:t>𝑘</m:t>
                              </m:r>
                            </m:sub>
                          </m:sSub>
                          <m:r>
                            <a:rPr lang="en-US" sz="1800" i="1">
                              <a:solidFill>
                                <a:schemeClr val="tx1">
                                  <a:lumMod val="75000"/>
                                  <a:lumOff val="25000"/>
                                </a:schemeClr>
                              </a:solidFill>
                              <a:latin typeface="Cambria Math"/>
                            </a:rPr>
                            <m:t>−</m:t>
                          </m:r>
                          <m:sSub>
                            <m:sSubPr>
                              <m:ctrlPr>
                                <a:rPr lang="en-US" sz="1800" i="1" smtClean="0">
                                  <a:solidFill>
                                    <a:srgbClr val="0000FF"/>
                                  </a:solidFill>
                                  <a:latin typeface="Cambria Math" charset="0"/>
                                </a:rPr>
                              </m:ctrlPr>
                            </m:sSubPr>
                            <m:e>
                              <m:r>
                                <a:rPr lang="en-US" sz="1800" i="1">
                                  <a:solidFill>
                                    <a:srgbClr val="0000FF"/>
                                  </a:solidFill>
                                  <a:latin typeface="Cambria Math"/>
                                </a:rPr>
                                <m:t>𝑜</m:t>
                              </m:r>
                            </m:e>
                            <m:sub>
                              <m:r>
                                <a:rPr lang="en-US" sz="1800" b="0" i="1" smtClean="0">
                                  <a:solidFill>
                                    <a:srgbClr val="0000FF"/>
                                  </a:solidFill>
                                  <a:latin typeface="Cambria Math"/>
                                </a:rPr>
                                <m:t>𝑘</m:t>
                              </m:r>
                            </m:sub>
                          </m:sSub>
                        </m:e>
                      </m:d>
                      <m:sSub>
                        <m:sSubPr>
                          <m:ctrlPr>
                            <a:rPr lang="en-US" sz="1800" i="1">
                              <a:solidFill>
                                <a:srgbClr val="0000FF"/>
                              </a:solidFill>
                              <a:latin typeface="Cambria Math" charset="0"/>
                            </a:rPr>
                          </m:ctrlPr>
                        </m:sSubPr>
                        <m:e>
                          <m:r>
                            <a:rPr lang="en-US" sz="1800" i="1">
                              <a:solidFill>
                                <a:srgbClr val="0000FF"/>
                              </a:solidFill>
                              <a:latin typeface="Cambria Math"/>
                            </a:rPr>
                            <m:t>𝑜</m:t>
                          </m:r>
                        </m:e>
                        <m:sub>
                          <m:r>
                            <a:rPr lang="en-US" sz="1800" i="1">
                              <a:solidFill>
                                <a:srgbClr val="0000FF"/>
                              </a:solidFill>
                              <a:latin typeface="Cambria Math"/>
                            </a:rPr>
                            <m:t>𝑘</m:t>
                          </m:r>
                        </m:sub>
                      </m:sSub>
                      <m:d>
                        <m:dPr>
                          <m:ctrlPr>
                            <a:rPr lang="en-US" sz="1800" i="1">
                              <a:solidFill>
                                <a:schemeClr val="tx1">
                                  <a:lumMod val="75000"/>
                                  <a:lumOff val="25000"/>
                                </a:schemeClr>
                              </a:solidFill>
                              <a:latin typeface="Cambria Math" charset="0"/>
                            </a:rPr>
                          </m:ctrlPr>
                        </m:dPr>
                        <m:e>
                          <m:r>
                            <a:rPr lang="en-US" sz="1800" i="1">
                              <a:solidFill>
                                <a:schemeClr val="tx1">
                                  <a:lumMod val="75000"/>
                                  <a:lumOff val="25000"/>
                                </a:schemeClr>
                              </a:solidFill>
                              <a:latin typeface="Cambria Math"/>
                            </a:rPr>
                            <m:t>1−</m:t>
                          </m:r>
                          <m:sSub>
                            <m:sSubPr>
                              <m:ctrlPr>
                                <a:rPr lang="en-US" sz="1800" i="1" smtClean="0">
                                  <a:solidFill>
                                    <a:srgbClr val="0000FF"/>
                                  </a:solidFill>
                                  <a:latin typeface="Cambria Math" charset="0"/>
                                </a:rPr>
                              </m:ctrlPr>
                            </m:sSubPr>
                            <m:e>
                              <m:r>
                                <a:rPr lang="en-US" sz="1800" i="1">
                                  <a:solidFill>
                                    <a:srgbClr val="0000FF"/>
                                  </a:solidFill>
                                  <a:latin typeface="Cambria Math"/>
                                </a:rPr>
                                <m:t>𝑜</m:t>
                              </m:r>
                            </m:e>
                            <m:sub>
                              <m:r>
                                <a:rPr lang="en-US" sz="1800" b="0" i="1" smtClean="0">
                                  <a:solidFill>
                                    <a:srgbClr val="0000FF"/>
                                  </a:solidFill>
                                  <a:latin typeface="Cambria Math"/>
                                </a:rPr>
                                <m:t>𝑘</m:t>
                              </m:r>
                            </m:sub>
                          </m:sSub>
                        </m:e>
                      </m:d>
                    </m:oMath>
                  </m:oMathPara>
                </a14:m>
                <a:endParaRPr lang="en-US" sz="1800" dirty="0">
                  <a:solidFill>
                    <a:schemeClr val="tx1">
                      <a:lumMod val="75000"/>
                      <a:lumOff val="25000"/>
                    </a:schemeClr>
                  </a:solidFill>
                </a:endParaRPr>
              </a:p>
              <a:p>
                <a:pPr marL="857250" lvl="1" indent="-457200">
                  <a:buFont typeface="+mj-lt"/>
                  <a:buAutoNum type="arabicPeriod"/>
                </a:pPr>
                <a:r>
                  <a:rPr lang="en-US" sz="1800" dirty="0" smtClean="0"/>
                  <a:t>For </a:t>
                </a:r>
                <a:r>
                  <a:rPr lang="en-US" sz="1800" dirty="0"/>
                  <a:t>each output unit </a:t>
                </a:r>
                <a:r>
                  <a:rPr lang="en-US" sz="1800" i="1" dirty="0"/>
                  <a:t>k</a:t>
                </a:r>
                <a:r>
                  <a:rPr lang="en-US" sz="1800" dirty="0"/>
                  <a:t>, compute error term </a:t>
                </a:r>
                <a:endParaRPr lang="en-US" sz="1800" dirty="0" smtClean="0"/>
              </a:p>
              <a:p>
                <a:pPr marL="400050" lvl="1" indent="0">
                  <a:buNone/>
                </a:pPr>
                <a14:m>
                  <m:oMathPara xmlns:m="http://schemas.openxmlformats.org/officeDocument/2006/math">
                    <m:oMathParaPr>
                      <m:jc m:val="centerGroup"/>
                    </m:oMathParaPr>
                    <m:oMath xmlns:m="http://schemas.openxmlformats.org/officeDocument/2006/math">
                      <m:sSub>
                        <m:sSubPr>
                          <m:ctrlPr>
                            <a:rPr lang="en-US" sz="1800" i="1">
                              <a:latin typeface="Cambria Math" charset="0"/>
                            </a:rPr>
                          </m:ctrlPr>
                        </m:sSubPr>
                        <m:e>
                          <m:sSub>
                            <m:sSubPr>
                              <m:ctrlPr>
                                <a:rPr lang="en-US" sz="1800" b="0" i="1" smtClean="0">
                                  <a:solidFill>
                                    <a:srgbClr val="FF6600"/>
                                  </a:solidFill>
                                  <a:latin typeface="Cambria Math" charset="0"/>
                                </a:rPr>
                              </m:ctrlPr>
                            </m:sSubPr>
                            <m:e>
                              <m:r>
                                <a:rPr lang="en-US" sz="1800" b="0" i="1" smtClean="0">
                                  <a:solidFill>
                                    <a:srgbClr val="FF6600"/>
                                  </a:solidFill>
                                  <a:latin typeface="Cambria Math"/>
                                </a:rPr>
                                <m:t>𝛿</m:t>
                              </m:r>
                            </m:e>
                            <m:sub>
                              <m:r>
                                <a:rPr lang="en-US" sz="1800" b="0" i="1" smtClean="0">
                                  <a:solidFill>
                                    <a:srgbClr val="FF6600"/>
                                  </a:solidFill>
                                  <a:latin typeface="Cambria Math"/>
                                </a:rPr>
                                <m:t>𝑗</m:t>
                              </m:r>
                            </m:sub>
                          </m:sSub>
                          <m:r>
                            <a:rPr lang="en-US" sz="1800" b="0" i="1" smtClean="0">
                              <a:latin typeface="Cambria Math"/>
                            </a:rPr>
                            <m:t>=</m:t>
                          </m:r>
                          <m:r>
                            <a:rPr lang="fa-IR" sz="1800" i="1">
                              <a:latin typeface="Cambria Math"/>
                            </a:rPr>
                            <m:t> </m:t>
                          </m:r>
                          <m:r>
                            <a:rPr lang="en-US" sz="1800" i="1">
                              <a:latin typeface="Cambria Math"/>
                            </a:rPr>
                            <m:t>𝑜</m:t>
                          </m:r>
                        </m:e>
                        <m:sub>
                          <m:r>
                            <a:rPr lang="en-US" sz="1800" i="1">
                              <a:latin typeface="Cambria Math"/>
                            </a:rPr>
                            <m:t>𝑗</m:t>
                          </m:r>
                        </m:sub>
                      </m:sSub>
                      <m:d>
                        <m:dPr>
                          <m:ctrlPr>
                            <a:rPr lang="en-US" sz="1800" i="1">
                              <a:latin typeface="Cambria Math" charset="0"/>
                            </a:rPr>
                          </m:ctrlPr>
                        </m:dPr>
                        <m:e>
                          <m:r>
                            <a:rPr lang="en-US" sz="1800" i="1">
                              <a:latin typeface="Cambria Math"/>
                            </a:rPr>
                            <m:t>1</m:t>
                          </m:r>
                          <m:r>
                            <a:rPr lang="en-US" sz="1800" i="1">
                              <a:latin typeface="Cambria Math"/>
                            </a:rPr>
                            <m:t>−</m:t>
                          </m:r>
                          <m:sSub>
                            <m:sSubPr>
                              <m:ctrlPr>
                                <a:rPr lang="en-US" sz="1800" i="1">
                                  <a:latin typeface="Cambria Math" charset="0"/>
                                </a:rPr>
                              </m:ctrlPr>
                            </m:sSubPr>
                            <m:e>
                              <m:r>
                                <a:rPr lang="en-US" sz="1800" i="1">
                                  <a:latin typeface="Cambria Math"/>
                                </a:rPr>
                                <m:t>𝑜</m:t>
                              </m:r>
                            </m:e>
                            <m:sub>
                              <m:r>
                                <a:rPr lang="en-US" sz="1800" i="1">
                                  <a:latin typeface="Cambria Math"/>
                                </a:rPr>
                                <m:t>𝑗</m:t>
                              </m:r>
                            </m:sub>
                          </m:sSub>
                        </m:e>
                      </m:d>
                      <m:r>
                        <a:rPr lang="en-US" sz="1800" b="0" i="1" smtClean="0">
                          <a:latin typeface="Cambria Math"/>
                        </a:rPr>
                        <m:t>.</m:t>
                      </m:r>
                      <m:nary>
                        <m:naryPr>
                          <m:chr m:val="∑"/>
                          <m:ctrlPr>
                            <a:rPr lang="en-US" sz="1800" i="1">
                              <a:latin typeface="Cambria Math" charset="0"/>
                            </a:rPr>
                          </m:ctrlPr>
                        </m:naryPr>
                        <m:sub>
                          <m:r>
                            <m:rPr>
                              <m:brk m:alnAt="23"/>
                            </m:rPr>
                            <a:rPr lang="en-US" sz="1800" i="1">
                              <a:latin typeface="Cambria Math"/>
                            </a:rPr>
                            <m:t>𝑘</m:t>
                          </m:r>
                          <m:r>
                            <a:rPr lang="en-US" sz="1800" i="1">
                              <a:latin typeface="Cambria Math"/>
                            </a:rPr>
                            <m:t>∈</m:t>
                          </m:r>
                          <m:r>
                            <a:rPr lang="en-US" sz="1800" i="1">
                              <a:latin typeface="Cambria Math"/>
                            </a:rPr>
                            <m:t>𝑑𝑜𝑤𝑛𝑠𝑡𝑟𝑒𝑎𝑚</m:t>
                          </m:r>
                          <m:d>
                            <m:dPr>
                              <m:ctrlPr>
                                <a:rPr lang="en-US" sz="1800" i="1">
                                  <a:latin typeface="Cambria Math" charset="0"/>
                                </a:rPr>
                              </m:ctrlPr>
                            </m:dPr>
                            <m:e>
                              <m:r>
                                <a:rPr lang="en-US" sz="1800" i="1">
                                  <a:latin typeface="Cambria Math"/>
                                </a:rPr>
                                <m:t>𝑗</m:t>
                              </m:r>
                            </m:e>
                          </m:d>
                        </m:sub>
                        <m:sup/>
                        <m:e>
                          <m:r>
                            <a:rPr lang="en-US" sz="1800" i="1">
                              <a:latin typeface="Cambria Math"/>
                            </a:rPr>
                            <m:t>−</m:t>
                          </m:r>
                          <m:sSub>
                            <m:sSubPr>
                              <m:ctrlPr>
                                <a:rPr lang="en-US" sz="1800" i="1" smtClean="0">
                                  <a:solidFill>
                                    <a:srgbClr val="FF6600"/>
                                  </a:solidFill>
                                  <a:latin typeface="Cambria Math" charset="0"/>
                                </a:rPr>
                              </m:ctrlPr>
                            </m:sSubPr>
                            <m:e>
                              <m:r>
                                <a:rPr lang="en-US" sz="1800" i="1">
                                  <a:solidFill>
                                    <a:srgbClr val="FF6600"/>
                                  </a:solidFill>
                                  <a:latin typeface="Cambria Math"/>
                                </a:rPr>
                                <m:t>𝛿</m:t>
                              </m:r>
                            </m:e>
                            <m:sub>
                              <m:r>
                                <a:rPr lang="en-US" sz="1800" i="1">
                                  <a:solidFill>
                                    <a:srgbClr val="FF6600"/>
                                  </a:solidFill>
                                  <a:latin typeface="Cambria Math"/>
                                </a:rPr>
                                <m:t>𝑘</m:t>
                              </m:r>
                            </m:sub>
                          </m:sSub>
                          <m:r>
                            <a:rPr lang="en-US" sz="1800" i="1">
                              <a:latin typeface="Cambria Math"/>
                            </a:rPr>
                            <m:t>  </m:t>
                          </m:r>
                          <m:sSub>
                            <m:sSubPr>
                              <m:ctrlPr>
                                <a:rPr lang="en-US" sz="1800" i="1" smtClean="0">
                                  <a:solidFill>
                                    <a:srgbClr val="FF0000"/>
                                  </a:solidFill>
                                  <a:latin typeface="Cambria Math" charset="0"/>
                                </a:rPr>
                              </m:ctrlPr>
                            </m:sSubPr>
                            <m:e>
                              <m:r>
                                <a:rPr lang="en-US" sz="1800" i="1">
                                  <a:solidFill>
                                    <a:srgbClr val="FF0000"/>
                                  </a:solidFill>
                                  <a:latin typeface="Cambria Math"/>
                                </a:rPr>
                                <m:t>𝑤</m:t>
                              </m:r>
                            </m:e>
                            <m:sub>
                              <m:r>
                                <a:rPr lang="en-US" sz="1800" i="1">
                                  <a:solidFill>
                                    <a:srgbClr val="FF0000"/>
                                  </a:solidFill>
                                  <a:latin typeface="Cambria Math"/>
                                </a:rPr>
                                <m:t>𝑗𝑘</m:t>
                              </m:r>
                            </m:sub>
                          </m:sSub>
                          <m:r>
                            <a:rPr lang="en-US" sz="1800" i="1">
                              <a:latin typeface="Cambria Math"/>
                            </a:rPr>
                            <m:t> </m:t>
                          </m:r>
                          <m:r>
                            <a:rPr lang="fa-IR" sz="1800" i="1">
                              <a:latin typeface="Cambria Math"/>
                            </a:rPr>
                            <m:t>   </m:t>
                          </m:r>
                        </m:e>
                      </m:nary>
                    </m:oMath>
                  </m:oMathPara>
                </a14:m>
                <a:endParaRPr lang="en-US" sz="1800" dirty="0"/>
              </a:p>
              <a:p>
                <a:pPr marL="857250" lvl="1" indent="-457200">
                  <a:buFont typeface="+mj-lt"/>
                  <a:buAutoNum type="arabicPeriod"/>
                </a:pPr>
                <a:r>
                  <a:rPr lang="en-US" sz="1800" dirty="0" smtClean="0"/>
                  <a:t>For </a:t>
                </a:r>
                <a:r>
                  <a:rPr lang="en-US" sz="1800" dirty="0"/>
                  <a:t>each hidden unit, compute error term</a:t>
                </a:r>
                <a:r>
                  <a:rPr lang="en-US" sz="1800" dirty="0" smtClean="0"/>
                  <a:t>:</a:t>
                </a:r>
              </a:p>
              <a:p>
                <a:pPr marL="400050" lvl="1" indent="0">
                  <a:buNone/>
                </a:pPr>
                <a14:m>
                  <m:oMathPara xmlns:m="http://schemas.openxmlformats.org/officeDocument/2006/math">
                    <m:oMathParaPr>
                      <m:jc m:val="centerGroup"/>
                    </m:oMathParaPr>
                    <m:oMath xmlns:m="http://schemas.openxmlformats.org/officeDocument/2006/math">
                      <m:r>
                        <m:rPr>
                          <m:sty m:val="p"/>
                        </m:rPr>
                        <a:rPr lang="en-US" sz="1800" smtClean="0">
                          <a:solidFill>
                            <a:srgbClr val="FF0000"/>
                          </a:solidFill>
                          <a:latin typeface="Cambria Math"/>
                        </a:rPr>
                        <m:t>Δ</m:t>
                      </m:r>
                      <m:sSub>
                        <m:sSubPr>
                          <m:ctrlPr>
                            <a:rPr lang="en-US" sz="1800" i="1">
                              <a:solidFill>
                                <a:srgbClr val="FF0000"/>
                              </a:solidFill>
                              <a:latin typeface="Cambria Math" charset="0"/>
                            </a:rPr>
                          </m:ctrlPr>
                        </m:sSubPr>
                        <m:e>
                          <m:r>
                            <a:rPr lang="en-US" sz="1800" i="1">
                              <a:solidFill>
                                <a:srgbClr val="FF0000"/>
                              </a:solidFill>
                              <a:latin typeface="Cambria Math"/>
                            </a:rPr>
                            <m:t>𝑤</m:t>
                          </m:r>
                        </m:e>
                        <m:sub>
                          <m:r>
                            <a:rPr lang="en-US" sz="1800" i="1">
                              <a:solidFill>
                                <a:srgbClr val="FF0000"/>
                              </a:solidFill>
                              <a:latin typeface="Cambria Math"/>
                            </a:rPr>
                            <m:t>𝑖𝑗</m:t>
                          </m:r>
                        </m:sub>
                      </m:sSub>
                      <m:r>
                        <a:rPr lang="en-US" sz="1800" i="1">
                          <a:latin typeface="Cambria Math"/>
                        </a:rPr>
                        <m:t>=</m:t>
                      </m:r>
                      <m:r>
                        <a:rPr lang="en-US" sz="1800" i="1">
                          <a:latin typeface="Cambria Math"/>
                        </a:rPr>
                        <m:t>𝑅</m:t>
                      </m:r>
                      <m:sSub>
                        <m:sSubPr>
                          <m:ctrlPr>
                            <a:rPr lang="en-US" sz="1800" i="1" smtClean="0">
                              <a:solidFill>
                                <a:srgbClr val="FF6600"/>
                              </a:solidFill>
                              <a:latin typeface="Cambria Math" charset="0"/>
                            </a:rPr>
                          </m:ctrlPr>
                        </m:sSubPr>
                        <m:e>
                          <m:r>
                            <a:rPr lang="en-US" sz="1800" i="1">
                              <a:solidFill>
                                <a:srgbClr val="FF6600"/>
                              </a:solidFill>
                              <a:latin typeface="Cambria Math"/>
                            </a:rPr>
                            <m:t>𝛿</m:t>
                          </m:r>
                        </m:e>
                        <m:sub>
                          <m:r>
                            <a:rPr lang="en-US" sz="1800" i="1">
                              <a:solidFill>
                                <a:srgbClr val="FF6600"/>
                              </a:solidFill>
                              <a:latin typeface="Cambria Math"/>
                            </a:rPr>
                            <m:t>𝑗</m:t>
                          </m:r>
                        </m:sub>
                      </m:sSub>
                      <m:sSub>
                        <m:sSubPr>
                          <m:ctrlPr>
                            <a:rPr lang="en-US" sz="1800" i="1">
                              <a:latin typeface="Cambria Math" charset="0"/>
                            </a:rPr>
                          </m:ctrlPr>
                        </m:sSubPr>
                        <m:e>
                          <m:r>
                            <a:rPr lang="en-US" sz="1800" i="1">
                              <a:latin typeface="Cambria Math"/>
                            </a:rPr>
                            <m:t>𝑥</m:t>
                          </m:r>
                        </m:e>
                        <m:sub>
                          <m:r>
                            <a:rPr lang="en-US" sz="1800" i="1">
                              <a:latin typeface="Cambria Math"/>
                            </a:rPr>
                            <m:t>𝑖</m:t>
                          </m:r>
                        </m:sub>
                      </m:sSub>
                    </m:oMath>
                  </m:oMathPara>
                </a14:m>
                <a:endParaRPr lang="en-US" sz="1800" dirty="0"/>
              </a:p>
              <a:p>
                <a:pPr marL="857250" lvl="1" indent="-457200">
                  <a:buFont typeface="+mj-lt"/>
                  <a:buAutoNum type="arabicPeriod"/>
                </a:pPr>
                <a:r>
                  <a:rPr lang="en-US" sz="1800" dirty="0" smtClean="0"/>
                  <a:t>Update </a:t>
                </a:r>
                <a:r>
                  <a:rPr lang="en-US" sz="1800" dirty="0"/>
                  <a:t>network </a:t>
                </a:r>
                <a:r>
                  <a:rPr lang="en-US" sz="1800" dirty="0" smtClean="0"/>
                  <a:t>weights with </a:t>
                </a:r>
                <a14:m>
                  <m:oMath xmlns:m="http://schemas.openxmlformats.org/officeDocument/2006/math">
                    <m:r>
                      <m:rPr>
                        <m:sty m:val="p"/>
                      </m:rPr>
                      <a:rPr lang="en-US" sz="1800">
                        <a:solidFill>
                          <a:srgbClr val="FF0000"/>
                        </a:solidFill>
                        <a:latin typeface="Cambria Math"/>
                      </a:rPr>
                      <m:t>Δ</m:t>
                    </m:r>
                    <m:sSub>
                      <m:sSubPr>
                        <m:ctrlPr>
                          <a:rPr lang="en-US" sz="1800" i="1">
                            <a:solidFill>
                              <a:srgbClr val="FF0000"/>
                            </a:solidFill>
                            <a:latin typeface="Cambria Math" charset="0"/>
                          </a:rPr>
                        </m:ctrlPr>
                      </m:sSubPr>
                      <m:e>
                        <m:r>
                          <a:rPr lang="en-US" sz="1800" i="1">
                            <a:solidFill>
                              <a:srgbClr val="FF0000"/>
                            </a:solidFill>
                            <a:latin typeface="Cambria Math"/>
                          </a:rPr>
                          <m:t>𝑤</m:t>
                        </m:r>
                      </m:e>
                      <m:sub>
                        <m:r>
                          <a:rPr lang="en-US" sz="1800" i="1">
                            <a:solidFill>
                              <a:srgbClr val="FF0000"/>
                            </a:solidFill>
                            <a:latin typeface="Cambria Math"/>
                          </a:rPr>
                          <m:t>𝑖𝑗</m:t>
                        </m:r>
                      </m:sub>
                    </m:sSub>
                  </m:oMath>
                </a14:m>
                <a:endParaRPr lang="en-US" sz="1800" dirty="0"/>
              </a:p>
              <a:p>
                <a:pPr marL="0" indent="0">
                  <a:buNone/>
                </a:pPr>
                <a:r>
                  <a:rPr lang="en-US" sz="2000" dirty="0" smtClean="0"/>
                  <a:t>End </a:t>
                </a:r>
                <a:r>
                  <a:rPr lang="en-US" sz="2000" dirty="0"/>
                  <a:t>epoch</a:t>
                </a:r>
              </a:p>
              <a:p>
                <a:pPr marL="457200" indent="-457200">
                  <a:buFont typeface="+mj-lt"/>
                  <a:buAutoNum type="arabicPeriod"/>
                </a:pPr>
                <a:endParaRPr lang="en-US" sz="2000"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0">
                <a:blip r:embed="rId2"/>
                <a:stretch>
                  <a:fillRect l="-863" t="-612"/>
                </a:stretch>
              </a:blipFill>
            </p:spPr>
            <p:txBody>
              <a:bodyPr/>
              <a:lstStyle/>
              <a:p>
                <a:r>
                  <a:rPr lang="en-US">
                    <a:noFill/>
                  </a:rPr>
                  <a:t> </a:t>
                </a:r>
              </a:p>
            </p:txBody>
          </p:sp>
        </mc:Fallback>
      </mc:AlternateContent>
      <p:sp>
        <p:nvSpPr>
          <p:cNvPr id="5" name="Slide Number Placeholder 4"/>
          <p:cNvSpPr>
            <a:spLocks noGrp="1"/>
          </p:cNvSpPr>
          <p:nvPr>
            <p:ph type="sldNum" sz="quarter" idx="4294967295"/>
          </p:nvPr>
        </p:nvSpPr>
        <p:spPr>
          <a:xfrm>
            <a:off x="7010400" y="6356350"/>
            <a:ext cx="2133600" cy="365125"/>
          </a:xfrm>
          <a:prstGeom prst="rect">
            <a:avLst/>
          </a:prstGeom>
        </p:spPr>
        <p:txBody>
          <a:bodyPr/>
          <a:lstStyle/>
          <a:p>
            <a:fld id="{FA6F6034-1516-478C-9756-BC6A8296D6DE}" type="slidenum">
              <a:rPr lang="en-US" smtClean="0"/>
              <a:pPr/>
              <a:t>45</a:t>
            </a:fld>
            <a:endParaRPr lang="en-US" dirty="0"/>
          </a:p>
        </p:txBody>
      </p:sp>
      <p:sp>
        <p:nvSpPr>
          <p:cNvPr id="10" name="Rectangle 9"/>
          <p:cNvSpPr/>
          <p:nvPr/>
        </p:nvSpPr>
        <p:spPr>
          <a:xfrm>
            <a:off x="609600" y="2286000"/>
            <a:ext cx="6553200" cy="3810000"/>
          </a:xfrm>
          <a:prstGeom prst="rect">
            <a:avLst/>
          </a:prstGeom>
          <a:noFill/>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1832334831"/>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More Hidden Layers</a:t>
            </a:r>
            <a:endParaRPr lang="en-US" dirty="0"/>
          </a:p>
        </p:txBody>
      </p:sp>
      <p:sp>
        <p:nvSpPr>
          <p:cNvPr id="3" name="Content Placeholder 2"/>
          <p:cNvSpPr>
            <a:spLocks noGrp="1"/>
          </p:cNvSpPr>
          <p:nvPr>
            <p:ph idx="1"/>
          </p:nvPr>
        </p:nvSpPr>
        <p:spPr/>
        <p:txBody>
          <a:bodyPr/>
          <a:lstStyle/>
          <a:p>
            <a:r>
              <a:rPr lang="en-US" dirty="0" smtClean="0"/>
              <a:t>The same algorithm holds for more hidden layers. </a:t>
            </a:r>
            <a:endParaRPr lang="en-US" dirty="0"/>
          </a:p>
        </p:txBody>
      </p:sp>
      <p:sp>
        <p:nvSpPr>
          <p:cNvPr id="5" name="Slide Number Placeholder 4"/>
          <p:cNvSpPr>
            <a:spLocks noGrp="1"/>
          </p:cNvSpPr>
          <p:nvPr>
            <p:ph type="sldNum" sz="quarter" idx="4294967295"/>
          </p:nvPr>
        </p:nvSpPr>
        <p:spPr>
          <a:xfrm>
            <a:off x="7010400" y="6356350"/>
            <a:ext cx="2133600" cy="365125"/>
          </a:xfrm>
        </p:spPr>
        <p:txBody>
          <a:bodyPr/>
          <a:lstStyle/>
          <a:p>
            <a:fld id="{FA6F6034-1516-478C-9756-BC6A8296D6DE}" type="slidenum">
              <a:rPr lang="en-US" smtClean="0"/>
              <a:pPr/>
              <a:t>46</a:t>
            </a:fld>
            <a:endParaRPr lang="en-US" dirty="0"/>
          </a:p>
        </p:txBody>
      </p:sp>
      <mc:AlternateContent xmlns:mc="http://schemas.openxmlformats.org/markup-compatibility/2006">
        <mc:Choice xmlns:a14="http://schemas.microsoft.com/office/drawing/2010/main" Requires="a14">
          <p:sp>
            <p:nvSpPr>
              <p:cNvPr id="12" name="TextBox 11"/>
              <p:cNvSpPr txBox="1"/>
              <p:nvPr/>
            </p:nvSpPr>
            <p:spPr>
              <a:xfrm rot="16200000">
                <a:off x="4417278" y="2696679"/>
                <a:ext cx="2677656" cy="2322422"/>
              </a:xfrm>
              <a:prstGeom prst="rect">
                <a:avLst/>
              </a:prstGeom>
              <a:noFill/>
            </p:spPr>
            <p:txBody>
              <a:bodyPr vert="vert" wrap="square" rtlCol="0">
                <a:spAutoFit/>
              </a:bodyPr>
              <a:lstStyle/>
              <a:p>
                <a:pPr algn="ctr"/>
                <a:r>
                  <a:rPr lang="en-US" sz="1800" u="none" dirty="0" smtClean="0"/>
                  <a:t>output</a:t>
                </a:r>
                <a:endParaRPr lang="en-US" sz="1800" u="none" dirty="0" smtClean="0"/>
              </a:p>
              <a:p>
                <a:pPr algn="ctr"/>
                <a:r>
                  <a:rPr lang="en-US" sz="1800" u="none" dirty="0" smtClean="0"/>
                  <a:t> </a:t>
                </a:r>
              </a:p>
              <a:p>
                <a:pPr algn="ctr"/>
                <a14:m>
                  <m:oMathPara xmlns:m="http://schemas.openxmlformats.org/officeDocument/2006/math">
                    <m:oMathParaPr>
                      <m:jc m:val="centerGroup"/>
                    </m:oMathParaPr>
                    <m:oMath xmlns:m="http://schemas.openxmlformats.org/officeDocument/2006/math">
                      <m:sSub>
                        <m:sSubPr>
                          <m:ctrlPr>
                            <a:rPr lang="en-US" sz="1800" b="0" i="1" u="none" smtClean="0">
                              <a:latin typeface="Cambria Math" charset="0"/>
                            </a:rPr>
                          </m:ctrlPr>
                        </m:sSubPr>
                        <m:e>
                          <m:r>
                            <a:rPr lang="en-US" sz="1800" b="0" i="1" u="none" smtClean="0">
                              <a:latin typeface="Cambria Math"/>
                            </a:rPr>
                            <m:t>h</m:t>
                          </m:r>
                        </m:e>
                        <m:sub>
                          <m:r>
                            <a:rPr lang="en-US" sz="1800" b="0" i="1" u="none" smtClean="0">
                              <a:latin typeface="Cambria Math"/>
                            </a:rPr>
                            <m:t>1</m:t>
                          </m:r>
                        </m:sub>
                      </m:sSub>
                    </m:oMath>
                  </m:oMathPara>
                </a14:m>
                <a:endParaRPr lang="en-US" sz="1800" b="0" u="none" dirty="0" smtClean="0"/>
              </a:p>
              <a:p>
                <a:pPr algn="ctr"/>
                <a:r>
                  <a:rPr lang="en-US" sz="1800" u="none" dirty="0" smtClean="0"/>
                  <a:t>        </a:t>
                </a:r>
                <a:r>
                  <a:rPr lang="en-US" sz="1800" i="1" u="none" dirty="0" smtClean="0">
                    <a:latin typeface="Cambria Math"/>
                  </a:rPr>
                  <a:t> </a:t>
                </a:r>
              </a:p>
              <a:p>
                <a:pPr algn="ctr"/>
                <a14:m>
                  <m:oMathPara xmlns:m="http://schemas.openxmlformats.org/officeDocument/2006/math">
                    <m:oMathParaPr>
                      <m:jc m:val="centerGroup"/>
                    </m:oMathParaPr>
                    <m:oMath xmlns:m="http://schemas.openxmlformats.org/officeDocument/2006/math">
                      <m:sSub>
                        <m:sSubPr>
                          <m:ctrlPr>
                            <a:rPr lang="en-US" sz="1800" i="1" u="none">
                              <a:latin typeface="Cambria Math" charset="0"/>
                            </a:rPr>
                          </m:ctrlPr>
                        </m:sSubPr>
                        <m:e>
                          <m:r>
                            <a:rPr lang="en-US" sz="1800" i="1" u="none">
                              <a:latin typeface="Cambria Math"/>
                            </a:rPr>
                            <m:t>h</m:t>
                          </m:r>
                        </m:e>
                        <m:sub>
                          <m:r>
                            <a:rPr lang="en-US" sz="1800" b="0" i="1" u="none" smtClean="0">
                              <a:latin typeface="Cambria Math"/>
                            </a:rPr>
                            <m:t>2</m:t>
                          </m:r>
                        </m:sub>
                      </m:sSub>
                    </m:oMath>
                  </m:oMathPara>
                </a14:m>
                <a:endParaRPr lang="en-US" sz="1800" u="none" dirty="0" smtClean="0"/>
              </a:p>
              <a:p>
                <a:pPr algn="ctr"/>
                <a:r>
                  <a:rPr lang="en-US" sz="1800" u="none" dirty="0" smtClean="0"/>
                  <a:t>         </a:t>
                </a:r>
                <a:endParaRPr lang="en-US" sz="1800" i="1" u="none" dirty="0" smtClean="0">
                  <a:latin typeface="Cambria Math" charset="0"/>
                </a:endParaRPr>
              </a:p>
              <a:p>
                <a:pPr algn="ctr"/>
                <a14:m>
                  <m:oMathPara xmlns:m="http://schemas.openxmlformats.org/officeDocument/2006/math">
                    <m:oMathParaPr>
                      <m:jc m:val="centerGroup"/>
                    </m:oMathParaPr>
                    <m:oMath xmlns:m="http://schemas.openxmlformats.org/officeDocument/2006/math">
                      <m:sSub>
                        <m:sSubPr>
                          <m:ctrlPr>
                            <a:rPr lang="en-US" sz="1800" i="1" u="none">
                              <a:latin typeface="Cambria Math" charset="0"/>
                            </a:rPr>
                          </m:ctrlPr>
                        </m:sSubPr>
                        <m:e>
                          <m:r>
                            <a:rPr lang="en-US" sz="1800" i="1" u="none">
                              <a:latin typeface="Cambria Math"/>
                            </a:rPr>
                            <m:t>h</m:t>
                          </m:r>
                        </m:e>
                        <m:sub>
                          <m:r>
                            <a:rPr lang="en-US" sz="1800" b="0" i="1" u="none" smtClean="0">
                              <a:latin typeface="Cambria Math"/>
                            </a:rPr>
                            <m:t>3</m:t>
                          </m:r>
                        </m:sub>
                      </m:sSub>
                    </m:oMath>
                  </m:oMathPara>
                </a14:m>
                <a:endParaRPr lang="en-US" sz="1800" b="0" i="1" u="none" dirty="0" smtClean="0">
                  <a:latin typeface="Cambria Math"/>
                </a:endParaRPr>
              </a:p>
              <a:p>
                <a:pPr algn="ctr"/>
                <a:endParaRPr lang="en-US" sz="1800" i="1" u="none" dirty="0" smtClean="0">
                  <a:latin typeface="Cambria Math"/>
                </a:endParaRPr>
              </a:p>
              <a:p>
                <a:pPr algn="ctr"/>
                <a:r>
                  <a:rPr lang="en-US" sz="1800" dirty="0" smtClean="0">
                    <a:latin typeface="Cambria Math"/>
                  </a:rPr>
                  <a:t>input</a:t>
                </a:r>
                <a:endParaRPr lang="en-US" sz="1800" u="none" dirty="0">
                  <a:latin typeface="Cambria Math"/>
                </a:endParaRPr>
              </a:p>
            </p:txBody>
          </p:sp>
        </mc:Choice>
        <mc:Fallback>
          <p:sp>
            <p:nvSpPr>
              <p:cNvPr id="12" name="TextBox 11"/>
              <p:cNvSpPr txBox="1">
                <a:spLocks noRot="1" noChangeAspect="1" noMove="1" noResize="1" noEditPoints="1" noAdjustHandles="1" noChangeArrowheads="1" noChangeShapeType="1" noTextEdit="1"/>
              </p:cNvSpPr>
              <p:nvPr/>
            </p:nvSpPr>
            <p:spPr>
              <a:xfrm rot="16200000">
                <a:off x="4417278" y="2696679"/>
                <a:ext cx="2677656" cy="2322422"/>
              </a:xfrm>
              <a:prstGeom prst="rect">
                <a:avLst/>
              </a:prstGeom>
              <a:blipFill rotWithShape="0">
                <a:blip r:embed="rId2"/>
                <a:stretch>
                  <a:fillRect b="-911"/>
                </a:stretch>
              </a:blipFill>
            </p:spPr>
            <p:txBody>
              <a:bodyPr/>
              <a:lstStyle/>
              <a:p>
                <a:r>
                  <a:rPr lang="en-US">
                    <a:noFill/>
                  </a:rPr>
                  <a:t> </a:t>
                </a:r>
              </a:p>
            </p:txBody>
          </p:sp>
        </mc:Fallback>
      </mc:AlternateContent>
      <p:grpSp>
        <p:nvGrpSpPr>
          <p:cNvPr id="28" name="Group 27"/>
          <p:cNvGrpSpPr/>
          <p:nvPr/>
        </p:nvGrpSpPr>
        <p:grpSpPr>
          <a:xfrm rot="16200000">
            <a:off x="2780435" y="3019088"/>
            <a:ext cx="2621756" cy="1477023"/>
            <a:chOff x="2960683" y="2666946"/>
            <a:chExt cx="3204199" cy="1705623"/>
          </a:xfrm>
        </p:grpSpPr>
        <p:grpSp>
          <p:nvGrpSpPr>
            <p:cNvPr id="11" name="Group 51"/>
            <p:cNvGrpSpPr>
              <a:grpSpLocks/>
            </p:cNvGrpSpPr>
            <p:nvPr/>
          </p:nvGrpSpPr>
          <p:grpSpPr bwMode="auto">
            <a:xfrm rot="5400000">
              <a:off x="4710290" y="2740750"/>
              <a:ext cx="1219098" cy="1690086"/>
              <a:chOff x="2256" y="2496"/>
              <a:chExt cx="1008" cy="1368"/>
            </a:xfrm>
          </p:grpSpPr>
          <p:grpSp>
            <p:nvGrpSpPr>
              <p:cNvPr id="15" name="Group 26"/>
              <p:cNvGrpSpPr>
                <a:grpSpLocks/>
              </p:cNvGrpSpPr>
              <p:nvPr/>
            </p:nvGrpSpPr>
            <p:grpSpPr bwMode="auto">
              <a:xfrm>
                <a:off x="2256" y="3720"/>
                <a:ext cx="1008" cy="144"/>
                <a:chOff x="2256" y="3720"/>
                <a:chExt cx="1008" cy="144"/>
              </a:xfrm>
            </p:grpSpPr>
            <p:sp>
              <p:nvSpPr>
                <p:cNvPr id="46" name="Oval 11"/>
                <p:cNvSpPr>
                  <a:spLocks noChangeArrowheads="1"/>
                </p:cNvSpPr>
                <p:nvPr/>
              </p:nvSpPr>
              <p:spPr bwMode="auto">
                <a:xfrm>
                  <a:off x="2256" y="3720"/>
                  <a:ext cx="144" cy="144"/>
                </a:xfrm>
                <a:prstGeom prst="ellipse">
                  <a:avLst/>
                </a:prstGeom>
                <a:solidFill>
                  <a:schemeClr val="tx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7" name="Oval 12"/>
                <p:cNvSpPr>
                  <a:spLocks noChangeArrowheads="1"/>
                </p:cNvSpPr>
                <p:nvPr/>
              </p:nvSpPr>
              <p:spPr bwMode="auto">
                <a:xfrm>
                  <a:off x="2832" y="3720"/>
                  <a:ext cx="144" cy="144"/>
                </a:xfrm>
                <a:prstGeom prst="ellipse">
                  <a:avLst/>
                </a:prstGeom>
                <a:solidFill>
                  <a:schemeClr val="tx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8" name="Oval 13"/>
                <p:cNvSpPr>
                  <a:spLocks noChangeArrowheads="1"/>
                </p:cNvSpPr>
                <p:nvPr/>
              </p:nvSpPr>
              <p:spPr bwMode="auto">
                <a:xfrm>
                  <a:off x="3120" y="3720"/>
                  <a:ext cx="144" cy="144"/>
                </a:xfrm>
                <a:prstGeom prst="ellipse">
                  <a:avLst/>
                </a:prstGeom>
                <a:solidFill>
                  <a:schemeClr val="tx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9" name="Oval 14"/>
                <p:cNvSpPr>
                  <a:spLocks noChangeArrowheads="1"/>
                </p:cNvSpPr>
                <p:nvPr/>
              </p:nvSpPr>
              <p:spPr bwMode="auto">
                <a:xfrm>
                  <a:off x="2544" y="3720"/>
                  <a:ext cx="144" cy="144"/>
                </a:xfrm>
                <a:prstGeom prst="ellipse">
                  <a:avLst/>
                </a:prstGeom>
                <a:solidFill>
                  <a:schemeClr val="tx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16" name="Group 25"/>
              <p:cNvGrpSpPr>
                <a:grpSpLocks/>
              </p:cNvGrpSpPr>
              <p:nvPr/>
            </p:nvGrpSpPr>
            <p:grpSpPr bwMode="auto">
              <a:xfrm>
                <a:off x="2496" y="3108"/>
                <a:ext cx="576" cy="144"/>
                <a:chOff x="2496" y="3168"/>
                <a:chExt cx="576" cy="144"/>
              </a:xfrm>
            </p:grpSpPr>
            <p:sp>
              <p:nvSpPr>
                <p:cNvPr id="43" name="Oval 17"/>
                <p:cNvSpPr>
                  <a:spLocks noChangeArrowheads="1"/>
                </p:cNvSpPr>
                <p:nvPr/>
              </p:nvSpPr>
              <p:spPr bwMode="auto">
                <a:xfrm>
                  <a:off x="2928" y="3168"/>
                  <a:ext cx="144" cy="144"/>
                </a:xfrm>
                <a:prstGeom prst="ellipse">
                  <a:avLst/>
                </a:prstGeom>
                <a:solidFill>
                  <a:schemeClr val="tx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4" name="Oval 19"/>
                <p:cNvSpPr>
                  <a:spLocks noChangeArrowheads="1"/>
                </p:cNvSpPr>
                <p:nvPr/>
              </p:nvSpPr>
              <p:spPr bwMode="auto">
                <a:xfrm>
                  <a:off x="2496" y="3168"/>
                  <a:ext cx="144" cy="144"/>
                </a:xfrm>
                <a:prstGeom prst="ellipse">
                  <a:avLst/>
                </a:prstGeom>
                <a:solidFill>
                  <a:schemeClr val="tx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17" name="Group 27"/>
              <p:cNvGrpSpPr>
                <a:grpSpLocks/>
              </p:cNvGrpSpPr>
              <p:nvPr/>
            </p:nvGrpSpPr>
            <p:grpSpPr bwMode="auto">
              <a:xfrm>
                <a:off x="2495" y="2496"/>
                <a:ext cx="576" cy="144"/>
                <a:chOff x="2495" y="2496"/>
                <a:chExt cx="576" cy="144"/>
              </a:xfrm>
            </p:grpSpPr>
            <p:sp>
              <p:nvSpPr>
                <p:cNvPr id="40" name="Oval 21"/>
                <p:cNvSpPr>
                  <a:spLocks noChangeArrowheads="1"/>
                </p:cNvSpPr>
                <p:nvPr/>
              </p:nvSpPr>
              <p:spPr bwMode="auto">
                <a:xfrm>
                  <a:off x="2495" y="2496"/>
                  <a:ext cx="144" cy="144"/>
                </a:xfrm>
                <a:prstGeom prst="ellipse">
                  <a:avLst/>
                </a:prstGeom>
                <a:solidFill>
                  <a:schemeClr val="tx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1" name="Oval 24"/>
                <p:cNvSpPr>
                  <a:spLocks noChangeArrowheads="1"/>
                </p:cNvSpPr>
                <p:nvPr/>
              </p:nvSpPr>
              <p:spPr bwMode="auto">
                <a:xfrm>
                  <a:off x="2927" y="2496"/>
                  <a:ext cx="144" cy="144"/>
                </a:xfrm>
                <a:prstGeom prst="ellipse">
                  <a:avLst/>
                </a:prstGeom>
                <a:solidFill>
                  <a:schemeClr val="tx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cxnSp>
            <p:nvCxnSpPr>
              <p:cNvPr id="18" name="AutoShape 28"/>
              <p:cNvCxnSpPr>
                <a:cxnSpLocks noChangeShapeType="1"/>
                <a:stCxn id="41" idx="4"/>
                <a:endCxn id="43" idx="0"/>
              </p:cNvCxnSpPr>
              <p:nvPr/>
            </p:nvCxnSpPr>
            <p:spPr bwMode="auto">
              <a:xfrm rot="16200000" flipH="1">
                <a:off x="2766" y="2873"/>
                <a:ext cx="468" cy="1"/>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9" name="AutoShape 29"/>
              <p:cNvCxnSpPr>
                <a:cxnSpLocks noChangeShapeType="1"/>
                <a:stCxn id="41" idx="4"/>
                <a:endCxn id="44" idx="0"/>
              </p:cNvCxnSpPr>
              <p:nvPr/>
            </p:nvCxnSpPr>
            <p:spPr bwMode="auto">
              <a:xfrm rot="16200000" flipH="1" flipV="1">
                <a:off x="2550" y="2658"/>
                <a:ext cx="468" cy="431"/>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1" name="AutoShape 31"/>
              <p:cNvCxnSpPr>
                <a:cxnSpLocks noChangeShapeType="1"/>
                <a:stCxn id="40" idx="4"/>
                <a:endCxn id="43" idx="0"/>
              </p:cNvCxnSpPr>
              <p:nvPr/>
            </p:nvCxnSpPr>
            <p:spPr bwMode="auto">
              <a:xfrm rot="16200000" flipH="1">
                <a:off x="2550" y="2657"/>
                <a:ext cx="468" cy="433"/>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2" name="AutoShape 32"/>
              <p:cNvCxnSpPr>
                <a:cxnSpLocks noChangeShapeType="1"/>
                <a:stCxn id="40" idx="4"/>
                <a:endCxn id="44" idx="0"/>
              </p:cNvCxnSpPr>
              <p:nvPr/>
            </p:nvCxnSpPr>
            <p:spPr bwMode="auto">
              <a:xfrm rot="16200000" flipH="1">
                <a:off x="2334" y="2873"/>
                <a:ext cx="468" cy="1"/>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9" name="AutoShape 40"/>
              <p:cNvCxnSpPr>
                <a:cxnSpLocks noChangeShapeType="1"/>
                <a:endCxn id="49" idx="0"/>
              </p:cNvCxnSpPr>
              <p:nvPr/>
            </p:nvCxnSpPr>
            <p:spPr bwMode="auto">
              <a:xfrm>
                <a:off x="2560" y="3268"/>
                <a:ext cx="56" cy="452"/>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0" name="AutoShape 41"/>
              <p:cNvCxnSpPr>
                <a:cxnSpLocks noChangeShapeType="1"/>
                <a:stCxn id="44" idx="4"/>
                <a:endCxn id="46" idx="0"/>
              </p:cNvCxnSpPr>
              <p:nvPr/>
            </p:nvCxnSpPr>
            <p:spPr bwMode="auto">
              <a:xfrm flipH="1">
                <a:off x="2328" y="3252"/>
                <a:ext cx="240" cy="468"/>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2" name="AutoShape 43"/>
              <p:cNvCxnSpPr>
                <a:cxnSpLocks noChangeShapeType="1"/>
              </p:cNvCxnSpPr>
              <p:nvPr/>
            </p:nvCxnSpPr>
            <p:spPr bwMode="auto">
              <a:xfrm>
                <a:off x="2544" y="3264"/>
                <a:ext cx="312" cy="456"/>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3" name="AutoShape 44"/>
              <p:cNvCxnSpPr>
                <a:cxnSpLocks noChangeShapeType="1"/>
                <a:stCxn id="43" idx="4"/>
                <a:endCxn id="48" idx="0"/>
              </p:cNvCxnSpPr>
              <p:nvPr/>
            </p:nvCxnSpPr>
            <p:spPr bwMode="auto">
              <a:xfrm>
                <a:off x="3000" y="3252"/>
                <a:ext cx="192" cy="468"/>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4" name="AutoShape 45"/>
              <p:cNvCxnSpPr>
                <a:cxnSpLocks noChangeShapeType="1"/>
                <a:stCxn id="43" idx="4"/>
                <a:endCxn id="47" idx="0"/>
              </p:cNvCxnSpPr>
              <p:nvPr/>
            </p:nvCxnSpPr>
            <p:spPr bwMode="auto">
              <a:xfrm flipH="1">
                <a:off x="2904" y="3252"/>
                <a:ext cx="96" cy="468"/>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5" name="AutoShape 46"/>
              <p:cNvCxnSpPr>
                <a:cxnSpLocks noChangeShapeType="1"/>
                <a:stCxn id="43" idx="4"/>
                <a:endCxn id="49" idx="0"/>
              </p:cNvCxnSpPr>
              <p:nvPr/>
            </p:nvCxnSpPr>
            <p:spPr bwMode="auto">
              <a:xfrm flipH="1">
                <a:off x="2616" y="3252"/>
                <a:ext cx="384" cy="468"/>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6" name="AutoShape 47"/>
              <p:cNvCxnSpPr>
                <a:cxnSpLocks noChangeShapeType="1"/>
                <a:stCxn id="43" idx="4"/>
                <a:endCxn id="46" idx="0"/>
              </p:cNvCxnSpPr>
              <p:nvPr/>
            </p:nvCxnSpPr>
            <p:spPr bwMode="auto">
              <a:xfrm flipH="1">
                <a:off x="2328" y="3252"/>
                <a:ext cx="672" cy="468"/>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8" name="AutoShape 49"/>
              <p:cNvCxnSpPr>
                <a:cxnSpLocks noChangeShapeType="1"/>
                <a:stCxn id="44" idx="4"/>
                <a:endCxn id="48" idx="0"/>
              </p:cNvCxnSpPr>
              <p:nvPr/>
            </p:nvCxnSpPr>
            <p:spPr bwMode="auto">
              <a:xfrm>
                <a:off x="2568" y="3252"/>
                <a:ext cx="624" cy="468"/>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grpSp>
          <p:nvGrpSpPr>
            <p:cNvPr id="50" name="Group 51"/>
            <p:cNvGrpSpPr>
              <a:grpSpLocks/>
            </p:cNvGrpSpPr>
            <p:nvPr/>
          </p:nvGrpSpPr>
          <p:grpSpPr bwMode="auto">
            <a:xfrm rot="5400000">
              <a:off x="3220245" y="2941561"/>
              <a:ext cx="1171930" cy="1690086"/>
              <a:chOff x="2007" y="2496"/>
              <a:chExt cx="969" cy="1368"/>
            </a:xfrm>
          </p:grpSpPr>
          <p:grpSp>
            <p:nvGrpSpPr>
              <p:cNvPr id="51" name="Group 26"/>
              <p:cNvGrpSpPr>
                <a:grpSpLocks/>
              </p:cNvGrpSpPr>
              <p:nvPr/>
            </p:nvGrpSpPr>
            <p:grpSpPr bwMode="auto">
              <a:xfrm>
                <a:off x="2007" y="3711"/>
                <a:ext cx="969" cy="153"/>
                <a:chOff x="2007" y="3711"/>
                <a:chExt cx="969" cy="153"/>
              </a:xfrm>
            </p:grpSpPr>
            <p:sp>
              <p:nvSpPr>
                <p:cNvPr id="81" name="Oval 10"/>
                <p:cNvSpPr>
                  <a:spLocks noChangeArrowheads="1"/>
                </p:cNvSpPr>
                <p:nvPr/>
              </p:nvSpPr>
              <p:spPr bwMode="auto">
                <a:xfrm>
                  <a:off x="2007" y="3711"/>
                  <a:ext cx="144" cy="144"/>
                </a:xfrm>
                <a:prstGeom prst="ellipse">
                  <a:avLst/>
                </a:prstGeom>
                <a:solidFill>
                  <a:schemeClr val="tx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2" name="Oval 11"/>
                <p:cNvSpPr>
                  <a:spLocks noChangeArrowheads="1"/>
                </p:cNvSpPr>
                <p:nvPr/>
              </p:nvSpPr>
              <p:spPr bwMode="auto">
                <a:xfrm>
                  <a:off x="2256" y="3720"/>
                  <a:ext cx="144" cy="144"/>
                </a:xfrm>
                <a:prstGeom prst="ellipse">
                  <a:avLst/>
                </a:prstGeom>
                <a:solidFill>
                  <a:schemeClr val="tx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3" name="Oval 12"/>
                <p:cNvSpPr>
                  <a:spLocks noChangeArrowheads="1"/>
                </p:cNvSpPr>
                <p:nvPr/>
              </p:nvSpPr>
              <p:spPr bwMode="auto">
                <a:xfrm>
                  <a:off x="2832" y="3720"/>
                  <a:ext cx="144" cy="144"/>
                </a:xfrm>
                <a:prstGeom prst="ellipse">
                  <a:avLst/>
                </a:prstGeom>
                <a:solidFill>
                  <a:schemeClr val="tx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5" name="Oval 14"/>
                <p:cNvSpPr>
                  <a:spLocks noChangeArrowheads="1"/>
                </p:cNvSpPr>
                <p:nvPr/>
              </p:nvSpPr>
              <p:spPr bwMode="auto">
                <a:xfrm>
                  <a:off x="2544" y="3720"/>
                  <a:ext cx="144" cy="144"/>
                </a:xfrm>
                <a:prstGeom prst="ellipse">
                  <a:avLst/>
                </a:prstGeom>
                <a:solidFill>
                  <a:schemeClr val="tx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52" name="Group 25"/>
              <p:cNvGrpSpPr>
                <a:grpSpLocks/>
              </p:cNvGrpSpPr>
              <p:nvPr/>
            </p:nvGrpSpPr>
            <p:grpSpPr bwMode="auto">
              <a:xfrm>
                <a:off x="2385" y="3108"/>
                <a:ext cx="522" cy="144"/>
                <a:chOff x="2385" y="3168"/>
                <a:chExt cx="522" cy="144"/>
              </a:xfrm>
            </p:grpSpPr>
            <p:sp>
              <p:nvSpPr>
                <p:cNvPr id="79" name="Oval 17"/>
                <p:cNvSpPr>
                  <a:spLocks noChangeArrowheads="1"/>
                </p:cNvSpPr>
                <p:nvPr/>
              </p:nvSpPr>
              <p:spPr bwMode="auto">
                <a:xfrm>
                  <a:off x="2763" y="3168"/>
                  <a:ext cx="144" cy="144"/>
                </a:xfrm>
                <a:prstGeom prst="ellipse">
                  <a:avLst/>
                </a:prstGeom>
                <a:solidFill>
                  <a:schemeClr val="tx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0" name="Oval 19"/>
                <p:cNvSpPr>
                  <a:spLocks noChangeArrowheads="1"/>
                </p:cNvSpPr>
                <p:nvPr/>
              </p:nvSpPr>
              <p:spPr bwMode="auto">
                <a:xfrm>
                  <a:off x="2385" y="3168"/>
                  <a:ext cx="144" cy="144"/>
                </a:xfrm>
                <a:prstGeom prst="ellipse">
                  <a:avLst/>
                </a:prstGeom>
                <a:solidFill>
                  <a:schemeClr val="tx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53" name="Group 27"/>
              <p:cNvGrpSpPr>
                <a:grpSpLocks/>
              </p:cNvGrpSpPr>
              <p:nvPr/>
            </p:nvGrpSpPr>
            <p:grpSpPr bwMode="auto">
              <a:xfrm>
                <a:off x="2403" y="2496"/>
                <a:ext cx="429" cy="144"/>
                <a:chOff x="2403" y="2496"/>
                <a:chExt cx="429" cy="144"/>
              </a:xfrm>
            </p:grpSpPr>
            <p:sp>
              <p:nvSpPr>
                <p:cNvPr id="76" name="Oval 21"/>
                <p:cNvSpPr>
                  <a:spLocks noChangeArrowheads="1"/>
                </p:cNvSpPr>
                <p:nvPr/>
              </p:nvSpPr>
              <p:spPr bwMode="auto">
                <a:xfrm>
                  <a:off x="2403" y="2496"/>
                  <a:ext cx="144" cy="144"/>
                </a:xfrm>
                <a:prstGeom prst="ellipse">
                  <a:avLst/>
                </a:prstGeom>
                <a:solidFill>
                  <a:schemeClr val="tx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7" name="Oval 24"/>
                <p:cNvSpPr>
                  <a:spLocks noChangeArrowheads="1"/>
                </p:cNvSpPr>
                <p:nvPr/>
              </p:nvSpPr>
              <p:spPr bwMode="auto">
                <a:xfrm>
                  <a:off x="2688" y="2496"/>
                  <a:ext cx="144" cy="144"/>
                </a:xfrm>
                <a:prstGeom prst="ellipse">
                  <a:avLst/>
                </a:prstGeom>
                <a:solidFill>
                  <a:schemeClr val="tx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cxnSp>
            <p:nvCxnSpPr>
              <p:cNvPr id="54" name="AutoShape 28"/>
              <p:cNvCxnSpPr>
                <a:cxnSpLocks noChangeShapeType="1"/>
                <a:stCxn id="77" idx="4"/>
                <a:endCxn id="79" idx="0"/>
              </p:cNvCxnSpPr>
              <p:nvPr/>
            </p:nvCxnSpPr>
            <p:spPr bwMode="auto">
              <a:xfrm rot="16200000" flipH="1">
                <a:off x="2564" y="2836"/>
                <a:ext cx="468" cy="75"/>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5" name="AutoShape 29"/>
              <p:cNvCxnSpPr>
                <a:cxnSpLocks noChangeShapeType="1"/>
                <a:stCxn id="77" idx="4"/>
                <a:endCxn id="80" idx="0"/>
              </p:cNvCxnSpPr>
              <p:nvPr/>
            </p:nvCxnSpPr>
            <p:spPr bwMode="auto">
              <a:xfrm rot="16200000" flipH="1" flipV="1">
                <a:off x="2375" y="2722"/>
                <a:ext cx="468" cy="303"/>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7" name="AutoShape 31"/>
              <p:cNvCxnSpPr>
                <a:cxnSpLocks noChangeShapeType="1"/>
                <a:stCxn id="76" idx="4"/>
                <a:endCxn id="79" idx="0"/>
              </p:cNvCxnSpPr>
              <p:nvPr/>
            </p:nvCxnSpPr>
            <p:spPr bwMode="auto">
              <a:xfrm rot="16200000" flipH="1">
                <a:off x="2421" y="2694"/>
                <a:ext cx="468" cy="360"/>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8" name="AutoShape 32"/>
              <p:cNvCxnSpPr>
                <a:cxnSpLocks noChangeShapeType="1"/>
                <a:stCxn id="76" idx="4"/>
                <a:endCxn id="80" idx="0"/>
              </p:cNvCxnSpPr>
              <p:nvPr/>
            </p:nvCxnSpPr>
            <p:spPr bwMode="auto">
              <a:xfrm rot="16200000" flipH="1" flipV="1">
                <a:off x="2232" y="2865"/>
                <a:ext cx="468" cy="18"/>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6" name="AutoShape 41"/>
              <p:cNvCxnSpPr>
                <a:cxnSpLocks noChangeShapeType="1"/>
                <a:stCxn id="80" idx="4"/>
                <a:endCxn id="82" idx="0"/>
              </p:cNvCxnSpPr>
              <p:nvPr/>
            </p:nvCxnSpPr>
            <p:spPr bwMode="auto">
              <a:xfrm rot="16200000" flipH="1" flipV="1">
                <a:off x="2159" y="3422"/>
                <a:ext cx="468" cy="129"/>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0" name="AutoShape 45"/>
              <p:cNvCxnSpPr>
                <a:cxnSpLocks noChangeShapeType="1"/>
                <a:stCxn id="79" idx="4"/>
                <a:endCxn id="83" idx="0"/>
              </p:cNvCxnSpPr>
              <p:nvPr/>
            </p:nvCxnSpPr>
            <p:spPr bwMode="auto">
              <a:xfrm rot="16200000" flipH="1">
                <a:off x="2636" y="3451"/>
                <a:ext cx="468" cy="69"/>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1" name="AutoShape 46"/>
              <p:cNvCxnSpPr>
                <a:cxnSpLocks noChangeShapeType="1"/>
                <a:stCxn id="79" idx="4"/>
                <a:endCxn id="85" idx="0"/>
              </p:cNvCxnSpPr>
              <p:nvPr/>
            </p:nvCxnSpPr>
            <p:spPr bwMode="auto">
              <a:xfrm rot="16200000" flipH="1" flipV="1">
                <a:off x="2492" y="3376"/>
                <a:ext cx="468" cy="219"/>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2" name="AutoShape 47"/>
              <p:cNvCxnSpPr>
                <a:cxnSpLocks noChangeShapeType="1"/>
                <a:stCxn id="79" idx="4"/>
                <a:endCxn id="82" idx="0"/>
              </p:cNvCxnSpPr>
              <p:nvPr/>
            </p:nvCxnSpPr>
            <p:spPr bwMode="auto">
              <a:xfrm rot="16200000" flipH="1" flipV="1">
                <a:off x="2348" y="3232"/>
                <a:ext cx="468" cy="507"/>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3" name="AutoShape 48"/>
              <p:cNvCxnSpPr>
                <a:cxnSpLocks noChangeShapeType="1"/>
                <a:stCxn id="79" idx="4"/>
                <a:endCxn id="119" idx="0"/>
              </p:cNvCxnSpPr>
              <p:nvPr/>
            </p:nvCxnSpPr>
            <p:spPr bwMode="auto">
              <a:xfrm rot="16200000" flipH="1" flipV="1">
                <a:off x="2228" y="3104"/>
                <a:ext cx="459" cy="755"/>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grpSp>
          <p:nvGrpSpPr>
            <p:cNvPr id="86" name="Group 51"/>
            <p:cNvGrpSpPr>
              <a:grpSpLocks/>
            </p:cNvGrpSpPr>
            <p:nvPr/>
          </p:nvGrpSpPr>
          <p:grpSpPr bwMode="auto">
            <a:xfrm rot="5400000">
              <a:off x="3843115" y="1784514"/>
              <a:ext cx="1350923" cy="3115787"/>
              <a:chOff x="2147" y="1351"/>
              <a:chExt cx="1117" cy="2522"/>
            </a:xfrm>
          </p:grpSpPr>
          <p:grpSp>
            <p:nvGrpSpPr>
              <p:cNvPr id="87" name="Group 26"/>
              <p:cNvGrpSpPr>
                <a:grpSpLocks/>
              </p:cNvGrpSpPr>
              <p:nvPr/>
            </p:nvGrpSpPr>
            <p:grpSpPr bwMode="auto">
              <a:xfrm>
                <a:off x="2256" y="3720"/>
                <a:ext cx="1008" cy="153"/>
                <a:chOff x="2256" y="3720"/>
                <a:chExt cx="1008" cy="153"/>
              </a:xfrm>
            </p:grpSpPr>
            <p:sp>
              <p:nvSpPr>
                <p:cNvPr id="118" name="Oval 11"/>
                <p:cNvSpPr>
                  <a:spLocks noChangeArrowheads="1"/>
                </p:cNvSpPr>
                <p:nvPr/>
              </p:nvSpPr>
              <p:spPr bwMode="auto">
                <a:xfrm>
                  <a:off x="2256" y="3720"/>
                  <a:ext cx="144" cy="144"/>
                </a:xfrm>
                <a:prstGeom prst="ellipse">
                  <a:avLst/>
                </a:prstGeom>
                <a:solidFill>
                  <a:schemeClr val="tx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9" name="Oval 12"/>
                <p:cNvSpPr>
                  <a:spLocks noChangeArrowheads="1"/>
                </p:cNvSpPr>
                <p:nvPr/>
              </p:nvSpPr>
              <p:spPr bwMode="auto">
                <a:xfrm>
                  <a:off x="2589" y="3720"/>
                  <a:ext cx="144" cy="144"/>
                </a:xfrm>
                <a:prstGeom prst="ellipse">
                  <a:avLst/>
                </a:prstGeom>
                <a:solidFill>
                  <a:schemeClr val="tx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0" name="Oval 13"/>
                <p:cNvSpPr>
                  <a:spLocks noChangeArrowheads="1"/>
                </p:cNvSpPr>
                <p:nvPr/>
              </p:nvSpPr>
              <p:spPr bwMode="auto">
                <a:xfrm>
                  <a:off x="3120" y="3729"/>
                  <a:ext cx="144" cy="144"/>
                </a:xfrm>
                <a:prstGeom prst="ellipse">
                  <a:avLst/>
                </a:prstGeom>
                <a:solidFill>
                  <a:schemeClr val="tx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88" name="Group 25"/>
              <p:cNvGrpSpPr>
                <a:grpSpLocks/>
              </p:cNvGrpSpPr>
              <p:nvPr/>
            </p:nvGrpSpPr>
            <p:grpSpPr bwMode="auto">
              <a:xfrm>
                <a:off x="2319" y="3108"/>
                <a:ext cx="486" cy="144"/>
                <a:chOff x="2319" y="3168"/>
                <a:chExt cx="486" cy="144"/>
              </a:xfrm>
            </p:grpSpPr>
            <p:sp>
              <p:nvSpPr>
                <p:cNvPr id="115" name="Oval 17"/>
                <p:cNvSpPr>
                  <a:spLocks noChangeArrowheads="1"/>
                </p:cNvSpPr>
                <p:nvPr/>
              </p:nvSpPr>
              <p:spPr bwMode="auto">
                <a:xfrm>
                  <a:off x="2661" y="3168"/>
                  <a:ext cx="144" cy="144"/>
                </a:xfrm>
                <a:prstGeom prst="ellipse">
                  <a:avLst/>
                </a:prstGeom>
                <a:solidFill>
                  <a:schemeClr val="tx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6" name="Oval 19"/>
                <p:cNvSpPr>
                  <a:spLocks noChangeArrowheads="1"/>
                </p:cNvSpPr>
                <p:nvPr/>
              </p:nvSpPr>
              <p:spPr bwMode="auto">
                <a:xfrm>
                  <a:off x="2319" y="3168"/>
                  <a:ext cx="144" cy="144"/>
                </a:xfrm>
                <a:prstGeom prst="ellipse">
                  <a:avLst/>
                </a:prstGeom>
                <a:solidFill>
                  <a:schemeClr val="tx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89" name="Group 27"/>
              <p:cNvGrpSpPr>
                <a:grpSpLocks/>
              </p:cNvGrpSpPr>
              <p:nvPr/>
            </p:nvGrpSpPr>
            <p:grpSpPr bwMode="auto">
              <a:xfrm>
                <a:off x="2403" y="2496"/>
                <a:ext cx="429" cy="144"/>
                <a:chOff x="2403" y="2496"/>
                <a:chExt cx="429" cy="144"/>
              </a:xfrm>
            </p:grpSpPr>
            <p:sp>
              <p:nvSpPr>
                <p:cNvPr id="112" name="Oval 21"/>
                <p:cNvSpPr>
                  <a:spLocks noChangeArrowheads="1"/>
                </p:cNvSpPr>
                <p:nvPr/>
              </p:nvSpPr>
              <p:spPr bwMode="auto">
                <a:xfrm>
                  <a:off x="2403" y="2496"/>
                  <a:ext cx="144" cy="144"/>
                </a:xfrm>
                <a:prstGeom prst="ellipse">
                  <a:avLst/>
                </a:prstGeom>
                <a:solidFill>
                  <a:schemeClr val="tx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3" name="Oval 24"/>
                <p:cNvSpPr>
                  <a:spLocks noChangeArrowheads="1"/>
                </p:cNvSpPr>
                <p:nvPr/>
              </p:nvSpPr>
              <p:spPr bwMode="auto">
                <a:xfrm>
                  <a:off x="2688" y="2496"/>
                  <a:ext cx="144" cy="144"/>
                </a:xfrm>
                <a:prstGeom prst="ellipse">
                  <a:avLst/>
                </a:prstGeom>
                <a:solidFill>
                  <a:schemeClr val="tx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cxnSp>
            <p:nvCxnSpPr>
              <p:cNvPr id="90" name="AutoShape 28"/>
              <p:cNvCxnSpPr>
                <a:cxnSpLocks noChangeShapeType="1"/>
                <a:stCxn id="113" idx="4"/>
                <a:endCxn id="115" idx="0"/>
              </p:cNvCxnSpPr>
              <p:nvPr/>
            </p:nvCxnSpPr>
            <p:spPr bwMode="auto">
              <a:xfrm rot="16200000" flipH="1" flipV="1">
                <a:off x="2513" y="2860"/>
                <a:ext cx="468" cy="27"/>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91" name="AutoShape 29"/>
              <p:cNvCxnSpPr>
                <a:cxnSpLocks noChangeShapeType="1"/>
                <a:stCxn id="113" idx="4"/>
                <a:endCxn id="116" idx="0"/>
              </p:cNvCxnSpPr>
              <p:nvPr/>
            </p:nvCxnSpPr>
            <p:spPr bwMode="auto">
              <a:xfrm rot="16200000" flipH="1" flipV="1">
                <a:off x="2342" y="2689"/>
                <a:ext cx="468" cy="369"/>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93" name="AutoShape 31"/>
              <p:cNvCxnSpPr>
                <a:cxnSpLocks noChangeShapeType="1"/>
                <a:stCxn id="112" idx="4"/>
                <a:endCxn id="115" idx="0"/>
              </p:cNvCxnSpPr>
              <p:nvPr/>
            </p:nvCxnSpPr>
            <p:spPr bwMode="auto">
              <a:xfrm rot="16200000" flipH="1">
                <a:off x="2370" y="2745"/>
                <a:ext cx="468" cy="258"/>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94" name="AutoShape 32"/>
              <p:cNvCxnSpPr>
                <a:cxnSpLocks noChangeShapeType="1"/>
                <a:stCxn id="112" idx="4"/>
                <a:endCxn id="116" idx="0"/>
              </p:cNvCxnSpPr>
              <p:nvPr/>
            </p:nvCxnSpPr>
            <p:spPr bwMode="auto">
              <a:xfrm rot="16200000" flipH="1" flipV="1">
                <a:off x="2199" y="2832"/>
                <a:ext cx="468" cy="84"/>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2" name="AutoShape 41"/>
              <p:cNvCxnSpPr>
                <a:cxnSpLocks noChangeShapeType="1"/>
                <a:stCxn id="116" idx="4"/>
                <a:endCxn id="118" idx="0"/>
              </p:cNvCxnSpPr>
              <p:nvPr/>
            </p:nvCxnSpPr>
            <p:spPr bwMode="auto">
              <a:xfrm rot="16200000" flipH="1" flipV="1">
                <a:off x="2126" y="3454"/>
                <a:ext cx="468" cy="63"/>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5" name="AutoShape 44"/>
              <p:cNvCxnSpPr>
                <a:cxnSpLocks noChangeShapeType="1"/>
                <a:stCxn id="115" idx="4"/>
                <a:endCxn id="120" idx="0"/>
              </p:cNvCxnSpPr>
              <p:nvPr/>
            </p:nvCxnSpPr>
            <p:spPr bwMode="auto">
              <a:xfrm rot="16200000" flipH="1">
                <a:off x="2724" y="3261"/>
                <a:ext cx="477" cy="459"/>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6" name="AutoShape 45"/>
              <p:cNvCxnSpPr>
                <a:cxnSpLocks noChangeShapeType="1"/>
                <a:stCxn id="115" idx="4"/>
                <a:endCxn id="119" idx="0"/>
              </p:cNvCxnSpPr>
              <p:nvPr/>
            </p:nvCxnSpPr>
            <p:spPr bwMode="auto">
              <a:xfrm rot="16200000" flipH="1" flipV="1">
                <a:off x="2463" y="3450"/>
                <a:ext cx="468" cy="72"/>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8" name="AutoShape 47"/>
              <p:cNvCxnSpPr>
                <a:cxnSpLocks noChangeShapeType="1"/>
                <a:stCxn id="115" idx="4"/>
                <a:endCxn id="118" idx="0"/>
              </p:cNvCxnSpPr>
              <p:nvPr/>
            </p:nvCxnSpPr>
            <p:spPr bwMode="auto">
              <a:xfrm rot="16200000" flipH="1" flipV="1">
                <a:off x="2297" y="3283"/>
                <a:ext cx="468" cy="405"/>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0" name="AutoShape 49"/>
              <p:cNvCxnSpPr>
                <a:cxnSpLocks noChangeShapeType="1"/>
                <a:stCxn id="116" idx="4"/>
                <a:endCxn id="120" idx="0"/>
              </p:cNvCxnSpPr>
              <p:nvPr/>
            </p:nvCxnSpPr>
            <p:spPr bwMode="auto">
              <a:xfrm rot="16200000" flipH="1">
                <a:off x="2553" y="3090"/>
                <a:ext cx="477" cy="801"/>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11" name="Line 50"/>
              <p:cNvSpPr>
                <a:spLocks noChangeShapeType="1"/>
              </p:cNvSpPr>
              <p:nvPr/>
            </p:nvSpPr>
            <p:spPr bwMode="auto">
              <a:xfrm flipV="1">
                <a:off x="2147" y="1351"/>
                <a:ext cx="0" cy="2510"/>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cxnSp>
          <p:nvCxnSpPr>
            <p:cNvPr id="122" name="AutoShape 32"/>
            <p:cNvCxnSpPr>
              <a:cxnSpLocks noChangeShapeType="1"/>
              <a:stCxn id="113" idx="4"/>
              <a:endCxn id="80" idx="0"/>
            </p:cNvCxnSpPr>
            <p:nvPr/>
          </p:nvCxnSpPr>
          <p:spPr bwMode="auto">
            <a:xfrm flipH="1">
              <a:off x="3895163" y="3408327"/>
              <a:ext cx="588821" cy="336553"/>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5" name="AutoShape 32"/>
            <p:cNvCxnSpPr>
              <a:cxnSpLocks noChangeShapeType="1"/>
              <a:stCxn id="112" idx="4"/>
              <a:endCxn id="80" idx="0"/>
            </p:cNvCxnSpPr>
            <p:nvPr/>
          </p:nvCxnSpPr>
          <p:spPr bwMode="auto">
            <a:xfrm flipH="1">
              <a:off x="3895163" y="3063641"/>
              <a:ext cx="588821" cy="681239"/>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9" name="AutoShape 32"/>
            <p:cNvCxnSpPr>
              <a:cxnSpLocks noChangeShapeType="1"/>
              <a:stCxn id="76" idx="4"/>
              <a:endCxn id="115" idx="0"/>
            </p:cNvCxnSpPr>
            <p:nvPr/>
          </p:nvCxnSpPr>
          <p:spPr bwMode="auto">
            <a:xfrm flipH="1" flipV="1">
              <a:off x="3905797" y="3375672"/>
              <a:ext cx="567553" cy="390977"/>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32" name="AutoShape 32"/>
            <p:cNvCxnSpPr>
              <a:cxnSpLocks noChangeShapeType="1"/>
              <a:stCxn id="46" idx="4"/>
              <a:endCxn id="79" idx="0"/>
            </p:cNvCxnSpPr>
            <p:nvPr/>
          </p:nvCxnSpPr>
          <p:spPr bwMode="auto">
            <a:xfrm flipH="1">
              <a:off x="3895163" y="3063323"/>
              <a:ext cx="579634" cy="1138719"/>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35" name="AutoShape 32"/>
            <p:cNvCxnSpPr>
              <a:cxnSpLocks noChangeShapeType="1"/>
              <a:stCxn id="77" idx="4"/>
              <a:endCxn id="116" idx="0"/>
            </p:cNvCxnSpPr>
            <p:nvPr/>
          </p:nvCxnSpPr>
          <p:spPr bwMode="auto">
            <a:xfrm flipH="1" flipV="1">
              <a:off x="3905797" y="2962050"/>
              <a:ext cx="567553" cy="1149285"/>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38" name="AutoShape 45"/>
            <p:cNvCxnSpPr>
              <a:cxnSpLocks noChangeShapeType="1"/>
              <a:stCxn id="115" idx="4"/>
              <a:endCxn id="83" idx="0"/>
            </p:cNvCxnSpPr>
            <p:nvPr/>
          </p:nvCxnSpPr>
          <p:spPr bwMode="auto">
            <a:xfrm flipH="1">
              <a:off x="3139071" y="3375667"/>
              <a:ext cx="588822" cy="909825"/>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39" name="AutoShape 45"/>
            <p:cNvCxnSpPr>
              <a:cxnSpLocks noChangeShapeType="1"/>
              <a:stCxn id="80" idx="4"/>
              <a:endCxn id="83" idx="0"/>
            </p:cNvCxnSpPr>
            <p:nvPr/>
          </p:nvCxnSpPr>
          <p:spPr bwMode="auto">
            <a:xfrm flipH="1">
              <a:off x="3139071" y="3744880"/>
              <a:ext cx="578188" cy="540612"/>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44" name="AutoShape 45"/>
            <p:cNvCxnSpPr>
              <a:cxnSpLocks noChangeShapeType="1"/>
              <a:stCxn id="116" idx="4"/>
              <a:endCxn id="83" idx="0"/>
            </p:cNvCxnSpPr>
            <p:nvPr/>
          </p:nvCxnSpPr>
          <p:spPr bwMode="auto">
            <a:xfrm flipH="1">
              <a:off x="3139071" y="2962045"/>
              <a:ext cx="588822" cy="1323447"/>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47" name="AutoShape 45"/>
            <p:cNvCxnSpPr>
              <a:cxnSpLocks noChangeShapeType="1"/>
              <a:stCxn id="80" idx="4"/>
              <a:endCxn id="85" idx="0"/>
            </p:cNvCxnSpPr>
            <p:nvPr/>
          </p:nvCxnSpPr>
          <p:spPr bwMode="auto">
            <a:xfrm flipH="1">
              <a:off x="3139071" y="3744880"/>
              <a:ext cx="578188" cy="192299"/>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50" name="AutoShape 45"/>
            <p:cNvCxnSpPr>
              <a:cxnSpLocks noChangeShapeType="1"/>
              <a:stCxn id="80" idx="4"/>
              <a:endCxn id="81" idx="0"/>
            </p:cNvCxnSpPr>
            <p:nvPr/>
          </p:nvCxnSpPr>
          <p:spPr bwMode="auto">
            <a:xfrm flipH="1" flipV="1">
              <a:off x="3150190" y="3287719"/>
              <a:ext cx="567069" cy="457161"/>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53" name="AutoShape 45"/>
            <p:cNvCxnSpPr>
              <a:cxnSpLocks noChangeShapeType="1"/>
              <a:stCxn id="80" idx="4"/>
              <a:endCxn id="118" idx="0"/>
            </p:cNvCxnSpPr>
            <p:nvPr/>
          </p:nvCxnSpPr>
          <p:spPr bwMode="auto">
            <a:xfrm flipH="1" flipV="1">
              <a:off x="3149706" y="2885853"/>
              <a:ext cx="567553" cy="859027"/>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56" name="AutoShape 45"/>
            <p:cNvCxnSpPr>
              <a:cxnSpLocks noChangeShapeType="1"/>
              <a:stCxn id="79" idx="4"/>
              <a:endCxn id="118" idx="0"/>
            </p:cNvCxnSpPr>
            <p:nvPr/>
          </p:nvCxnSpPr>
          <p:spPr bwMode="auto">
            <a:xfrm flipH="1" flipV="1">
              <a:off x="3149706" y="2885853"/>
              <a:ext cx="567553" cy="1316189"/>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60" name="AutoShape 45"/>
            <p:cNvCxnSpPr>
              <a:cxnSpLocks noChangeShapeType="1"/>
              <a:stCxn id="116" idx="4"/>
              <a:endCxn id="119" idx="0"/>
            </p:cNvCxnSpPr>
            <p:nvPr/>
          </p:nvCxnSpPr>
          <p:spPr bwMode="auto">
            <a:xfrm flipH="1">
              <a:off x="3149706" y="2962045"/>
              <a:ext cx="578187" cy="326545"/>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sp>
        <p:nvSpPr>
          <p:cNvPr id="27" name="TextBox 26"/>
          <p:cNvSpPr txBox="1"/>
          <p:nvPr/>
        </p:nvSpPr>
        <p:spPr>
          <a:xfrm>
            <a:off x="7060676" y="5099901"/>
            <a:ext cx="184731" cy="584775"/>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1608866700"/>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Demo time!</a:t>
            </a:r>
            <a:endParaRPr lang="en-US" dirty="0"/>
          </a:p>
        </p:txBody>
      </p:sp>
      <p:sp>
        <p:nvSpPr>
          <p:cNvPr id="3" name="Content Placeholder 2"/>
          <p:cNvSpPr>
            <a:spLocks noGrp="1"/>
          </p:cNvSpPr>
          <p:nvPr>
            <p:ph idx="1"/>
          </p:nvPr>
        </p:nvSpPr>
        <p:spPr/>
        <p:txBody>
          <a:bodyPr/>
          <a:lstStyle/>
          <a:p>
            <a:r>
              <a:rPr lang="en-US" dirty="0"/>
              <a:t>Link: </a:t>
            </a:r>
            <a:r>
              <a:rPr lang="en-US" dirty="0">
                <a:hlinkClick r:id="rId2"/>
              </a:rPr>
              <a:t>https://playground.tensorflow.org</a:t>
            </a:r>
            <a:r>
              <a:rPr lang="en-US" dirty="0" smtClean="0">
                <a:hlinkClick r:id="rId2"/>
              </a:rPr>
              <a:t>/</a:t>
            </a:r>
            <a:r>
              <a:rPr lang="en-US" dirty="0" smtClean="0"/>
              <a:t> </a:t>
            </a:r>
            <a:endParaRPr lang="en-US" dirty="0"/>
          </a:p>
        </p:txBody>
      </p:sp>
      <p:sp>
        <p:nvSpPr>
          <p:cNvPr id="4" name="Slide Number Placeholder 3"/>
          <p:cNvSpPr>
            <a:spLocks noGrp="1"/>
          </p:cNvSpPr>
          <p:nvPr>
            <p:ph type="sldNum" sz="quarter" idx="4"/>
          </p:nvPr>
        </p:nvSpPr>
        <p:spPr/>
        <p:txBody>
          <a:bodyPr/>
          <a:lstStyle/>
          <a:p>
            <a:fld id="{0C921938-476A-4922-BE24-3B8F6A2854D9}" type="slidenum">
              <a:rPr lang="en-US" smtClean="0"/>
              <a:pPr/>
              <a:t>47</a:t>
            </a:fld>
            <a:endParaRPr lang="en-US" dirty="0"/>
          </a:p>
        </p:txBody>
      </p:sp>
    </p:spTree>
    <p:extLst>
      <p:ext uri="{BB962C8B-B14F-4D97-AF65-F5344CB8AC3E}">
        <p14:creationId xmlns:p14="http://schemas.microsoft.com/office/powerpoint/2010/main" val="624557563"/>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Comments on Training </a:t>
            </a:r>
            <a:endParaRPr lang="en-US" dirty="0"/>
          </a:p>
        </p:txBody>
      </p:sp>
      <p:sp>
        <p:nvSpPr>
          <p:cNvPr id="3" name="Content Placeholder 2"/>
          <p:cNvSpPr>
            <a:spLocks noGrp="1"/>
          </p:cNvSpPr>
          <p:nvPr>
            <p:ph idx="1"/>
          </p:nvPr>
        </p:nvSpPr>
        <p:spPr/>
        <p:txBody>
          <a:bodyPr/>
          <a:lstStyle/>
          <a:p>
            <a:r>
              <a:rPr lang="en-US" sz="2200" b="1" dirty="0" smtClean="0"/>
              <a:t>No </a:t>
            </a:r>
            <a:r>
              <a:rPr lang="en-US" sz="2200" b="1" dirty="0"/>
              <a:t>guarantee of convergence</a:t>
            </a:r>
            <a:r>
              <a:rPr lang="en-US" sz="2200" dirty="0"/>
              <a:t>; may </a:t>
            </a:r>
            <a:r>
              <a:rPr lang="en-US" sz="2200" b="1" dirty="0"/>
              <a:t>oscillate </a:t>
            </a:r>
            <a:r>
              <a:rPr lang="en-US" sz="2200" dirty="0"/>
              <a:t>or reach a local minima</a:t>
            </a:r>
            <a:r>
              <a:rPr lang="en-US" sz="2200" dirty="0" smtClean="0"/>
              <a:t>.</a:t>
            </a:r>
            <a:endParaRPr lang="en-US" sz="2200" dirty="0"/>
          </a:p>
          <a:p>
            <a:r>
              <a:rPr lang="en-US" sz="2200" dirty="0" smtClean="0"/>
              <a:t>In </a:t>
            </a:r>
            <a:r>
              <a:rPr lang="en-US" sz="2200" dirty="0"/>
              <a:t>practice, many large networks can be trained on </a:t>
            </a:r>
            <a:r>
              <a:rPr lang="en-US" sz="2200" b="1" dirty="0"/>
              <a:t>large </a:t>
            </a:r>
            <a:r>
              <a:rPr lang="en-US" sz="2200" b="1" dirty="0" smtClean="0"/>
              <a:t>amounts </a:t>
            </a:r>
            <a:r>
              <a:rPr lang="en-US" sz="2200" b="1" dirty="0"/>
              <a:t>of data </a:t>
            </a:r>
            <a:r>
              <a:rPr lang="en-US" sz="2200" dirty="0"/>
              <a:t>for realistic problems</a:t>
            </a:r>
            <a:r>
              <a:rPr lang="en-US" sz="2200" dirty="0" smtClean="0"/>
              <a:t>.</a:t>
            </a:r>
            <a:endParaRPr lang="en-US" sz="2200" dirty="0"/>
          </a:p>
          <a:p>
            <a:r>
              <a:rPr lang="en-US" sz="2200" b="1" dirty="0" smtClean="0"/>
              <a:t>Many </a:t>
            </a:r>
            <a:r>
              <a:rPr lang="en-US" sz="2200" b="1" dirty="0"/>
              <a:t>epochs </a:t>
            </a:r>
            <a:r>
              <a:rPr lang="en-US" sz="2200" dirty="0"/>
              <a:t>(tens of thousands) may be needed for </a:t>
            </a:r>
            <a:r>
              <a:rPr lang="en-US" sz="2200" dirty="0" smtClean="0"/>
              <a:t>adequate </a:t>
            </a:r>
            <a:r>
              <a:rPr lang="en-US" sz="2200" dirty="0"/>
              <a:t>training. Large data sets may require many hours of CPU </a:t>
            </a:r>
          </a:p>
          <a:p>
            <a:r>
              <a:rPr lang="en-US" sz="2200" b="1" dirty="0" smtClean="0"/>
              <a:t>Termination </a:t>
            </a:r>
            <a:r>
              <a:rPr lang="en-US" sz="2200" b="1" dirty="0"/>
              <a:t>criteria</a:t>
            </a:r>
            <a:r>
              <a:rPr lang="en-US" sz="2200" dirty="0"/>
              <a:t>: Number of epochs;  Threshold on training </a:t>
            </a:r>
            <a:r>
              <a:rPr lang="en-US" sz="2200" dirty="0" smtClean="0"/>
              <a:t>set </a:t>
            </a:r>
            <a:r>
              <a:rPr lang="en-US" sz="2200" dirty="0"/>
              <a:t>error; No decrease in error; Increased error on a validation set</a:t>
            </a:r>
            <a:r>
              <a:rPr lang="en-US" sz="2200" dirty="0" smtClean="0"/>
              <a:t>.</a:t>
            </a:r>
            <a:endParaRPr lang="en-US" sz="2200" dirty="0"/>
          </a:p>
          <a:p>
            <a:r>
              <a:rPr lang="en-US" sz="2200" dirty="0" smtClean="0"/>
              <a:t>To </a:t>
            </a:r>
            <a:r>
              <a:rPr lang="en-US" sz="2200" b="1" dirty="0"/>
              <a:t>avoid local minima</a:t>
            </a:r>
            <a:r>
              <a:rPr lang="en-US" sz="2200" dirty="0"/>
              <a:t>: several trials with different random initial </a:t>
            </a:r>
            <a:r>
              <a:rPr lang="en-US" sz="2200" dirty="0" smtClean="0"/>
              <a:t>weights </a:t>
            </a:r>
            <a:r>
              <a:rPr lang="en-US" sz="2200" dirty="0"/>
              <a:t>with majority or voting </a:t>
            </a:r>
            <a:r>
              <a:rPr lang="en-US" sz="2200" dirty="0" smtClean="0"/>
              <a:t>techniques</a:t>
            </a:r>
            <a:endParaRPr lang="en-US" sz="2200" dirty="0"/>
          </a:p>
        </p:txBody>
      </p:sp>
      <p:sp>
        <p:nvSpPr>
          <p:cNvPr id="5" name="Slide Number Placeholder 4"/>
          <p:cNvSpPr>
            <a:spLocks noGrp="1"/>
          </p:cNvSpPr>
          <p:nvPr>
            <p:ph type="sldNum" sz="quarter" idx="4294967295"/>
          </p:nvPr>
        </p:nvSpPr>
        <p:spPr>
          <a:xfrm>
            <a:off x="7010400" y="6356350"/>
            <a:ext cx="2133600" cy="365125"/>
          </a:xfrm>
        </p:spPr>
        <p:txBody>
          <a:bodyPr/>
          <a:lstStyle/>
          <a:p>
            <a:fld id="{FA6F6034-1516-478C-9756-BC6A8296D6DE}" type="slidenum">
              <a:rPr lang="en-US" smtClean="0"/>
              <a:pPr/>
              <a:t>48</a:t>
            </a:fld>
            <a:endParaRPr lang="en-US" dirty="0"/>
          </a:p>
        </p:txBody>
      </p:sp>
    </p:spTree>
    <p:extLst>
      <p:ext uri="{BB962C8B-B14F-4D97-AF65-F5344CB8AC3E}">
        <p14:creationId xmlns:p14="http://schemas.microsoft.com/office/powerpoint/2010/main" val="7140055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50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fade">
                                      <p:cBhvr>
                                        <p:cTn id="12" dur="500"/>
                                        <p:tgtEl>
                                          <p:spTgt spid="3">
                                            <p:txEl>
                                              <p:pRg st="3" end="3"/>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animEffect transition="in" filter="fade">
                                      <p:cBhvr>
                                        <p:cTn id="15"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Over-training Prevention </a:t>
            </a:r>
            <a:endParaRPr lang="en-US" dirty="0"/>
          </a:p>
        </p:txBody>
      </p:sp>
      <p:sp>
        <p:nvSpPr>
          <p:cNvPr id="3" name="Content Placeholder 2"/>
          <p:cNvSpPr>
            <a:spLocks noGrp="1"/>
          </p:cNvSpPr>
          <p:nvPr>
            <p:ph idx="1"/>
          </p:nvPr>
        </p:nvSpPr>
        <p:spPr/>
        <p:txBody>
          <a:bodyPr/>
          <a:lstStyle/>
          <a:p>
            <a:r>
              <a:rPr lang="en-US" sz="2200" dirty="0"/>
              <a:t>Running too many epochs may </a:t>
            </a:r>
            <a:r>
              <a:rPr lang="en-US" sz="2200" b="1" dirty="0" smtClean="0"/>
              <a:t>over-train </a:t>
            </a:r>
            <a:r>
              <a:rPr lang="en-US" sz="2200" dirty="0"/>
              <a:t>the network and result </a:t>
            </a:r>
            <a:r>
              <a:rPr lang="en-US" sz="2200" dirty="0" smtClean="0"/>
              <a:t>in over-fitting. (</a:t>
            </a:r>
            <a:r>
              <a:rPr lang="en-US" sz="2200" dirty="0"/>
              <a:t>improved result on training, decrease in performance on test set) </a:t>
            </a:r>
          </a:p>
          <a:p>
            <a:r>
              <a:rPr lang="en-US" sz="2200" dirty="0" smtClean="0"/>
              <a:t>Keep </a:t>
            </a:r>
            <a:r>
              <a:rPr lang="en-US" sz="2200" dirty="0"/>
              <a:t>an </a:t>
            </a:r>
            <a:r>
              <a:rPr lang="en-US" sz="2200" b="1" dirty="0"/>
              <a:t>hold-out validation </a:t>
            </a:r>
            <a:r>
              <a:rPr lang="en-US" sz="2200" dirty="0"/>
              <a:t>set and test accuracy after every epoch</a:t>
            </a:r>
          </a:p>
          <a:p>
            <a:r>
              <a:rPr lang="en-US" sz="2200" dirty="0" smtClean="0"/>
              <a:t>Maintain </a:t>
            </a:r>
            <a:r>
              <a:rPr lang="en-US" sz="2200" dirty="0"/>
              <a:t>weights for best performing network on the validation </a:t>
            </a:r>
            <a:r>
              <a:rPr lang="en-US" sz="2200" dirty="0" smtClean="0"/>
              <a:t>set </a:t>
            </a:r>
            <a:r>
              <a:rPr lang="en-US" sz="2200" dirty="0"/>
              <a:t>and </a:t>
            </a:r>
            <a:r>
              <a:rPr lang="en-US" sz="2200" dirty="0" smtClean="0"/>
              <a:t>return </a:t>
            </a:r>
            <a:r>
              <a:rPr lang="en-US" sz="2200" dirty="0"/>
              <a:t>it when performance decreases significantly beyond that</a:t>
            </a:r>
            <a:r>
              <a:rPr lang="en-US" sz="2200" dirty="0" smtClean="0"/>
              <a:t>.</a:t>
            </a:r>
            <a:endParaRPr lang="en-US" sz="2200" dirty="0"/>
          </a:p>
          <a:p>
            <a:r>
              <a:rPr lang="en-US" sz="2200" dirty="0"/>
              <a:t> To avoid losing training data to validation:</a:t>
            </a:r>
          </a:p>
          <a:p>
            <a:pPr lvl="1"/>
            <a:r>
              <a:rPr lang="en-US" sz="1800" dirty="0" smtClean="0"/>
              <a:t>Use </a:t>
            </a:r>
            <a:r>
              <a:rPr lang="en-US" sz="1800" dirty="0"/>
              <a:t>10-fold cross-validation to determine the average </a:t>
            </a:r>
            <a:r>
              <a:rPr lang="en-US" sz="1800" dirty="0" smtClean="0"/>
              <a:t>number of </a:t>
            </a:r>
            <a:r>
              <a:rPr lang="en-US" sz="1800" dirty="0"/>
              <a:t>epochs that optimizes validation performance</a:t>
            </a:r>
          </a:p>
          <a:p>
            <a:pPr lvl="1"/>
            <a:r>
              <a:rPr lang="en-US" sz="1800" dirty="0" smtClean="0"/>
              <a:t>Train </a:t>
            </a:r>
            <a:r>
              <a:rPr lang="en-US" sz="1800" dirty="0"/>
              <a:t>on the full data set using this many epochs to produce </a:t>
            </a:r>
            <a:r>
              <a:rPr lang="en-US" sz="1800" dirty="0" smtClean="0"/>
              <a:t>the final </a:t>
            </a:r>
            <a:r>
              <a:rPr lang="en-US" sz="1800" dirty="0"/>
              <a:t>results</a:t>
            </a:r>
          </a:p>
          <a:p>
            <a:endParaRPr lang="en-US" sz="2200" dirty="0"/>
          </a:p>
        </p:txBody>
      </p:sp>
      <p:sp>
        <p:nvSpPr>
          <p:cNvPr id="5" name="Slide Number Placeholder 4"/>
          <p:cNvSpPr>
            <a:spLocks noGrp="1"/>
          </p:cNvSpPr>
          <p:nvPr>
            <p:ph type="sldNum" sz="quarter" idx="4294967295"/>
          </p:nvPr>
        </p:nvSpPr>
        <p:spPr>
          <a:xfrm>
            <a:off x="7010400" y="6356350"/>
            <a:ext cx="2133600" cy="365125"/>
          </a:xfrm>
        </p:spPr>
        <p:txBody>
          <a:bodyPr/>
          <a:lstStyle/>
          <a:p>
            <a:fld id="{FA6F6034-1516-478C-9756-BC6A8296D6DE}" type="slidenum">
              <a:rPr lang="en-US" smtClean="0"/>
              <a:pPr/>
              <a:t>49</a:t>
            </a:fld>
            <a:endParaRPr lang="en-US" dirty="0"/>
          </a:p>
        </p:txBody>
      </p:sp>
    </p:spTree>
    <p:extLst>
      <p:ext uri="{BB962C8B-B14F-4D97-AF65-F5344CB8AC3E}">
        <p14:creationId xmlns:p14="http://schemas.microsoft.com/office/powerpoint/2010/main" val="25569776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2" end="2"/>
                                            </p:txEl>
                                          </p:spTgt>
                                        </p:tgtEl>
                                        <p:attrNameLst>
                                          <p:attrName>style.visibility</p:attrName>
                                        </p:attrNameLst>
                                      </p:cBhvr>
                                      <p:to>
                                        <p:strVal val="visible"/>
                                      </p:to>
                                    </p:set>
                                    <p:animEffect transition="in" filter="fade">
                                      <p:cBhvr>
                                        <p:cTn id="10" dur="500"/>
                                        <p:tgtEl>
                                          <p:spTgt spid="3">
                                            <p:txEl>
                                              <p:pRg st="2" end="2"/>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animEffect transition="in" filter="fade">
                                      <p:cBhvr>
                                        <p:cTn id="15" dur="500"/>
                                        <p:tgtEl>
                                          <p:spTgt spid="3">
                                            <p:txEl>
                                              <p:pRg st="3" end="3"/>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3">
                                            <p:txEl>
                                              <p:pRg st="4" end="4"/>
                                            </p:txEl>
                                          </p:spTgt>
                                        </p:tgtEl>
                                        <p:attrNameLst>
                                          <p:attrName>style.visibility</p:attrName>
                                        </p:attrNameLst>
                                      </p:cBhvr>
                                      <p:to>
                                        <p:strVal val="visible"/>
                                      </p:to>
                                    </p:set>
                                    <p:animEffect transition="in" filter="fade">
                                      <p:cBhvr>
                                        <p:cTn id="18" dur="500"/>
                                        <p:tgtEl>
                                          <p:spTgt spid="3">
                                            <p:txEl>
                                              <p:pRg st="4" end="4"/>
                                            </p:txEl>
                                          </p:spTgt>
                                        </p:tgtEl>
                                      </p:cBhvr>
                                    </p:animEffect>
                                  </p:childTnLst>
                                </p:cTn>
                              </p:par>
                              <p:par>
                                <p:cTn id="19" presetID="10" presetClass="entr" presetSubtype="0" fill="hold"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animEffect transition="in" filter="fade">
                                      <p:cBhvr>
                                        <p:cTn id="21"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808962" name="Rectangle 2"/>
          <p:cNvSpPr>
            <a:spLocks noGrp="1" noChangeArrowheads="1"/>
          </p:cNvSpPr>
          <p:nvPr>
            <p:ph type="title"/>
          </p:nvPr>
        </p:nvSpPr>
        <p:spPr/>
        <p:txBody>
          <a:bodyPr/>
          <a:lstStyle/>
          <a:p>
            <a:r>
              <a:rPr lang="en-US" dirty="0" smtClean="0">
                <a:solidFill>
                  <a:schemeClr val="tx1"/>
                </a:solidFill>
              </a:rPr>
              <a:t>Basic Units </a:t>
            </a:r>
            <a:endParaRPr lang="en-US" dirty="0">
              <a:solidFill>
                <a:schemeClr val="tx1"/>
              </a:solidFill>
            </a:endParaRPr>
          </a:p>
        </p:txBody>
      </p:sp>
      <p:sp>
        <p:nvSpPr>
          <p:cNvPr id="808963" name="Rectangle 3"/>
          <p:cNvSpPr>
            <a:spLocks noGrp="1" noChangeArrowheads="1"/>
          </p:cNvSpPr>
          <p:nvPr>
            <p:ph idx="4294967295"/>
          </p:nvPr>
        </p:nvSpPr>
        <p:spPr>
          <a:xfrm>
            <a:off x="990600" y="1371600"/>
            <a:ext cx="7162800" cy="4525963"/>
          </a:xfrm>
          <a:ln>
            <a:noFill/>
          </a:ln>
        </p:spPr>
        <p:txBody>
          <a:bodyPr/>
          <a:lstStyle/>
          <a:p>
            <a:r>
              <a:rPr lang="en-US" dirty="0" smtClean="0">
                <a:solidFill>
                  <a:schemeClr val="accent1">
                    <a:lumMod val="75000"/>
                  </a:schemeClr>
                </a:solidFill>
                <a:latin typeface="+mj-lt"/>
              </a:rPr>
              <a:t>Linear </a:t>
            </a:r>
            <a:r>
              <a:rPr lang="en-US" dirty="0">
                <a:solidFill>
                  <a:schemeClr val="accent1">
                    <a:lumMod val="75000"/>
                  </a:schemeClr>
                </a:solidFill>
                <a:latin typeface="+mj-lt"/>
              </a:rPr>
              <a:t>Unit: </a:t>
            </a:r>
            <a:r>
              <a:rPr lang="en-US" dirty="0" smtClean="0">
                <a:solidFill>
                  <a:schemeClr val="accent1">
                    <a:lumMod val="75000"/>
                  </a:schemeClr>
                </a:solidFill>
                <a:latin typeface="+mj-lt"/>
              </a:rPr>
              <a:t> </a:t>
            </a:r>
            <a:r>
              <a:rPr lang="en-US" dirty="0" smtClean="0">
                <a:latin typeface="+mj-lt"/>
              </a:rPr>
              <a:t>Multiple </a:t>
            </a:r>
            <a:r>
              <a:rPr lang="en-US" dirty="0">
                <a:latin typeface="+mj-lt"/>
              </a:rPr>
              <a:t>layers of linear functions  </a:t>
            </a:r>
            <a:r>
              <a:rPr lang="en-US" dirty="0" smtClean="0">
                <a:latin typeface="+mj-lt"/>
              </a:rPr>
              <a:t>         </a:t>
            </a:r>
            <a:r>
              <a:rPr lang="en-US" dirty="0" err="1" smtClean="0">
                <a:solidFill>
                  <a:schemeClr val="accent1">
                    <a:lumMod val="75000"/>
                  </a:schemeClr>
                </a:solidFill>
              </a:rPr>
              <a:t>o</a:t>
            </a:r>
            <a:r>
              <a:rPr lang="en-US" baseline="-25000" dirty="0" err="1" smtClean="0">
                <a:solidFill>
                  <a:schemeClr val="accent1">
                    <a:lumMod val="75000"/>
                  </a:schemeClr>
                </a:solidFill>
              </a:rPr>
              <a:t>j</a:t>
            </a:r>
            <a:r>
              <a:rPr lang="en-US" dirty="0" smtClean="0">
                <a:solidFill>
                  <a:schemeClr val="accent1">
                    <a:lumMod val="75000"/>
                  </a:schemeClr>
                </a:solidFill>
              </a:rPr>
              <a:t> </a:t>
            </a:r>
            <a:r>
              <a:rPr lang="en-US" dirty="0">
                <a:solidFill>
                  <a:schemeClr val="accent1">
                    <a:lumMod val="75000"/>
                  </a:schemeClr>
                </a:solidFill>
              </a:rPr>
              <a:t>= w </a:t>
            </a:r>
            <a:r>
              <a:rPr lang="en-US" dirty="0">
                <a:solidFill>
                  <a:schemeClr val="accent1">
                    <a:lumMod val="75000"/>
                  </a:schemeClr>
                </a:solidFill>
                <a:latin typeface="cmsy10"/>
              </a:rPr>
              <a:t>¢</a:t>
            </a:r>
            <a:r>
              <a:rPr lang="en-US" dirty="0">
                <a:solidFill>
                  <a:schemeClr val="accent1">
                    <a:lumMod val="75000"/>
                  </a:schemeClr>
                </a:solidFill>
              </a:rPr>
              <a:t> </a:t>
            </a:r>
            <a:r>
              <a:rPr lang="en-US" dirty="0" smtClean="0">
                <a:solidFill>
                  <a:schemeClr val="accent1">
                    <a:lumMod val="75000"/>
                  </a:schemeClr>
                </a:solidFill>
              </a:rPr>
              <a:t>x </a:t>
            </a:r>
            <a:r>
              <a:rPr lang="en-US" dirty="0" smtClean="0">
                <a:latin typeface="+mj-lt"/>
              </a:rPr>
              <a:t>produce </a:t>
            </a:r>
            <a:r>
              <a:rPr lang="en-US" dirty="0">
                <a:latin typeface="+mj-lt"/>
              </a:rPr>
              <a:t>linear functions.  </a:t>
            </a:r>
            <a:r>
              <a:rPr lang="en-US" dirty="0" smtClean="0">
                <a:latin typeface="+mj-lt"/>
              </a:rPr>
              <a:t>We </a:t>
            </a:r>
            <a:r>
              <a:rPr lang="en-US" dirty="0">
                <a:latin typeface="+mj-lt"/>
              </a:rPr>
              <a:t>want to represent nonlinear </a:t>
            </a:r>
            <a:r>
              <a:rPr lang="en-US" dirty="0" smtClean="0">
                <a:latin typeface="+mj-lt"/>
              </a:rPr>
              <a:t>functions</a:t>
            </a:r>
            <a:r>
              <a:rPr lang="en-US" dirty="0">
                <a:latin typeface="+mj-lt"/>
              </a:rPr>
              <a:t>.</a:t>
            </a:r>
          </a:p>
          <a:p>
            <a:r>
              <a:rPr lang="en-US" dirty="0" smtClean="0">
                <a:solidFill>
                  <a:srgbClr val="0000FF"/>
                </a:solidFill>
                <a:latin typeface="+mj-lt"/>
              </a:rPr>
              <a:t>Need to do it in a way that </a:t>
            </a:r>
          </a:p>
          <a:p>
            <a:pPr marL="0" indent="0">
              <a:buNone/>
            </a:pPr>
            <a:r>
              <a:rPr lang="en-US" dirty="0">
                <a:solidFill>
                  <a:srgbClr val="0000FF"/>
                </a:solidFill>
                <a:latin typeface="+mj-lt"/>
              </a:rPr>
              <a:t> </a:t>
            </a:r>
            <a:r>
              <a:rPr lang="en-US" dirty="0" smtClean="0">
                <a:solidFill>
                  <a:srgbClr val="0000FF"/>
                </a:solidFill>
                <a:latin typeface="+mj-lt"/>
              </a:rPr>
              <a:t>     facilitates learning</a:t>
            </a:r>
          </a:p>
          <a:p>
            <a:r>
              <a:rPr lang="en-US" dirty="0" smtClean="0">
                <a:solidFill>
                  <a:schemeClr val="accent1">
                    <a:lumMod val="75000"/>
                  </a:schemeClr>
                </a:solidFill>
                <a:latin typeface="+mj-lt"/>
              </a:rPr>
              <a:t>Threshold units:  </a:t>
            </a:r>
            <a:r>
              <a:rPr lang="en-US" dirty="0" err="1">
                <a:solidFill>
                  <a:schemeClr val="accent1">
                    <a:lumMod val="75000"/>
                  </a:schemeClr>
                </a:solidFill>
              </a:rPr>
              <a:t>o</a:t>
            </a:r>
            <a:r>
              <a:rPr lang="en-US" baseline="-25000" dirty="0" err="1">
                <a:solidFill>
                  <a:schemeClr val="accent1">
                    <a:lumMod val="75000"/>
                  </a:schemeClr>
                </a:solidFill>
              </a:rPr>
              <a:t>j</a:t>
            </a:r>
            <a:r>
              <a:rPr lang="en-US" dirty="0">
                <a:solidFill>
                  <a:schemeClr val="accent1">
                    <a:lumMod val="75000"/>
                  </a:schemeClr>
                </a:solidFill>
              </a:rPr>
              <a:t> = </a:t>
            </a:r>
            <a:r>
              <a:rPr lang="en-US" dirty="0" err="1" smtClean="0">
                <a:solidFill>
                  <a:schemeClr val="accent1">
                    <a:lumMod val="75000"/>
                  </a:schemeClr>
                </a:solidFill>
              </a:rPr>
              <a:t>sgn</a:t>
            </a:r>
            <a:r>
              <a:rPr lang="en-US" dirty="0" smtClean="0">
                <a:solidFill>
                  <a:schemeClr val="accent1">
                    <a:lumMod val="75000"/>
                  </a:schemeClr>
                </a:solidFill>
              </a:rPr>
              <a:t>(w </a:t>
            </a:r>
            <a:r>
              <a:rPr lang="en-US" dirty="0">
                <a:solidFill>
                  <a:schemeClr val="accent1">
                    <a:lumMod val="75000"/>
                  </a:schemeClr>
                </a:solidFill>
                <a:latin typeface="cmsy10"/>
              </a:rPr>
              <a:t>¢</a:t>
            </a:r>
            <a:r>
              <a:rPr lang="en-US" dirty="0">
                <a:solidFill>
                  <a:schemeClr val="accent1">
                    <a:lumMod val="75000"/>
                  </a:schemeClr>
                </a:solidFill>
              </a:rPr>
              <a:t> </a:t>
            </a:r>
            <a:r>
              <a:rPr lang="en-US" dirty="0" smtClean="0">
                <a:solidFill>
                  <a:schemeClr val="accent1">
                    <a:lumMod val="75000"/>
                  </a:schemeClr>
                </a:solidFill>
              </a:rPr>
              <a:t>x) </a:t>
            </a:r>
          </a:p>
          <a:p>
            <a:pPr marL="0" indent="0">
              <a:buNone/>
            </a:pPr>
            <a:r>
              <a:rPr lang="en-US" dirty="0">
                <a:latin typeface="+mj-lt"/>
              </a:rPr>
              <a:t> </a:t>
            </a:r>
            <a:r>
              <a:rPr lang="en-US" dirty="0" smtClean="0">
                <a:latin typeface="+mj-lt"/>
              </a:rPr>
              <a:t>    are </a:t>
            </a:r>
            <a:r>
              <a:rPr lang="en-US" dirty="0">
                <a:latin typeface="+mj-lt"/>
              </a:rPr>
              <a:t>not differentiable, </a:t>
            </a:r>
            <a:r>
              <a:rPr lang="en-US" dirty="0" smtClean="0">
                <a:latin typeface="+mj-lt"/>
              </a:rPr>
              <a:t> hence </a:t>
            </a:r>
          </a:p>
          <a:p>
            <a:pPr marL="0" indent="0">
              <a:buNone/>
            </a:pPr>
            <a:r>
              <a:rPr lang="en-US" dirty="0">
                <a:latin typeface="+mj-lt"/>
              </a:rPr>
              <a:t> </a:t>
            </a:r>
            <a:r>
              <a:rPr lang="en-US" dirty="0" smtClean="0">
                <a:latin typeface="+mj-lt"/>
              </a:rPr>
              <a:t>    unsuitable </a:t>
            </a:r>
            <a:r>
              <a:rPr lang="en-US" dirty="0">
                <a:latin typeface="+mj-lt"/>
              </a:rPr>
              <a:t>for gradient </a:t>
            </a:r>
            <a:r>
              <a:rPr lang="en-US" dirty="0" smtClean="0">
                <a:latin typeface="+mj-lt"/>
              </a:rPr>
              <a:t>descent. </a:t>
            </a:r>
            <a:endParaRPr lang="en-US" dirty="0">
              <a:latin typeface="+mj-lt"/>
            </a:endParaRPr>
          </a:p>
          <a:p>
            <a:r>
              <a:rPr lang="en-US" dirty="0" smtClean="0">
                <a:latin typeface="+mj-lt"/>
              </a:rPr>
              <a:t>The key idea was to notice that the discontinuity of the threshold element can be represents by a smooth non-linear approximation: </a:t>
            </a:r>
            <a:r>
              <a:rPr lang="en-US" dirty="0" err="1">
                <a:solidFill>
                  <a:schemeClr val="accent1">
                    <a:lumMod val="75000"/>
                  </a:schemeClr>
                </a:solidFill>
              </a:rPr>
              <a:t>o</a:t>
            </a:r>
            <a:r>
              <a:rPr lang="en-US" baseline="-25000" dirty="0" err="1">
                <a:solidFill>
                  <a:schemeClr val="accent1">
                    <a:lumMod val="75000"/>
                  </a:schemeClr>
                </a:solidFill>
              </a:rPr>
              <a:t>j</a:t>
            </a:r>
            <a:r>
              <a:rPr lang="en-US" dirty="0">
                <a:solidFill>
                  <a:schemeClr val="accent1">
                    <a:lumMod val="75000"/>
                  </a:schemeClr>
                </a:solidFill>
              </a:rPr>
              <a:t> = </a:t>
            </a:r>
            <a:r>
              <a:rPr lang="en-US" dirty="0" smtClean="0">
                <a:solidFill>
                  <a:schemeClr val="accent1">
                    <a:lumMod val="75000"/>
                  </a:schemeClr>
                </a:solidFill>
              </a:rPr>
              <a:t>[1+ </a:t>
            </a:r>
            <a:r>
              <a:rPr lang="en-US" dirty="0" err="1" smtClean="0">
                <a:solidFill>
                  <a:schemeClr val="accent1">
                    <a:lumMod val="75000"/>
                  </a:schemeClr>
                </a:solidFill>
              </a:rPr>
              <a:t>exp</a:t>
            </a:r>
            <a:r>
              <a:rPr lang="en-US" dirty="0" smtClean="0">
                <a:solidFill>
                  <a:schemeClr val="accent1">
                    <a:lumMod val="75000"/>
                  </a:schemeClr>
                </a:solidFill>
              </a:rPr>
              <a:t>{-w </a:t>
            </a:r>
            <a:r>
              <a:rPr lang="en-US" dirty="0">
                <a:solidFill>
                  <a:schemeClr val="accent1">
                    <a:lumMod val="75000"/>
                  </a:schemeClr>
                </a:solidFill>
                <a:latin typeface="cmsy10"/>
              </a:rPr>
              <a:t>¢</a:t>
            </a:r>
            <a:r>
              <a:rPr lang="en-US" dirty="0">
                <a:solidFill>
                  <a:schemeClr val="accent1">
                    <a:lumMod val="75000"/>
                  </a:schemeClr>
                </a:solidFill>
              </a:rPr>
              <a:t> </a:t>
            </a:r>
            <a:r>
              <a:rPr lang="en-US" dirty="0" smtClean="0">
                <a:solidFill>
                  <a:schemeClr val="accent1">
                    <a:lumMod val="75000"/>
                  </a:schemeClr>
                </a:solidFill>
              </a:rPr>
              <a:t>x</a:t>
            </a:r>
            <a:r>
              <a:rPr lang="en-US" dirty="0" smtClean="0">
                <a:solidFill>
                  <a:schemeClr val="accent1">
                    <a:lumMod val="75000"/>
                  </a:schemeClr>
                </a:solidFill>
                <a:latin typeface="Calibri"/>
              </a:rPr>
              <a:t>}]</a:t>
            </a:r>
            <a:r>
              <a:rPr lang="en-US" baseline="30000" dirty="0" smtClean="0">
                <a:solidFill>
                  <a:schemeClr val="accent1">
                    <a:lumMod val="75000"/>
                  </a:schemeClr>
                </a:solidFill>
                <a:latin typeface="Calibri"/>
              </a:rPr>
              <a:t>-</a:t>
            </a:r>
            <a:r>
              <a:rPr lang="en-US" baseline="30000" dirty="0" smtClean="0">
                <a:solidFill>
                  <a:schemeClr val="accent1">
                    <a:lumMod val="75000"/>
                  </a:schemeClr>
                </a:solidFill>
              </a:rPr>
              <a:t>1</a:t>
            </a:r>
            <a:r>
              <a:rPr lang="en-US" dirty="0" smtClean="0">
                <a:solidFill>
                  <a:schemeClr val="accent1">
                    <a:lumMod val="75000"/>
                  </a:schemeClr>
                </a:solidFill>
              </a:rPr>
              <a:t> </a:t>
            </a:r>
          </a:p>
          <a:p>
            <a:r>
              <a:rPr lang="en-US" sz="1200" dirty="0"/>
              <a:t>(</a:t>
            </a:r>
            <a:r>
              <a:rPr lang="en-US" sz="1200" dirty="0" err="1"/>
              <a:t>Rumelhart</a:t>
            </a:r>
            <a:r>
              <a:rPr lang="en-US" sz="1200" dirty="0"/>
              <a:t>, Hinton, </a:t>
            </a:r>
            <a:r>
              <a:rPr lang="en-US" sz="1200" dirty="0" err="1"/>
              <a:t>Williiam</a:t>
            </a:r>
            <a:r>
              <a:rPr lang="en-US" sz="1200" dirty="0"/>
              <a:t>, 1986), (</a:t>
            </a:r>
            <a:r>
              <a:rPr lang="en-US" sz="1200" dirty="0" err="1"/>
              <a:t>Linnainmaa</a:t>
            </a:r>
            <a:r>
              <a:rPr lang="en-US" sz="1200" dirty="0"/>
              <a:t>, 1970) , see: </a:t>
            </a:r>
            <a:r>
              <a:rPr lang="en-US" sz="1200" dirty="0">
                <a:hlinkClick r:id="rId3"/>
              </a:rPr>
              <a:t>http://people.idsia.ch/~juergen/who-invented-backpropagation.html</a:t>
            </a:r>
            <a:r>
              <a:rPr lang="en-US" sz="1200" dirty="0"/>
              <a:t> )</a:t>
            </a:r>
            <a:endParaRPr lang="en-US" sz="1200" dirty="0" smtClean="0">
              <a:solidFill>
                <a:schemeClr val="accent1">
                  <a:lumMod val="75000"/>
                </a:schemeClr>
              </a:solidFill>
              <a:latin typeface="+mj-lt"/>
            </a:endParaRPr>
          </a:p>
        </p:txBody>
      </p:sp>
      <p:sp>
        <p:nvSpPr>
          <p:cNvPr id="12" name="Slide Number Placeholder 5"/>
          <p:cNvSpPr>
            <a:spLocks noGrp="1"/>
          </p:cNvSpPr>
          <p:nvPr>
            <p:ph type="sldNum" sz="quarter" idx="4294967295"/>
          </p:nvPr>
        </p:nvSpPr>
        <p:spPr>
          <a:xfrm>
            <a:off x="7010400" y="6356350"/>
            <a:ext cx="2133600" cy="365125"/>
          </a:xfrm>
        </p:spPr>
        <p:txBody>
          <a:bodyPr/>
          <a:lstStyle/>
          <a:p>
            <a:fld id="{4078304C-5BE1-484D-994C-369CBE2AEA96}" type="slidenum">
              <a:rPr lang="en-US"/>
              <a:pPr/>
              <a:t>5</a:t>
            </a:fld>
            <a:endParaRPr lang="en-US" dirty="0"/>
          </a:p>
        </p:txBody>
      </p:sp>
      <p:grpSp>
        <p:nvGrpSpPr>
          <p:cNvPr id="5" name="Group 4"/>
          <p:cNvGrpSpPr/>
          <p:nvPr/>
        </p:nvGrpSpPr>
        <p:grpSpPr>
          <a:xfrm>
            <a:off x="5638599" y="2140638"/>
            <a:ext cx="3454839" cy="2312432"/>
            <a:chOff x="5410200" y="2488168"/>
            <a:chExt cx="3454839" cy="2312432"/>
          </a:xfrm>
        </p:grpSpPr>
        <p:grpSp>
          <p:nvGrpSpPr>
            <p:cNvPr id="4" name="Group 3"/>
            <p:cNvGrpSpPr/>
            <p:nvPr/>
          </p:nvGrpSpPr>
          <p:grpSpPr>
            <a:xfrm>
              <a:off x="5410200" y="2488168"/>
              <a:ext cx="3454839" cy="2312432"/>
              <a:chOff x="5599913" y="3472934"/>
              <a:chExt cx="3454839" cy="2312432"/>
            </a:xfrm>
          </p:grpSpPr>
          <p:grpSp>
            <p:nvGrpSpPr>
              <p:cNvPr id="6" name="Group 51"/>
              <p:cNvGrpSpPr>
                <a:grpSpLocks/>
              </p:cNvGrpSpPr>
              <p:nvPr/>
            </p:nvGrpSpPr>
            <p:grpSpPr bwMode="auto">
              <a:xfrm>
                <a:off x="6248400" y="3543300"/>
                <a:ext cx="2209800" cy="2171700"/>
                <a:chOff x="1872" y="2496"/>
                <a:chExt cx="1392" cy="1368"/>
              </a:xfrm>
            </p:grpSpPr>
            <p:grpSp>
              <p:nvGrpSpPr>
                <p:cNvPr id="7" name="Group 26"/>
                <p:cNvGrpSpPr>
                  <a:grpSpLocks/>
                </p:cNvGrpSpPr>
                <p:nvPr/>
              </p:nvGrpSpPr>
              <p:grpSpPr bwMode="auto">
                <a:xfrm>
                  <a:off x="1872" y="3720"/>
                  <a:ext cx="1392" cy="144"/>
                  <a:chOff x="1872" y="3720"/>
                  <a:chExt cx="1392" cy="144"/>
                </a:xfrm>
              </p:grpSpPr>
              <p:sp>
                <p:nvSpPr>
                  <p:cNvPr id="38" name="Oval 10"/>
                  <p:cNvSpPr>
                    <a:spLocks noChangeArrowheads="1"/>
                  </p:cNvSpPr>
                  <p:nvPr/>
                </p:nvSpPr>
                <p:spPr bwMode="auto">
                  <a:xfrm>
                    <a:off x="1872" y="3720"/>
                    <a:ext cx="144" cy="144"/>
                  </a:xfrm>
                  <a:prstGeom prst="ellipse">
                    <a:avLst/>
                  </a:prstGeom>
                  <a:solidFill>
                    <a:schemeClr val="tx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9" name="Oval 11"/>
                  <p:cNvSpPr>
                    <a:spLocks noChangeArrowheads="1"/>
                  </p:cNvSpPr>
                  <p:nvPr/>
                </p:nvSpPr>
                <p:spPr bwMode="auto">
                  <a:xfrm>
                    <a:off x="2256" y="3720"/>
                    <a:ext cx="144" cy="144"/>
                  </a:xfrm>
                  <a:prstGeom prst="ellipse">
                    <a:avLst/>
                  </a:prstGeom>
                  <a:solidFill>
                    <a:schemeClr val="tx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0" name="Oval 12"/>
                  <p:cNvSpPr>
                    <a:spLocks noChangeArrowheads="1"/>
                  </p:cNvSpPr>
                  <p:nvPr/>
                </p:nvSpPr>
                <p:spPr bwMode="auto">
                  <a:xfrm>
                    <a:off x="2832" y="3720"/>
                    <a:ext cx="144" cy="144"/>
                  </a:xfrm>
                  <a:prstGeom prst="ellipse">
                    <a:avLst/>
                  </a:prstGeom>
                  <a:solidFill>
                    <a:schemeClr val="tx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1" name="Oval 13"/>
                  <p:cNvSpPr>
                    <a:spLocks noChangeArrowheads="1"/>
                  </p:cNvSpPr>
                  <p:nvPr/>
                </p:nvSpPr>
                <p:spPr bwMode="auto">
                  <a:xfrm>
                    <a:off x="3120" y="3720"/>
                    <a:ext cx="144" cy="144"/>
                  </a:xfrm>
                  <a:prstGeom prst="ellipse">
                    <a:avLst/>
                  </a:prstGeom>
                  <a:solidFill>
                    <a:schemeClr val="tx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2" name="Oval 14"/>
                  <p:cNvSpPr>
                    <a:spLocks noChangeArrowheads="1"/>
                  </p:cNvSpPr>
                  <p:nvPr/>
                </p:nvSpPr>
                <p:spPr bwMode="auto">
                  <a:xfrm>
                    <a:off x="2544" y="3720"/>
                    <a:ext cx="144" cy="144"/>
                  </a:xfrm>
                  <a:prstGeom prst="ellipse">
                    <a:avLst/>
                  </a:prstGeom>
                  <a:solidFill>
                    <a:schemeClr val="tx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8" name="Group 25"/>
                <p:cNvGrpSpPr>
                  <a:grpSpLocks/>
                </p:cNvGrpSpPr>
                <p:nvPr/>
              </p:nvGrpSpPr>
              <p:grpSpPr bwMode="auto">
                <a:xfrm>
                  <a:off x="2016" y="3108"/>
                  <a:ext cx="1056" cy="144"/>
                  <a:chOff x="2016" y="3168"/>
                  <a:chExt cx="1056" cy="144"/>
                </a:xfrm>
              </p:grpSpPr>
              <p:sp>
                <p:nvSpPr>
                  <p:cNvPr id="35" name="Oval 16"/>
                  <p:cNvSpPr>
                    <a:spLocks noChangeArrowheads="1"/>
                  </p:cNvSpPr>
                  <p:nvPr/>
                </p:nvSpPr>
                <p:spPr bwMode="auto">
                  <a:xfrm>
                    <a:off x="2016" y="3168"/>
                    <a:ext cx="144" cy="144"/>
                  </a:xfrm>
                  <a:prstGeom prst="ellipse">
                    <a:avLst/>
                  </a:prstGeom>
                  <a:solidFill>
                    <a:schemeClr val="tx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6" name="Oval 17"/>
                  <p:cNvSpPr>
                    <a:spLocks noChangeArrowheads="1"/>
                  </p:cNvSpPr>
                  <p:nvPr/>
                </p:nvSpPr>
                <p:spPr bwMode="auto">
                  <a:xfrm>
                    <a:off x="2928" y="3168"/>
                    <a:ext cx="144" cy="144"/>
                  </a:xfrm>
                  <a:prstGeom prst="ellipse">
                    <a:avLst/>
                  </a:prstGeom>
                  <a:solidFill>
                    <a:schemeClr val="tx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7" name="Oval 19"/>
                  <p:cNvSpPr>
                    <a:spLocks noChangeArrowheads="1"/>
                  </p:cNvSpPr>
                  <p:nvPr/>
                </p:nvSpPr>
                <p:spPr bwMode="auto">
                  <a:xfrm>
                    <a:off x="2496" y="3168"/>
                    <a:ext cx="144" cy="144"/>
                  </a:xfrm>
                  <a:prstGeom prst="ellipse">
                    <a:avLst/>
                  </a:prstGeom>
                  <a:solidFill>
                    <a:schemeClr val="tx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9" name="Group 27"/>
                <p:cNvGrpSpPr>
                  <a:grpSpLocks/>
                </p:cNvGrpSpPr>
                <p:nvPr/>
              </p:nvGrpSpPr>
              <p:grpSpPr bwMode="auto">
                <a:xfrm>
                  <a:off x="2208" y="2496"/>
                  <a:ext cx="624" cy="144"/>
                  <a:chOff x="2208" y="2496"/>
                  <a:chExt cx="624" cy="144"/>
                </a:xfrm>
              </p:grpSpPr>
              <p:sp>
                <p:nvSpPr>
                  <p:cNvPr id="33" name="Oval 21"/>
                  <p:cNvSpPr>
                    <a:spLocks noChangeArrowheads="1"/>
                  </p:cNvSpPr>
                  <p:nvPr/>
                </p:nvSpPr>
                <p:spPr bwMode="auto">
                  <a:xfrm>
                    <a:off x="2208" y="2496"/>
                    <a:ext cx="144" cy="144"/>
                  </a:xfrm>
                  <a:prstGeom prst="ellipse">
                    <a:avLst/>
                  </a:prstGeom>
                  <a:solidFill>
                    <a:schemeClr val="tx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4" name="Oval 24"/>
                  <p:cNvSpPr>
                    <a:spLocks noChangeArrowheads="1"/>
                  </p:cNvSpPr>
                  <p:nvPr/>
                </p:nvSpPr>
                <p:spPr bwMode="auto">
                  <a:xfrm>
                    <a:off x="2688" y="2496"/>
                    <a:ext cx="144" cy="144"/>
                  </a:xfrm>
                  <a:prstGeom prst="ellipse">
                    <a:avLst/>
                  </a:prstGeom>
                  <a:solidFill>
                    <a:schemeClr val="tx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cxnSp>
              <p:nvCxnSpPr>
                <p:cNvPr id="10" name="AutoShape 28"/>
                <p:cNvCxnSpPr>
                  <a:cxnSpLocks noChangeShapeType="1"/>
                  <a:stCxn id="34" idx="4"/>
                  <a:endCxn id="36" idx="0"/>
                </p:cNvCxnSpPr>
                <p:nvPr/>
              </p:nvCxnSpPr>
              <p:spPr bwMode="auto">
                <a:xfrm>
                  <a:off x="2760" y="2640"/>
                  <a:ext cx="240" cy="468"/>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 name="AutoShape 29"/>
                <p:cNvCxnSpPr>
                  <a:cxnSpLocks noChangeShapeType="1"/>
                  <a:stCxn id="34" idx="4"/>
                  <a:endCxn id="37" idx="0"/>
                </p:cNvCxnSpPr>
                <p:nvPr/>
              </p:nvCxnSpPr>
              <p:spPr bwMode="auto">
                <a:xfrm flipH="1">
                  <a:off x="2568" y="2640"/>
                  <a:ext cx="192" cy="468"/>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3" name="AutoShape 30"/>
                <p:cNvCxnSpPr>
                  <a:cxnSpLocks noChangeShapeType="1"/>
                  <a:stCxn id="34" idx="4"/>
                  <a:endCxn id="35" idx="0"/>
                </p:cNvCxnSpPr>
                <p:nvPr/>
              </p:nvCxnSpPr>
              <p:spPr bwMode="auto">
                <a:xfrm flipH="1">
                  <a:off x="2088" y="2640"/>
                  <a:ext cx="672" cy="468"/>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4" name="AutoShape 31"/>
                <p:cNvCxnSpPr>
                  <a:cxnSpLocks noChangeShapeType="1"/>
                  <a:stCxn id="33" idx="4"/>
                  <a:endCxn id="36" idx="0"/>
                </p:cNvCxnSpPr>
                <p:nvPr/>
              </p:nvCxnSpPr>
              <p:spPr bwMode="auto">
                <a:xfrm>
                  <a:off x="2280" y="2640"/>
                  <a:ext cx="720" cy="468"/>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5" name="AutoShape 32"/>
                <p:cNvCxnSpPr>
                  <a:cxnSpLocks noChangeShapeType="1"/>
                  <a:stCxn id="33" idx="4"/>
                  <a:endCxn id="37" idx="0"/>
                </p:cNvCxnSpPr>
                <p:nvPr/>
              </p:nvCxnSpPr>
              <p:spPr bwMode="auto">
                <a:xfrm>
                  <a:off x="2280" y="2640"/>
                  <a:ext cx="288" cy="468"/>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6" name="AutoShape 33"/>
                <p:cNvCxnSpPr>
                  <a:cxnSpLocks noChangeShapeType="1"/>
                  <a:stCxn id="33" idx="4"/>
                  <a:endCxn id="35" idx="0"/>
                </p:cNvCxnSpPr>
                <p:nvPr/>
              </p:nvCxnSpPr>
              <p:spPr bwMode="auto">
                <a:xfrm flipH="1">
                  <a:off x="2088" y="2640"/>
                  <a:ext cx="192" cy="468"/>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7" name="AutoShape 34"/>
                <p:cNvCxnSpPr>
                  <a:cxnSpLocks noChangeShapeType="1"/>
                  <a:stCxn id="35" idx="4"/>
                  <a:endCxn id="38" idx="0"/>
                </p:cNvCxnSpPr>
                <p:nvPr/>
              </p:nvCxnSpPr>
              <p:spPr bwMode="auto">
                <a:xfrm flipH="1">
                  <a:off x="1944" y="3252"/>
                  <a:ext cx="144" cy="468"/>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8" name="AutoShape 35"/>
                <p:cNvCxnSpPr>
                  <a:cxnSpLocks noChangeShapeType="1"/>
                  <a:stCxn id="35" idx="4"/>
                  <a:endCxn id="39" idx="0"/>
                </p:cNvCxnSpPr>
                <p:nvPr/>
              </p:nvCxnSpPr>
              <p:spPr bwMode="auto">
                <a:xfrm>
                  <a:off x="2088" y="3252"/>
                  <a:ext cx="240" cy="468"/>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9" name="AutoShape 36"/>
                <p:cNvCxnSpPr>
                  <a:cxnSpLocks noChangeShapeType="1"/>
                  <a:stCxn id="35" idx="4"/>
                  <a:endCxn id="42" idx="0"/>
                </p:cNvCxnSpPr>
                <p:nvPr/>
              </p:nvCxnSpPr>
              <p:spPr bwMode="auto">
                <a:xfrm>
                  <a:off x="2088" y="3252"/>
                  <a:ext cx="528" cy="468"/>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0" name="AutoShape 37"/>
                <p:cNvCxnSpPr>
                  <a:cxnSpLocks noChangeShapeType="1"/>
                  <a:stCxn id="35" idx="4"/>
                  <a:endCxn id="40" idx="0"/>
                </p:cNvCxnSpPr>
                <p:nvPr/>
              </p:nvCxnSpPr>
              <p:spPr bwMode="auto">
                <a:xfrm>
                  <a:off x="2088" y="3252"/>
                  <a:ext cx="816" cy="468"/>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1" name="AutoShape 38"/>
                <p:cNvCxnSpPr>
                  <a:cxnSpLocks noChangeShapeType="1"/>
                  <a:stCxn id="35" idx="4"/>
                  <a:endCxn id="41" idx="0"/>
                </p:cNvCxnSpPr>
                <p:nvPr/>
              </p:nvCxnSpPr>
              <p:spPr bwMode="auto">
                <a:xfrm>
                  <a:off x="2088" y="3252"/>
                  <a:ext cx="1104" cy="468"/>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2" name="AutoShape 40"/>
                <p:cNvCxnSpPr>
                  <a:cxnSpLocks noChangeShapeType="1"/>
                  <a:endCxn id="42" idx="0"/>
                </p:cNvCxnSpPr>
                <p:nvPr/>
              </p:nvCxnSpPr>
              <p:spPr bwMode="auto">
                <a:xfrm>
                  <a:off x="2560" y="3268"/>
                  <a:ext cx="56" cy="452"/>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3" name="AutoShape 41"/>
                <p:cNvCxnSpPr>
                  <a:cxnSpLocks noChangeShapeType="1"/>
                  <a:stCxn id="37" idx="4"/>
                  <a:endCxn id="39" idx="0"/>
                </p:cNvCxnSpPr>
                <p:nvPr/>
              </p:nvCxnSpPr>
              <p:spPr bwMode="auto">
                <a:xfrm flipH="1">
                  <a:off x="2328" y="3252"/>
                  <a:ext cx="240" cy="468"/>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4" name="AutoShape 42"/>
                <p:cNvCxnSpPr>
                  <a:cxnSpLocks noChangeShapeType="1"/>
                  <a:endCxn id="38" idx="0"/>
                </p:cNvCxnSpPr>
                <p:nvPr/>
              </p:nvCxnSpPr>
              <p:spPr bwMode="auto">
                <a:xfrm flipH="1">
                  <a:off x="1944" y="3268"/>
                  <a:ext cx="616" cy="452"/>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5" name="AutoShape 43"/>
                <p:cNvCxnSpPr>
                  <a:cxnSpLocks noChangeShapeType="1"/>
                </p:cNvCxnSpPr>
                <p:nvPr/>
              </p:nvCxnSpPr>
              <p:spPr bwMode="auto">
                <a:xfrm>
                  <a:off x="2544" y="3264"/>
                  <a:ext cx="312" cy="456"/>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6" name="AutoShape 44"/>
                <p:cNvCxnSpPr>
                  <a:cxnSpLocks noChangeShapeType="1"/>
                  <a:stCxn id="36" idx="4"/>
                  <a:endCxn id="41" idx="0"/>
                </p:cNvCxnSpPr>
                <p:nvPr/>
              </p:nvCxnSpPr>
              <p:spPr bwMode="auto">
                <a:xfrm>
                  <a:off x="3000" y="3252"/>
                  <a:ext cx="192" cy="468"/>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7" name="AutoShape 45"/>
                <p:cNvCxnSpPr>
                  <a:cxnSpLocks noChangeShapeType="1"/>
                  <a:stCxn id="36" idx="4"/>
                  <a:endCxn id="40" idx="0"/>
                </p:cNvCxnSpPr>
                <p:nvPr/>
              </p:nvCxnSpPr>
              <p:spPr bwMode="auto">
                <a:xfrm flipH="1">
                  <a:off x="2904" y="3252"/>
                  <a:ext cx="96" cy="468"/>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8" name="AutoShape 46"/>
                <p:cNvCxnSpPr>
                  <a:cxnSpLocks noChangeShapeType="1"/>
                  <a:stCxn id="36" idx="4"/>
                  <a:endCxn id="42" idx="0"/>
                </p:cNvCxnSpPr>
                <p:nvPr/>
              </p:nvCxnSpPr>
              <p:spPr bwMode="auto">
                <a:xfrm flipH="1">
                  <a:off x="2616" y="3252"/>
                  <a:ext cx="384" cy="468"/>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9" name="AutoShape 47"/>
                <p:cNvCxnSpPr>
                  <a:cxnSpLocks noChangeShapeType="1"/>
                  <a:stCxn id="36" idx="4"/>
                  <a:endCxn id="39" idx="0"/>
                </p:cNvCxnSpPr>
                <p:nvPr/>
              </p:nvCxnSpPr>
              <p:spPr bwMode="auto">
                <a:xfrm flipH="1">
                  <a:off x="2328" y="3252"/>
                  <a:ext cx="672" cy="468"/>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0" name="AutoShape 48"/>
                <p:cNvCxnSpPr>
                  <a:cxnSpLocks noChangeShapeType="1"/>
                  <a:stCxn id="36" idx="4"/>
                  <a:endCxn id="38" idx="7"/>
                </p:cNvCxnSpPr>
                <p:nvPr/>
              </p:nvCxnSpPr>
              <p:spPr bwMode="auto">
                <a:xfrm flipH="1">
                  <a:off x="1995" y="3252"/>
                  <a:ext cx="1005" cy="489"/>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1" name="AutoShape 49"/>
                <p:cNvCxnSpPr>
                  <a:cxnSpLocks noChangeShapeType="1"/>
                  <a:stCxn id="37" idx="4"/>
                  <a:endCxn id="41" idx="0"/>
                </p:cNvCxnSpPr>
                <p:nvPr/>
              </p:nvCxnSpPr>
              <p:spPr bwMode="auto">
                <a:xfrm>
                  <a:off x="2568" y="3252"/>
                  <a:ext cx="624" cy="468"/>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32" name="Line 50"/>
                <p:cNvSpPr>
                  <a:spLocks noChangeShapeType="1"/>
                </p:cNvSpPr>
                <p:nvPr/>
              </p:nvSpPr>
              <p:spPr bwMode="auto">
                <a:xfrm flipV="1">
                  <a:off x="1872" y="2688"/>
                  <a:ext cx="0" cy="1104"/>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3" name="Rectangle 2"/>
              <p:cNvSpPr/>
              <p:nvPr/>
            </p:nvSpPr>
            <p:spPr>
              <a:xfrm>
                <a:off x="5599913" y="3506082"/>
                <a:ext cx="1105687" cy="369332"/>
              </a:xfrm>
              <a:prstGeom prst="rect">
                <a:avLst/>
              </a:prstGeom>
              <a:solidFill>
                <a:srgbClr val="FFFFCC"/>
              </a:solidFill>
              <a:ln w="28575">
                <a:solidFill>
                  <a:schemeClr val="accent1"/>
                </a:solidFill>
              </a:ln>
            </p:spPr>
            <p:txBody>
              <a:bodyPr wrap="none">
                <a:spAutoFit/>
              </a:bodyPr>
              <a:lstStyle/>
              <a:p>
                <a:r>
                  <a:rPr lang="en-US" altLang="en-US" sz="1800" u="none" dirty="0">
                    <a:latin typeface="+mn-lt"/>
                  </a:rPr>
                  <a:t>activation</a:t>
                </a:r>
                <a:endParaRPr lang="en-US" sz="1800" dirty="0">
                  <a:latin typeface="+mn-lt"/>
                </a:endParaRPr>
              </a:p>
            </p:txBody>
          </p:sp>
          <p:sp>
            <p:nvSpPr>
              <p:cNvPr id="43" name="Rectangle 42"/>
              <p:cNvSpPr/>
              <p:nvPr/>
            </p:nvSpPr>
            <p:spPr>
              <a:xfrm>
                <a:off x="8369949" y="5416034"/>
                <a:ext cx="684803" cy="369332"/>
              </a:xfrm>
              <a:prstGeom prst="rect">
                <a:avLst/>
              </a:prstGeom>
              <a:solidFill>
                <a:srgbClr val="FFFFCC"/>
              </a:solidFill>
              <a:ln w="28575">
                <a:solidFill>
                  <a:schemeClr val="accent1"/>
                </a:solidFill>
              </a:ln>
            </p:spPr>
            <p:txBody>
              <a:bodyPr wrap="none">
                <a:spAutoFit/>
              </a:bodyPr>
              <a:lstStyle/>
              <a:p>
                <a:r>
                  <a:rPr lang="en-US" altLang="en-US" sz="1800" u="none" dirty="0" smtClean="0">
                    <a:latin typeface="+mn-lt"/>
                  </a:rPr>
                  <a:t>Input</a:t>
                </a:r>
                <a:endParaRPr lang="en-US" sz="1800" dirty="0">
                  <a:latin typeface="+mn-lt"/>
                </a:endParaRPr>
              </a:p>
            </p:txBody>
          </p:sp>
          <p:sp>
            <p:nvSpPr>
              <p:cNvPr id="44" name="Rectangle 43"/>
              <p:cNvSpPr/>
              <p:nvPr/>
            </p:nvSpPr>
            <p:spPr>
              <a:xfrm>
                <a:off x="8192015" y="4444484"/>
                <a:ext cx="862737" cy="369332"/>
              </a:xfrm>
              <a:prstGeom prst="rect">
                <a:avLst/>
              </a:prstGeom>
              <a:solidFill>
                <a:srgbClr val="FFFFCC"/>
              </a:solidFill>
              <a:ln w="28575">
                <a:solidFill>
                  <a:schemeClr val="accent1"/>
                </a:solidFill>
              </a:ln>
            </p:spPr>
            <p:txBody>
              <a:bodyPr wrap="none">
                <a:spAutoFit/>
              </a:bodyPr>
              <a:lstStyle/>
              <a:p>
                <a:r>
                  <a:rPr lang="en-US" altLang="en-US" sz="1800" u="none" dirty="0" smtClean="0">
                    <a:latin typeface="+mn-lt"/>
                  </a:rPr>
                  <a:t>Hidden</a:t>
                </a:r>
                <a:endParaRPr lang="en-US" sz="1800" dirty="0">
                  <a:latin typeface="+mn-lt"/>
                </a:endParaRPr>
              </a:p>
            </p:txBody>
          </p:sp>
          <p:sp>
            <p:nvSpPr>
              <p:cNvPr id="45" name="Rectangle 44"/>
              <p:cNvSpPr/>
              <p:nvPr/>
            </p:nvSpPr>
            <p:spPr>
              <a:xfrm>
                <a:off x="8198427" y="3472934"/>
                <a:ext cx="856325" cy="369332"/>
              </a:xfrm>
              <a:prstGeom prst="rect">
                <a:avLst/>
              </a:prstGeom>
              <a:solidFill>
                <a:srgbClr val="FFFFCC"/>
              </a:solidFill>
              <a:ln w="28575">
                <a:solidFill>
                  <a:schemeClr val="accent1"/>
                </a:solidFill>
              </a:ln>
            </p:spPr>
            <p:txBody>
              <a:bodyPr wrap="none">
                <a:spAutoFit/>
              </a:bodyPr>
              <a:lstStyle/>
              <a:p>
                <a:r>
                  <a:rPr lang="en-US" altLang="en-US" sz="1800" u="none" dirty="0" smtClean="0">
                    <a:latin typeface="+mn-lt"/>
                  </a:rPr>
                  <a:t>Output</a:t>
                </a:r>
                <a:endParaRPr lang="en-US" sz="1800" dirty="0">
                  <a:latin typeface="+mn-lt"/>
                </a:endParaRPr>
              </a:p>
            </p:txBody>
          </p:sp>
        </p:grpSp>
        <p:sp>
          <p:nvSpPr>
            <p:cNvPr id="47" name="Rectangle 46"/>
            <p:cNvSpPr/>
            <p:nvPr/>
          </p:nvSpPr>
          <p:spPr>
            <a:xfrm>
              <a:off x="7773187" y="2983468"/>
              <a:ext cx="500458" cy="369332"/>
            </a:xfrm>
            <a:prstGeom prst="rect">
              <a:avLst/>
            </a:prstGeom>
            <a:solidFill>
              <a:srgbClr val="FFFF00"/>
            </a:solidFill>
            <a:ln w="28575">
              <a:solidFill>
                <a:schemeClr val="accent1"/>
              </a:solidFill>
            </a:ln>
          </p:spPr>
          <p:txBody>
            <a:bodyPr wrap="none">
              <a:spAutoFit/>
            </a:bodyPr>
            <a:lstStyle/>
            <a:p>
              <a:r>
                <a:rPr lang="en-US" altLang="en-US" sz="1800" u="none" dirty="0" smtClean="0">
                  <a:latin typeface="Calibri"/>
                </a:rPr>
                <a:t>w</a:t>
              </a:r>
              <a:r>
                <a:rPr lang="en-US" altLang="en-US" sz="1800" u="none" baseline="30000" dirty="0" smtClean="0">
                  <a:latin typeface="Calibri"/>
                </a:rPr>
                <a:t>2</a:t>
              </a:r>
              <a:r>
                <a:rPr lang="en-US" altLang="en-US" sz="1800" u="none" baseline="-25000" dirty="0" smtClean="0">
                  <a:latin typeface="Calibri"/>
                </a:rPr>
                <a:t>ij</a:t>
              </a:r>
              <a:endParaRPr lang="en-US" sz="1800" u="none" baseline="-25000" dirty="0">
                <a:latin typeface="Calibri"/>
              </a:endParaRPr>
            </a:p>
          </p:txBody>
        </p:sp>
        <p:sp>
          <p:nvSpPr>
            <p:cNvPr id="48" name="Rectangle 47"/>
            <p:cNvSpPr/>
            <p:nvPr/>
          </p:nvSpPr>
          <p:spPr>
            <a:xfrm>
              <a:off x="8057532" y="3914960"/>
              <a:ext cx="500458" cy="369332"/>
            </a:xfrm>
            <a:prstGeom prst="rect">
              <a:avLst/>
            </a:prstGeom>
            <a:solidFill>
              <a:srgbClr val="FFFF00"/>
            </a:solidFill>
            <a:ln w="28575">
              <a:solidFill>
                <a:schemeClr val="accent1"/>
              </a:solidFill>
            </a:ln>
          </p:spPr>
          <p:txBody>
            <a:bodyPr wrap="none">
              <a:spAutoFit/>
            </a:bodyPr>
            <a:lstStyle/>
            <a:p>
              <a:r>
                <a:rPr lang="en-US" altLang="en-US" sz="1800" u="none" dirty="0" smtClean="0">
                  <a:latin typeface="Calibri"/>
                </a:rPr>
                <a:t>w</a:t>
              </a:r>
              <a:r>
                <a:rPr lang="en-US" altLang="en-US" sz="1800" u="none" baseline="30000" dirty="0" smtClean="0">
                  <a:latin typeface="Calibri"/>
                </a:rPr>
                <a:t>1</a:t>
              </a:r>
              <a:r>
                <a:rPr lang="en-US" altLang="en-US" sz="1800" u="none" baseline="-25000" dirty="0" smtClean="0">
                  <a:latin typeface="Calibri"/>
                </a:rPr>
                <a:t>ij</a:t>
              </a:r>
              <a:endParaRPr lang="en-US" sz="1800" u="none" baseline="-25000" dirty="0">
                <a:latin typeface="Calibri"/>
              </a:endParaRPr>
            </a:p>
          </p:txBody>
        </p:sp>
      </p:grpSp>
    </p:spTree>
    <p:extLst>
      <p:ext uri="{BB962C8B-B14F-4D97-AF65-F5344CB8AC3E}">
        <p14:creationId xmlns:p14="http://schemas.microsoft.com/office/powerpoint/2010/main" val="2214336275"/>
      </p:ext>
    </p:extLst>
  </p:cSld>
  <p:clrMapOvr>
    <a:masterClrMapping/>
  </p:clrMapOvr>
  <p:transition>
    <p:zoom dir="in"/>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0896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08963">
                                            <p:txEl>
                                              <p:pRg st="2" end="2"/>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808963">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808963">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808963">
                                            <p:txEl>
                                              <p:pRg st="5" end="5"/>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808963">
                                            <p:txEl>
                                              <p:pRg st="6" end="6"/>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80896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08963" grpId="0" build="p"/>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Over-fitting prevention </a:t>
            </a:r>
            <a:endParaRPr lang="en-US" dirty="0"/>
          </a:p>
        </p:txBody>
      </p:sp>
      <p:sp>
        <p:nvSpPr>
          <p:cNvPr id="3" name="Content Placeholder 2"/>
          <p:cNvSpPr>
            <a:spLocks noGrp="1"/>
          </p:cNvSpPr>
          <p:nvPr>
            <p:ph idx="1"/>
          </p:nvPr>
        </p:nvSpPr>
        <p:spPr/>
        <p:txBody>
          <a:bodyPr/>
          <a:lstStyle/>
          <a:p>
            <a:r>
              <a:rPr lang="en-US" b="1" dirty="0"/>
              <a:t>Too few hidden units </a:t>
            </a:r>
            <a:r>
              <a:rPr lang="en-US" dirty="0"/>
              <a:t>prevent the system from adequately fitting </a:t>
            </a:r>
            <a:r>
              <a:rPr lang="en-US" dirty="0" smtClean="0"/>
              <a:t>the </a:t>
            </a:r>
            <a:r>
              <a:rPr lang="en-US" dirty="0"/>
              <a:t>data and learning the concept</a:t>
            </a:r>
            <a:r>
              <a:rPr lang="en-US" dirty="0" smtClean="0"/>
              <a:t>.</a:t>
            </a:r>
            <a:endParaRPr lang="en-US" dirty="0"/>
          </a:p>
          <a:p>
            <a:r>
              <a:rPr lang="en-US" b="1" dirty="0" smtClean="0"/>
              <a:t>Using </a:t>
            </a:r>
            <a:r>
              <a:rPr lang="en-US" b="1" dirty="0"/>
              <a:t>too many hidden units </a:t>
            </a:r>
            <a:r>
              <a:rPr lang="en-US" dirty="0"/>
              <a:t>leads to over-fitting</a:t>
            </a:r>
            <a:r>
              <a:rPr lang="en-US" dirty="0" smtClean="0"/>
              <a:t>.</a:t>
            </a:r>
            <a:endParaRPr lang="en-US" dirty="0"/>
          </a:p>
          <a:p>
            <a:r>
              <a:rPr lang="en-US" dirty="0" smtClean="0"/>
              <a:t>Similar </a:t>
            </a:r>
            <a:r>
              <a:rPr lang="en-US" dirty="0"/>
              <a:t>cross-validation method can  be used to determine </a:t>
            </a:r>
            <a:r>
              <a:rPr lang="en-US" dirty="0" smtClean="0"/>
              <a:t>an </a:t>
            </a:r>
            <a:r>
              <a:rPr lang="en-US" dirty="0"/>
              <a:t>appropriate number of hidden units.  (general</a:t>
            </a:r>
            <a:r>
              <a:rPr lang="en-US" dirty="0" smtClean="0"/>
              <a:t>)</a:t>
            </a:r>
            <a:endParaRPr lang="en-US" dirty="0"/>
          </a:p>
          <a:p>
            <a:r>
              <a:rPr lang="en-US" dirty="0" smtClean="0"/>
              <a:t>Another </a:t>
            </a:r>
            <a:r>
              <a:rPr lang="en-US" dirty="0"/>
              <a:t>approach to prevent over-fitting is weight-decay</a:t>
            </a:r>
            <a:r>
              <a:rPr lang="en-US" dirty="0" smtClean="0"/>
              <a:t>: </a:t>
            </a:r>
            <a:r>
              <a:rPr lang="en-US" dirty="0"/>
              <a:t>all weights are multiplied by some fraction in (0,1) after every epoch.</a:t>
            </a:r>
          </a:p>
          <a:p>
            <a:pPr lvl="1"/>
            <a:r>
              <a:rPr lang="en-US" dirty="0" smtClean="0"/>
              <a:t>Encourages </a:t>
            </a:r>
            <a:r>
              <a:rPr lang="en-US" dirty="0"/>
              <a:t>smaller weights and less complex hypothesis</a:t>
            </a:r>
          </a:p>
          <a:p>
            <a:pPr lvl="1"/>
            <a:r>
              <a:rPr lang="en-US" dirty="0" smtClean="0"/>
              <a:t>Equivalently</a:t>
            </a:r>
            <a:r>
              <a:rPr lang="en-US" dirty="0"/>
              <a:t>: change Error function to include a </a:t>
            </a:r>
            <a:r>
              <a:rPr lang="en-US" dirty="0" smtClean="0"/>
              <a:t>term for </a:t>
            </a:r>
            <a:r>
              <a:rPr lang="en-US" dirty="0"/>
              <a:t>the sum of the squares of the weights in the network. (general)</a:t>
            </a:r>
          </a:p>
          <a:p>
            <a:pPr marL="0" indent="0">
              <a:buNone/>
            </a:pPr>
            <a:endParaRPr lang="en-US" dirty="0"/>
          </a:p>
        </p:txBody>
      </p:sp>
      <p:sp>
        <p:nvSpPr>
          <p:cNvPr id="5" name="Slide Number Placeholder 4"/>
          <p:cNvSpPr>
            <a:spLocks noGrp="1"/>
          </p:cNvSpPr>
          <p:nvPr>
            <p:ph type="sldNum" sz="quarter" idx="4294967295"/>
          </p:nvPr>
        </p:nvSpPr>
        <p:spPr>
          <a:xfrm>
            <a:off x="7010400" y="6356350"/>
            <a:ext cx="2133600" cy="365125"/>
          </a:xfrm>
        </p:spPr>
        <p:txBody>
          <a:bodyPr/>
          <a:lstStyle/>
          <a:p>
            <a:fld id="{FA6F6034-1516-478C-9756-BC6A8296D6DE}" type="slidenum">
              <a:rPr lang="en-US" smtClean="0"/>
              <a:pPr/>
              <a:t>50</a:t>
            </a:fld>
            <a:endParaRPr lang="en-US" dirty="0"/>
          </a:p>
        </p:txBody>
      </p:sp>
    </p:spTree>
    <p:extLst>
      <p:ext uri="{BB962C8B-B14F-4D97-AF65-F5344CB8AC3E}">
        <p14:creationId xmlns:p14="http://schemas.microsoft.com/office/powerpoint/2010/main" val="2255177215"/>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Dropout training</a:t>
            </a:r>
            <a:endParaRPr lang="en-US" dirty="0"/>
          </a:p>
        </p:txBody>
      </p:sp>
      <p:sp>
        <p:nvSpPr>
          <p:cNvPr id="3" name="Content Placeholder 2"/>
          <p:cNvSpPr>
            <a:spLocks noGrp="1"/>
          </p:cNvSpPr>
          <p:nvPr>
            <p:ph sz="quarter" idx="4294967295"/>
          </p:nvPr>
        </p:nvSpPr>
        <p:spPr>
          <a:xfrm>
            <a:off x="0" y="1219200"/>
            <a:ext cx="8229600" cy="5181600"/>
          </a:xfrm>
        </p:spPr>
        <p:txBody>
          <a:bodyPr>
            <a:normAutofit/>
          </a:bodyPr>
          <a:lstStyle/>
          <a:p>
            <a:r>
              <a:rPr lang="en-US" dirty="0" smtClean="0">
                <a:latin typeface="+mj-lt"/>
                <a:cs typeface="Times New Roman" pitchFamily="18" charset="0"/>
              </a:rPr>
              <a:t>Proposed by </a:t>
            </a:r>
            <a:r>
              <a:rPr lang="en-US" dirty="0" smtClean="0">
                <a:solidFill>
                  <a:srgbClr val="0066FF"/>
                </a:solidFill>
                <a:latin typeface="+mj-lt"/>
                <a:cs typeface="Times New Roman" pitchFamily="18" charset="0"/>
              </a:rPr>
              <a:t>(Hinton et al, 2012)</a:t>
            </a:r>
          </a:p>
          <a:p>
            <a:endParaRPr lang="en-US" dirty="0" smtClean="0">
              <a:latin typeface="+mj-lt"/>
              <a:cs typeface="Times New Roman" pitchFamily="18" charset="0"/>
            </a:endParaRPr>
          </a:p>
          <a:p>
            <a:endParaRPr lang="en-US" dirty="0" smtClean="0">
              <a:latin typeface="+mj-lt"/>
              <a:cs typeface="Times New Roman" pitchFamily="18" charset="0"/>
            </a:endParaRPr>
          </a:p>
          <a:p>
            <a:endParaRPr lang="en-US" dirty="0" smtClean="0">
              <a:latin typeface="+mj-lt"/>
              <a:cs typeface="Times New Roman" pitchFamily="18" charset="0"/>
            </a:endParaRPr>
          </a:p>
          <a:p>
            <a:endParaRPr lang="en-US" dirty="0" smtClean="0">
              <a:latin typeface="+mj-lt"/>
              <a:cs typeface="Times New Roman" pitchFamily="18" charset="0"/>
            </a:endParaRPr>
          </a:p>
          <a:p>
            <a:endParaRPr lang="en-US" dirty="0" smtClean="0">
              <a:latin typeface="+mj-lt"/>
              <a:cs typeface="Times New Roman" pitchFamily="18" charset="0"/>
            </a:endParaRPr>
          </a:p>
          <a:p>
            <a:endParaRPr lang="en-US" dirty="0" smtClean="0">
              <a:latin typeface="+mj-lt"/>
              <a:cs typeface="Times New Roman" pitchFamily="18" charset="0"/>
            </a:endParaRPr>
          </a:p>
          <a:p>
            <a:endParaRPr lang="en-US" dirty="0" smtClean="0">
              <a:latin typeface="+mj-lt"/>
              <a:cs typeface="Times New Roman" pitchFamily="18" charset="0"/>
            </a:endParaRPr>
          </a:p>
          <a:p>
            <a:endParaRPr lang="en-US" dirty="0" smtClean="0">
              <a:latin typeface="+mj-lt"/>
              <a:cs typeface="Times New Roman" pitchFamily="18" charset="0"/>
            </a:endParaRPr>
          </a:p>
          <a:p>
            <a:r>
              <a:rPr lang="en-US" dirty="0" smtClean="0">
                <a:latin typeface="+mj-lt"/>
                <a:cs typeface="Times New Roman" pitchFamily="18" charset="0"/>
              </a:rPr>
              <a:t>Each time decide whether to delete one hidden unit with some probability </a:t>
            </a:r>
            <a:r>
              <a:rPr lang="en-US" i="1" dirty="0" smtClean="0">
                <a:latin typeface="+mj-lt"/>
                <a:cs typeface="Times New Roman" pitchFamily="18" charset="0"/>
              </a:rPr>
              <a:t>p</a:t>
            </a:r>
          </a:p>
          <a:p>
            <a:endParaRPr lang="en-US" dirty="0">
              <a:latin typeface="+mj-lt"/>
              <a:cs typeface="Times New Roman" pitchFamily="18" charset="0"/>
            </a:endParaRPr>
          </a:p>
        </p:txBody>
      </p:sp>
      <p:sp>
        <p:nvSpPr>
          <p:cNvPr id="4" name="Slide Number Placeholder 3"/>
          <p:cNvSpPr>
            <a:spLocks noGrp="1"/>
          </p:cNvSpPr>
          <p:nvPr>
            <p:ph type="sldNum" sz="quarter" idx="4294967295"/>
          </p:nvPr>
        </p:nvSpPr>
        <p:spPr>
          <a:xfrm>
            <a:off x="7010400" y="6356350"/>
            <a:ext cx="2133600" cy="365125"/>
          </a:xfrm>
        </p:spPr>
        <p:txBody>
          <a:bodyPr/>
          <a:lstStyle/>
          <a:p>
            <a:fld id="{B6F15528-21DE-4FAA-801E-634DDDAF4B2B}" type="slidenum">
              <a:rPr lang="en-US" smtClean="0"/>
              <a:pPr/>
              <a:t>51</a:t>
            </a:fld>
            <a:endParaRPr lang="en-US"/>
          </a:p>
        </p:txBody>
      </p:sp>
      <p:pic>
        <p:nvPicPr>
          <p:cNvPr id="1026" name="Picture 2"/>
          <p:cNvPicPr>
            <a:picLocks noChangeAspect="1" noChangeArrowheads="1"/>
          </p:cNvPicPr>
          <p:nvPr/>
        </p:nvPicPr>
        <p:blipFill>
          <a:blip r:embed="rId2"/>
          <a:srcRect/>
          <a:stretch>
            <a:fillRect/>
          </a:stretch>
        </p:blipFill>
        <p:spPr bwMode="auto">
          <a:xfrm>
            <a:off x="2793724" y="1862587"/>
            <a:ext cx="3911876" cy="3395213"/>
          </a:xfrm>
          <a:prstGeom prst="rect">
            <a:avLst/>
          </a:prstGeom>
          <a:noFill/>
          <a:ln w="9525">
            <a:noFill/>
            <a:miter lim="800000"/>
            <a:headEnd/>
            <a:tailEnd/>
          </a:ln>
          <a:effectLst/>
        </p:spPr>
      </p:pic>
    </p:spTree>
    <p:extLst>
      <p:ext uri="{BB962C8B-B14F-4D97-AF65-F5344CB8AC3E}">
        <p14:creationId xmlns:p14="http://schemas.microsoft.com/office/powerpoint/2010/main" val="3124486975"/>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Dropout training</a:t>
            </a:r>
            <a:endParaRPr lang="en-US" dirty="0"/>
          </a:p>
        </p:txBody>
      </p:sp>
      <p:sp>
        <p:nvSpPr>
          <p:cNvPr id="3" name="Content Placeholder 2"/>
          <p:cNvSpPr>
            <a:spLocks noGrp="1"/>
          </p:cNvSpPr>
          <p:nvPr>
            <p:ph sz="quarter" idx="4294967295"/>
          </p:nvPr>
        </p:nvSpPr>
        <p:spPr>
          <a:xfrm>
            <a:off x="0" y="1219200"/>
            <a:ext cx="8229600" cy="5105400"/>
          </a:xfrm>
        </p:spPr>
        <p:txBody>
          <a:bodyPr>
            <a:normAutofit/>
          </a:bodyPr>
          <a:lstStyle/>
          <a:p>
            <a:pPr marL="0" indent="0">
              <a:buNone/>
            </a:pPr>
            <a:endParaRPr lang="en-US" dirty="0">
              <a:latin typeface="Times New Roman" pitchFamily="18" charset="0"/>
              <a:cs typeface="Times New Roman" pitchFamily="18" charset="0"/>
            </a:endParaRPr>
          </a:p>
          <a:p>
            <a:pPr marL="0" indent="0">
              <a:buNone/>
            </a:pPr>
            <a:endParaRPr lang="en-US" dirty="0" smtClean="0">
              <a:latin typeface="Times New Roman" pitchFamily="18" charset="0"/>
              <a:cs typeface="Times New Roman" pitchFamily="18" charset="0"/>
            </a:endParaRPr>
          </a:p>
          <a:p>
            <a:pPr marL="0" indent="0">
              <a:buNone/>
            </a:pPr>
            <a:endParaRPr lang="en-US" dirty="0">
              <a:latin typeface="Times New Roman" pitchFamily="18" charset="0"/>
              <a:cs typeface="Times New Roman" pitchFamily="18" charset="0"/>
            </a:endParaRPr>
          </a:p>
          <a:p>
            <a:pPr marL="0" indent="0">
              <a:buNone/>
            </a:pPr>
            <a:endParaRPr lang="en-US" dirty="0" smtClean="0">
              <a:latin typeface="Times New Roman" pitchFamily="18" charset="0"/>
              <a:cs typeface="Times New Roman" pitchFamily="18" charset="0"/>
            </a:endParaRPr>
          </a:p>
          <a:p>
            <a:pPr marL="0" indent="0">
              <a:buNone/>
            </a:pPr>
            <a:endParaRPr lang="en-US" dirty="0">
              <a:latin typeface="Times New Roman" pitchFamily="18" charset="0"/>
              <a:cs typeface="Times New Roman" pitchFamily="18" charset="0"/>
            </a:endParaRPr>
          </a:p>
          <a:p>
            <a:pPr marL="0" indent="0">
              <a:buNone/>
            </a:pPr>
            <a:endParaRPr lang="en-US" dirty="0" smtClean="0">
              <a:latin typeface="Times New Roman" pitchFamily="18" charset="0"/>
              <a:cs typeface="Times New Roman" pitchFamily="18" charset="0"/>
            </a:endParaRPr>
          </a:p>
          <a:p>
            <a:endParaRPr lang="en-US" dirty="0" smtClean="0">
              <a:latin typeface="Times New Roman" pitchFamily="18" charset="0"/>
              <a:cs typeface="Times New Roman" pitchFamily="18" charset="0"/>
            </a:endParaRPr>
          </a:p>
          <a:p>
            <a:endParaRPr lang="en-US" dirty="0" smtClean="0">
              <a:latin typeface="Times New Roman" pitchFamily="18" charset="0"/>
              <a:cs typeface="Times New Roman" pitchFamily="18" charset="0"/>
            </a:endParaRPr>
          </a:p>
          <a:p>
            <a:endParaRPr lang="en-US" dirty="0" smtClean="0">
              <a:latin typeface="Times New Roman" pitchFamily="18" charset="0"/>
              <a:cs typeface="Times New Roman" pitchFamily="18" charset="0"/>
            </a:endParaRPr>
          </a:p>
          <a:p>
            <a:pPr lvl="1"/>
            <a:r>
              <a:rPr lang="en-US" dirty="0" smtClean="0">
                <a:latin typeface="+mj-lt"/>
                <a:cs typeface="Times New Roman" pitchFamily="18" charset="0"/>
              </a:rPr>
              <a:t>Dropout of 50% of the hidden units and 20% of the input units </a:t>
            </a:r>
            <a:r>
              <a:rPr lang="en-US" dirty="0" smtClean="0">
                <a:solidFill>
                  <a:srgbClr val="0066FF"/>
                </a:solidFill>
                <a:latin typeface="+mj-lt"/>
                <a:cs typeface="Times New Roman" pitchFamily="18" charset="0"/>
              </a:rPr>
              <a:t>(Hinton et al, 2012)</a:t>
            </a:r>
            <a:endParaRPr lang="en-US" dirty="0">
              <a:solidFill>
                <a:srgbClr val="0066FF"/>
              </a:solidFill>
              <a:latin typeface="+mj-lt"/>
              <a:cs typeface="Times New Roman" pitchFamily="18" charset="0"/>
            </a:endParaRPr>
          </a:p>
        </p:txBody>
      </p:sp>
      <p:sp>
        <p:nvSpPr>
          <p:cNvPr id="4" name="Slide Number Placeholder 3"/>
          <p:cNvSpPr>
            <a:spLocks noGrp="1"/>
          </p:cNvSpPr>
          <p:nvPr>
            <p:ph type="sldNum" sz="quarter" idx="4294967295"/>
          </p:nvPr>
        </p:nvSpPr>
        <p:spPr>
          <a:xfrm>
            <a:off x="7010400" y="6356350"/>
            <a:ext cx="2133600" cy="365125"/>
          </a:xfrm>
        </p:spPr>
        <p:txBody>
          <a:bodyPr/>
          <a:lstStyle/>
          <a:p>
            <a:fld id="{B6F15528-21DE-4FAA-801E-634DDDAF4B2B}" type="slidenum">
              <a:rPr lang="en-US" smtClean="0"/>
              <a:pPr/>
              <a:t>52</a:t>
            </a:fld>
            <a:endParaRPr lang="en-US"/>
          </a:p>
        </p:txBody>
      </p:sp>
      <p:pic>
        <p:nvPicPr>
          <p:cNvPr id="7" name="Picture 4"/>
          <p:cNvPicPr>
            <a:picLocks noChangeAspect="1" noChangeArrowheads="1"/>
          </p:cNvPicPr>
          <p:nvPr/>
        </p:nvPicPr>
        <p:blipFill rotWithShape="1">
          <a:blip r:embed="rId2"/>
          <a:srcRect l="21642" r="20669"/>
          <a:stretch/>
        </p:blipFill>
        <p:spPr bwMode="auto">
          <a:xfrm>
            <a:off x="1839433" y="1185469"/>
            <a:ext cx="5814237" cy="4051861"/>
          </a:xfrm>
          <a:prstGeom prst="rect">
            <a:avLst/>
          </a:prstGeom>
          <a:noFill/>
          <a:ln w="9525">
            <a:noFill/>
            <a:miter lim="800000"/>
            <a:headEnd/>
            <a:tailEnd/>
          </a:ln>
          <a:effectLst/>
        </p:spPr>
      </p:pic>
    </p:spTree>
    <p:extLst>
      <p:ext uri="{BB962C8B-B14F-4D97-AF65-F5344CB8AC3E}">
        <p14:creationId xmlns:p14="http://schemas.microsoft.com/office/powerpoint/2010/main" val="750103397"/>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Dropout training</a:t>
            </a:r>
            <a:endParaRPr lang="en-US" dirty="0"/>
          </a:p>
        </p:txBody>
      </p:sp>
      <p:sp>
        <p:nvSpPr>
          <p:cNvPr id="3" name="Content Placeholder 2"/>
          <p:cNvSpPr>
            <a:spLocks noGrp="1"/>
          </p:cNvSpPr>
          <p:nvPr>
            <p:ph sz="quarter" idx="4294967295"/>
          </p:nvPr>
        </p:nvSpPr>
        <p:spPr>
          <a:xfrm>
            <a:off x="0" y="1600200"/>
            <a:ext cx="8229600" cy="4525963"/>
          </a:xfrm>
        </p:spPr>
        <p:txBody>
          <a:bodyPr>
            <a:normAutofit/>
          </a:bodyPr>
          <a:lstStyle/>
          <a:p>
            <a:r>
              <a:rPr lang="en-US" sz="2800" dirty="0" smtClean="0">
                <a:latin typeface="+mj-lt"/>
                <a:cs typeface="Times New Roman" pitchFamily="18" charset="0"/>
              </a:rPr>
              <a:t>Model averaging effect </a:t>
            </a:r>
          </a:p>
          <a:p>
            <a:pPr lvl="1"/>
            <a:r>
              <a:rPr lang="en-US" sz="2400" dirty="0" smtClean="0">
                <a:latin typeface="+mj-lt"/>
                <a:cs typeface="Times New Roman" pitchFamily="18" charset="0"/>
              </a:rPr>
              <a:t>Among 2</a:t>
            </a:r>
            <a:r>
              <a:rPr lang="en-US" sz="2400" baseline="30000" dirty="0" smtClean="0">
                <a:latin typeface="+mj-lt"/>
                <a:cs typeface="Times New Roman" pitchFamily="18" charset="0"/>
              </a:rPr>
              <a:t>H</a:t>
            </a:r>
            <a:r>
              <a:rPr lang="en-US" sz="2400" dirty="0" smtClean="0">
                <a:latin typeface="+mj-lt"/>
                <a:cs typeface="Times New Roman" pitchFamily="18" charset="0"/>
              </a:rPr>
              <a:t> models, with shared parameters </a:t>
            </a:r>
          </a:p>
          <a:p>
            <a:pPr lvl="2"/>
            <a:r>
              <a:rPr lang="en-US" sz="2200" i="1" dirty="0" smtClean="0">
                <a:latin typeface="+mj-lt"/>
                <a:cs typeface="Times New Roman" pitchFamily="18" charset="0"/>
              </a:rPr>
              <a:t>H</a:t>
            </a:r>
            <a:r>
              <a:rPr lang="en-US" sz="2200" dirty="0" smtClean="0">
                <a:latin typeface="+mj-lt"/>
                <a:cs typeface="Times New Roman" pitchFamily="18" charset="0"/>
              </a:rPr>
              <a:t>: number of units in the network </a:t>
            </a:r>
          </a:p>
          <a:p>
            <a:pPr lvl="1"/>
            <a:r>
              <a:rPr lang="en-US" sz="2400" dirty="0" smtClean="0">
                <a:latin typeface="+mj-lt"/>
                <a:cs typeface="Times New Roman" pitchFamily="18" charset="0"/>
              </a:rPr>
              <a:t>Only a few get trained </a:t>
            </a:r>
          </a:p>
          <a:p>
            <a:pPr lvl="1"/>
            <a:r>
              <a:rPr lang="en-US" sz="2400" dirty="0" smtClean="0">
                <a:latin typeface="+mj-lt"/>
                <a:cs typeface="Times New Roman" pitchFamily="18" charset="0"/>
              </a:rPr>
              <a:t>Much stronger than the known </a:t>
            </a:r>
            <a:r>
              <a:rPr lang="en-US" sz="2400" dirty="0" err="1" smtClean="0">
                <a:latin typeface="+mj-lt"/>
                <a:cs typeface="Times New Roman" pitchFamily="18" charset="0"/>
              </a:rPr>
              <a:t>regularizer</a:t>
            </a:r>
            <a:r>
              <a:rPr lang="en-US" sz="2400" dirty="0" smtClean="0">
                <a:latin typeface="+mj-lt"/>
                <a:cs typeface="Times New Roman" pitchFamily="18" charset="0"/>
              </a:rPr>
              <a:t> </a:t>
            </a:r>
          </a:p>
          <a:p>
            <a:endParaRPr lang="en-US" sz="2800" dirty="0" smtClean="0">
              <a:latin typeface="+mj-lt"/>
              <a:cs typeface="Times New Roman" pitchFamily="18" charset="0"/>
            </a:endParaRPr>
          </a:p>
          <a:p>
            <a:r>
              <a:rPr lang="en-US" sz="2800" dirty="0" smtClean="0">
                <a:latin typeface="+mj-lt"/>
                <a:cs typeface="Times New Roman" pitchFamily="18" charset="0"/>
              </a:rPr>
              <a:t>What about the input space?</a:t>
            </a:r>
          </a:p>
          <a:p>
            <a:pPr lvl="1"/>
            <a:r>
              <a:rPr lang="en-US" sz="2400" dirty="0" smtClean="0">
                <a:latin typeface="+mj-lt"/>
                <a:cs typeface="Times New Roman" pitchFamily="18" charset="0"/>
              </a:rPr>
              <a:t>Do the same thing! </a:t>
            </a:r>
          </a:p>
          <a:p>
            <a:endParaRPr lang="en-US" sz="2800" dirty="0" smtClean="0">
              <a:latin typeface="+mj-lt"/>
              <a:cs typeface="Times New Roman" pitchFamily="18" charset="0"/>
            </a:endParaRPr>
          </a:p>
        </p:txBody>
      </p:sp>
      <p:sp>
        <p:nvSpPr>
          <p:cNvPr id="4" name="Slide Number Placeholder 3"/>
          <p:cNvSpPr>
            <a:spLocks noGrp="1"/>
          </p:cNvSpPr>
          <p:nvPr>
            <p:ph type="sldNum" sz="quarter" idx="4294967295"/>
          </p:nvPr>
        </p:nvSpPr>
        <p:spPr>
          <a:xfrm>
            <a:off x="7010400" y="6356350"/>
            <a:ext cx="2133600" cy="365125"/>
          </a:xfrm>
        </p:spPr>
        <p:txBody>
          <a:bodyPr/>
          <a:lstStyle/>
          <a:p>
            <a:fld id="{B6F15528-21DE-4FAA-801E-634DDDAF4B2B}" type="slidenum">
              <a:rPr lang="en-US" smtClean="0"/>
              <a:pPr/>
              <a:t>53</a:t>
            </a:fld>
            <a:endParaRPr lang="en-US"/>
          </a:p>
        </p:txBody>
      </p:sp>
      <p:pic>
        <p:nvPicPr>
          <p:cNvPr id="2051" name="Picture 3"/>
          <p:cNvPicPr>
            <a:picLocks noChangeAspect="1" noChangeArrowheads="1"/>
          </p:cNvPicPr>
          <p:nvPr/>
        </p:nvPicPr>
        <p:blipFill>
          <a:blip r:embed="rId2"/>
          <a:srcRect/>
          <a:stretch>
            <a:fillRect/>
          </a:stretch>
        </p:blipFill>
        <p:spPr bwMode="auto">
          <a:xfrm>
            <a:off x="5290354" y="3880814"/>
            <a:ext cx="3396446" cy="2245349"/>
          </a:xfrm>
          <a:prstGeom prst="rect">
            <a:avLst/>
          </a:prstGeom>
          <a:noFill/>
          <a:ln w="9525">
            <a:noFill/>
            <a:miter lim="800000"/>
            <a:headEnd/>
            <a:tailEnd/>
          </a:ln>
          <a:effectLst/>
        </p:spPr>
      </p:pic>
    </p:spTree>
    <p:extLst>
      <p:ext uri="{BB962C8B-B14F-4D97-AF65-F5344CB8AC3E}">
        <p14:creationId xmlns:p14="http://schemas.microsoft.com/office/powerpoint/2010/main" val="31055217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6" end="6"/>
                                            </p:txEl>
                                          </p:spTgt>
                                        </p:tgtEl>
                                        <p:attrNameLst>
                                          <p:attrName>style.visibility</p:attrName>
                                        </p:attrNameLst>
                                      </p:cBhvr>
                                      <p:to>
                                        <p:strVal val="visible"/>
                                      </p:to>
                                    </p:set>
                                    <p:animEffect transition="in" filter="fade">
                                      <p:cBhvr>
                                        <p:cTn id="7" dur="500"/>
                                        <p:tgtEl>
                                          <p:spTgt spid="3">
                                            <p:txEl>
                                              <p:pRg st="6" end="6"/>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7" end="7"/>
                                            </p:txEl>
                                          </p:spTgt>
                                        </p:tgtEl>
                                        <p:attrNameLst>
                                          <p:attrName>style.visibility</p:attrName>
                                        </p:attrNameLst>
                                      </p:cBhvr>
                                      <p:to>
                                        <p:strVal val="visible"/>
                                      </p:to>
                                    </p:set>
                                    <p:animEffect transition="in" filter="fade">
                                      <p:cBhvr>
                                        <p:cTn id="10" dur="500"/>
                                        <p:tgtEl>
                                          <p:spTgt spid="3">
                                            <p:txEl>
                                              <p:pRg st="7" end="7"/>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2051"/>
                                        </p:tgtEl>
                                        <p:attrNameLst>
                                          <p:attrName>style.visibility</p:attrName>
                                        </p:attrNameLst>
                                      </p:cBhvr>
                                      <p:to>
                                        <p:strVal val="visible"/>
                                      </p:to>
                                    </p:set>
                                    <p:animEffect transition="in" filter="fade">
                                      <p:cBhvr>
                                        <p:cTn id="13" dur="2000"/>
                                        <p:tgtEl>
                                          <p:spTgt spid="20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Input-Output Coding</a:t>
            </a:r>
            <a:endParaRPr lang="en-US" dirty="0"/>
          </a:p>
        </p:txBody>
      </p:sp>
      <p:sp>
        <p:nvSpPr>
          <p:cNvPr id="3" name="Content Placeholder 2"/>
          <p:cNvSpPr>
            <a:spLocks noGrp="1"/>
          </p:cNvSpPr>
          <p:nvPr>
            <p:ph idx="1"/>
          </p:nvPr>
        </p:nvSpPr>
        <p:spPr/>
        <p:txBody>
          <a:bodyPr/>
          <a:lstStyle/>
          <a:p>
            <a:r>
              <a:rPr lang="en-US" dirty="0"/>
              <a:t>Appropriate coding of inputs and outputs can make </a:t>
            </a:r>
            <a:r>
              <a:rPr lang="en-US" dirty="0" smtClean="0"/>
              <a:t>learning </a:t>
            </a:r>
            <a:r>
              <a:rPr lang="en-US" dirty="0"/>
              <a:t>problem easier and improve generalization. </a:t>
            </a:r>
          </a:p>
          <a:p>
            <a:r>
              <a:rPr lang="en-US" dirty="0" smtClean="0"/>
              <a:t> </a:t>
            </a:r>
            <a:r>
              <a:rPr lang="en-US" dirty="0"/>
              <a:t>Encode each binary feature as a separate input unit</a:t>
            </a:r>
            <a:r>
              <a:rPr lang="en-US" dirty="0" smtClean="0"/>
              <a:t>;</a:t>
            </a:r>
            <a:endParaRPr lang="en-US" dirty="0"/>
          </a:p>
          <a:p>
            <a:endParaRPr lang="en-US" dirty="0" smtClean="0"/>
          </a:p>
          <a:p>
            <a:r>
              <a:rPr lang="en-US" dirty="0" smtClean="0"/>
              <a:t> </a:t>
            </a:r>
            <a:r>
              <a:rPr lang="en-US" dirty="0"/>
              <a:t>For multi-valued features include one binary unit per </a:t>
            </a:r>
            <a:r>
              <a:rPr lang="en-US" dirty="0" smtClean="0"/>
              <a:t>value rather </a:t>
            </a:r>
            <a:r>
              <a:rPr lang="en-US" dirty="0"/>
              <a:t>than trying to encode input information in fewer units</a:t>
            </a:r>
            <a:r>
              <a:rPr lang="en-US" dirty="0" smtClean="0"/>
              <a:t>.</a:t>
            </a:r>
          </a:p>
          <a:p>
            <a:pPr lvl="1"/>
            <a:r>
              <a:rPr lang="en-US" dirty="0" smtClean="0"/>
              <a:t>Very common today to use distributed representation of the input – real valued, dense representation. </a:t>
            </a:r>
          </a:p>
          <a:p>
            <a:r>
              <a:rPr lang="en-US" dirty="0" smtClean="0"/>
              <a:t> </a:t>
            </a:r>
            <a:r>
              <a:rPr lang="en-US" dirty="0"/>
              <a:t>For disjoint categorization problem, best to have one </a:t>
            </a:r>
            <a:r>
              <a:rPr lang="en-US" dirty="0" smtClean="0"/>
              <a:t>output </a:t>
            </a:r>
            <a:r>
              <a:rPr lang="en-US" dirty="0"/>
              <a:t>unit for each category rather than encoding N categories </a:t>
            </a:r>
            <a:r>
              <a:rPr lang="en-US" dirty="0" smtClean="0"/>
              <a:t>into log </a:t>
            </a:r>
            <a:r>
              <a:rPr lang="en-US" dirty="0"/>
              <a:t>N bits</a:t>
            </a:r>
            <a:r>
              <a:rPr lang="en-US" dirty="0" smtClean="0"/>
              <a:t>.</a:t>
            </a:r>
            <a:endParaRPr lang="en-US" dirty="0"/>
          </a:p>
          <a:p>
            <a:endParaRPr lang="en-US" dirty="0"/>
          </a:p>
        </p:txBody>
      </p:sp>
      <p:sp>
        <p:nvSpPr>
          <p:cNvPr id="5" name="Slide Number Placeholder 4"/>
          <p:cNvSpPr>
            <a:spLocks noGrp="1"/>
          </p:cNvSpPr>
          <p:nvPr>
            <p:ph type="sldNum" sz="quarter" idx="4294967295"/>
          </p:nvPr>
        </p:nvSpPr>
        <p:spPr>
          <a:xfrm>
            <a:off x="7010400" y="6356350"/>
            <a:ext cx="2133600" cy="365125"/>
          </a:xfrm>
        </p:spPr>
        <p:txBody>
          <a:bodyPr/>
          <a:lstStyle/>
          <a:p>
            <a:fld id="{FA6F6034-1516-478C-9756-BC6A8296D6DE}" type="slidenum">
              <a:rPr lang="en-US" smtClean="0"/>
              <a:pPr/>
              <a:t>54</a:t>
            </a:fld>
            <a:endParaRPr lang="en-US" dirty="0"/>
          </a:p>
        </p:txBody>
      </p:sp>
      <p:sp>
        <p:nvSpPr>
          <p:cNvPr id="7" name="TextBox 6"/>
          <p:cNvSpPr txBox="1"/>
          <p:nvPr/>
        </p:nvSpPr>
        <p:spPr>
          <a:xfrm>
            <a:off x="1981200" y="2514600"/>
            <a:ext cx="5181600" cy="1815882"/>
          </a:xfrm>
          <a:prstGeom prst="rect">
            <a:avLst/>
          </a:prstGeom>
          <a:solidFill>
            <a:srgbClr val="FFFFCC"/>
          </a:solidFill>
          <a:ln>
            <a:solidFill>
              <a:schemeClr val="accent1"/>
            </a:solidFill>
          </a:ln>
        </p:spPr>
        <p:txBody>
          <a:bodyPr wrap="square" rtlCol="0">
            <a:spAutoFit/>
          </a:bodyPr>
          <a:lstStyle/>
          <a:p>
            <a:r>
              <a:rPr lang="en-US" sz="1600" u="none" dirty="0" smtClean="0">
                <a:latin typeface="+mj-lt"/>
              </a:rPr>
              <a:t>One way to do it, if you start with a collection of sparsely representation examples, is to use dimensionality </a:t>
            </a:r>
            <a:r>
              <a:rPr lang="en-US" sz="1600" u="none" smtClean="0">
                <a:latin typeface="+mj-lt"/>
              </a:rPr>
              <a:t>reduction methods:</a:t>
            </a:r>
            <a:endParaRPr lang="en-US" sz="1600" u="none" dirty="0" smtClean="0">
              <a:latin typeface="+mj-lt"/>
            </a:endParaRPr>
          </a:p>
          <a:p>
            <a:pPr marL="285750" indent="-285750">
              <a:buFontTx/>
              <a:buChar char="-"/>
            </a:pPr>
            <a:r>
              <a:rPr lang="en-US" sz="1600" u="none" dirty="0" smtClean="0">
                <a:latin typeface="+mj-lt"/>
              </a:rPr>
              <a:t>Your </a:t>
            </a:r>
            <a:r>
              <a:rPr lang="en-US" sz="1600" u="none" dirty="0" smtClean="0">
                <a:solidFill>
                  <a:srgbClr val="245795"/>
                </a:solidFill>
                <a:latin typeface="+mj-lt"/>
              </a:rPr>
              <a:t>m</a:t>
            </a:r>
            <a:r>
              <a:rPr lang="en-US" sz="1600" u="none" dirty="0" smtClean="0">
                <a:latin typeface="+mj-lt"/>
              </a:rPr>
              <a:t> examples are represented as a </a:t>
            </a:r>
            <a:r>
              <a:rPr lang="en-US" sz="1600" u="none" dirty="0" smtClean="0">
                <a:solidFill>
                  <a:srgbClr val="245795"/>
                </a:solidFill>
                <a:latin typeface="+mj-lt"/>
              </a:rPr>
              <a:t>m x 10</a:t>
            </a:r>
            <a:r>
              <a:rPr lang="en-US" sz="1600" u="none" baseline="30000" dirty="0" smtClean="0">
                <a:solidFill>
                  <a:srgbClr val="245795"/>
                </a:solidFill>
                <a:latin typeface="+mj-lt"/>
              </a:rPr>
              <a:t>6</a:t>
            </a:r>
            <a:r>
              <a:rPr lang="en-US" sz="1600" u="none" dirty="0" smtClean="0">
                <a:solidFill>
                  <a:srgbClr val="245795"/>
                </a:solidFill>
                <a:latin typeface="+mj-lt"/>
              </a:rPr>
              <a:t> </a:t>
            </a:r>
            <a:r>
              <a:rPr lang="en-US" sz="1600" u="none" dirty="0" smtClean="0">
                <a:latin typeface="+mj-lt"/>
              </a:rPr>
              <a:t>matrix</a:t>
            </a:r>
          </a:p>
          <a:p>
            <a:pPr marL="285750" indent="-285750">
              <a:buFontTx/>
              <a:buChar char="-"/>
            </a:pPr>
            <a:r>
              <a:rPr lang="en-US" sz="1600" u="none" dirty="0" smtClean="0">
                <a:latin typeface="+mj-lt"/>
              </a:rPr>
              <a:t>Multiple it by a random matrix of size </a:t>
            </a:r>
            <a:r>
              <a:rPr lang="en-US" sz="1600" u="none" dirty="0">
                <a:solidFill>
                  <a:srgbClr val="245795"/>
                </a:solidFill>
                <a:latin typeface="+mj-lt"/>
              </a:rPr>
              <a:t>10</a:t>
            </a:r>
            <a:r>
              <a:rPr lang="en-US" sz="1600" u="none" baseline="30000" dirty="0">
                <a:solidFill>
                  <a:srgbClr val="245795"/>
                </a:solidFill>
                <a:latin typeface="+mj-lt"/>
              </a:rPr>
              <a:t>6</a:t>
            </a:r>
            <a:r>
              <a:rPr lang="en-US" sz="1600" u="none" dirty="0" smtClean="0">
                <a:solidFill>
                  <a:srgbClr val="245795"/>
                </a:solidFill>
                <a:latin typeface="+mj-lt"/>
              </a:rPr>
              <a:t> x 300</a:t>
            </a:r>
            <a:r>
              <a:rPr lang="en-US" sz="1600" u="none" dirty="0" smtClean="0">
                <a:latin typeface="+mj-lt"/>
              </a:rPr>
              <a:t>, say.</a:t>
            </a:r>
          </a:p>
          <a:p>
            <a:pPr marL="285750" indent="-285750">
              <a:buFontTx/>
              <a:buChar char="-"/>
            </a:pPr>
            <a:r>
              <a:rPr lang="en-US" sz="1600" u="none" dirty="0" smtClean="0">
                <a:latin typeface="+mj-lt"/>
              </a:rPr>
              <a:t>Random matrix: Normal(0,1) </a:t>
            </a:r>
          </a:p>
          <a:p>
            <a:pPr marL="285750" indent="-285750">
              <a:buFontTx/>
              <a:buChar char="-"/>
            </a:pPr>
            <a:r>
              <a:rPr lang="en-US" sz="1600" u="none" dirty="0" smtClean="0">
                <a:latin typeface="+mj-lt"/>
              </a:rPr>
              <a:t>New representation: </a:t>
            </a:r>
            <a:r>
              <a:rPr lang="en-US" sz="1600" u="none" dirty="0" smtClean="0">
                <a:solidFill>
                  <a:srgbClr val="245795"/>
                </a:solidFill>
                <a:latin typeface="+mj-lt"/>
              </a:rPr>
              <a:t>m x 300 </a:t>
            </a:r>
            <a:r>
              <a:rPr lang="en-US" sz="1600" u="none" dirty="0" smtClean="0">
                <a:latin typeface="+mj-lt"/>
              </a:rPr>
              <a:t>dense rows </a:t>
            </a:r>
            <a:endParaRPr lang="en-US" sz="1600" u="none" dirty="0">
              <a:latin typeface="+mj-lt"/>
            </a:endParaRPr>
          </a:p>
        </p:txBody>
      </p:sp>
    </p:spTree>
    <p:extLst>
      <p:ext uri="{BB962C8B-B14F-4D97-AF65-F5344CB8AC3E}">
        <p14:creationId xmlns:p14="http://schemas.microsoft.com/office/powerpoint/2010/main" val="16031276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Hidden Layer Representation </a:t>
            </a:r>
            <a:endParaRPr lang="en-US" dirty="0"/>
          </a:p>
        </p:txBody>
      </p:sp>
      <p:sp>
        <p:nvSpPr>
          <p:cNvPr id="3" name="Content Placeholder 2"/>
          <p:cNvSpPr>
            <a:spLocks noGrp="1"/>
          </p:cNvSpPr>
          <p:nvPr>
            <p:ph idx="1"/>
          </p:nvPr>
        </p:nvSpPr>
        <p:spPr/>
        <p:txBody>
          <a:bodyPr/>
          <a:lstStyle/>
          <a:p>
            <a:r>
              <a:rPr lang="en-US" dirty="0"/>
              <a:t>Weight tuning procedure sets weights that define whatever </a:t>
            </a:r>
            <a:r>
              <a:rPr lang="en-US" dirty="0" smtClean="0"/>
              <a:t>hidden units </a:t>
            </a:r>
            <a:r>
              <a:rPr lang="en-US" dirty="0"/>
              <a:t>representation is most effective at minimizing the </a:t>
            </a:r>
            <a:r>
              <a:rPr lang="en-US" dirty="0" smtClean="0"/>
              <a:t>error.</a:t>
            </a:r>
            <a:endParaRPr lang="en-US" dirty="0"/>
          </a:p>
          <a:p>
            <a:r>
              <a:rPr lang="en-US" dirty="0" smtClean="0"/>
              <a:t>Sometimes </a:t>
            </a:r>
            <a:r>
              <a:rPr lang="en-US" dirty="0"/>
              <a:t>Backpropagation will define </a:t>
            </a:r>
            <a:r>
              <a:rPr lang="en-US" dirty="0" smtClean="0"/>
              <a:t>new </a:t>
            </a:r>
            <a:r>
              <a:rPr lang="en-US" dirty="0"/>
              <a:t>hidden layer features that are </a:t>
            </a:r>
            <a:r>
              <a:rPr lang="en-US" dirty="0" smtClean="0"/>
              <a:t>not </a:t>
            </a:r>
            <a:r>
              <a:rPr lang="en-US" dirty="0"/>
              <a:t>explicit in the input representation</a:t>
            </a:r>
            <a:r>
              <a:rPr lang="en-US" dirty="0" smtClean="0"/>
              <a:t>, </a:t>
            </a:r>
            <a:r>
              <a:rPr lang="en-US" dirty="0"/>
              <a:t>but which capture properties of the input </a:t>
            </a:r>
            <a:r>
              <a:rPr lang="en-US" dirty="0" smtClean="0"/>
              <a:t>instances </a:t>
            </a:r>
            <a:r>
              <a:rPr lang="en-US" dirty="0"/>
              <a:t>that are most </a:t>
            </a:r>
            <a:r>
              <a:rPr lang="en-US" dirty="0" smtClean="0"/>
              <a:t>relevant </a:t>
            </a:r>
            <a:r>
              <a:rPr lang="en-US" dirty="0"/>
              <a:t>to learning the target function</a:t>
            </a:r>
            <a:r>
              <a:rPr lang="en-US" dirty="0" smtClean="0"/>
              <a:t>.</a:t>
            </a:r>
            <a:endParaRPr lang="en-US" dirty="0"/>
          </a:p>
          <a:p>
            <a:r>
              <a:rPr lang="en-US" dirty="0" smtClean="0"/>
              <a:t>Trained </a:t>
            </a:r>
            <a:r>
              <a:rPr lang="en-US" dirty="0"/>
              <a:t>hidden units can be seen as newly constructed </a:t>
            </a:r>
            <a:r>
              <a:rPr lang="en-US" dirty="0" smtClean="0"/>
              <a:t>features </a:t>
            </a:r>
            <a:r>
              <a:rPr lang="en-US" dirty="0"/>
              <a:t>that </a:t>
            </a:r>
            <a:r>
              <a:rPr lang="en-US" dirty="0">
                <a:solidFill>
                  <a:srgbClr val="245795"/>
                </a:solidFill>
              </a:rPr>
              <a:t>re-represent </a:t>
            </a:r>
            <a:r>
              <a:rPr lang="en-US" dirty="0"/>
              <a:t>the examples so that they are linearly separable</a:t>
            </a:r>
          </a:p>
          <a:p>
            <a:pPr marL="0" indent="0">
              <a:buNone/>
            </a:pPr>
            <a:endParaRPr lang="en-US" dirty="0"/>
          </a:p>
        </p:txBody>
      </p:sp>
      <p:sp>
        <p:nvSpPr>
          <p:cNvPr id="5" name="Slide Number Placeholder 4"/>
          <p:cNvSpPr>
            <a:spLocks noGrp="1"/>
          </p:cNvSpPr>
          <p:nvPr>
            <p:ph type="sldNum" sz="quarter" idx="4294967295"/>
          </p:nvPr>
        </p:nvSpPr>
        <p:spPr>
          <a:xfrm>
            <a:off x="7010400" y="6356350"/>
            <a:ext cx="2133600" cy="365125"/>
          </a:xfrm>
        </p:spPr>
        <p:txBody>
          <a:bodyPr/>
          <a:lstStyle/>
          <a:p>
            <a:fld id="{FA6F6034-1516-478C-9756-BC6A8296D6DE}" type="slidenum">
              <a:rPr lang="en-US" smtClean="0"/>
              <a:pPr/>
              <a:t>55</a:t>
            </a:fld>
            <a:endParaRPr lang="en-US" dirty="0"/>
          </a:p>
        </p:txBody>
      </p:sp>
    </p:spTree>
    <p:extLst>
      <p:ext uri="{BB962C8B-B14F-4D97-AF65-F5344CB8AC3E}">
        <p14:creationId xmlns:p14="http://schemas.microsoft.com/office/powerpoint/2010/main" val="3729431868"/>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Gradient Checks are useful! </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r>
                  <a:rPr lang="en-US" dirty="0" smtClean="0"/>
                  <a:t>Allow you to know that there are no bugs in your neural network implementation</a:t>
                </a:r>
                <a:r>
                  <a:rPr lang="en-US" dirty="0"/>
                  <a:t>! </a:t>
                </a:r>
                <a:endParaRPr lang="en-US" dirty="0" smtClean="0"/>
              </a:p>
              <a:p>
                <a:endParaRPr lang="en-US" dirty="0" smtClean="0"/>
              </a:p>
              <a:p>
                <a:pPr lvl="1"/>
                <a:r>
                  <a:rPr lang="en-US" dirty="0"/>
                  <a:t>Implement your gradient </a:t>
                </a:r>
                <a:endParaRPr lang="en-US" dirty="0" smtClean="0"/>
              </a:p>
              <a:p>
                <a:pPr lvl="1"/>
                <a:r>
                  <a:rPr lang="en-US" dirty="0" smtClean="0"/>
                  <a:t>Implement </a:t>
                </a:r>
                <a:r>
                  <a:rPr lang="en-US" dirty="0"/>
                  <a:t>a finite difference </a:t>
                </a:r>
                <a:r>
                  <a:rPr lang="en-US" dirty="0" smtClean="0"/>
                  <a:t>computation </a:t>
                </a:r>
                <a:r>
                  <a:rPr lang="en-US" dirty="0"/>
                  <a:t>by looping through the parameters of your network, adding and </a:t>
                </a:r>
                <a:r>
                  <a:rPr lang="en-US" dirty="0" smtClean="0"/>
                  <a:t>subtracting </a:t>
                </a:r>
                <a:r>
                  <a:rPr lang="en-US" dirty="0"/>
                  <a:t>a small epsilon (∼10^-4) and </a:t>
                </a:r>
                <a:r>
                  <a:rPr lang="en-US" dirty="0" smtClean="0"/>
                  <a:t>estimate derivatives </a:t>
                </a:r>
              </a:p>
              <a:p>
                <a:pPr marL="457200" lvl="1" indent="0" algn="ctr">
                  <a:buNone/>
                </a:pPr>
                <a14:m>
                  <m:oMath xmlns:m="http://schemas.openxmlformats.org/officeDocument/2006/math">
                    <m:sSup>
                      <m:sSupPr>
                        <m:ctrlPr>
                          <a:rPr lang="en-US" b="0" i="1" smtClean="0">
                            <a:latin typeface="Cambria Math" charset="0"/>
                          </a:rPr>
                        </m:ctrlPr>
                      </m:sSupPr>
                      <m:e>
                        <m:r>
                          <a:rPr lang="en-US" b="0" i="1" smtClean="0">
                            <a:latin typeface="Cambria Math"/>
                          </a:rPr>
                          <m:t>𝑓</m:t>
                        </m:r>
                      </m:e>
                      <m:sup>
                        <m:r>
                          <a:rPr lang="en-US" b="0" i="1" smtClean="0">
                            <a:latin typeface="Cambria Math"/>
                          </a:rPr>
                          <m:t>′</m:t>
                        </m:r>
                      </m:sup>
                    </m:sSup>
                    <m:d>
                      <m:dPr>
                        <m:ctrlPr>
                          <a:rPr lang="en-US" b="0" i="1" smtClean="0">
                            <a:latin typeface="Cambria Math" charset="0"/>
                          </a:rPr>
                        </m:ctrlPr>
                      </m:dPr>
                      <m:e>
                        <m:r>
                          <a:rPr lang="en-US" b="0" i="1" smtClean="0">
                            <a:latin typeface="Cambria Math"/>
                          </a:rPr>
                          <m:t>𝜃</m:t>
                        </m:r>
                      </m:e>
                    </m:d>
                    <m:r>
                      <a:rPr lang="en-US" b="0" i="1" smtClean="0">
                        <a:latin typeface="Cambria Math"/>
                      </a:rPr>
                      <m:t>≈</m:t>
                    </m:r>
                    <m:f>
                      <m:fPr>
                        <m:ctrlPr>
                          <a:rPr lang="en-US" b="0" i="1" smtClean="0">
                            <a:latin typeface="Cambria Math" charset="0"/>
                          </a:rPr>
                        </m:ctrlPr>
                      </m:fPr>
                      <m:num>
                        <m:r>
                          <a:rPr lang="en-US" b="0" i="1" smtClean="0">
                            <a:latin typeface="Cambria Math"/>
                          </a:rPr>
                          <m:t>𝑓</m:t>
                        </m:r>
                        <m:d>
                          <m:dPr>
                            <m:ctrlPr>
                              <a:rPr lang="en-US" b="0" i="1" smtClean="0">
                                <a:latin typeface="Cambria Math" charset="0"/>
                              </a:rPr>
                            </m:ctrlPr>
                          </m:dPr>
                          <m:e>
                            <m:sSup>
                              <m:sSupPr>
                                <m:ctrlPr>
                                  <a:rPr lang="en-US" b="0" i="1" smtClean="0">
                                    <a:latin typeface="Cambria Math" charset="0"/>
                                  </a:rPr>
                                </m:ctrlPr>
                              </m:sSupPr>
                              <m:e>
                                <m:r>
                                  <a:rPr lang="en-US" b="0" i="1" smtClean="0">
                                    <a:latin typeface="Cambria Math"/>
                                  </a:rPr>
                                  <m:t>𝜃</m:t>
                                </m:r>
                              </m:e>
                              <m:sup>
                                <m:r>
                                  <a:rPr lang="en-US" b="0" i="1" smtClean="0">
                                    <a:latin typeface="Cambria Math"/>
                                  </a:rPr>
                                  <m:t>+</m:t>
                                </m:r>
                              </m:sup>
                            </m:sSup>
                          </m:e>
                        </m:d>
                        <m:r>
                          <a:rPr lang="en-US" b="0" i="1" smtClean="0">
                            <a:latin typeface="Cambria Math"/>
                          </a:rPr>
                          <m:t>−</m:t>
                        </m:r>
                        <m:r>
                          <a:rPr lang="en-US" b="0" i="1" smtClean="0">
                            <a:latin typeface="Cambria Math"/>
                          </a:rPr>
                          <m:t>𝑓</m:t>
                        </m:r>
                        <m:r>
                          <a:rPr lang="en-US" i="1">
                            <a:latin typeface="Cambria Math"/>
                          </a:rPr>
                          <m:t>(</m:t>
                        </m:r>
                        <m:sSup>
                          <m:sSupPr>
                            <m:ctrlPr>
                              <a:rPr lang="en-US" i="1">
                                <a:latin typeface="Cambria Math" charset="0"/>
                              </a:rPr>
                            </m:ctrlPr>
                          </m:sSupPr>
                          <m:e>
                            <m:r>
                              <a:rPr lang="en-US" i="1">
                                <a:latin typeface="Cambria Math"/>
                              </a:rPr>
                              <m:t>𝜃</m:t>
                            </m:r>
                          </m:e>
                          <m:sup>
                            <m:r>
                              <a:rPr lang="en-US" b="0" i="1" smtClean="0">
                                <a:latin typeface="Cambria Math"/>
                              </a:rPr>
                              <m:t>−</m:t>
                            </m:r>
                          </m:sup>
                        </m:sSup>
                        <m:r>
                          <a:rPr lang="en-US" i="1">
                            <a:latin typeface="Cambria Math"/>
                          </a:rPr>
                          <m:t>)</m:t>
                        </m:r>
                      </m:num>
                      <m:den>
                        <m:r>
                          <a:rPr lang="en-US" b="0" i="1" smtClean="0">
                            <a:latin typeface="Cambria Math"/>
                          </a:rPr>
                          <m:t>2</m:t>
                        </m:r>
                        <m:r>
                          <a:rPr lang="en-US" b="0" i="1" smtClean="0">
                            <a:latin typeface="Cambria Math"/>
                          </a:rPr>
                          <m:t>𝜖</m:t>
                        </m:r>
                      </m:den>
                    </m:f>
                  </m:oMath>
                </a14:m>
                <a:r>
                  <a:rPr lang="en-US" dirty="0" smtClean="0"/>
                  <a:t>   		</a:t>
                </a:r>
                <a14:m>
                  <m:oMath xmlns:m="http://schemas.openxmlformats.org/officeDocument/2006/math">
                    <m:sSup>
                      <m:sSupPr>
                        <m:ctrlPr>
                          <a:rPr lang="en-US" i="1">
                            <a:latin typeface="Cambria Math" charset="0"/>
                          </a:rPr>
                        </m:ctrlPr>
                      </m:sSupPr>
                      <m:e>
                        <m:r>
                          <a:rPr lang="en-US" i="1">
                            <a:latin typeface="Cambria Math"/>
                          </a:rPr>
                          <m:t>𝜃</m:t>
                        </m:r>
                      </m:e>
                      <m:sup>
                        <m:r>
                          <a:rPr lang="en-US" b="0" i="1" smtClean="0">
                            <a:latin typeface="Cambria Math"/>
                          </a:rPr>
                          <m:t>±</m:t>
                        </m:r>
                      </m:sup>
                    </m:sSup>
                    <m:r>
                      <a:rPr lang="en-US" b="0" i="1" smtClean="0">
                        <a:latin typeface="Cambria Math"/>
                      </a:rPr>
                      <m:t>=</m:t>
                    </m:r>
                    <m:sSup>
                      <m:sSupPr>
                        <m:ctrlPr>
                          <a:rPr lang="en-US" i="1">
                            <a:latin typeface="Cambria Math" charset="0"/>
                          </a:rPr>
                        </m:ctrlPr>
                      </m:sSupPr>
                      <m:e>
                        <m:r>
                          <a:rPr lang="en-US" i="1">
                            <a:latin typeface="Cambria Math"/>
                          </a:rPr>
                          <m:t>𝜃</m:t>
                        </m:r>
                      </m:e>
                      <m:sup/>
                    </m:sSup>
                    <m:r>
                      <a:rPr lang="en-US" b="0" i="1" smtClean="0">
                        <a:latin typeface="Cambria Math"/>
                      </a:rPr>
                      <m:t>±</m:t>
                    </m:r>
                    <m:r>
                      <a:rPr lang="en-US" b="0" i="1" smtClean="0">
                        <a:latin typeface="Cambria Math"/>
                      </a:rPr>
                      <m:t>𝜖</m:t>
                    </m:r>
                  </m:oMath>
                </a14:m>
                <a:endParaRPr lang="en-US" dirty="0" smtClean="0"/>
              </a:p>
              <a:p>
                <a:pPr lvl="1"/>
                <a:r>
                  <a:rPr lang="en-US" dirty="0"/>
                  <a:t>Compare the two and make sure they are almost the same </a:t>
                </a:r>
                <a:endParaRPr lang="en-US" dirty="0" smtClean="0"/>
              </a:p>
              <a:p>
                <a:endParaRPr lang="en-US" dirty="0" smtClean="0"/>
              </a:p>
              <a:p>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1">
                <a:blip r:embed="rId2"/>
                <a:stretch>
                  <a:fillRect t="-1078"/>
                </a:stretch>
              </a:blipFill>
            </p:spPr>
            <p:txBody>
              <a:bodyPr/>
              <a:lstStyle/>
              <a:p>
                <a:r>
                  <a:rPr lang="en-US">
                    <a:noFill/>
                  </a:rPr>
                  <a:t> </a:t>
                </a:r>
              </a:p>
            </p:txBody>
          </p:sp>
        </mc:Fallback>
      </mc:AlternateContent>
      <p:sp>
        <p:nvSpPr>
          <p:cNvPr id="5" name="Slide Number Placeholder 4"/>
          <p:cNvSpPr>
            <a:spLocks noGrp="1"/>
          </p:cNvSpPr>
          <p:nvPr>
            <p:ph type="sldNum" sz="quarter" idx="4294967295"/>
          </p:nvPr>
        </p:nvSpPr>
        <p:spPr>
          <a:xfrm>
            <a:off x="7010400" y="6356350"/>
            <a:ext cx="2133600" cy="365125"/>
          </a:xfrm>
          <a:prstGeom prst="rect">
            <a:avLst/>
          </a:prstGeom>
        </p:spPr>
        <p:txBody>
          <a:bodyPr/>
          <a:lstStyle/>
          <a:p>
            <a:fld id="{FA6F6034-1516-478C-9756-BC6A8296D6DE}" type="slidenum">
              <a:rPr lang="en-US" smtClean="0"/>
              <a:pPr/>
              <a:t>56</a:t>
            </a:fld>
            <a:endParaRPr lang="en-US" dirty="0"/>
          </a:p>
        </p:txBody>
      </p:sp>
      <p:sp>
        <p:nvSpPr>
          <p:cNvPr id="6" name="Rectangle 5"/>
          <p:cNvSpPr/>
          <p:nvPr/>
        </p:nvSpPr>
        <p:spPr>
          <a:xfrm>
            <a:off x="1066800" y="2362200"/>
            <a:ext cx="7467600" cy="32766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13143430"/>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Auto-associative Network</a:t>
            </a:r>
            <a:endParaRPr lang="en-US" dirty="0"/>
          </a:p>
        </p:txBody>
      </p:sp>
      <p:sp>
        <p:nvSpPr>
          <p:cNvPr id="3" name="Content Placeholder 2"/>
          <p:cNvSpPr>
            <a:spLocks noGrp="1"/>
          </p:cNvSpPr>
          <p:nvPr>
            <p:ph idx="1"/>
          </p:nvPr>
        </p:nvSpPr>
        <p:spPr/>
        <p:txBody>
          <a:bodyPr/>
          <a:lstStyle/>
          <a:p>
            <a:r>
              <a:rPr lang="en-US" sz="2000" dirty="0" smtClean="0"/>
              <a:t>An </a:t>
            </a:r>
            <a:r>
              <a:rPr lang="en-US" sz="2000" dirty="0"/>
              <a:t>auto-associative network trained with 8 inputs, 3 </a:t>
            </a:r>
            <a:r>
              <a:rPr lang="en-US" sz="2000" dirty="0" smtClean="0"/>
              <a:t>hidden </a:t>
            </a:r>
            <a:r>
              <a:rPr lang="en-US" sz="2000" dirty="0"/>
              <a:t>units and 8 output nodes, where the output must reproduce the </a:t>
            </a:r>
            <a:r>
              <a:rPr lang="en-US" sz="2000" dirty="0" smtClean="0"/>
              <a:t>input</a:t>
            </a:r>
            <a:r>
              <a:rPr lang="en-US" sz="2000" dirty="0"/>
              <a:t>.</a:t>
            </a:r>
          </a:p>
          <a:p>
            <a:r>
              <a:rPr lang="en-US" sz="2000" dirty="0" smtClean="0"/>
              <a:t>When </a:t>
            </a:r>
            <a:r>
              <a:rPr lang="en-US" sz="2000" dirty="0"/>
              <a:t>trained with vectors with </a:t>
            </a:r>
            <a:r>
              <a:rPr lang="en-US" sz="2000" dirty="0" smtClean="0"/>
              <a:t>only </a:t>
            </a:r>
            <a:r>
              <a:rPr lang="en-US" sz="2000" dirty="0"/>
              <a:t>one bit on</a:t>
            </a:r>
          </a:p>
          <a:p>
            <a:pPr marL="0" indent="0">
              <a:buNone/>
            </a:pPr>
            <a:r>
              <a:rPr lang="en-US" sz="2000" dirty="0"/>
              <a:t>          </a:t>
            </a:r>
            <a:r>
              <a:rPr lang="en-US" sz="2000" b="1" dirty="0">
                <a:solidFill>
                  <a:srgbClr val="0066FF"/>
                </a:solidFill>
              </a:rPr>
              <a:t>  INPUT                HIDDEN</a:t>
            </a:r>
          </a:p>
          <a:p>
            <a:pPr marL="0" indent="0">
              <a:buNone/>
            </a:pPr>
            <a:r>
              <a:rPr lang="en-US" sz="2000" dirty="0"/>
              <a:t>     1 0 0 0 0 0 0 0    .89   .40  </a:t>
            </a:r>
            <a:r>
              <a:rPr lang="en-US" sz="2000" dirty="0" smtClean="0"/>
              <a:t>0.8</a:t>
            </a:r>
            <a:endParaRPr lang="en-US" sz="2000" dirty="0"/>
          </a:p>
          <a:p>
            <a:pPr marL="0" indent="0">
              <a:buNone/>
            </a:pPr>
            <a:r>
              <a:rPr lang="en-US" sz="2000" dirty="0" smtClean="0"/>
              <a:t>     </a:t>
            </a:r>
            <a:r>
              <a:rPr lang="en-US" sz="2000" dirty="0"/>
              <a:t>0 1 0 0 0 0 0 0    .97   .99  .71</a:t>
            </a:r>
          </a:p>
          <a:p>
            <a:pPr marL="0" indent="0">
              <a:buNone/>
            </a:pPr>
            <a:r>
              <a:rPr lang="en-US" sz="2000" dirty="0"/>
              <a:t>     ….</a:t>
            </a:r>
          </a:p>
          <a:p>
            <a:pPr marL="0" indent="0">
              <a:buNone/>
            </a:pPr>
            <a:r>
              <a:rPr lang="en-US" sz="2000" dirty="0"/>
              <a:t>     0 0 0 0 0 0 0 1    .01   .11  .88</a:t>
            </a:r>
          </a:p>
          <a:p>
            <a:r>
              <a:rPr lang="en-US" sz="2000" dirty="0" smtClean="0"/>
              <a:t>Learned </a:t>
            </a:r>
            <a:r>
              <a:rPr lang="en-US" sz="2000" dirty="0"/>
              <a:t>the standard 3-bit encoding for the 8 bit vectors.</a:t>
            </a:r>
          </a:p>
          <a:p>
            <a:r>
              <a:rPr lang="en-US" sz="2000" dirty="0" smtClean="0"/>
              <a:t>Illustrates </a:t>
            </a:r>
            <a:r>
              <a:rPr lang="en-US" sz="2000" dirty="0"/>
              <a:t>also data compression aspects of </a:t>
            </a:r>
            <a:r>
              <a:rPr lang="en-US" sz="2000" dirty="0" smtClean="0"/>
              <a:t>learning</a:t>
            </a:r>
            <a:endParaRPr lang="en-US" sz="2000" dirty="0"/>
          </a:p>
        </p:txBody>
      </p:sp>
      <p:sp>
        <p:nvSpPr>
          <p:cNvPr id="5" name="Slide Number Placeholder 4"/>
          <p:cNvSpPr>
            <a:spLocks noGrp="1"/>
          </p:cNvSpPr>
          <p:nvPr>
            <p:ph type="sldNum" sz="quarter" idx="4294967295"/>
          </p:nvPr>
        </p:nvSpPr>
        <p:spPr>
          <a:xfrm>
            <a:off x="7010400" y="6356350"/>
            <a:ext cx="2133600" cy="365125"/>
          </a:xfrm>
        </p:spPr>
        <p:txBody>
          <a:bodyPr/>
          <a:lstStyle/>
          <a:p>
            <a:fld id="{FA6F6034-1516-478C-9756-BC6A8296D6DE}" type="slidenum">
              <a:rPr lang="en-US" smtClean="0"/>
              <a:pPr/>
              <a:t>57</a:t>
            </a:fld>
            <a:endParaRPr lang="en-US" dirty="0"/>
          </a:p>
        </p:txBody>
      </p:sp>
      <p:grpSp>
        <p:nvGrpSpPr>
          <p:cNvPr id="6" name="Group 4"/>
          <p:cNvGrpSpPr>
            <a:grpSpLocks/>
          </p:cNvGrpSpPr>
          <p:nvPr/>
        </p:nvGrpSpPr>
        <p:grpSpPr bwMode="auto">
          <a:xfrm>
            <a:off x="5638800" y="2286000"/>
            <a:ext cx="3042708" cy="1873372"/>
            <a:chOff x="2928" y="1056"/>
            <a:chExt cx="2592" cy="1983"/>
          </a:xfrm>
        </p:grpSpPr>
        <p:grpSp>
          <p:nvGrpSpPr>
            <p:cNvPr id="7" name="Group 5"/>
            <p:cNvGrpSpPr>
              <a:grpSpLocks/>
            </p:cNvGrpSpPr>
            <p:nvPr/>
          </p:nvGrpSpPr>
          <p:grpSpPr bwMode="auto">
            <a:xfrm>
              <a:off x="3120" y="1440"/>
              <a:ext cx="2112" cy="1284"/>
              <a:chOff x="2712" y="2208"/>
              <a:chExt cx="2112" cy="1284"/>
            </a:xfrm>
          </p:grpSpPr>
          <p:grpSp>
            <p:nvGrpSpPr>
              <p:cNvPr id="11" name="Group 6"/>
              <p:cNvGrpSpPr>
                <a:grpSpLocks/>
              </p:cNvGrpSpPr>
              <p:nvPr/>
            </p:nvGrpSpPr>
            <p:grpSpPr bwMode="auto">
              <a:xfrm>
                <a:off x="2712" y="3348"/>
                <a:ext cx="2112" cy="144"/>
                <a:chOff x="2688" y="3348"/>
                <a:chExt cx="2112" cy="144"/>
              </a:xfrm>
            </p:grpSpPr>
            <p:sp>
              <p:nvSpPr>
                <p:cNvPr id="74" name="Oval 7"/>
                <p:cNvSpPr>
                  <a:spLocks noChangeArrowheads="1"/>
                </p:cNvSpPr>
                <p:nvPr/>
              </p:nvSpPr>
              <p:spPr bwMode="auto">
                <a:xfrm>
                  <a:off x="3250" y="3348"/>
                  <a:ext cx="144" cy="144"/>
                </a:xfrm>
                <a:prstGeom prst="ellipse">
                  <a:avLst/>
                </a:prstGeom>
                <a:solidFill>
                  <a:schemeClr val="tx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5" name="Oval 8"/>
                <p:cNvSpPr>
                  <a:spLocks noChangeArrowheads="1"/>
                </p:cNvSpPr>
                <p:nvPr/>
              </p:nvSpPr>
              <p:spPr bwMode="auto">
                <a:xfrm>
                  <a:off x="3812" y="3348"/>
                  <a:ext cx="144" cy="144"/>
                </a:xfrm>
                <a:prstGeom prst="ellipse">
                  <a:avLst/>
                </a:prstGeom>
                <a:solidFill>
                  <a:schemeClr val="tx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6" name="Oval 9"/>
                <p:cNvSpPr>
                  <a:spLocks noChangeArrowheads="1"/>
                </p:cNvSpPr>
                <p:nvPr/>
              </p:nvSpPr>
              <p:spPr bwMode="auto">
                <a:xfrm>
                  <a:off x="4374" y="3348"/>
                  <a:ext cx="144" cy="144"/>
                </a:xfrm>
                <a:prstGeom prst="ellipse">
                  <a:avLst/>
                </a:prstGeom>
                <a:solidFill>
                  <a:schemeClr val="tx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7" name="Oval 10"/>
                <p:cNvSpPr>
                  <a:spLocks noChangeArrowheads="1"/>
                </p:cNvSpPr>
                <p:nvPr/>
              </p:nvSpPr>
              <p:spPr bwMode="auto">
                <a:xfrm>
                  <a:off x="4656" y="3348"/>
                  <a:ext cx="144" cy="144"/>
                </a:xfrm>
                <a:prstGeom prst="ellipse">
                  <a:avLst/>
                </a:prstGeom>
                <a:solidFill>
                  <a:schemeClr val="tx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8" name="Oval 11"/>
                <p:cNvSpPr>
                  <a:spLocks noChangeArrowheads="1"/>
                </p:cNvSpPr>
                <p:nvPr/>
              </p:nvSpPr>
              <p:spPr bwMode="auto">
                <a:xfrm>
                  <a:off x="4093" y="3348"/>
                  <a:ext cx="144" cy="144"/>
                </a:xfrm>
                <a:prstGeom prst="ellipse">
                  <a:avLst/>
                </a:prstGeom>
                <a:solidFill>
                  <a:schemeClr val="tx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9" name="Oval 12"/>
                <p:cNvSpPr>
                  <a:spLocks noChangeArrowheads="1"/>
                </p:cNvSpPr>
                <p:nvPr/>
              </p:nvSpPr>
              <p:spPr bwMode="auto">
                <a:xfrm>
                  <a:off x="3531" y="3348"/>
                  <a:ext cx="144" cy="144"/>
                </a:xfrm>
                <a:prstGeom prst="ellipse">
                  <a:avLst/>
                </a:prstGeom>
                <a:solidFill>
                  <a:schemeClr val="tx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0" name="Oval 13"/>
                <p:cNvSpPr>
                  <a:spLocks noChangeArrowheads="1"/>
                </p:cNvSpPr>
                <p:nvPr/>
              </p:nvSpPr>
              <p:spPr bwMode="auto">
                <a:xfrm>
                  <a:off x="2969" y="3348"/>
                  <a:ext cx="144" cy="144"/>
                </a:xfrm>
                <a:prstGeom prst="ellipse">
                  <a:avLst/>
                </a:prstGeom>
                <a:solidFill>
                  <a:schemeClr val="tx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1" name="Oval 14"/>
                <p:cNvSpPr>
                  <a:spLocks noChangeArrowheads="1"/>
                </p:cNvSpPr>
                <p:nvPr/>
              </p:nvSpPr>
              <p:spPr bwMode="auto">
                <a:xfrm>
                  <a:off x="2688" y="3348"/>
                  <a:ext cx="144" cy="144"/>
                </a:xfrm>
                <a:prstGeom prst="ellipse">
                  <a:avLst/>
                </a:prstGeom>
                <a:solidFill>
                  <a:schemeClr val="tx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12" name="Group 15"/>
              <p:cNvGrpSpPr>
                <a:grpSpLocks/>
              </p:cNvGrpSpPr>
              <p:nvPr/>
            </p:nvGrpSpPr>
            <p:grpSpPr bwMode="auto">
              <a:xfrm>
                <a:off x="2712" y="2208"/>
                <a:ext cx="2112" cy="144"/>
                <a:chOff x="2688" y="3348"/>
                <a:chExt cx="2112" cy="144"/>
              </a:xfrm>
            </p:grpSpPr>
            <p:sp>
              <p:nvSpPr>
                <p:cNvPr id="66" name="Oval 16"/>
                <p:cNvSpPr>
                  <a:spLocks noChangeArrowheads="1"/>
                </p:cNvSpPr>
                <p:nvPr/>
              </p:nvSpPr>
              <p:spPr bwMode="auto">
                <a:xfrm>
                  <a:off x="3250" y="3348"/>
                  <a:ext cx="144" cy="144"/>
                </a:xfrm>
                <a:prstGeom prst="ellipse">
                  <a:avLst/>
                </a:prstGeom>
                <a:solidFill>
                  <a:schemeClr val="tx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7" name="Oval 17"/>
                <p:cNvSpPr>
                  <a:spLocks noChangeArrowheads="1"/>
                </p:cNvSpPr>
                <p:nvPr/>
              </p:nvSpPr>
              <p:spPr bwMode="auto">
                <a:xfrm>
                  <a:off x="3812" y="3348"/>
                  <a:ext cx="144" cy="144"/>
                </a:xfrm>
                <a:prstGeom prst="ellipse">
                  <a:avLst/>
                </a:prstGeom>
                <a:solidFill>
                  <a:schemeClr val="tx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8" name="Oval 18"/>
                <p:cNvSpPr>
                  <a:spLocks noChangeArrowheads="1"/>
                </p:cNvSpPr>
                <p:nvPr/>
              </p:nvSpPr>
              <p:spPr bwMode="auto">
                <a:xfrm>
                  <a:off x="4374" y="3348"/>
                  <a:ext cx="144" cy="144"/>
                </a:xfrm>
                <a:prstGeom prst="ellipse">
                  <a:avLst/>
                </a:prstGeom>
                <a:solidFill>
                  <a:schemeClr val="tx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9" name="Oval 19"/>
                <p:cNvSpPr>
                  <a:spLocks noChangeArrowheads="1"/>
                </p:cNvSpPr>
                <p:nvPr/>
              </p:nvSpPr>
              <p:spPr bwMode="auto">
                <a:xfrm>
                  <a:off x="4656" y="3348"/>
                  <a:ext cx="144" cy="144"/>
                </a:xfrm>
                <a:prstGeom prst="ellipse">
                  <a:avLst/>
                </a:prstGeom>
                <a:solidFill>
                  <a:schemeClr val="tx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0" name="Oval 20"/>
                <p:cNvSpPr>
                  <a:spLocks noChangeArrowheads="1"/>
                </p:cNvSpPr>
                <p:nvPr/>
              </p:nvSpPr>
              <p:spPr bwMode="auto">
                <a:xfrm>
                  <a:off x="4093" y="3348"/>
                  <a:ext cx="144" cy="144"/>
                </a:xfrm>
                <a:prstGeom prst="ellipse">
                  <a:avLst/>
                </a:prstGeom>
                <a:solidFill>
                  <a:schemeClr val="tx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1" name="Oval 21"/>
                <p:cNvSpPr>
                  <a:spLocks noChangeArrowheads="1"/>
                </p:cNvSpPr>
                <p:nvPr/>
              </p:nvSpPr>
              <p:spPr bwMode="auto">
                <a:xfrm>
                  <a:off x="3531" y="3348"/>
                  <a:ext cx="144" cy="144"/>
                </a:xfrm>
                <a:prstGeom prst="ellipse">
                  <a:avLst/>
                </a:prstGeom>
                <a:solidFill>
                  <a:schemeClr val="tx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2" name="Oval 22"/>
                <p:cNvSpPr>
                  <a:spLocks noChangeArrowheads="1"/>
                </p:cNvSpPr>
                <p:nvPr/>
              </p:nvSpPr>
              <p:spPr bwMode="auto">
                <a:xfrm>
                  <a:off x="2969" y="3348"/>
                  <a:ext cx="144" cy="144"/>
                </a:xfrm>
                <a:prstGeom prst="ellipse">
                  <a:avLst/>
                </a:prstGeom>
                <a:solidFill>
                  <a:schemeClr val="tx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3" name="Oval 23"/>
                <p:cNvSpPr>
                  <a:spLocks noChangeArrowheads="1"/>
                </p:cNvSpPr>
                <p:nvPr/>
              </p:nvSpPr>
              <p:spPr bwMode="auto">
                <a:xfrm>
                  <a:off x="2688" y="3348"/>
                  <a:ext cx="144" cy="144"/>
                </a:xfrm>
                <a:prstGeom prst="ellipse">
                  <a:avLst/>
                </a:prstGeom>
                <a:solidFill>
                  <a:schemeClr val="tx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13" name="Group 24"/>
              <p:cNvGrpSpPr>
                <a:grpSpLocks/>
              </p:cNvGrpSpPr>
              <p:nvPr/>
            </p:nvGrpSpPr>
            <p:grpSpPr bwMode="auto">
              <a:xfrm>
                <a:off x="3024" y="2778"/>
                <a:ext cx="1488" cy="144"/>
                <a:chOff x="3024" y="3000"/>
                <a:chExt cx="1488" cy="144"/>
              </a:xfrm>
            </p:grpSpPr>
            <p:sp>
              <p:nvSpPr>
                <p:cNvPr id="63" name="Oval 25"/>
                <p:cNvSpPr>
                  <a:spLocks noChangeArrowheads="1"/>
                </p:cNvSpPr>
                <p:nvPr/>
              </p:nvSpPr>
              <p:spPr bwMode="auto">
                <a:xfrm>
                  <a:off x="3024" y="3000"/>
                  <a:ext cx="144" cy="144"/>
                </a:xfrm>
                <a:prstGeom prst="ellipse">
                  <a:avLst/>
                </a:prstGeom>
                <a:solidFill>
                  <a:schemeClr val="tx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4" name="Oval 26"/>
                <p:cNvSpPr>
                  <a:spLocks noChangeArrowheads="1"/>
                </p:cNvSpPr>
                <p:nvPr/>
              </p:nvSpPr>
              <p:spPr bwMode="auto">
                <a:xfrm>
                  <a:off x="3696" y="3000"/>
                  <a:ext cx="144" cy="144"/>
                </a:xfrm>
                <a:prstGeom prst="ellipse">
                  <a:avLst/>
                </a:prstGeom>
                <a:solidFill>
                  <a:schemeClr val="tx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5" name="Oval 27"/>
                <p:cNvSpPr>
                  <a:spLocks noChangeArrowheads="1"/>
                </p:cNvSpPr>
                <p:nvPr/>
              </p:nvSpPr>
              <p:spPr bwMode="auto">
                <a:xfrm>
                  <a:off x="4368" y="3000"/>
                  <a:ext cx="144" cy="144"/>
                </a:xfrm>
                <a:prstGeom prst="ellipse">
                  <a:avLst/>
                </a:prstGeom>
                <a:solidFill>
                  <a:schemeClr val="tx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cxnSp>
            <p:nvCxnSpPr>
              <p:cNvPr id="14" name="AutoShape 28"/>
              <p:cNvCxnSpPr>
                <a:cxnSpLocks noChangeShapeType="1"/>
                <a:stCxn id="73" idx="4"/>
                <a:endCxn id="63" idx="0"/>
              </p:cNvCxnSpPr>
              <p:nvPr/>
            </p:nvCxnSpPr>
            <p:spPr bwMode="auto">
              <a:xfrm>
                <a:off x="2784" y="2352"/>
                <a:ext cx="312" cy="426"/>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5" name="AutoShape 29"/>
              <p:cNvCxnSpPr>
                <a:cxnSpLocks noChangeShapeType="1"/>
                <a:stCxn id="73" idx="4"/>
                <a:endCxn id="64" idx="0"/>
              </p:cNvCxnSpPr>
              <p:nvPr/>
            </p:nvCxnSpPr>
            <p:spPr bwMode="auto">
              <a:xfrm>
                <a:off x="2784" y="2352"/>
                <a:ext cx="984" cy="426"/>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6" name="AutoShape 30"/>
              <p:cNvCxnSpPr>
                <a:cxnSpLocks noChangeShapeType="1"/>
                <a:stCxn id="65" idx="0"/>
                <a:endCxn id="73" idx="4"/>
              </p:cNvCxnSpPr>
              <p:nvPr/>
            </p:nvCxnSpPr>
            <p:spPr bwMode="auto">
              <a:xfrm flipH="1" flipV="1">
                <a:off x="2784" y="2352"/>
                <a:ext cx="1656" cy="426"/>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7" name="AutoShape 31"/>
              <p:cNvCxnSpPr>
                <a:cxnSpLocks noChangeShapeType="1"/>
                <a:endCxn id="63" idx="0"/>
              </p:cNvCxnSpPr>
              <p:nvPr/>
            </p:nvCxnSpPr>
            <p:spPr bwMode="auto">
              <a:xfrm>
                <a:off x="3072" y="2352"/>
                <a:ext cx="24" cy="426"/>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8" name="AutoShape 32"/>
              <p:cNvCxnSpPr>
                <a:cxnSpLocks noChangeShapeType="1"/>
                <a:endCxn id="64" idx="0"/>
              </p:cNvCxnSpPr>
              <p:nvPr/>
            </p:nvCxnSpPr>
            <p:spPr bwMode="auto">
              <a:xfrm>
                <a:off x="3072" y="2352"/>
                <a:ext cx="696" cy="426"/>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9" name="AutoShape 33"/>
              <p:cNvCxnSpPr>
                <a:cxnSpLocks noChangeShapeType="1"/>
                <a:stCxn id="65" idx="0"/>
              </p:cNvCxnSpPr>
              <p:nvPr/>
            </p:nvCxnSpPr>
            <p:spPr bwMode="auto">
              <a:xfrm flipH="1" flipV="1">
                <a:off x="3072" y="2352"/>
                <a:ext cx="1368" cy="426"/>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0" name="AutoShape 34"/>
              <p:cNvCxnSpPr>
                <a:cxnSpLocks noChangeShapeType="1"/>
                <a:endCxn id="63" idx="0"/>
              </p:cNvCxnSpPr>
              <p:nvPr/>
            </p:nvCxnSpPr>
            <p:spPr bwMode="auto">
              <a:xfrm flipH="1">
                <a:off x="3096" y="2360"/>
                <a:ext cx="264" cy="418"/>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1" name="AutoShape 35"/>
              <p:cNvCxnSpPr>
                <a:cxnSpLocks noChangeShapeType="1"/>
                <a:endCxn id="64" idx="0"/>
              </p:cNvCxnSpPr>
              <p:nvPr/>
            </p:nvCxnSpPr>
            <p:spPr bwMode="auto">
              <a:xfrm>
                <a:off x="3360" y="2360"/>
                <a:ext cx="408" cy="418"/>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2" name="AutoShape 36"/>
              <p:cNvCxnSpPr>
                <a:cxnSpLocks noChangeShapeType="1"/>
                <a:stCxn id="65" idx="0"/>
              </p:cNvCxnSpPr>
              <p:nvPr/>
            </p:nvCxnSpPr>
            <p:spPr bwMode="auto">
              <a:xfrm flipH="1" flipV="1">
                <a:off x="3360" y="2360"/>
                <a:ext cx="1080" cy="418"/>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3" name="AutoShape 37"/>
              <p:cNvCxnSpPr>
                <a:cxnSpLocks noChangeShapeType="1"/>
                <a:endCxn id="63" idx="0"/>
              </p:cNvCxnSpPr>
              <p:nvPr/>
            </p:nvCxnSpPr>
            <p:spPr bwMode="auto">
              <a:xfrm flipH="1">
                <a:off x="3096" y="2360"/>
                <a:ext cx="552" cy="418"/>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4" name="AutoShape 38"/>
              <p:cNvCxnSpPr>
                <a:cxnSpLocks noChangeShapeType="1"/>
                <a:endCxn id="64" idx="0"/>
              </p:cNvCxnSpPr>
              <p:nvPr/>
            </p:nvCxnSpPr>
            <p:spPr bwMode="auto">
              <a:xfrm>
                <a:off x="3648" y="2360"/>
                <a:ext cx="120" cy="418"/>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5" name="AutoShape 39"/>
              <p:cNvCxnSpPr>
                <a:cxnSpLocks noChangeShapeType="1"/>
                <a:stCxn id="65" idx="0"/>
              </p:cNvCxnSpPr>
              <p:nvPr/>
            </p:nvCxnSpPr>
            <p:spPr bwMode="auto">
              <a:xfrm flipH="1" flipV="1">
                <a:off x="3648" y="2360"/>
                <a:ext cx="792" cy="418"/>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6" name="AutoShape 40"/>
              <p:cNvCxnSpPr>
                <a:cxnSpLocks noChangeShapeType="1"/>
                <a:stCxn id="67" idx="4"/>
              </p:cNvCxnSpPr>
              <p:nvPr/>
            </p:nvCxnSpPr>
            <p:spPr bwMode="auto">
              <a:xfrm flipH="1">
                <a:off x="3072" y="2352"/>
                <a:ext cx="836" cy="426"/>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7" name="AutoShape 41"/>
              <p:cNvCxnSpPr>
                <a:cxnSpLocks noChangeShapeType="1"/>
                <a:endCxn id="64" idx="0"/>
              </p:cNvCxnSpPr>
              <p:nvPr/>
            </p:nvCxnSpPr>
            <p:spPr bwMode="auto">
              <a:xfrm flipH="1">
                <a:off x="3768" y="2360"/>
                <a:ext cx="144" cy="418"/>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8" name="AutoShape 42"/>
              <p:cNvCxnSpPr>
                <a:cxnSpLocks noChangeShapeType="1"/>
                <a:endCxn id="67" idx="4"/>
              </p:cNvCxnSpPr>
              <p:nvPr/>
            </p:nvCxnSpPr>
            <p:spPr bwMode="auto">
              <a:xfrm flipH="1" flipV="1">
                <a:off x="3908" y="2352"/>
                <a:ext cx="508" cy="418"/>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9" name="AutoShape 43"/>
              <p:cNvCxnSpPr>
                <a:cxnSpLocks noChangeShapeType="1"/>
                <a:stCxn id="70" idx="4"/>
                <a:endCxn id="64" idx="0"/>
              </p:cNvCxnSpPr>
              <p:nvPr/>
            </p:nvCxnSpPr>
            <p:spPr bwMode="auto">
              <a:xfrm flipH="1">
                <a:off x="3768" y="2352"/>
                <a:ext cx="421" cy="426"/>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0" name="AutoShape 44"/>
              <p:cNvCxnSpPr>
                <a:cxnSpLocks noChangeShapeType="1"/>
                <a:endCxn id="65" idx="0"/>
              </p:cNvCxnSpPr>
              <p:nvPr/>
            </p:nvCxnSpPr>
            <p:spPr bwMode="auto">
              <a:xfrm>
                <a:off x="4200" y="2360"/>
                <a:ext cx="240" cy="418"/>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1" name="AutoShape 45"/>
              <p:cNvCxnSpPr>
                <a:cxnSpLocks noChangeShapeType="1"/>
                <a:stCxn id="63" idx="0"/>
                <a:endCxn id="70" idx="4"/>
              </p:cNvCxnSpPr>
              <p:nvPr/>
            </p:nvCxnSpPr>
            <p:spPr bwMode="auto">
              <a:xfrm flipV="1">
                <a:off x="3096" y="2352"/>
                <a:ext cx="1093" cy="426"/>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2" name="AutoShape 46"/>
              <p:cNvCxnSpPr>
                <a:cxnSpLocks noChangeShapeType="1"/>
                <a:stCxn id="68" idx="4"/>
                <a:endCxn id="65" idx="0"/>
              </p:cNvCxnSpPr>
              <p:nvPr/>
            </p:nvCxnSpPr>
            <p:spPr bwMode="auto">
              <a:xfrm flipH="1">
                <a:off x="4440" y="2352"/>
                <a:ext cx="30" cy="426"/>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3" name="AutoShape 47"/>
              <p:cNvCxnSpPr>
                <a:cxnSpLocks noChangeShapeType="1"/>
                <a:stCxn id="68" idx="4"/>
                <a:endCxn id="64" idx="0"/>
              </p:cNvCxnSpPr>
              <p:nvPr/>
            </p:nvCxnSpPr>
            <p:spPr bwMode="auto">
              <a:xfrm flipH="1">
                <a:off x="3768" y="2352"/>
                <a:ext cx="702" cy="426"/>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4" name="AutoShape 48"/>
              <p:cNvCxnSpPr>
                <a:cxnSpLocks noChangeShapeType="1"/>
                <a:endCxn id="68" idx="4"/>
              </p:cNvCxnSpPr>
              <p:nvPr/>
            </p:nvCxnSpPr>
            <p:spPr bwMode="auto">
              <a:xfrm flipV="1">
                <a:off x="3072" y="2352"/>
                <a:ext cx="1398" cy="426"/>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5" name="AutoShape 49"/>
              <p:cNvCxnSpPr>
                <a:cxnSpLocks noChangeShapeType="1"/>
                <a:stCxn id="69" idx="4"/>
                <a:endCxn id="63" idx="0"/>
              </p:cNvCxnSpPr>
              <p:nvPr/>
            </p:nvCxnSpPr>
            <p:spPr bwMode="auto">
              <a:xfrm flipH="1">
                <a:off x="3096" y="2352"/>
                <a:ext cx="1656" cy="426"/>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6" name="AutoShape 50"/>
              <p:cNvCxnSpPr>
                <a:cxnSpLocks noChangeShapeType="1"/>
                <a:stCxn id="69" idx="4"/>
                <a:endCxn id="65" idx="0"/>
              </p:cNvCxnSpPr>
              <p:nvPr/>
            </p:nvCxnSpPr>
            <p:spPr bwMode="auto">
              <a:xfrm flipH="1">
                <a:off x="4440" y="2352"/>
                <a:ext cx="312" cy="426"/>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7" name="AutoShape 51"/>
              <p:cNvCxnSpPr>
                <a:cxnSpLocks noChangeShapeType="1"/>
                <a:endCxn id="69" idx="4"/>
              </p:cNvCxnSpPr>
              <p:nvPr/>
            </p:nvCxnSpPr>
            <p:spPr bwMode="auto">
              <a:xfrm flipV="1">
                <a:off x="3744" y="2352"/>
                <a:ext cx="1008" cy="410"/>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nvGrpSpPr>
              <p:cNvPr id="38" name="Group 52"/>
              <p:cNvGrpSpPr>
                <a:grpSpLocks/>
              </p:cNvGrpSpPr>
              <p:nvPr/>
            </p:nvGrpSpPr>
            <p:grpSpPr bwMode="auto">
              <a:xfrm rot="10800000">
                <a:off x="2784" y="2928"/>
                <a:ext cx="1968" cy="426"/>
                <a:chOff x="624" y="2448"/>
                <a:chExt cx="1968" cy="426"/>
              </a:xfrm>
            </p:grpSpPr>
            <p:cxnSp>
              <p:nvCxnSpPr>
                <p:cNvPr id="39" name="AutoShape 53"/>
                <p:cNvCxnSpPr>
                  <a:cxnSpLocks noChangeShapeType="1"/>
                </p:cNvCxnSpPr>
                <p:nvPr/>
              </p:nvCxnSpPr>
              <p:spPr bwMode="auto">
                <a:xfrm>
                  <a:off x="624" y="2448"/>
                  <a:ext cx="312" cy="426"/>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0" name="AutoShape 54"/>
                <p:cNvCxnSpPr>
                  <a:cxnSpLocks noChangeShapeType="1"/>
                </p:cNvCxnSpPr>
                <p:nvPr/>
              </p:nvCxnSpPr>
              <p:spPr bwMode="auto">
                <a:xfrm>
                  <a:off x="624" y="2448"/>
                  <a:ext cx="984" cy="426"/>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1" name="AutoShape 55"/>
                <p:cNvCxnSpPr>
                  <a:cxnSpLocks noChangeShapeType="1"/>
                </p:cNvCxnSpPr>
                <p:nvPr/>
              </p:nvCxnSpPr>
              <p:spPr bwMode="auto">
                <a:xfrm flipH="1" flipV="1">
                  <a:off x="624" y="2448"/>
                  <a:ext cx="1656" cy="426"/>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2" name="AutoShape 56"/>
                <p:cNvCxnSpPr>
                  <a:cxnSpLocks noChangeShapeType="1"/>
                </p:cNvCxnSpPr>
                <p:nvPr/>
              </p:nvCxnSpPr>
              <p:spPr bwMode="auto">
                <a:xfrm>
                  <a:off x="912" y="2448"/>
                  <a:ext cx="24" cy="426"/>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3" name="AutoShape 57"/>
                <p:cNvCxnSpPr>
                  <a:cxnSpLocks noChangeShapeType="1"/>
                </p:cNvCxnSpPr>
                <p:nvPr/>
              </p:nvCxnSpPr>
              <p:spPr bwMode="auto">
                <a:xfrm>
                  <a:off x="912" y="2448"/>
                  <a:ext cx="696" cy="426"/>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4" name="AutoShape 58"/>
                <p:cNvCxnSpPr>
                  <a:cxnSpLocks noChangeShapeType="1"/>
                </p:cNvCxnSpPr>
                <p:nvPr/>
              </p:nvCxnSpPr>
              <p:spPr bwMode="auto">
                <a:xfrm flipH="1" flipV="1">
                  <a:off x="912" y="2448"/>
                  <a:ext cx="1368" cy="426"/>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5" name="AutoShape 59"/>
                <p:cNvCxnSpPr>
                  <a:cxnSpLocks noChangeShapeType="1"/>
                </p:cNvCxnSpPr>
                <p:nvPr/>
              </p:nvCxnSpPr>
              <p:spPr bwMode="auto">
                <a:xfrm flipH="1">
                  <a:off x="936" y="2456"/>
                  <a:ext cx="264" cy="418"/>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6" name="AutoShape 60"/>
                <p:cNvCxnSpPr>
                  <a:cxnSpLocks noChangeShapeType="1"/>
                </p:cNvCxnSpPr>
                <p:nvPr/>
              </p:nvCxnSpPr>
              <p:spPr bwMode="auto">
                <a:xfrm>
                  <a:off x="1200" y="2456"/>
                  <a:ext cx="408" cy="418"/>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7" name="AutoShape 61"/>
                <p:cNvCxnSpPr>
                  <a:cxnSpLocks noChangeShapeType="1"/>
                </p:cNvCxnSpPr>
                <p:nvPr/>
              </p:nvCxnSpPr>
              <p:spPr bwMode="auto">
                <a:xfrm flipH="1" flipV="1">
                  <a:off x="1200" y="2456"/>
                  <a:ext cx="1080" cy="418"/>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8" name="AutoShape 62"/>
                <p:cNvCxnSpPr>
                  <a:cxnSpLocks noChangeShapeType="1"/>
                </p:cNvCxnSpPr>
                <p:nvPr/>
              </p:nvCxnSpPr>
              <p:spPr bwMode="auto">
                <a:xfrm flipH="1">
                  <a:off x="936" y="2456"/>
                  <a:ext cx="552" cy="418"/>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9" name="AutoShape 63"/>
                <p:cNvCxnSpPr>
                  <a:cxnSpLocks noChangeShapeType="1"/>
                </p:cNvCxnSpPr>
                <p:nvPr/>
              </p:nvCxnSpPr>
              <p:spPr bwMode="auto">
                <a:xfrm>
                  <a:off x="1488" y="2456"/>
                  <a:ext cx="120" cy="418"/>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0" name="AutoShape 64"/>
                <p:cNvCxnSpPr>
                  <a:cxnSpLocks noChangeShapeType="1"/>
                </p:cNvCxnSpPr>
                <p:nvPr/>
              </p:nvCxnSpPr>
              <p:spPr bwMode="auto">
                <a:xfrm flipH="1" flipV="1">
                  <a:off x="1488" y="2456"/>
                  <a:ext cx="792" cy="418"/>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1" name="AutoShape 65"/>
                <p:cNvCxnSpPr>
                  <a:cxnSpLocks noChangeShapeType="1"/>
                </p:cNvCxnSpPr>
                <p:nvPr/>
              </p:nvCxnSpPr>
              <p:spPr bwMode="auto">
                <a:xfrm flipH="1">
                  <a:off x="912" y="2448"/>
                  <a:ext cx="836" cy="426"/>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2" name="AutoShape 66"/>
                <p:cNvCxnSpPr>
                  <a:cxnSpLocks noChangeShapeType="1"/>
                </p:cNvCxnSpPr>
                <p:nvPr/>
              </p:nvCxnSpPr>
              <p:spPr bwMode="auto">
                <a:xfrm flipH="1">
                  <a:off x="1608" y="2456"/>
                  <a:ext cx="144" cy="418"/>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3" name="AutoShape 67"/>
                <p:cNvCxnSpPr>
                  <a:cxnSpLocks noChangeShapeType="1"/>
                </p:cNvCxnSpPr>
                <p:nvPr/>
              </p:nvCxnSpPr>
              <p:spPr bwMode="auto">
                <a:xfrm flipH="1" flipV="1">
                  <a:off x="1748" y="2448"/>
                  <a:ext cx="508" cy="418"/>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4" name="AutoShape 68"/>
                <p:cNvCxnSpPr>
                  <a:cxnSpLocks noChangeShapeType="1"/>
                </p:cNvCxnSpPr>
                <p:nvPr/>
              </p:nvCxnSpPr>
              <p:spPr bwMode="auto">
                <a:xfrm flipH="1">
                  <a:off x="1608" y="2448"/>
                  <a:ext cx="421" cy="426"/>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5" name="AutoShape 69"/>
                <p:cNvCxnSpPr>
                  <a:cxnSpLocks noChangeShapeType="1"/>
                </p:cNvCxnSpPr>
                <p:nvPr/>
              </p:nvCxnSpPr>
              <p:spPr bwMode="auto">
                <a:xfrm>
                  <a:off x="2040" y="2456"/>
                  <a:ext cx="240" cy="418"/>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6" name="AutoShape 70"/>
                <p:cNvCxnSpPr>
                  <a:cxnSpLocks noChangeShapeType="1"/>
                </p:cNvCxnSpPr>
                <p:nvPr/>
              </p:nvCxnSpPr>
              <p:spPr bwMode="auto">
                <a:xfrm flipV="1">
                  <a:off x="936" y="2448"/>
                  <a:ext cx="1093" cy="426"/>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7" name="AutoShape 71"/>
                <p:cNvCxnSpPr>
                  <a:cxnSpLocks noChangeShapeType="1"/>
                </p:cNvCxnSpPr>
                <p:nvPr/>
              </p:nvCxnSpPr>
              <p:spPr bwMode="auto">
                <a:xfrm flipH="1">
                  <a:off x="2280" y="2448"/>
                  <a:ext cx="30" cy="426"/>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8" name="AutoShape 72"/>
                <p:cNvCxnSpPr>
                  <a:cxnSpLocks noChangeShapeType="1"/>
                </p:cNvCxnSpPr>
                <p:nvPr/>
              </p:nvCxnSpPr>
              <p:spPr bwMode="auto">
                <a:xfrm flipH="1">
                  <a:off x="1608" y="2448"/>
                  <a:ext cx="702" cy="426"/>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9" name="AutoShape 73"/>
                <p:cNvCxnSpPr>
                  <a:cxnSpLocks noChangeShapeType="1"/>
                </p:cNvCxnSpPr>
                <p:nvPr/>
              </p:nvCxnSpPr>
              <p:spPr bwMode="auto">
                <a:xfrm flipV="1">
                  <a:off x="912" y="2448"/>
                  <a:ext cx="1398" cy="426"/>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0" name="AutoShape 74"/>
                <p:cNvCxnSpPr>
                  <a:cxnSpLocks noChangeShapeType="1"/>
                </p:cNvCxnSpPr>
                <p:nvPr/>
              </p:nvCxnSpPr>
              <p:spPr bwMode="auto">
                <a:xfrm flipH="1">
                  <a:off x="936" y="2448"/>
                  <a:ext cx="1656" cy="426"/>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1" name="AutoShape 75"/>
                <p:cNvCxnSpPr>
                  <a:cxnSpLocks noChangeShapeType="1"/>
                </p:cNvCxnSpPr>
                <p:nvPr/>
              </p:nvCxnSpPr>
              <p:spPr bwMode="auto">
                <a:xfrm flipH="1">
                  <a:off x="2280" y="2448"/>
                  <a:ext cx="312" cy="426"/>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2" name="AutoShape 76"/>
                <p:cNvCxnSpPr>
                  <a:cxnSpLocks noChangeShapeType="1"/>
                </p:cNvCxnSpPr>
                <p:nvPr/>
              </p:nvCxnSpPr>
              <p:spPr bwMode="auto">
                <a:xfrm flipV="1">
                  <a:off x="1584" y="2448"/>
                  <a:ext cx="1008" cy="410"/>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grpSp>
        <p:sp>
          <p:nvSpPr>
            <p:cNvPr id="8" name="Line 77"/>
            <p:cNvSpPr>
              <a:spLocks noChangeShapeType="1"/>
            </p:cNvSpPr>
            <p:nvPr/>
          </p:nvSpPr>
          <p:spPr bwMode="auto">
            <a:xfrm flipV="1">
              <a:off x="3053" y="1621"/>
              <a:ext cx="0" cy="816"/>
            </a:xfrm>
            <a:prstGeom prst="line">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 name="Text Box 78"/>
            <p:cNvSpPr txBox="1">
              <a:spLocks noChangeArrowheads="1"/>
            </p:cNvSpPr>
            <p:nvPr/>
          </p:nvSpPr>
          <p:spPr bwMode="auto">
            <a:xfrm>
              <a:off x="2976" y="2697"/>
              <a:ext cx="2544" cy="3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sz="2000" u="none" dirty="0">
                  <a:solidFill>
                    <a:srgbClr val="000066"/>
                  </a:solidFill>
                  <a:effectLst/>
                  <a:latin typeface="+mj-lt"/>
                </a:rPr>
                <a:t>1    0    0    0    1    0    0    0</a:t>
              </a:r>
            </a:p>
          </p:txBody>
        </p:sp>
        <p:sp>
          <p:nvSpPr>
            <p:cNvPr id="10" name="Text Box 79"/>
            <p:cNvSpPr txBox="1">
              <a:spLocks noChangeArrowheads="1"/>
            </p:cNvSpPr>
            <p:nvPr/>
          </p:nvSpPr>
          <p:spPr bwMode="auto">
            <a:xfrm>
              <a:off x="2928" y="1056"/>
              <a:ext cx="2544" cy="3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sz="2000" u="none" dirty="0">
                  <a:solidFill>
                    <a:srgbClr val="000066"/>
                  </a:solidFill>
                  <a:effectLst/>
                  <a:latin typeface="+mj-lt"/>
                </a:rPr>
                <a:t>1    0    0    0    1    0    0    0</a:t>
              </a:r>
            </a:p>
          </p:txBody>
        </p:sp>
      </p:grpSp>
    </p:spTree>
    <p:extLst>
      <p:ext uri="{BB962C8B-B14F-4D97-AF65-F5344CB8AC3E}">
        <p14:creationId xmlns:p14="http://schemas.microsoft.com/office/powerpoint/2010/main" val="1350606022"/>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Sparse Auto-encoder </a:t>
            </a:r>
            <a:endParaRPr lang="en-US" dirty="0"/>
          </a:p>
        </p:txBody>
      </p:sp>
      <p:sp>
        <p:nvSpPr>
          <p:cNvPr id="5" name="Slide Number Placeholder 4"/>
          <p:cNvSpPr>
            <a:spLocks noGrp="1"/>
          </p:cNvSpPr>
          <p:nvPr>
            <p:ph type="sldNum" sz="quarter" idx="4294967295"/>
          </p:nvPr>
        </p:nvSpPr>
        <p:spPr>
          <a:xfrm>
            <a:off x="7010400" y="6356350"/>
            <a:ext cx="2133600" cy="365125"/>
          </a:xfrm>
          <a:prstGeom prst="rect">
            <a:avLst/>
          </a:prstGeom>
        </p:spPr>
        <p:txBody>
          <a:bodyPr/>
          <a:lstStyle/>
          <a:p>
            <a:fld id="{FA6F6034-1516-478C-9756-BC6A8296D6DE}" type="slidenum">
              <a:rPr lang="en-US" smtClean="0"/>
              <a:pPr/>
              <a:t>58</a:t>
            </a:fld>
            <a:endParaRPr lang="en-US" dirty="0"/>
          </a:p>
        </p:txBody>
      </p:sp>
      <mc:AlternateContent xmlns:mc="http://schemas.openxmlformats.org/markup-compatibility/2006">
        <mc:Choice xmlns:a14="http://schemas.microsoft.com/office/drawing/2010/main" Requires="a14">
          <p:sp>
            <p:nvSpPr>
              <p:cNvPr id="3" name="Content Placeholder 2"/>
              <p:cNvSpPr>
                <a:spLocks noGrp="1"/>
              </p:cNvSpPr>
              <p:nvPr>
                <p:ph idx="4294967295"/>
              </p:nvPr>
            </p:nvSpPr>
            <p:spPr>
              <a:xfrm>
                <a:off x="1143000" y="1371600"/>
                <a:ext cx="7162800" cy="4525963"/>
              </a:xfrm>
              <a:prstGeom prst="rect">
                <a:avLst/>
              </a:prstGeom>
            </p:spPr>
            <p:txBody>
              <a:bodyPr/>
              <a:lstStyle/>
              <a:p>
                <a:r>
                  <a:rPr lang="en-US" sz="2000" dirty="0" smtClean="0"/>
                  <a:t>Encoding: </a:t>
                </a:r>
              </a:p>
              <a:p>
                <a:r>
                  <a:rPr lang="en-US" sz="2000" dirty="0" smtClean="0"/>
                  <a:t>Decoding: </a:t>
                </a:r>
              </a:p>
              <a:p>
                <a:pPr lvl="1"/>
                <a:r>
                  <a:rPr lang="en-US" sz="1800" dirty="0"/>
                  <a:t>Goal: perfect reconstruction of </a:t>
                </a:r>
              </a:p>
              <a:p>
                <a:pPr marL="457200" lvl="1" indent="0">
                  <a:buNone/>
                </a:pPr>
                <a:r>
                  <a:rPr lang="en-US" sz="1800" dirty="0"/>
                  <a:t>input vector </a:t>
                </a:r>
                <a14:m>
                  <m:oMath xmlns:m="http://schemas.openxmlformats.org/officeDocument/2006/math">
                    <m:r>
                      <a:rPr lang="en-US" sz="1800" b="1" i="1">
                        <a:latin typeface="Cambria Math"/>
                      </a:rPr>
                      <m:t>𝒙</m:t>
                    </m:r>
                  </m:oMath>
                </a14:m>
                <a:r>
                  <a:rPr lang="en-US" sz="1800" dirty="0"/>
                  <a:t>, by the output</a:t>
                </a:r>
                <a:r>
                  <a:rPr lang="en-US" sz="1800" dirty="0" smtClean="0"/>
                  <a:t> </a:t>
                </a:r>
                <a14:m>
                  <m:oMath xmlns:m="http://schemas.openxmlformats.org/officeDocument/2006/math">
                    <m:sSub>
                      <m:sSubPr>
                        <m:ctrlPr>
                          <a:rPr lang="en-US" sz="1800" b="1" i="1" smtClean="0">
                            <a:latin typeface="Cambria Math" charset="0"/>
                          </a:rPr>
                        </m:ctrlPr>
                      </m:sSubPr>
                      <m:e>
                        <m:acc>
                          <m:accPr>
                            <m:chr m:val="̂"/>
                            <m:ctrlPr>
                              <a:rPr lang="en-US" sz="1800" b="1" i="1" smtClean="0">
                                <a:latin typeface="Cambria Math" charset="0"/>
                              </a:rPr>
                            </m:ctrlPr>
                          </m:accPr>
                          <m:e>
                            <m:r>
                              <a:rPr lang="en-US" sz="1800" b="1" i="1">
                                <a:latin typeface="Cambria Math"/>
                              </a:rPr>
                              <m:t>𝒙</m:t>
                            </m:r>
                          </m:e>
                        </m:acc>
                      </m:e>
                      <m:sub/>
                    </m:sSub>
                  </m:oMath>
                </a14:m>
                <a:r>
                  <a:rPr lang="en-US" sz="1800" dirty="0"/>
                  <a:t>	</a:t>
                </a:r>
              </a:p>
              <a:p>
                <a:pPr lvl="2"/>
                <a:r>
                  <a:rPr lang="en-US" sz="1600" dirty="0" smtClean="0"/>
                  <a:t>Where </a:t>
                </a:r>
                <a14:m>
                  <m:oMath xmlns:m="http://schemas.openxmlformats.org/officeDocument/2006/math">
                    <m:r>
                      <a:rPr lang="en-US" sz="1600" b="1" i="1">
                        <a:latin typeface="Cambria Math"/>
                      </a:rPr>
                      <m:t>𝜽</m:t>
                    </m:r>
                    <m:r>
                      <a:rPr lang="en-US" sz="1600" b="1" i="1" smtClean="0">
                        <a:latin typeface="Cambria Math"/>
                      </a:rPr>
                      <m:t>={</m:t>
                    </m:r>
                    <m:r>
                      <a:rPr lang="en-US" sz="1600" b="1" i="1" smtClean="0">
                        <a:latin typeface="Cambria Math"/>
                      </a:rPr>
                      <m:t>𝑾</m:t>
                    </m:r>
                    <m:r>
                      <a:rPr lang="en-US" sz="1600" b="1" i="1" smtClean="0">
                        <a:latin typeface="Cambria Math"/>
                      </a:rPr>
                      <m:t>, </m:t>
                    </m:r>
                    <m:r>
                      <a:rPr lang="en-US" sz="1600" b="1" i="1" smtClean="0">
                        <a:latin typeface="Cambria Math"/>
                      </a:rPr>
                      <m:t>𝑾</m:t>
                    </m:r>
                    <m:r>
                      <a:rPr lang="en-US" sz="1600" b="1" i="1" smtClean="0">
                        <a:latin typeface="Cambria Math"/>
                      </a:rPr>
                      <m:t>′}</m:t>
                    </m:r>
                  </m:oMath>
                </a14:m>
                <a:endParaRPr lang="en-US" sz="1600" dirty="0" smtClean="0"/>
              </a:p>
              <a:p>
                <a:pPr lvl="1"/>
                <a:r>
                  <a:rPr lang="en-US" sz="1800" dirty="0" smtClean="0"/>
                  <a:t>Minimize an error function </a:t>
                </a:r>
                <a14:m>
                  <m:oMath xmlns:m="http://schemas.openxmlformats.org/officeDocument/2006/math">
                    <m:r>
                      <a:rPr lang="en-US" sz="1800" b="1" i="1">
                        <a:latin typeface="Cambria Math"/>
                      </a:rPr>
                      <m:t>𝒍</m:t>
                    </m:r>
                    <m:r>
                      <a:rPr lang="en-US" sz="1800" b="1" i="1">
                        <a:latin typeface="Cambria Math"/>
                      </a:rPr>
                      <m:t>(</m:t>
                    </m:r>
                    <m:acc>
                      <m:accPr>
                        <m:chr m:val="̂"/>
                        <m:ctrlPr>
                          <a:rPr lang="en-US" sz="1800" b="1" i="1">
                            <a:latin typeface="Cambria Math" charset="0"/>
                          </a:rPr>
                        </m:ctrlPr>
                      </m:accPr>
                      <m:e>
                        <m:r>
                          <a:rPr lang="en-US" sz="1800" b="1" i="1">
                            <a:latin typeface="Cambria Math"/>
                          </a:rPr>
                          <m:t>𝒙</m:t>
                        </m:r>
                      </m:e>
                    </m:acc>
                    <m:r>
                      <a:rPr lang="en-US" sz="1800" b="1" i="1" smtClean="0">
                        <a:latin typeface="Cambria Math" charset="0"/>
                      </a:rPr>
                      <m:t>, </m:t>
                    </m:r>
                    <m:r>
                      <a:rPr lang="en-US" sz="1800" b="1" i="1">
                        <a:latin typeface="Cambria Math"/>
                      </a:rPr>
                      <m:t>𝒙</m:t>
                    </m:r>
                    <m:r>
                      <a:rPr lang="en-US" sz="1800" b="1" i="1">
                        <a:latin typeface="Cambria Math"/>
                      </a:rPr>
                      <m:t>)</m:t>
                    </m:r>
                  </m:oMath>
                </a14:m>
                <a:endParaRPr lang="en-US" sz="1800" dirty="0"/>
              </a:p>
              <a:p>
                <a:pPr lvl="2"/>
                <a:r>
                  <a:rPr lang="en-US" sz="1600" dirty="0" smtClean="0"/>
                  <a:t>For example:</a:t>
                </a:r>
              </a:p>
              <a:p>
                <a:pPr lvl="2"/>
                <a:endParaRPr lang="en-US" sz="1600" dirty="0"/>
              </a:p>
              <a:p>
                <a:pPr lvl="1"/>
                <a:r>
                  <a:rPr lang="en-US" sz="1800" dirty="0" smtClean="0"/>
                  <a:t>And regularize it </a:t>
                </a:r>
              </a:p>
              <a:p>
                <a:pPr lvl="1"/>
                <a:endParaRPr lang="en-US" sz="1800" dirty="0" smtClean="0"/>
              </a:p>
              <a:p>
                <a:pPr lvl="1"/>
                <a:endParaRPr lang="en-US" sz="1800" dirty="0"/>
              </a:p>
              <a:p>
                <a:r>
                  <a:rPr lang="en-US" sz="2000" dirty="0" smtClean="0"/>
                  <a:t>After optimization drop the </a:t>
                </a:r>
              </a:p>
              <a:p>
                <a:pPr marL="0" indent="0">
                  <a:buNone/>
                </a:pPr>
                <a:r>
                  <a:rPr lang="en-US" sz="2000" dirty="0" smtClean="0"/>
                  <a:t>reconstruction layer and add a new layer</a:t>
                </a:r>
                <a:endParaRPr lang="en-US" sz="2000" dirty="0"/>
              </a:p>
            </p:txBody>
          </p:sp>
        </mc:Choice>
        <mc:Fallback>
          <p:sp>
            <p:nvSpPr>
              <p:cNvPr id="3" name="Content Placeholder 2"/>
              <p:cNvSpPr>
                <a:spLocks noGrp="1" noRot="1" noChangeAspect="1" noMove="1" noResize="1" noEditPoints="1" noAdjustHandles="1" noChangeArrowheads="1" noChangeShapeType="1" noTextEdit="1"/>
              </p:cNvSpPr>
              <p:nvPr>
                <p:ph idx="4294967295"/>
              </p:nvPr>
            </p:nvSpPr>
            <p:spPr>
              <a:xfrm>
                <a:off x="1143000" y="1371600"/>
                <a:ext cx="7162800" cy="4525963"/>
              </a:xfrm>
              <a:prstGeom prst="rect">
                <a:avLst/>
              </a:prstGeom>
              <a:blipFill rotWithShape="0">
                <a:blip r:embed="rId2"/>
                <a:stretch>
                  <a:fillRect l="-936" t="-674"/>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TextBox 6"/>
              <p:cNvSpPr txBox="1"/>
              <p:nvPr/>
            </p:nvSpPr>
            <p:spPr>
              <a:xfrm>
                <a:off x="3336898" y="1428921"/>
                <a:ext cx="1599733" cy="338554"/>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1600" b="1" i="1" u="none" smtClean="0">
                          <a:latin typeface="Cambria Math"/>
                        </a:rPr>
                        <m:t>𝒚</m:t>
                      </m:r>
                      <m:r>
                        <a:rPr lang="en-US" sz="1600" b="0" i="1" u="none" smtClean="0">
                          <a:latin typeface="Cambria Math"/>
                        </a:rPr>
                        <m:t>=</m:t>
                      </m:r>
                      <m:r>
                        <a:rPr lang="en-US" sz="1600" b="0" i="1" u="none" smtClean="0">
                          <a:latin typeface="Cambria Math"/>
                        </a:rPr>
                        <m:t>𝑓</m:t>
                      </m:r>
                      <m:r>
                        <a:rPr lang="en-US" sz="1600" b="0" i="1" u="none" smtClean="0">
                          <a:latin typeface="Cambria Math"/>
                        </a:rPr>
                        <m:t>(</m:t>
                      </m:r>
                      <m:r>
                        <a:rPr lang="en-US" sz="1600" b="0" i="1" u="none" smtClean="0">
                          <a:latin typeface="Cambria Math"/>
                        </a:rPr>
                        <m:t>𝑊</m:t>
                      </m:r>
                      <m:r>
                        <a:rPr lang="en-US" sz="1600" b="1" i="1" u="none" smtClean="0">
                          <a:latin typeface="Cambria Math"/>
                        </a:rPr>
                        <m:t>𝒙</m:t>
                      </m:r>
                      <m:r>
                        <a:rPr lang="en-US" sz="1600" b="0" i="1" u="none" smtClean="0">
                          <a:latin typeface="Cambria Math"/>
                        </a:rPr>
                        <m:t>+</m:t>
                      </m:r>
                      <m:r>
                        <a:rPr lang="en-US" sz="1600" b="1" i="1" u="none" smtClean="0">
                          <a:latin typeface="Cambria Math"/>
                        </a:rPr>
                        <m:t>𝒃</m:t>
                      </m:r>
                      <m:r>
                        <a:rPr lang="en-US" sz="1600" b="0" i="1" u="none" smtClean="0">
                          <a:latin typeface="Cambria Math"/>
                        </a:rPr>
                        <m:t>)</m:t>
                      </m:r>
                    </m:oMath>
                  </m:oMathPara>
                </a14:m>
                <a:endParaRPr lang="en-US" sz="1600" u="none" dirty="0"/>
              </a:p>
            </p:txBody>
          </p:sp>
        </mc:Choice>
        <mc:Fallback xmlns="">
          <p:sp>
            <p:nvSpPr>
              <p:cNvPr id="7" name="TextBox 6"/>
              <p:cNvSpPr txBox="1">
                <a:spLocks noRot="1" noChangeAspect="1" noMove="1" noResize="1" noEditPoints="1" noAdjustHandles="1" noChangeArrowheads="1" noChangeShapeType="1" noTextEdit="1"/>
              </p:cNvSpPr>
              <p:nvPr/>
            </p:nvSpPr>
            <p:spPr>
              <a:xfrm>
                <a:off x="3336898" y="1428921"/>
                <a:ext cx="1599733" cy="338554"/>
              </a:xfrm>
              <a:prstGeom prst="rect">
                <a:avLst/>
              </a:prstGeom>
              <a:blipFill rotWithShape="1">
                <a:blip r:embed="rId3"/>
                <a:stretch>
                  <a:fillRect b="-10714"/>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TextBox 7"/>
              <p:cNvSpPr txBox="1"/>
              <p:nvPr/>
            </p:nvSpPr>
            <p:spPr>
              <a:xfrm>
                <a:off x="3344849" y="1787095"/>
                <a:ext cx="1715854" cy="338554"/>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acc>
                        <m:accPr>
                          <m:chr m:val="̂"/>
                          <m:ctrlPr>
                            <a:rPr lang="en-US" sz="1600" b="1" i="1" u="none" smtClean="0">
                              <a:latin typeface="Cambria Math" charset="0"/>
                            </a:rPr>
                          </m:ctrlPr>
                        </m:accPr>
                        <m:e>
                          <m:r>
                            <a:rPr lang="en-US" sz="1600" b="1" i="1" u="none">
                              <a:latin typeface="Cambria Math"/>
                            </a:rPr>
                            <m:t>𝒙</m:t>
                          </m:r>
                        </m:e>
                      </m:acc>
                      <m:r>
                        <a:rPr lang="en-US" sz="1600" b="0" i="1" u="none" smtClean="0">
                          <a:latin typeface="Cambria Math"/>
                        </a:rPr>
                        <m:t>=</m:t>
                      </m:r>
                      <m:r>
                        <a:rPr lang="en-US" sz="1600" b="0" i="1" u="none" smtClean="0">
                          <a:latin typeface="Cambria Math"/>
                        </a:rPr>
                        <m:t>𝑔</m:t>
                      </m:r>
                      <m:r>
                        <a:rPr lang="en-US" sz="1600" b="0" i="1" u="none" smtClean="0">
                          <a:latin typeface="Cambria Math"/>
                        </a:rPr>
                        <m:t>(</m:t>
                      </m:r>
                      <m:r>
                        <a:rPr lang="en-US" sz="1600" b="0" i="1" u="none" smtClean="0">
                          <a:latin typeface="Cambria Math"/>
                        </a:rPr>
                        <m:t>𝑊</m:t>
                      </m:r>
                      <m:r>
                        <a:rPr lang="en-US" sz="1600" b="0" i="1" u="none" smtClean="0">
                          <a:latin typeface="Cambria Math"/>
                        </a:rPr>
                        <m:t>′</m:t>
                      </m:r>
                      <m:r>
                        <a:rPr lang="en-US" sz="1600" b="1" i="1" u="none" smtClean="0">
                          <a:latin typeface="Cambria Math"/>
                        </a:rPr>
                        <m:t>𝒚</m:t>
                      </m:r>
                      <m:r>
                        <a:rPr lang="en-US" sz="1600" b="0" i="1" u="none" smtClean="0">
                          <a:latin typeface="Cambria Math"/>
                        </a:rPr>
                        <m:t>+</m:t>
                      </m:r>
                      <m:r>
                        <a:rPr lang="en-US" sz="1600" b="1" i="1" u="none" smtClean="0">
                          <a:latin typeface="Cambria Math"/>
                        </a:rPr>
                        <m:t>𝒃</m:t>
                      </m:r>
                      <m:r>
                        <a:rPr lang="en-US" sz="1600" b="1" i="1" u="none" smtClean="0">
                          <a:latin typeface="Cambria Math"/>
                        </a:rPr>
                        <m:t>′</m:t>
                      </m:r>
                      <m:r>
                        <a:rPr lang="en-US" sz="1600" b="0" i="1" u="none" smtClean="0">
                          <a:latin typeface="Cambria Math"/>
                        </a:rPr>
                        <m:t>)</m:t>
                      </m:r>
                    </m:oMath>
                  </m:oMathPara>
                </a14:m>
                <a:endParaRPr lang="en-US" sz="1600" u="none" dirty="0"/>
              </a:p>
            </p:txBody>
          </p:sp>
        </mc:Choice>
        <mc:Fallback xmlns="">
          <p:sp>
            <p:nvSpPr>
              <p:cNvPr id="8" name="TextBox 7"/>
              <p:cNvSpPr txBox="1">
                <a:spLocks noRot="1" noChangeAspect="1" noMove="1" noResize="1" noEditPoints="1" noAdjustHandles="1" noChangeArrowheads="1" noChangeShapeType="1" noTextEdit="1"/>
              </p:cNvSpPr>
              <p:nvPr/>
            </p:nvSpPr>
            <p:spPr>
              <a:xfrm>
                <a:off x="3344849" y="1787095"/>
                <a:ext cx="1715854" cy="338554"/>
              </a:xfrm>
              <a:prstGeom prst="rect">
                <a:avLst/>
              </a:prstGeom>
              <a:blipFill rotWithShape="1">
                <a:blip r:embed="rId4"/>
                <a:stretch>
                  <a:fillRect b="-10714"/>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10" name="Rectangle 9"/>
              <p:cNvSpPr/>
              <p:nvPr/>
            </p:nvSpPr>
            <p:spPr>
              <a:xfrm>
                <a:off x="2851555" y="3674203"/>
                <a:ext cx="1858714" cy="338554"/>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1600" b="0" i="1" u="none" smtClean="0">
                          <a:latin typeface="Cambria Math"/>
                        </a:rPr>
                        <m:t>𝑙</m:t>
                      </m:r>
                      <m:d>
                        <m:dPr>
                          <m:ctrlPr>
                            <a:rPr lang="en-US" sz="1600" b="0" i="1" u="none">
                              <a:latin typeface="Cambria Math" charset="0"/>
                            </a:rPr>
                          </m:ctrlPr>
                        </m:dPr>
                        <m:e>
                          <m:acc>
                            <m:accPr>
                              <m:chr m:val="̂"/>
                              <m:ctrlPr>
                                <a:rPr lang="en-US" sz="1600" b="1" i="1">
                                  <a:latin typeface="Cambria Math" charset="0"/>
                                </a:rPr>
                              </m:ctrlPr>
                            </m:accPr>
                            <m:e>
                              <m:r>
                                <a:rPr lang="en-US" sz="1600" b="1" i="1">
                                  <a:latin typeface="Cambria Math"/>
                                </a:rPr>
                                <m:t>𝒙</m:t>
                              </m:r>
                            </m:e>
                          </m:acc>
                          <m:r>
                            <a:rPr lang="en-US" sz="1600" b="0" i="1" u="none">
                              <a:latin typeface="Cambria Math"/>
                            </a:rPr>
                            <m:t>, </m:t>
                          </m:r>
                          <m:r>
                            <a:rPr lang="en-US" sz="1600" b="1" i="1" u="none">
                              <a:latin typeface="Cambria Math"/>
                            </a:rPr>
                            <m:t>𝒙</m:t>
                          </m:r>
                        </m:e>
                      </m:d>
                      <m:r>
                        <a:rPr lang="en-US" sz="1600" b="0" i="1" u="none" smtClean="0">
                          <a:latin typeface="Cambria Math"/>
                        </a:rPr>
                        <m:t>=</m:t>
                      </m:r>
                      <m:sSup>
                        <m:sSupPr>
                          <m:ctrlPr>
                            <a:rPr lang="en-US" sz="1600" b="0" i="1" u="none" smtClean="0">
                              <a:latin typeface="Cambria Math" charset="0"/>
                            </a:rPr>
                          </m:ctrlPr>
                        </m:sSupPr>
                        <m:e>
                          <m:d>
                            <m:dPr>
                              <m:begChr m:val="‖"/>
                              <m:endChr m:val="‖"/>
                              <m:ctrlPr>
                                <a:rPr lang="en-US" sz="1600" b="0" i="1" u="none" smtClean="0">
                                  <a:latin typeface="Cambria Math" charset="0"/>
                                </a:rPr>
                              </m:ctrlPr>
                            </m:dPr>
                            <m:e>
                              <m:acc>
                                <m:accPr>
                                  <m:chr m:val="̂"/>
                                  <m:ctrlPr>
                                    <a:rPr lang="en-US" sz="1600" b="1" i="1">
                                      <a:latin typeface="Cambria Math" charset="0"/>
                                    </a:rPr>
                                  </m:ctrlPr>
                                </m:accPr>
                                <m:e>
                                  <m:r>
                                    <a:rPr lang="en-US" sz="1600" b="1" i="1">
                                      <a:latin typeface="Cambria Math"/>
                                    </a:rPr>
                                    <m:t>𝒙</m:t>
                                  </m:r>
                                </m:e>
                              </m:acc>
                              <m:r>
                                <a:rPr lang="en-US" sz="1600" b="1" i="1" u="none" smtClean="0">
                                  <a:latin typeface="Cambria Math"/>
                                </a:rPr>
                                <m:t>−</m:t>
                              </m:r>
                              <m:r>
                                <a:rPr lang="en-US" sz="1600" b="1" i="1" u="none">
                                  <a:latin typeface="Cambria Math"/>
                                </a:rPr>
                                <m:t>𝒙</m:t>
                              </m:r>
                            </m:e>
                          </m:d>
                        </m:e>
                        <m:sup>
                          <m:r>
                            <a:rPr lang="en-US" sz="1600" b="0" i="1" u="none" smtClean="0">
                              <a:latin typeface="Cambria Math"/>
                            </a:rPr>
                            <m:t>2</m:t>
                          </m:r>
                        </m:sup>
                      </m:sSup>
                    </m:oMath>
                  </m:oMathPara>
                </a14:m>
                <a:endParaRPr lang="en-US" sz="1600" u="none" dirty="0"/>
              </a:p>
            </p:txBody>
          </p:sp>
        </mc:Choice>
        <mc:Fallback>
          <p:sp>
            <p:nvSpPr>
              <p:cNvPr id="10" name="Rectangle 9"/>
              <p:cNvSpPr>
                <a:spLocks noRot="1" noChangeAspect="1" noMove="1" noResize="1" noEditPoints="1" noAdjustHandles="1" noChangeArrowheads="1" noChangeShapeType="1" noTextEdit="1"/>
              </p:cNvSpPr>
              <p:nvPr/>
            </p:nvSpPr>
            <p:spPr>
              <a:xfrm>
                <a:off x="2851555" y="3674203"/>
                <a:ext cx="1858714" cy="338554"/>
              </a:xfrm>
              <a:prstGeom prst="rect">
                <a:avLst/>
              </a:prstGeom>
              <a:blipFill rotWithShape="0">
                <a:blip r:embed="rId5"/>
                <a:stretch>
                  <a:fillRect/>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11" name="Rectangle 10"/>
              <p:cNvSpPr/>
              <p:nvPr/>
            </p:nvSpPr>
            <p:spPr>
              <a:xfrm>
                <a:off x="2819400" y="4263196"/>
                <a:ext cx="2526909" cy="689804"/>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func>
                        <m:funcPr>
                          <m:ctrlPr>
                            <a:rPr lang="en-US" sz="1600" b="0" i="1" u="none" smtClean="0">
                              <a:latin typeface="Cambria Math" charset="0"/>
                            </a:rPr>
                          </m:ctrlPr>
                        </m:funcPr>
                        <m:fName>
                          <m:sSub>
                            <m:sSubPr>
                              <m:ctrlPr>
                                <a:rPr lang="en-US" sz="1600" b="0" i="1" u="none" smtClean="0">
                                  <a:latin typeface="Cambria Math" charset="0"/>
                                </a:rPr>
                              </m:ctrlPr>
                            </m:sSubPr>
                            <m:e>
                              <m:r>
                                <m:rPr>
                                  <m:sty m:val="p"/>
                                </m:rPr>
                                <a:rPr lang="en-US" sz="1600" u="none">
                                  <a:latin typeface="Cambria Math"/>
                                </a:rPr>
                                <m:t>min</m:t>
                              </m:r>
                            </m:e>
                            <m:sub>
                              <m:r>
                                <a:rPr lang="en-US" sz="1600" b="0" i="1" u="none" smtClean="0">
                                  <a:latin typeface="Cambria Math"/>
                                </a:rPr>
                                <m:t>𝜃</m:t>
                              </m:r>
                            </m:sub>
                          </m:sSub>
                        </m:fName>
                        <m:e>
                          <m:nary>
                            <m:naryPr>
                              <m:chr m:val="∑"/>
                              <m:supHide m:val="on"/>
                              <m:ctrlPr>
                                <a:rPr lang="en-US" sz="1600" b="0" i="1" u="none" smtClean="0">
                                  <a:latin typeface="Cambria Math" charset="0"/>
                                </a:rPr>
                              </m:ctrlPr>
                            </m:naryPr>
                            <m:sub>
                              <m:r>
                                <a:rPr lang="en-US" sz="1600" b="1" i="1" u="none">
                                  <a:latin typeface="Cambria Math"/>
                                </a:rPr>
                                <m:t>𝒙</m:t>
                              </m:r>
                            </m:sub>
                            <m:sup/>
                            <m:e>
                              <m:r>
                                <a:rPr lang="en-US" sz="1600" i="1" u="none">
                                  <a:latin typeface="Cambria Math"/>
                                </a:rPr>
                                <m:t>𝑙</m:t>
                              </m:r>
                              <m:r>
                                <a:rPr lang="en-US" sz="1600" i="1" u="none">
                                  <a:latin typeface="Cambria Math"/>
                                </a:rPr>
                                <m:t> </m:t>
                              </m:r>
                              <m:d>
                                <m:dPr>
                                  <m:ctrlPr>
                                    <a:rPr lang="en-US" sz="1600" i="1" u="none">
                                      <a:latin typeface="Cambria Math" charset="0"/>
                                    </a:rPr>
                                  </m:ctrlPr>
                                </m:dPr>
                                <m:e>
                                  <m:acc>
                                    <m:accPr>
                                      <m:chr m:val="̂"/>
                                      <m:ctrlPr>
                                        <a:rPr lang="en-US" sz="1600" b="1" i="1">
                                          <a:latin typeface="Cambria Math" charset="0"/>
                                        </a:rPr>
                                      </m:ctrlPr>
                                    </m:accPr>
                                    <m:e>
                                      <m:r>
                                        <a:rPr lang="en-US" sz="1600" b="1" i="1">
                                          <a:latin typeface="Cambria Math"/>
                                        </a:rPr>
                                        <m:t>𝒙</m:t>
                                      </m:r>
                                    </m:e>
                                  </m:acc>
                                  <m:r>
                                    <a:rPr lang="en-US" sz="1600" b="1" i="1" smtClean="0">
                                      <a:latin typeface="Cambria Math" charset="0"/>
                                    </a:rPr>
                                    <m:t>, </m:t>
                                  </m:r>
                                  <m:r>
                                    <a:rPr lang="en-US" sz="1600" b="1" i="1" u="none">
                                      <a:latin typeface="Cambria Math"/>
                                    </a:rPr>
                                    <m:t>𝒙</m:t>
                                  </m:r>
                                </m:e>
                              </m:d>
                            </m:e>
                          </m:nary>
                          <m:r>
                            <a:rPr lang="en-US" sz="1600" b="0" i="1" u="none" smtClean="0">
                              <a:latin typeface="Cambria Math"/>
                            </a:rPr>
                            <m:t>+</m:t>
                          </m:r>
                          <m:nary>
                            <m:naryPr>
                              <m:chr m:val="∑"/>
                              <m:supHide m:val="on"/>
                              <m:ctrlPr>
                                <a:rPr lang="en-US" sz="1600" b="0" i="1" u="none" smtClean="0">
                                  <a:latin typeface="Cambria Math" charset="0"/>
                                </a:rPr>
                              </m:ctrlPr>
                            </m:naryPr>
                            <m:sub>
                              <m:r>
                                <m:rPr>
                                  <m:brk m:alnAt="7"/>
                                </m:rPr>
                                <a:rPr lang="en-US" sz="1600" b="0" i="1" u="none" smtClean="0">
                                  <a:latin typeface="Cambria Math"/>
                                </a:rPr>
                                <m:t>𝑖</m:t>
                              </m:r>
                            </m:sub>
                            <m:sup/>
                            <m:e>
                              <m:r>
                                <a:rPr lang="en-US" sz="1600" b="0" i="1" u="none" smtClean="0">
                                  <a:latin typeface="Cambria Math"/>
                                </a:rPr>
                                <m:t>|</m:t>
                              </m:r>
                              <m:sSub>
                                <m:sSubPr>
                                  <m:ctrlPr>
                                    <a:rPr lang="en-US" sz="1600" b="0" i="1" u="none" smtClean="0">
                                      <a:latin typeface="Cambria Math" charset="0"/>
                                    </a:rPr>
                                  </m:ctrlPr>
                                </m:sSubPr>
                                <m:e>
                                  <m:r>
                                    <a:rPr lang="en-US" sz="1600" b="0" i="1" u="none" smtClean="0">
                                      <a:latin typeface="Cambria Math"/>
                                    </a:rPr>
                                    <m:t>𝑤</m:t>
                                  </m:r>
                                </m:e>
                                <m:sub>
                                  <m:r>
                                    <a:rPr lang="en-US" sz="1600" b="0" i="1" u="none" smtClean="0">
                                      <a:latin typeface="Cambria Math"/>
                                    </a:rPr>
                                    <m:t>𝑖</m:t>
                                  </m:r>
                                </m:sub>
                              </m:sSub>
                              <m:r>
                                <a:rPr lang="en-US" sz="1600" b="0" i="1" u="none" smtClean="0">
                                  <a:latin typeface="Cambria Math"/>
                                </a:rPr>
                                <m:t>|</m:t>
                              </m:r>
                            </m:e>
                          </m:nary>
                        </m:e>
                      </m:func>
                    </m:oMath>
                  </m:oMathPara>
                </a14:m>
                <a:endParaRPr lang="en-US" sz="1600" u="none" dirty="0"/>
              </a:p>
            </p:txBody>
          </p:sp>
        </mc:Choice>
        <mc:Fallback>
          <p:sp>
            <p:nvSpPr>
              <p:cNvPr id="11" name="Rectangle 10"/>
              <p:cNvSpPr>
                <a:spLocks noRot="1" noChangeAspect="1" noMove="1" noResize="1" noEditPoints="1" noAdjustHandles="1" noChangeArrowheads="1" noChangeShapeType="1" noTextEdit="1"/>
              </p:cNvSpPr>
              <p:nvPr/>
            </p:nvSpPr>
            <p:spPr>
              <a:xfrm>
                <a:off x="2819400" y="4263196"/>
                <a:ext cx="2526909" cy="689804"/>
              </a:xfrm>
              <a:prstGeom prst="rect">
                <a:avLst/>
              </a:prstGeom>
              <a:blipFill rotWithShape="0">
                <a:blip r:embed="rId6"/>
                <a:stretch>
                  <a:fillRect/>
                </a:stretch>
              </a:blipFill>
            </p:spPr>
            <p:txBody>
              <a:bodyPr/>
              <a:lstStyle/>
              <a:p>
                <a:r>
                  <a:rPr lang="en-US">
                    <a:noFill/>
                  </a:rPr>
                  <a:t> </a:t>
                </a:r>
              </a:p>
            </p:txBody>
          </p:sp>
        </mc:Fallback>
      </mc:AlternateContent>
      <p:pic>
        <p:nvPicPr>
          <p:cNvPr id="22" name="Picture 21"/>
          <p:cNvPicPr>
            <a:picLocks noChangeAspect="1"/>
          </p:cNvPicPr>
          <p:nvPr/>
        </p:nvPicPr>
        <p:blipFill>
          <a:blip r:embed="rId7"/>
          <a:srcRect/>
          <a:stretch>
            <a:fillRect/>
          </a:stretch>
        </p:blipFill>
        <p:spPr bwMode="auto">
          <a:xfrm>
            <a:off x="6553200" y="2667000"/>
            <a:ext cx="2255086" cy="3086246"/>
          </a:xfrm>
          <a:prstGeom prst="rect">
            <a:avLst/>
          </a:prstGeom>
          <a:noFill/>
          <a:ln w="9525">
            <a:noFill/>
            <a:miter lim="800000"/>
          </a:ln>
        </p:spPr>
      </p:pic>
      <p:sp>
        <p:nvSpPr>
          <p:cNvPr id="23" name="Multiply 22"/>
          <p:cNvSpPr/>
          <p:nvPr/>
        </p:nvSpPr>
        <p:spPr>
          <a:xfrm rot="10800000">
            <a:off x="7696201" y="1795115"/>
            <a:ext cx="1208281" cy="4148485"/>
          </a:xfrm>
          <a:prstGeom prst="mathMultiply">
            <a:avLst>
              <a:gd name="adj1" fmla="val 10435"/>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186721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fade">
                                      <p:cBhvr>
                                        <p:cTn id="7"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Stacking Auto-encoder </a:t>
            </a:r>
            <a:endParaRPr lang="en-US" dirty="0"/>
          </a:p>
        </p:txBody>
      </p:sp>
      <p:sp>
        <p:nvSpPr>
          <p:cNvPr id="3" name="Content Placeholder 2"/>
          <p:cNvSpPr>
            <a:spLocks noGrp="1"/>
          </p:cNvSpPr>
          <p:nvPr>
            <p:ph idx="4294967295"/>
          </p:nvPr>
        </p:nvSpPr>
        <p:spPr>
          <a:xfrm>
            <a:off x="762000" y="1371600"/>
            <a:ext cx="7162800" cy="4525963"/>
          </a:xfrm>
        </p:spPr>
        <p:txBody>
          <a:bodyPr/>
          <a:lstStyle/>
          <a:p>
            <a:r>
              <a:rPr lang="en-US" dirty="0" smtClean="0"/>
              <a:t>Add a new layer, and a reconstruction layer for it. </a:t>
            </a:r>
            <a:endParaRPr lang="en-US" dirty="0"/>
          </a:p>
          <a:p>
            <a:r>
              <a:rPr lang="en-US" dirty="0" smtClean="0"/>
              <a:t>And try to tune its parameters such that </a:t>
            </a:r>
          </a:p>
          <a:p>
            <a:r>
              <a:rPr lang="en-US" dirty="0" smtClean="0"/>
              <a:t>And continue this for each layer </a:t>
            </a:r>
            <a:endParaRPr lang="en-US" dirty="0"/>
          </a:p>
          <a:p>
            <a:pPr lvl="1"/>
            <a:endParaRPr lang="en-US" sz="1800" dirty="0"/>
          </a:p>
        </p:txBody>
      </p:sp>
      <p:sp>
        <p:nvSpPr>
          <p:cNvPr id="5" name="Slide Number Placeholder 4"/>
          <p:cNvSpPr>
            <a:spLocks noGrp="1"/>
          </p:cNvSpPr>
          <p:nvPr>
            <p:ph type="sldNum" sz="quarter" idx="4294967295"/>
          </p:nvPr>
        </p:nvSpPr>
        <p:spPr>
          <a:xfrm>
            <a:off x="7010400" y="6356350"/>
            <a:ext cx="2133600" cy="365125"/>
          </a:xfrm>
        </p:spPr>
        <p:txBody>
          <a:bodyPr/>
          <a:lstStyle/>
          <a:p>
            <a:fld id="{FA6F6034-1516-478C-9756-BC6A8296D6DE}" type="slidenum">
              <a:rPr lang="en-US" smtClean="0"/>
              <a:pPr/>
              <a:t>59</a:t>
            </a:fld>
            <a:endParaRPr lang="en-US" dirty="0"/>
          </a:p>
        </p:txBody>
      </p:sp>
      <p:pic>
        <p:nvPicPr>
          <p:cNvPr id="20" name="Picture 4"/>
          <p:cNvPicPr>
            <a:picLocks noChangeAspect="1" noChangeArrowheads="1"/>
          </p:cNvPicPr>
          <p:nvPr/>
        </p:nvPicPr>
        <p:blipFill>
          <a:blip r:embed="rId2">
            <a:extLst>
              <a:ext uri="{BEBA8EAE-BF5A-486C-A8C5-ECC9F3942E4B}">
                <a14:imgProps xmlns:a14="http://schemas.microsoft.com/office/drawing/2010/main">
                  <a14:imgLayer r:embed="rId3">
                    <a14:imgEffect>
                      <a14:sharpenSoften amount="25000"/>
                    </a14:imgEffect>
                  </a14:imgLayer>
                </a14:imgProps>
              </a:ext>
              <a:ext uri="{28A0092B-C50C-407E-A947-70E740481C1C}">
                <a14:useLocalDpi xmlns:a14="http://schemas.microsoft.com/office/drawing/2010/main" val="0"/>
              </a:ext>
            </a:extLst>
          </a:blip>
          <a:srcRect/>
          <a:stretch>
            <a:fillRect/>
          </a:stretch>
        </p:blipFill>
        <p:spPr bwMode="auto">
          <a:xfrm>
            <a:off x="4070191" y="2667000"/>
            <a:ext cx="2302482" cy="3657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0"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43000" y="2743200"/>
            <a:ext cx="1302684" cy="33337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2" name="Picture 21"/>
          <p:cNvPicPr>
            <a:picLocks noChangeAspect="1"/>
          </p:cNvPicPr>
          <p:nvPr/>
        </p:nvPicPr>
        <p:blipFill>
          <a:blip r:embed="rId5"/>
          <a:srcRect/>
          <a:stretch>
            <a:fillRect/>
          </a:stretch>
        </p:blipFill>
        <p:spPr bwMode="auto">
          <a:xfrm>
            <a:off x="1154732" y="2751151"/>
            <a:ext cx="2449854" cy="3352800"/>
          </a:xfrm>
          <a:prstGeom prst="rect">
            <a:avLst/>
          </a:prstGeom>
          <a:noFill/>
          <a:ln w="9525">
            <a:noFill/>
            <a:miter lim="800000"/>
          </a:ln>
        </p:spPr>
      </p:pic>
      <p:sp>
        <p:nvSpPr>
          <p:cNvPr id="23" name="Multiply 22"/>
          <p:cNvSpPr/>
          <p:nvPr/>
        </p:nvSpPr>
        <p:spPr>
          <a:xfrm rot="10800000">
            <a:off x="2293285" y="1928465"/>
            <a:ext cx="1208281" cy="4148485"/>
          </a:xfrm>
          <a:prstGeom prst="mathMultiply">
            <a:avLst>
              <a:gd name="adj1" fmla="val 10435"/>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6" name="Picture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045884" y="2667000"/>
            <a:ext cx="3557093" cy="3657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7" name="Multiply 26"/>
          <p:cNvSpPr/>
          <p:nvPr/>
        </p:nvSpPr>
        <p:spPr>
          <a:xfrm rot="10800000">
            <a:off x="6342803" y="1894009"/>
            <a:ext cx="1208281" cy="4148485"/>
          </a:xfrm>
          <a:prstGeom prst="mathMultiply">
            <a:avLst>
              <a:gd name="adj1" fmla="val 10435"/>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742733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500"/>
                                        <p:tgtEl>
                                          <p:spTgt spid="2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3"/>
                                        </p:tgtEl>
                                        <p:attrNameLst>
                                          <p:attrName>style.visibility</p:attrName>
                                        </p:attrNameLst>
                                      </p:cBhvr>
                                      <p:to>
                                        <p:strVal val="visible"/>
                                      </p:to>
                                    </p:set>
                                    <p:animEffect transition="in" filter="fade">
                                      <p:cBhvr>
                                        <p:cTn id="12" dur="500"/>
                                        <p:tgtEl>
                                          <p:spTgt spid="2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6"/>
                                        </p:tgtEl>
                                        <p:attrNameLst>
                                          <p:attrName>style.visibility</p:attrName>
                                        </p:attrNameLst>
                                      </p:cBhvr>
                                      <p:to>
                                        <p:strVal val="visible"/>
                                      </p:to>
                                    </p:set>
                                    <p:animEffect transition="in" filter="fade">
                                      <p:cBhvr>
                                        <p:cTn id="22" dur="500"/>
                                        <p:tgtEl>
                                          <p:spTgt spid="26"/>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27"/>
                                        </p:tgtEl>
                                        <p:attrNameLst>
                                          <p:attrName>style.visibility</p:attrName>
                                        </p:attrNameLst>
                                      </p:cBhvr>
                                      <p:to>
                                        <p:strVal val="visible"/>
                                      </p:to>
                                    </p:set>
                                    <p:animEffect transition="in" filter="fade">
                                      <p:cBhvr>
                                        <p:cTn id="27"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7" grpId="0" animBg="1"/>
    </p:bldLst>
  </p:timing>
</p:sld>
</file>

<file path=ppt/slides/slide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smtClean="0"/>
              <a:t>Model Neuron (Logistic)</a:t>
            </a:r>
            <a:endParaRPr lang="en-US" dirty="0"/>
          </a:p>
        </p:txBody>
      </p:sp>
      <p:sp>
        <p:nvSpPr>
          <p:cNvPr id="3" name="Content Placeholder 2"/>
          <p:cNvSpPr>
            <a:spLocks noGrp="1"/>
          </p:cNvSpPr>
          <p:nvPr>
            <p:ph idx="4294967295"/>
          </p:nvPr>
        </p:nvSpPr>
        <p:spPr>
          <a:xfrm>
            <a:off x="1981200" y="1371600"/>
            <a:ext cx="7162800" cy="4525963"/>
          </a:xfrm>
        </p:spPr>
        <p:txBody>
          <a:bodyPr/>
          <a:lstStyle/>
          <a:p>
            <a:r>
              <a:rPr lang="en-US" altLang="en-US" dirty="0" smtClean="0"/>
              <a:t> Us a non-linear, differentiable output function such as the sigmoid or logistic function</a:t>
            </a:r>
          </a:p>
          <a:p>
            <a:endParaRPr lang="en-US" altLang="en-US" dirty="0" smtClean="0"/>
          </a:p>
          <a:p>
            <a:endParaRPr lang="en-US" altLang="en-US" dirty="0" smtClean="0"/>
          </a:p>
          <a:p>
            <a:endParaRPr lang="en-US" altLang="en-US" dirty="0" smtClean="0"/>
          </a:p>
          <a:p>
            <a:endParaRPr lang="en-US" altLang="en-US" dirty="0" smtClean="0"/>
          </a:p>
          <a:p>
            <a:endParaRPr lang="en-US" altLang="en-US" dirty="0" smtClean="0"/>
          </a:p>
          <a:p>
            <a:r>
              <a:rPr lang="en-US" altLang="en-US" dirty="0" smtClean="0"/>
              <a:t> Net input to a unit is defined as: </a:t>
            </a:r>
          </a:p>
          <a:p>
            <a:r>
              <a:rPr lang="en-US" altLang="en-US" dirty="0" smtClean="0"/>
              <a:t> Output of a unit is defined as:</a:t>
            </a:r>
          </a:p>
          <a:p>
            <a:endParaRPr lang="en-US" dirty="0"/>
          </a:p>
        </p:txBody>
      </p:sp>
      <p:sp>
        <p:nvSpPr>
          <p:cNvPr id="45" name="Slide Number Placeholder 3"/>
          <p:cNvSpPr>
            <a:spLocks noGrp="1"/>
          </p:cNvSpPr>
          <p:nvPr>
            <p:ph type="sldNum" sz="quarter" idx="4294967295"/>
          </p:nvPr>
        </p:nvSpPr>
        <p:spPr>
          <a:xfrm>
            <a:off x="7010400" y="6356350"/>
            <a:ext cx="2133600" cy="365125"/>
          </a:xfrm>
        </p:spPr>
        <p:txBody>
          <a:bodyPr/>
          <a:lstStyle/>
          <a:p>
            <a:fld id="{D0000DCA-2177-4C5C-89EA-59EF7175DB0D}" type="slidenum">
              <a:rPr lang="en-US" altLang="en-US" smtClean="0"/>
              <a:pPr/>
              <a:t>6</a:t>
            </a:fld>
            <a:endParaRPr lang="en-US" altLang="en-US"/>
          </a:p>
        </p:txBody>
      </p:sp>
      <p:graphicFrame>
        <p:nvGraphicFramePr>
          <p:cNvPr id="454694" name="Object 38"/>
          <p:cNvGraphicFramePr>
            <a:graphicFrameLocks noChangeAspect="1"/>
          </p:cNvGraphicFramePr>
          <p:nvPr>
            <p:extLst/>
          </p:nvPr>
        </p:nvGraphicFramePr>
        <p:xfrm>
          <a:off x="6220618" y="4267200"/>
          <a:ext cx="2624138" cy="606425"/>
        </p:xfrm>
        <a:graphic>
          <a:graphicData uri="http://schemas.openxmlformats.org/presentationml/2006/ole">
            <mc:AlternateContent xmlns:mc="http://schemas.openxmlformats.org/markup-compatibility/2006">
              <mc:Choice xmlns:v="urn:schemas-microsoft-com:vml" Requires="v">
                <p:oleObj spid="_x0000_s1261" name="Equation" r:id="rId4" imgW="1091880" imgH="253800" progId="Equation.3">
                  <p:embed/>
                </p:oleObj>
              </mc:Choice>
              <mc:Fallback>
                <p:oleObj name="Equation" r:id="rId4" imgW="1091880" imgH="253800" progId="Equation.3">
                  <p:embed/>
                  <p:pic>
                    <p:nvPicPr>
                      <p:cNvPr id="454694" name="Object 3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220618" y="4267200"/>
                        <a:ext cx="2624138" cy="6064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454695" name="Object 39"/>
          <p:cNvGraphicFramePr>
            <a:graphicFrameLocks noChangeAspect="1"/>
          </p:cNvGraphicFramePr>
          <p:nvPr>
            <p:extLst/>
          </p:nvPr>
        </p:nvGraphicFramePr>
        <p:xfrm>
          <a:off x="3574995" y="5257800"/>
          <a:ext cx="2978205" cy="1066800"/>
        </p:xfrm>
        <a:graphic>
          <a:graphicData uri="http://schemas.openxmlformats.org/presentationml/2006/ole">
            <mc:AlternateContent xmlns:mc="http://schemas.openxmlformats.org/markup-compatibility/2006">
              <mc:Choice xmlns:v="urn:schemas-microsoft-com:vml" Requires="v">
                <p:oleObj spid="_x0000_s1262" name="Equation" r:id="rId6" imgW="1130040" imgH="406080" progId="Equation.3">
                  <p:embed/>
                </p:oleObj>
              </mc:Choice>
              <mc:Fallback>
                <p:oleObj name="Equation" r:id="rId6" imgW="1130040" imgH="406080" progId="Equation.3">
                  <p:embed/>
                  <p:pic>
                    <p:nvPicPr>
                      <p:cNvPr id="454695" name="Object 39"/>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574995" y="5257800"/>
                        <a:ext cx="2978205" cy="1066800"/>
                      </a:xfrm>
                      <a:prstGeom prst="rect">
                        <a:avLst/>
                      </a:prstGeom>
                      <a:noFill/>
                      <a:ln>
                        <a:noFill/>
                      </a:ln>
                      <a:effectLst/>
                    </p:spPr>
                  </p:pic>
                </p:oleObj>
              </mc:Fallback>
            </mc:AlternateContent>
          </a:graphicData>
        </a:graphic>
      </p:graphicFrame>
      <p:grpSp>
        <p:nvGrpSpPr>
          <p:cNvPr id="13" name="Group 12"/>
          <p:cNvGrpSpPr/>
          <p:nvPr/>
        </p:nvGrpSpPr>
        <p:grpSpPr>
          <a:xfrm>
            <a:off x="1041400" y="1935163"/>
            <a:ext cx="7035800" cy="2179637"/>
            <a:chOff x="671513" y="1554163"/>
            <a:chExt cx="7035800" cy="2179637"/>
          </a:xfrm>
        </p:grpSpPr>
        <p:graphicFrame>
          <p:nvGraphicFramePr>
            <p:cNvPr id="454660" name="Object 4"/>
            <p:cNvGraphicFramePr>
              <a:graphicFrameLocks noChangeAspect="1"/>
            </p:cNvGraphicFramePr>
            <p:nvPr>
              <p:extLst/>
            </p:nvPr>
          </p:nvGraphicFramePr>
          <p:xfrm>
            <a:off x="5865813" y="2971800"/>
            <a:ext cx="334962" cy="576263"/>
          </p:xfrm>
          <a:graphic>
            <a:graphicData uri="http://schemas.openxmlformats.org/presentationml/2006/ole">
              <mc:AlternateContent xmlns:mc="http://schemas.openxmlformats.org/markup-compatibility/2006">
                <mc:Choice xmlns:v="urn:schemas-microsoft-com:vml" Requires="v">
                  <p:oleObj spid="_x0000_s1263" name="Equation" r:id="rId8" imgW="139680" imgH="241200" progId="Equation.3">
                    <p:embed/>
                  </p:oleObj>
                </mc:Choice>
                <mc:Fallback>
                  <p:oleObj name="Equation" r:id="rId8" imgW="139680" imgH="241200" progId="Equation.3">
                    <p:embed/>
                    <p:pic>
                      <p:nvPicPr>
                        <p:cNvPr id="454660" name="Object 4"/>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865813" y="2971800"/>
                          <a:ext cx="334962" cy="5762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454661" name="Oval 5"/>
            <p:cNvSpPr>
              <a:spLocks noChangeArrowheads="1"/>
            </p:cNvSpPr>
            <p:nvPr/>
          </p:nvSpPr>
          <p:spPr bwMode="auto">
            <a:xfrm>
              <a:off x="2743200" y="2743200"/>
              <a:ext cx="76200" cy="76200"/>
            </a:xfrm>
            <a:prstGeom prst="ellipse">
              <a:avLst/>
            </a:prstGeom>
            <a:solidFill>
              <a:schemeClr val="accent1"/>
            </a:soli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54662" name="Oval 6"/>
            <p:cNvSpPr>
              <a:spLocks noChangeArrowheads="1"/>
            </p:cNvSpPr>
            <p:nvPr/>
          </p:nvSpPr>
          <p:spPr bwMode="auto">
            <a:xfrm>
              <a:off x="1524000" y="1981200"/>
              <a:ext cx="76200" cy="76200"/>
            </a:xfrm>
            <a:prstGeom prst="ellipse">
              <a:avLst/>
            </a:prstGeom>
            <a:solidFill>
              <a:schemeClr val="accent1"/>
            </a:soli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54663" name="Oval 7"/>
            <p:cNvSpPr>
              <a:spLocks noChangeArrowheads="1"/>
            </p:cNvSpPr>
            <p:nvPr/>
          </p:nvSpPr>
          <p:spPr bwMode="auto">
            <a:xfrm>
              <a:off x="1524000" y="2286000"/>
              <a:ext cx="76200" cy="76200"/>
            </a:xfrm>
            <a:prstGeom prst="ellipse">
              <a:avLst/>
            </a:prstGeom>
            <a:solidFill>
              <a:schemeClr val="accent1"/>
            </a:soli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54664" name="Oval 8"/>
            <p:cNvSpPr>
              <a:spLocks noChangeArrowheads="1"/>
            </p:cNvSpPr>
            <p:nvPr/>
          </p:nvSpPr>
          <p:spPr bwMode="auto">
            <a:xfrm>
              <a:off x="1524000" y="2590800"/>
              <a:ext cx="76200" cy="76200"/>
            </a:xfrm>
            <a:prstGeom prst="ellipse">
              <a:avLst/>
            </a:prstGeom>
            <a:solidFill>
              <a:schemeClr val="accent1"/>
            </a:soli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54665" name="Oval 9"/>
            <p:cNvSpPr>
              <a:spLocks noChangeArrowheads="1"/>
            </p:cNvSpPr>
            <p:nvPr/>
          </p:nvSpPr>
          <p:spPr bwMode="auto">
            <a:xfrm>
              <a:off x="1524000" y="2895600"/>
              <a:ext cx="76200" cy="76200"/>
            </a:xfrm>
            <a:prstGeom prst="ellipse">
              <a:avLst/>
            </a:prstGeom>
            <a:solidFill>
              <a:schemeClr val="accent1"/>
            </a:soli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54666" name="Oval 10"/>
            <p:cNvSpPr>
              <a:spLocks noChangeArrowheads="1"/>
            </p:cNvSpPr>
            <p:nvPr/>
          </p:nvSpPr>
          <p:spPr bwMode="auto">
            <a:xfrm>
              <a:off x="1524000" y="3200400"/>
              <a:ext cx="76200" cy="76200"/>
            </a:xfrm>
            <a:prstGeom prst="ellipse">
              <a:avLst/>
            </a:prstGeom>
            <a:solidFill>
              <a:schemeClr val="accent1"/>
            </a:soli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54667" name="Oval 11"/>
            <p:cNvSpPr>
              <a:spLocks noChangeArrowheads="1"/>
            </p:cNvSpPr>
            <p:nvPr/>
          </p:nvSpPr>
          <p:spPr bwMode="auto">
            <a:xfrm>
              <a:off x="1524000" y="3505200"/>
              <a:ext cx="76200" cy="76200"/>
            </a:xfrm>
            <a:prstGeom prst="ellipse">
              <a:avLst/>
            </a:prstGeom>
            <a:solidFill>
              <a:schemeClr val="accent1"/>
            </a:soli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ltLang="en-US">
                <a:effectLst>
                  <a:outerShdw blurRad="38100" dist="38100" dir="2700000" algn="tl">
                    <a:srgbClr val="FFFFFF"/>
                  </a:outerShdw>
                </a:effectLst>
              </a:endParaRPr>
            </a:p>
          </p:txBody>
        </p:sp>
        <p:cxnSp>
          <p:nvCxnSpPr>
            <p:cNvPr id="454668" name="AutoShape 12"/>
            <p:cNvCxnSpPr>
              <a:cxnSpLocks noChangeShapeType="1"/>
              <a:stCxn id="454662" idx="5"/>
              <a:endCxn id="454661" idx="1"/>
            </p:cNvCxnSpPr>
            <p:nvPr/>
          </p:nvCxnSpPr>
          <p:spPr bwMode="auto">
            <a:xfrm>
              <a:off x="1589088" y="2060575"/>
              <a:ext cx="1165225" cy="679450"/>
            </a:xfrm>
            <a:prstGeom prst="straightConnector1">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54669" name="AutoShape 13"/>
            <p:cNvCxnSpPr>
              <a:cxnSpLocks noChangeShapeType="1"/>
              <a:stCxn id="454661" idx="2"/>
              <a:endCxn id="454663" idx="6"/>
            </p:cNvCxnSpPr>
            <p:nvPr/>
          </p:nvCxnSpPr>
          <p:spPr bwMode="auto">
            <a:xfrm flipH="1" flipV="1">
              <a:off x="1614488" y="2324100"/>
              <a:ext cx="1114425" cy="457200"/>
            </a:xfrm>
            <a:prstGeom prst="straightConnector1">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54670" name="AutoShape 14"/>
            <p:cNvCxnSpPr>
              <a:cxnSpLocks noChangeShapeType="1"/>
              <a:stCxn id="454664" idx="6"/>
              <a:endCxn id="454661" idx="2"/>
            </p:cNvCxnSpPr>
            <p:nvPr/>
          </p:nvCxnSpPr>
          <p:spPr bwMode="auto">
            <a:xfrm>
              <a:off x="1614488" y="2628900"/>
              <a:ext cx="1114425" cy="152400"/>
            </a:xfrm>
            <a:prstGeom prst="straightConnector1">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54671" name="AutoShape 15"/>
            <p:cNvCxnSpPr>
              <a:cxnSpLocks noChangeShapeType="1"/>
              <a:stCxn id="454665" idx="6"/>
              <a:endCxn id="454661" idx="2"/>
            </p:cNvCxnSpPr>
            <p:nvPr/>
          </p:nvCxnSpPr>
          <p:spPr bwMode="auto">
            <a:xfrm flipV="1">
              <a:off x="1614488" y="2781300"/>
              <a:ext cx="1114425" cy="152400"/>
            </a:xfrm>
            <a:prstGeom prst="straightConnector1">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54672" name="AutoShape 16"/>
            <p:cNvCxnSpPr>
              <a:cxnSpLocks noChangeShapeType="1"/>
              <a:stCxn id="454666" idx="6"/>
              <a:endCxn id="454661" idx="2"/>
            </p:cNvCxnSpPr>
            <p:nvPr/>
          </p:nvCxnSpPr>
          <p:spPr bwMode="auto">
            <a:xfrm flipV="1">
              <a:off x="1614488" y="2781300"/>
              <a:ext cx="1114425" cy="457200"/>
            </a:xfrm>
            <a:prstGeom prst="straightConnector1">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54673" name="AutoShape 17"/>
            <p:cNvCxnSpPr>
              <a:cxnSpLocks noChangeShapeType="1"/>
              <a:endCxn id="454661" idx="3"/>
            </p:cNvCxnSpPr>
            <p:nvPr/>
          </p:nvCxnSpPr>
          <p:spPr bwMode="auto">
            <a:xfrm flipV="1">
              <a:off x="1600200" y="2822575"/>
              <a:ext cx="1154113" cy="762000"/>
            </a:xfrm>
            <a:prstGeom prst="straightConnector1">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454674" name="Text Box 18"/>
            <p:cNvSpPr txBox="1">
              <a:spLocks noChangeArrowheads="1"/>
            </p:cNvSpPr>
            <p:nvPr/>
          </p:nvSpPr>
          <p:spPr bwMode="auto">
            <a:xfrm>
              <a:off x="1146175" y="1736725"/>
              <a:ext cx="300038"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2000" u="none">
                  <a:solidFill>
                    <a:srgbClr val="000066"/>
                  </a:solidFill>
                  <a:effectLst/>
                  <a:latin typeface="Arial Narrow" pitchFamily="34" charset="0"/>
                </a:rPr>
                <a:t>1</a:t>
              </a:r>
              <a:endParaRPr lang="en-US" altLang="en-US" sz="2800" u="none">
                <a:solidFill>
                  <a:srgbClr val="000066"/>
                </a:solidFill>
                <a:effectLst/>
                <a:latin typeface="Arial Narrow" pitchFamily="34" charset="0"/>
              </a:endParaRPr>
            </a:p>
          </p:txBody>
        </p:sp>
        <p:sp>
          <p:nvSpPr>
            <p:cNvPr id="454675" name="Text Box 19"/>
            <p:cNvSpPr txBox="1">
              <a:spLocks noChangeArrowheads="1"/>
            </p:cNvSpPr>
            <p:nvPr/>
          </p:nvSpPr>
          <p:spPr bwMode="auto">
            <a:xfrm>
              <a:off x="1143000" y="2057400"/>
              <a:ext cx="300038"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2000" u="none">
                  <a:solidFill>
                    <a:srgbClr val="000066"/>
                  </a:solidFill>
                  <a:effectLst/>
                  <a:latin typeface="Arial Narrow" pitchFamily="34" charset="0"/>
                </a:rPr>
                <a:t>2</a:t>
              </a:r>
              <a:endParaRPr lang="en-US" altLang="en-US" sz="2800" u="none">
                <a:solidFill>
                  <a:srgbClr val="000066"/>
                </a:solidFill>
                <a:effectLst/>
                <a:latin typeface="Arial Narrow" pitchFamily="34" charset="0"/>
              </a:endParaRPr>
            </a:p>
          </p:txBody>
        </p:sp>
        <p:sp>
          <p:nvSpPr>
            <p:cNvPr id="454676" name="Text Box 20"/>
            <p:cNvSpPr txBox="1">
              <a:spLocks noChangeArrowheads="1"/>
            </p:cNvSpPr>
            <p:nvPr/>
          </p:nvSpPr>
          <p:spPr bwMode="auto">
            <a:xfrm>
              <a:off x="1143000" y="3336925"/>
              <a:ext cx="300038"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2000" u="none">
                  <a:solidFill>
                    <a:srgbClr val="000066"/>
                  </a:solidFill>
                  <a:effectLst/>
                  <a:latin typeface="Arial Narrow" pitchFamily="34" charset="0"/>
                </a:rPr>
                <a:t>6</a:t>
              </a:r>
              <a:endParaRPr lang="en-US" altLang="en-US" sz="2800" u="none">
                <a:solidFill>
                  <a:srgbClr val="000066"/>
                </a:solidFill>
                <a:effectLst/>
                <a:latin typeface="Arial Narrow" pitchFamily="34" charset="0"/>
              </a:endParaRPr>
            </a:p>
          </p:txBody>
        </p:sp>
        <p:sp>
          <p:nvSpPr>
            <p:cNvPr id="454677" name="Text Box 21"/>
            <p:cNvSpPr txBox="1">
              <a:spLocks noChangeArrowheads="1"/>
            </p:cNvSpPr>
            <p:nvPr/>
          </p:nvSpPr>
          <p:spPr bwMode="auto">
            <a:xfrm>
              <a:off x="1146175" y="2422525"/>
              <a:ext cx="300038"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2000" u="none">
                  <a:solidFill>
                    <a:srgbClr val="000066"/>
                  </a:solidFill>
                  <a:effectLst/>
                  <a:latin typeface="Arial Narrow" pitchFamily="34" charset="0"/>
                </a:rPr>
                <a:t>3</a:t>
              </a:r>
              <a:endParaRPr lang="en-US" altLang="en-US" sz="2800" u="none">
                <a:solidFill>
                  <a:srgbClr val="000066"/>
                </a:solidFill>
                <a:effectLst/>
                <a:latin typeface="Arial Narrow" pitchFamily="34" charset="0"/>
              </a:endParaRPr>
            </a:p>
          </p:txBody>
        </p:sp>
        <p:sp>
          <p:nvSpPr>
            <p:cNvPr id="454678" name="Text Box 22"/>
            <p:cNvSpPr txBox="1">
              <a:spLocks noChangeArrowheads="1"/>
            </p:cNvSpPr>
            <p:nvPr/>
          </p:nvSpPr>
          <p:spPr bwMode="auto">
            <a:xfrm>
              <a:off x="1146175" y="2727325"/>
              <a:ext cx="300038"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2000" u="none">
                  <a:solidFill>
                    <a:srgbClr val="000066"/>
                  </a:solidFill>
                  <a:effectLst/>
                  <a:latin typeface="Arial Narrow" pitchFamily="34" charset="0"/>
                </a:rPr>
                <a:t>4</a:t>
              </a:r>
              <a:endParaRPr lang="en-US" altLang="en-US" sz="2800" u="none">
                <a:solidFill>
                  <a:srgbClr val="000066"/>
                </a:solidFill>
                <a:effectLst/>
                <a:latin typeface="Arial Narrow" pitchFamily="34" charset="0"/>
              </a:endParaRPr>
            </a:p>
          </p:txBody>
        </p:sp>
        <p:sp>
          <p:nvSpPr>
            <p:cNvPr id="454679" name="Text Box 23"/>
            <p:cNvSpPr txBox="1">
              <a:spLocks noChangeArrowheads="1"/>
            </p:cNvSpPr>
            <p:nvPr/>
          </p:nvSpPr>
          <p:spPr bwMode="auto">
            <a:xfrm>
              <a:off x="1146175" y="3032125"/>
              <a:ext cx="300038"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2000" u="none">
                  <a:solidFill>
                    <a:srgbClr val="000066"/>
                  </a:solidFill>
                  <a:effectLst/>
                  <a:latin typeface="Arial Narrow" pitchFamily="34" charset="0"/>
                </a:rPr>
                <a:t>5</a:t>
              </a:r>
              <a:endParaRPr lang="en-US" altLang="en-US" sz="2800" u="none">
                <a:solidFill>
                  <a:srgbClr val="000066"/>
                </a:solidFill>
                <a:effectLst/>
                <a:latin typeface="Arial Narrow" pitchFamily="34" charset="0"/>
              </a:endParaRPr>
            </a:p>
          </p:txBody>
        </p:sp>
        <p:sp>
          <p:nvSpPr>
            <p:cNvPr id="454680" name="Text Box 24"/>
            <p:cNvSpPr txBox="1">
              <a:spLocks noChangeArrowheads="1"/>
            </p:cNvSpPr>
            <p:nvPr/>
          </p:nvSpPr>
          <p:spPr bwMode="auto">
            <a:xfrm>
              <a:off x="2670175" y="2209800"/>
              <a:ext cx="300038"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2000" u="none">
                  <a:solidFill>
                    <a:srgbClr val="000066"/>
                  </a:solidFill>
                  <a:effectLst/>
                  <a:latin typeface="Arial Narrow" pitchFamily="34" charset="0"/>
                </a:rPr>
                <a:t>7</a:t>
              </a:r>
              <a:endParaRPr lang="en-US" altLang="en-US" sz="2800" u="none">
                <a:solidFill>
                  <a:srgbClr val="000066"/>
                </a:solidFill>
                <a:effectLst/>
                <a:latin typeface="Arial Narrow" pitchFamily="34" charset="0"/>
              </a:endParaRPr>
            </a:p>
          </p:txBody>
        </p:sp>
        <p:graphicFrame>
          <p:nvGraphicFramePr>
            <p:cNvPr id="454681" name="Object 25"/>
            <p:cNvGraphicFramePr>
              <a:graphicFrameLocks noChangeAspect="1"/>
            </p:cNvGraphicFramePr>
            <p:nvPr>
              <p:extLst/>
            </p:nvPr>
          </p:nvGraphicFramePr>
          <p:xfrm>
            <a:off x="1908175" y="3200400"/>
            <a:ext cx="606425" cy="514350"/>
          </p:xfrm>
          <a:graphic>
            <a:graphicData uri="http://schemas.openxmlformats.org/presentationml/2006/ole">
              <mc:AlternateContent xmlns:mc="http://schemas.openxmlformats.org/markup-compatibility/2006">
                <mc:Choice xmlns:v="urn:schemas-microsoft-com:vml" Requires="v">
                  <p:oleObj spid="_x0000_s1264" name="Equation" r:id="rId10" imgW="253800" imgH="215640" progId="Equation.3">
                    <p:embed/>
                  </p:oleObj>
                </mc:Choice>
                <mc:Fallback>
                  <p:oleObj name="Equation" r:id="rId10" imgW="253800" imgH="215640" progId="Equation.3">
                    <p:embed/>
                    <p:pic>
                      <p:nvPicPr>
                        <p:cNvPr id="454681" name="Object 25"/>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908175" y="3200400"/>
                          <a:ext cx="606425" cy="5143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454682" name="Object 26"/>
            <p:cNvGraphicFramePr>
              <a:graphicFrameLocks noChangeAspect="1"/>
            </p:cNvGraphicFramePr>
            <p:nvPr>
              <p:extLst/>
            </p:nvPr>
          </p:nvGraphicFramePr>
          <p:xfrm>
            <a:off x="1905000" y="1905000"/>
            <a:ext cx="574675" cy="515938"/>
          </p:xfrm>
          <a:graphic>
            <a:graphicData uri="http://schemas.openxmlformats.org/presentationml/2006/ole">
              <mc:AlternateContent xmlns:mc="http://schemas.openxmlformats.org/markup-compatibility/2006">
                <mc:Choice xmlns:v="urn:schemas-microsoft-com:vml" Requires="v">
                  <p:oleObj spid="_x0000_s1265" name="Equation" r:id="rId12" imgW="241200" imgH="215640" progId="Equation.3">
                    <p:embed/>
                  </p:oleObj>
                </mc:Choice>
                <mc:Fallback>
                  <p:oleObj name="Equation" r:id="rId12" imgW="241200" imgH="215640" progId="Equation.3">
                    <p:embed/>
                    <p:pic>
                      <p:nvPicPr>
                        <p:cNvPr id="454682" name="Object 26"/>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1905000" y="1905000"/>
                          <a:ext cx="574675" cy="5159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454683" name="Object 27"/>
            <p:cNvGraphicFramePr>
              <a:graphicFrameLocks noChangeAspect="1"/>
            </p:cNvGraphicFramePr>
            <p:nvPr>
              <p:extLst/>
            </p:nvPr>
          </p:nvGraphicFramePr>
          <p:xfrm>
            <a:off x="2819400" y="2470150"/>
            <a:ext cx="882650" cy="606425"/>
          </p:xfrm>
          <a:graphic>
            <a:graphicData uri="http://schemas.openxmlformats.org/presentationml/2006/ole">
              <mc:AlternateContent xmlns:mc="http://schemas.openxmlformats.org/markup-compatibility/2006">
                <mc:Choice xmlns:v="urn:schemas-microsoft-com:vml" Requires="v">
                  <p:oleObj spid="_x0000_s1266" name="Equation" r:id="rId14" imgW="368280" imgH="253800" progId="Equation.3">
                    <p:embed/>
                  </p:oleObj>
                </mc:Choice>
                <mc:Fallback>
                  <p:oleObj name="Equation" r:id="rId14" imgW="368280" imgH="253800" progId="Equation.3">
                    <p:embed/>
                    <p:pic>
                      <p:nvPicPr>
                        <p:cNvPr id="454683" name="Object 27"/>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2819400" y="2470150"/>
                          <a:ext cx="882650" cy="6064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454684" name="Oval 28"/>
            <p:cNvSpPr>
              <a:spLocks noChangeArrowheads="1"/>
            </p:cNvSpPr>
            <p:nvPr/>
          </p:nvSpPr>
          <p:spPr bwMode="auto">
            <a:xfrm>
              <a:off x="2819400" y="2438400"/>
              <a:ext cx="838200" cy="762000"/>
            </a:xfrm>
            <a:prstGeom prst="ellipse">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54685" name="Line 29"/>
            <p:cNvSpPr>
              <a:spLocks noChangeShapeType="1"/>
            </p:cNvSpPr>
            <p:nvPr/>
          </p:nvSpPr>
          <p:spPr bwMode="auto">
            <a:xfrm>
              <a:off x="3657600" y="2819400"/>
              <a:ext cx="129540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54686" name="Oval 30"/>
            <p:cNvSpPr>
              <a:spLocks noChangeArrowheads="1"/>
            </p:cNvSpPr>
            <p:nvPr/>
          </p:nvSpPr>
          <p:spPr bwMode="auto">
            <a:xfrm>
              <a:off x="4953000" y="2057400"/>
              <a:ext cx="1600200" cy="1524000"/>
            </a:xfrm>
            <a:prstGeom prst="ellipse">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54687" name="Line 31"/>
            <p:cNvSpPr>
              <a:spLocks noChangeShapeType="1"/>
            </p:cNvSpPr>
            <p:nvPr/>
          </p:nvSpPr>
          <p:spPr bwMode="auto">
            <a:xfrm>
              <a:off x="5080000" y="2819400"/>
              <a:ext cx="1230313" cy="317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54688" name="Line 32"/>
            <p:cNvSpPr>
              <a:spLocks noChangeShapeType="1"/>
            </p:cNvSpPr>
            <p:nvPr/>
          </p:nvSpPr>
          <p:spPr bwMode="auto">
            <a:xfrm>
              <a:off x="5334000" y="2209800"/>
              <a:ext cx="3175" cy="8636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54692" name="Line 36"/>
            <p:cNvSpPr>
              <a:spLocks noChangeShapeType="1"/>
            </p:cNvSpPr>
            <p:nvPr/>
          </p:nvSpPr>
          <p:spPr bwMode="auto">
            <a:xfrm>
              <a:off x="5257800" y="2286000"/>
              <a:ext cx="1524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54693" name="Text Box 37"/>
            <p:cNvSpPr txBox="1">
              <a:spLocks noChangeArrowheads="1"/>
            </p:cNvSpPr>
            <p:nvPr/>
          </p:nvSpPr>
          <p:spPr bwMode="auto">
            <a:xfrm>
              <a:off x="5029200" y="2057400"/>
              <a:ext cx="31115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2000" u="none">
                  <a:solidFill>
                    <a:srgbClr val="000066"/>
                  </a:solidFill>
                  <a:effectLst/>
                  <a:latin typeface="Arial Narrow" pitchFamily="34" charset="0"/>
                </a:rPr>
                <a:t>T</a:t>
              </a:r>
              <a:endParaRPr lang="en-US" altLang="en-US" sz="2800" u="none">
                <a:solidFill>
                  <a:srgbClr val="000066"/>
                </a:solidFill>
                <a:effectLst/>
                <a:latin typeface="Arial Narrow" pitchFamily="34" charset="0"/>
              </a:endParaRPr>
            </a:p>
          </p:txBody>
        </p:sp>
        <p:sp>
          <p:nvSpPr>
            <p:cNvPr id="454699" name="Line 43"/>
            <p:cNvSpPr>
              <a:spLocks noChangeShapeType="1"/>
            </p:cNvSpPr>
            <p:nvPr/>
          </p:nvSpPr>
          <p:spPr bwMode="auto">
            <a:xfrm>
              <a:off x="6553200" y="2819400"/>
              <a:ext cx="60960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aphicFrame>
          <p:nvGraphicFramePr>
            <p:cNvPr id="454700" name="Object 44"/>
            <p:cNvGraphicFramePr>
              <a:graphicFrameLocks noChangeAspect="1"/>
            </p:cNvGraphicFramePr>
            <p:nvPr>
              <p:extLst/>
            </p:nvPr>
          </p:nvGraphicFramePr>
          <p:xfrm>
            <a:off x="7223125" y="2362200"/>
            <a:ext cx="484188" cy="576263"/>
          </p:xfrm>
          <a:graphic>
            <a:graphicData uri="http://schemas.openxmlformats.org/presentationml/2006/ole">
              <mc:AlternateContent xmlns:mc="http://schemas.openxmlformats.org/markup-compatibility/2006">
                <mc:Choice xmlns:v="urn:schemas-microsoft-com:vml" Requires="v">
                  <p:oleObj spid="_x0000_s1267" name="Equation" r:id="rId16" imgW="203040" imgH="241200" progId="Equation.3">
                    <p:embed/>
                  </p:oleObj>
                </mc:Choice>
                <mc:Fallback>
                  <p:oleObj name="Equation" r:id="rId16" imgW="203040" imgH="241200" progId="Equation.3">
                    <p:embed/>
                    <p:pic>
                      <p:nvPicPr>
                        <p:cNvPr id="454700" name="Object 44"/>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7223125" y="2362200"/>
                          <a:ext cx="484188" cy="5762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454701" name="Object 45"/>
            <p:cNvGraphicFramePr>
              <a:graphicFrameLocks noChangeAspect="1"/>
            </p:cNvGraphicFramePr>
            <p:nvPr>
              <p:extLst/>
            </p:nvPr>
          </p:nvGraphicFramePr>
          <p:xfrm>
            <a:off x="762000" y="1554163"/>
            <a:ext cx="392113" cy="515937"/>
          </p:xfrm>
          <a:graphic>
            <a:graphicData uri="http://schemas.openxmlformats.org/presentationml/2006/ole">
              <mc:AlternateContent xmlns:mc="http://schemas.openxmlformats.org/markup-compatibility/2006">
                <mc:Choice xmlns:v="urn:schemas-microsoft-com:vml" Requires="v">
                  <p:oleObj spid="_x0000_s1268" name="Equation" r:id="rId18" imgW="164880" imgH="215640" progId="Equation.3">
                    <p:embed/>
                  </p:oleObj>
                </mc:Choice>
                <mc:Fallback>
                  <p:oleObj name="Equation" r:id="rId18" imgW="164880" imgH="215640" progId="Equation.3">
                    <p:embed/>
                    <p:pic>
                      <p:nvPicPr>
                        <p:cNvPr id="454701" name="Object 45"/>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762000" y="1554163"/>
                          <a:ext cx="392113" cy="5159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454702" name="Object 46"/>
            <p:cNvGraphicFramePr>
              <a:graphicFrameLocks noChangeAspect="1"/>
            </p:cNvGraphicFramePr>
            <p:nvPr>
              <p:extLst/>
            </p:nvPr>
          </p:nvGraphicFramePr>
          <p:xfrm>
            <a:off x="671513" y="3200400"/>
            <a:ext cx="422275" cy="515938"/>
          </p:xfrm>
          <a:graphic>
            <a:graphicData uri="http://schemas.openxmlformats.org/presentationml/2006/ole">
              <mc:AlternateContent xmlns:mc="http://schemas.openxmlformats.org/markup-compatibility/2006">
                <mc:Choice xmlns:v="urn:schemas-microsoft-com:vml" Requires="v">
                  <p:oleObj spid="_x0000_s1269" name="Equation" r:id="rId20" imgW="177480" imgH="215640" progId="Equation.3">
                    <p:embed/>
                  </p:oleObj>
                </mc:Choice>
                <mc:Fallback>
                  <p:oleObj name="Equation" r:id="rId20" imgW="177480" imgH="215640" progId="Equation.3">
                    <p:embed/>
                    <p:pic>
                      <p:nvPicPr>
                        <p:cNvPr id="454702" name="Object 46"/>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671513" y="3200400"/>
                          <a:ext cx="422275" cy="5159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454704" name="Freeform 48"/>
            <p:cNvSpPr>
              <a:spLocks/>
            </p:cNvSpPr>
            <p:nvPr/>
          </p:nvSpPr>
          <p:spPr bwMode="auto">
            <a:xfrm>
              <a:off x="5334000" y="2286000"/>
              <a:ext cx="1066800" cy="558800"/>
            </a:xfrm>
            <a:custGeom>
              <a:avLst/>
              <a:gdLst>
                <a:gd name="T0" fmla="*/ 0 w 672"/>
                <a:gd name="T1" fmla="*/ 336 h 352"/>
                <a:gd name="T2" fmla="*/ 336 w 672"/>
                <a:gd name="T3" fmla="*/ 336 h 352"/>
                <a:gd name="T4" fmla="*/ 384 w 672"/>
                <a:gd name="T5" fmla="*/ 240 h 352"/>
                <a:gd name="T6" fmla="*/ 408 w 672"/>
                <a:gd name="T7" fmla="*/ 160 h 352"/>
                <a:gd name="T8" fmla="*/ 448 w 672"/>
                <a:gd name="T9" fmla="*/ 32 h 352"/>
                <a:gd name="T10" fmla="*/ 672 w 672"/>
                <a:gd name="T11" fmla="*/ 0 h 352"/>
              </a:gdLst>
              <a:ahLst/>
              <a:cxnLst>
                <a:cxn ang="0">
                  <a:pos x="T0" y="T1"/>
                </a:cxn>
                <a:cxn ang="0">
                  <a:pos x="T2" y="T3"/>
                </a:cxn>
                <a:cxn ang="0">
                  <a:pos x="T4" y="T5"/>
                </a:cxn>
                <a:cxn ang="0">
                  <a:pos x="T6" y="T7"/>
                </a:cxn>
                <a:cxn ang="0">
                  <a:pos x="T8" y="T9"/>
                </a:cxn>
                <a:cxn ang="0">
                  <a:pos x="T10" y="T11"/>
                </a:cxn>
              </a:cxnLst>
              <a:rect l="0" t="0" r="r" b="b"/>
              <a:pathLst>
                <a:path w="672" h="352">
                  <a:moveTo>
                    <a:pt x="0" y="336"/>
                  </a:moveTo>
                  <a:cubicBezTo>
                    <a:pt x="136" y="344"/>
                    <a:pt x="272" y="352"/>
                    <a:pt x="336" y="336"/>
                  </a:cubicBezTo>
                  <a:cubicBezTo>
                    <a:pt x="400" y="320"/>
                    <a:pt x="376" y="271"/>
                    <a:pt x="384" y="240"/>
                  </a:cubicBezTo>
                  <a:cubicBezTo>
                    <a:pt x="392" y="209"/>
                    <a:pt x="397" y="195"/>
                    <a:pt x="408" y="160"/>
                  </a:cubicBezTo>
                  <a:cubicBezTo>
                    <a:pt x="419" y="125"/>
                    <a:pt x="404" y="59"/>
                    <a:pt x="448" y="32"/>
                  </a:cubicBezTo>
                  <a:cubicBezTo>
                    <a:pt x="492" y="5"/>
                    <a:pt x="625" y="7"/>
                    <a:pt x="672" y="0"/>
                  </a:cubicBezTo>
                </a:path>
              </a:pathLst>
            </a:custGeom>
            <a:noFill/>
            <a:ln w="28575" cmpd="sng">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54705" name="Line 49"/>
            <p:cNvSpPr>
              <a:spLocks noChangeShapeType="1"/>
            </p:cNvSpPr>
            <p:nvPr/>
          </p:nvSpPr>
          <p:spPr bwMode="auto">
            <a:xfrm>
              <a:off x="5981700" y="2616200"/>
              <a:ext cx="0" cy="3810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Tree>
    <p:extLst>
      <p:ext uri="{BB962C8B-B14F-4D97-AF65-F5344CB8AC3E}">
        <p14:creationId xmlns:p14="http://schemas.microsoft.com/office/powerpoint/2010/main" val="4200681055"/>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Beyond supervised learning</a:t>
            </a:r>
            <a:endParaRPr lang="en-US" dirty="0"/>
          </a:p>
        </p:txBody>
      </p:sp>
      <p:sp>
        <p:nvSpPr>
          <p:cNvPr id="5" name="Slide Number Placeholder 4"/>
          <p:cNvSpPr>
            <a:spLocks noGrp="1"/>
          </p:cNvSpPr>
          <p:nvPr>
            <p:ph type="sldNum" sz="quarter" idx="4294967295"/>
          </p:nvPr>
        </p:nvSpPr>
        <p:spPr>
          <a:xfrm>
            <a:off x="7010400" y="6356350"/>
            <a:ext cx="2133600" cy="365125"/>
          </a:xfrm>
          <a:prstGeom prst="rect">
            <a:avLst/>
          </a:prstGeom>
        </p:spPr>
        <p:txBody>
          <a:bodyPr/>
          <a:lstStyle/>
          <a:p>
            <a:fld id="{FA6F6034-1516-478C-9756-BC6A8296D6DE}" type="slidenum">
              <a:rPr lang="en-US" smtClean="0"/>
              <a:pPr/>
              <a:t>60</a:t>
            </a:fld>
            <a:endParaRPr lang="en-US" dirty="0"/>
          </a:p>
        </p:txBody>
      </p:sp>
      <p:sp>
        <p:nvSpPr>
          <p:cNvPr id="3" name="Content Placeholder 2"/>
          <p:cNvSpPr>
            <a:spLocks noGrp="1"/>
          </p:cNvSpPr>
          <p:nvPr>
            <p:ph idx="4294967295"/>
          </p:nvPr>
        </p:nvSpPr>
        <p:spPr>
          <a:xfrm>
            <a:off x="1143000" y="1417637"/>
            <a:ext cx="7696200" cy="4525963"/>
          </a:xfrm>
          <a:prstGeom prst="rect">
            <a:avLst/>
          </a:prstGeom>
        </p:spPr>
        <p:txBody>
          <a:bodyPr/>
          <a:lstStyle/>
          <a:p>
            <a:r>
              <a:rPr lang="en-US" sz="2000" dirty="0" smtClean="0"/>
              <a:t>So far what we had was purely </a:t>
            </a:r>
            <a:r>
              <a:rPr lang="en-US" sz="2000" b="1" dirty="0" smtClean="0"/>
              <a:t>supervised</a:t>
            </a:r>
            <a:r>
              <a:rPr lang="en-US" sz="2000" dirty="0" smtClean="0"/>
              <a:t>.</a:t>
            </a:r>
          </a:p>
          <a:p>
            <a:pPr lvl="1"/>
            <a:r>
              <a:rPr lang="en-US" sz="1800" dirty="0"/>
              <a:t>Initialize parameters randomly </a:t>
            </a:r>
            <a:endParaRPr lang="en-US" sz="1800" dirty="0" smtClean="0"/>
          </a:p>
          <a:p>
            <a:pPr lvl="1"/>
            <a:r>
              <a:rPr lang="en-US" sz="1800" dirty="0" smtClean="0"/>
              <a:t>Train </a:t>
            </a:r>
            <a:r>
              <a:rPr lang="en-US" sz="1800" dirty="0"/>
              <a:t>in supervised mode </a:t>
            </a:r>
            <a:r>
              <a:rPr lang="en-US" sz="1800" dirty="0" smtClean="0"/>
              <a:t>typically, </a:t>
            </a:r>
            <a:r>
              <a:rPr lang="en-US" sz="1800" dirty="0"/>
              <a:t>using </a:t>
            </a:r>
            <a:r>
              <a:rPr lang="en-US" sz="1800" dirty="0" err="1"/>
              <a:t>backprop</a:t>
            </a:r>
            <a:r>
              <a:rPr lang="en-US" sz="1800" dirty="0"/>
              <a:t> </a:t>
            </a:r>
            <a:endParaRPr lang="en-US" sz="1800" dirty="0" smtClean="0"/>
          </a:p>
          <a:p>
            <a:pPr lvl="1"/>
            <a:r>
              <a:rPr lang="en-US" sz="1800" dirty="0" smtClean="0"/>
              <a:t>Used </a:t>
            </a:r>
            <a:r>
              <a:rPr lang="en-US" sz="1800" dirty="0"/>
              <a:t>in most practical systems </a:t>
            </a:r>
            <a:r>
              <a:rPr lang="en-US" sz="1800" dirty="0" smtClean="0"/>
              <a:t> (e.g. speech </a:t>
            </a:r>
            <a:r>
              <a:rPr lang="en-US" sz="1800" dirty="0"/>
              <a:t>and </a:t>
            </a:r>
            <a:r>
              <a:rPr lang="en-US" sz="1800" dirty="0" smtClean="0"/>
              <a:t>image recognition</a:t>
            </a:r>
            <a:r>
              <a:rPr lang="en-US" sz="1800" dirty="0" smtClean="0"/>
              <a:t>)</a:t>
            </a:r>
            <a:endParaRPr lang="en-US" sz="1800" dirty="0" smtClean="0"/>
          </a:p>
          <a:p>
            <a:r>
              <a:rPr lang="en-US" sz="2000" dirty="0"/>
              <a:t>Unsupervised, </a:t>
            </a:r>
            <a:r>
              <a:rPr lang="en-US" sz="2000" dirty="0" smtClean="0"/>
              <a:t>layer-wise </a:t>
            </a:r>
            <a:r>
              <a:rPr lang="en-US" sz="2000" dirty="0" smtClean="0"/>
              <a:t>pre-training </a:t>
            </a:r>
            <a:r>
              <a:rPr lang="en-US" sz="2000" dirty="0" smtClean="0"/>
              <a:t>+ supervised </a:t>
            </a:r>
            <a:r>
              <a:rPr lang="en-US" sz="2000" dirty="0"/>
              <a:t>classifier on top </a:t>
            </a:r>
            <a:endParaRPr lang="en-US" sz="2000" dirty="0" smtClean="0"/>
          </a:p>
          <a:p>
            <a:pPr lvl="1"/>
            <a:r>
              <a:rPr lang="en-US" sz="1600" dirty="0" smtClean="0"/>
              <a:t>Train </a:t>
            </a:r>
            <a:r>
              <a:rPr lang="en-US" sz="1600" dirty="0"/>
              <a:t>each layer unsupervised, one after the other </a:t>
            </a:r>
            <a:endParaRPr lang="en-US" sz="1600" dirty="0" smtClean="0"/>
          </a:p>
          <a:p>
            <a:pPr lvl="1"/>
            <a:r>
              <a:rPr lang="en-US" sz="1600" dirty="0" smtClean="0"/>
              <a:t>Train </a:t>
            </a:r>
            <a:r>
              <a:rPr lang="en-US" sz="1600" dirty="0"/>
              <a:t>a supervised classifier on top, keeping the other layers fixed </a:t>
            </a:r>
            <a:endParaRPr lang="en-US" sz="1600" dirty="0" smtClean="0"/>
          </a:p>
          <a:p>
            <a:pPr lvl="1"/>
            <a:r>
              <a:rPr lang="en-US" sz="1600" dirty="0" smtClean="0"/>
              <a:t>Good </a:t>
            </a:r>
            <a:r>
              <a:rPr lang="en-US" sz="1600" dirty="0"/>
              <a:t>when very few labeled samples are </a:t>
            </a:r>
            <a:r>
              <a:rPr lang="en-US" sz="1600" dirty="0" smtClean="0"/>
              <a:t>available</a:t>
            </a:r>
          </a:p>
          <a:p>
            <a:r>
              <a:rPr lang="en-US" sz="2000" dirty="0" smtClean="0"/>
              <a:t>Unsupervised, </a:t>
            </a:r>
            <a:r>
              <a:rPr lang="en-US" sz="2000" dirty="0"/>
              <a:t>layer-wise </a:t>
            </a:r>
            <a:r>
              <a:rPr lang="en-US" sz="2000" dirty="0" smtClean="0"/>
              <a:t>pre-training + </a:t>
            </a:r>
            <a:r>
              <a:rPr lang="en-US" sz="2000" dirty="0" smtClean="0"/>
              <a:t>supervised fine-tuning </a:t>
            </a:r>
          </a:p>
          <a:p>
            <a:pPr lvl="1"/>
            <a:r>
              <a:rPr lang="en-US" sz="1800" dirty="0" smtClean="0"/>
              <a:t>Train each layer unsupervised, one after the other </a:t>
            </a:r>
          </a:p>
          <a:p>
            <a:pPr lvl="1"/>
            <a:r>
              <a:rPr lang="en-US" sz="1800" dirty="0" smtClean="0"/>
              <a:t>Add a classifier layer, and retrain the whole thing supervised </a:t>
            </a:r>
          </a:p>
          <a:p>
            <a:pPr lvl="1"/>
            <a:r>
              <a:rPr lang="en-US" sz="1800" dirty="0" smtClean="0"/>
              <a:t>Good when label set is poor (e.g. pedestrian detection)  </a:t>
            </a:r>
          </a:p>
          <a:p>
            <a:pPr lvl="1"/>
            <a:endParaRPr lang="en-US" sz="1600" dirty="0"/>
          </a:p>
        </p:txBody>
      </p:sp>
      <p:sp>
        <p:nvSpPr>
          <p:cNvPr id="6" name="Rectangle 5"/>
          <p:cNvSpPr/>
          <p:nvPr/>
        </p:nvSpPr>
        <p:spPr>
          <a:xfrm>
            <a:off x="914400" y="5486400"/>
            <a:ext cx="3429000" cy="685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u="none" dirty="0" smtClean="0">
                <a:solidFill>
                  <a:schemeClr val="tx1"/>
                </a:solidFill>
              </a:rPr>
              <a:t>We won’t talk </a:t>
            </a:r>
            <a:r>
              <a:rPr lang="en-US" sz="1400" u="none" dirty="0" smtClean="0">
                <a:solidFill>
                  <a:schemeClr val="tx1"/>
                </a:solidFill>
              </a:rPr>
              <a:t>about </a:t>
            </a:r>
            <a:r>
              <a:rPr lang="en-US" sz="1400" u="none" dirty="0" smtClean="0">
                <a:solidFill>
                  <a:schemeClr val="tx1"/>
                </a:solidFill>
              </a:rPr>
              <a:t>unsupervised </a:t>
            </a:r>
            <a:r>
              <a:rPr lang="en-US" sz="1400" u="none" dirty="0" smtClean="0">
                <a:solidFill>
                  <a:schemeClr val="tx1"/>
                </a:solidFill>
              </a:rPr>
              <a:t>pre-training here.  </a:t>
            </a:r>
            <a:r>
              <a:rPr lang="en-US" sz="1400" u="none" dirty="0" smtClean="0">
                <a:solidFill>
                  <a:schemeClr val="tx1"/>
                </a:solidFill>
              </a:rPr>
              <a:t>But it’s good to have this in mind, since it is an active topic of research. </a:t>
            </a:r>
            <a:endParaRPr lang="en-US" sz="1400" u="none" dirty="0">
              <a:solidFill>
                <a:schemeClr val="tx1"/>
              </a:solidFill>
            </a:endParaRPr>
          </a:p>
        </p:txBody>
      </p:sp>
      <p:cxnSp>
        <p:nvCxnSpPr>
          <p:cNvPr id="8" name="Elbow Connector 7"/>
          <p:cNvCxnSpPr>
            <a:stCxn id="6" idx="1"/>
          </p:cNvCxnSpPr>
          <p:nvPr/>
        </p:nvCxnSpPr>
        <p:spPr>
          <a:xfrm rot="10800000" flipH="1">
            <a:off x="914399" y="2971800"/>
            <a:ext cx="266699" cy="2857500"/>
          </a:xfrm>
          <a:prstGeom prst="bentConnector4">
            <a:avLst>
              <a:gd name="adj1" fmla="val -85715"/>
              <a:gd name="adj2" fmla="val 99965"/>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7" name="Elbow Connector 16"/>
          <p:cNvCxnSpPr>
            <a:stCxn id="6" idx="1"/>
          </p:cNvCxnSpPr>
          <p:nvPr/>
        </p:nvCxnSpPr>
        <p:spPr>
          <a:xfrm rot="10800000" flipH="1">
            <a:off x="914400" y="4191000"/>
            <a:ext cx="228600" cy="1638300"/>
          </a:xfrm>
          <a:prstGeom prst="bentConnector4">
            <a:avLst>
              <a:gd name="adj1" fmla="val -100000"/>
              <a:gd name="adj2" fmla="val 100263"/>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045092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animEffect transition="in" filter="fade">
                                      <p:cBhvr>
                                        <p:cTn id="7" dur="500"/>
                                        <p:tgtEl>
                                          <p:spTgt spid="3">
                                            <p:txEl>
                                              <p:pRg st="4" end="4"/>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5" end="5"/>
                                            </p:txEl>
                                          </p:spTgt>
                                        </p:tgtEl>
                                        <p:attrNameLst>
                                          <p:attrName>style.visibility</p:attrName>
                                        </p:attrNameLst>
                                      </p:cBhvr>
                                      <p:to>
                                        <p:strVal val="visible"/>
                                      </p:to>
                                    </p:set>
                                    <p:animEffect transition="in" filter="fade">
                                      <p:cBhvr>
                                        <p:cTn id="10" dur="500"/>
                                        <p:tgtEl>
                                          <p:spTgt spid="3">
                                            <p:txEl>
                                              <p:pRg st="5" end="5"/>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6" end="6"/>
                                            </p:txEl>
                                          </p:spTgt>
                                        </p:tgtEl>
                                        <p:attrNameLst>
                                          <p:attrName>style.visibility</p:attrName>
                                        </p:attrNameLst>
                                      </p:cBhvr>
                                      <p:to>
                                        <p:strVal val="visible"/>
                                      </p:to>
                                    </p:set>
                                    <p:animEffect transition="in" filter="fade">
                                      <p:cBhvr>
                                        <p:cTn id="13" dur="500"/>
                                        <p:tgtEl>
                                          <p:spTgt spid="3">
                                            <p:txEl>
                                              <p:pRg st="6" end="6"/>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3">
                                            <p:txEl>
                                              <p:pRg st="7" end="7"/>
                                            </p:txEl>
                                          </p:spTgt>
                                        </p:tgtEl>
                                        <p:attrNameLst>
                                          <p:attrName>style.visibility</p:attrName>
                                        </p:attrNameLst>
                                      </p:cBhvr>
                                      <p:to>
                                        <p:strVal val="visible"/>
                                      </p:to>
                                    </p:set>
                                    <p:animEffect transition="in" filter="fade">
                                      <p:cBhvr>
                                        <p:cTn id="16" dur="500"/>
                                        <p:tgtEl>
                                          <p:spTgt spid="3">
                                            <p:txEl>
                                              <p:pRg st="7" end="7"/>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3">
                                            <p:txEl>
                                              <p:pRg st="8" end="8"/>
                                            </p:txEl>
                                          </p:spTgt>
                                        </p:tgtEl>
                                        <p:attrNameLst>
                                          <p:attrName>style.visibility</p:attrName>
                                        </p:attrNameLst>
                                      </p:cBhvr>
                                      <p:to>
                                        <p:strVal val="visible"/>
                                      </p:to>
                                    </p:set>
                                    <p:animEffect transition="in" filter="fade">
                                      <p:cBhvr>
                                        <p:cTn id="21" dur="500"/>
                                        <p:tgtEl>
                                          <p:spTgt spid="3">
                                            <p:txEl>
                                              <p:pRg st="8" end="8"/>
                                            </p:txEl>
                                          </p:spTgt>
                                        </p:tgtEl>
                                      </p:cBhvr>
                                    </p:animEffect>
                                  </p:childTnLst>
                                </p:cTn>
                              </p:par>
                              <p:par>
                                <p:cTn id="22" presetID="10" presetClass="entr" presetSubtype="0" fill="hold" nodeType="withEffect">
                                  <p:stCondLst>
                                    <p:cond delay="0"/>
                                  </p:stCondLst>
                                  <p:childTnLst>
                                    <p:set>
                                      <p:cBhvr>
                                        <p:cTn id="23" dur="1" fill="hold">
                                          <p:stCondLst>
                                            <p:cond delay="0"/>
                                          </p:stCondLst>
                                        </p:cTn>
                                        <p:tgtEl>
                                          <p:spTgt spid="3">
                                            <p:txEl>
                                              <p:pRg st="9" end="9"/>
                                            </p:txEl>
                                          </p:spTgt>
                                        </p:tgtEl>
                                        <p:attrNameLst>
                                          <p:attrName>style.visibility</p:attrName>
                                        </p:attrNameLst>
                                      </p:cBhvr>
                                      <p:to>
                                        <p:strVal val="visible"/>
                                      </p:to>
                                    </p:set>
                                    <p:animEffect transition="in" filter="fade">
                                      <p:cBhvr>
                                        <p:cTn id="24" dur="500"/>
                                        <p:tgtEl>
                                          <p:spTgt spid="3">
                                            <p:txEl>
                                              <p:pRg st="9" end="9"/>
                                            </p:txEl>
                                          </p:spTgt>
                                        </p:tgtEl>
                                      </p:cBhvr>
                                    </p:animEffect>
                                  </p:childTnLst>
                                </p:cTn>
                              </p:par>
                              <p:par>
                                <p:cTn id="25" presetID="10" presetClass="entr" presetSubtype="0" fill="hold" nodeType="withEffect">
                                  <p:stCondLst>
                                    <p:cond delay="0"/>
                                  </p:stCondLst>
                                  <p:childTnLst>
                                    <p:set>
                                      <p:cBhvr>
                                        <p:cTn id="26" dur="1" fill="hold">
                                          <p:stCondLst>
                                            <p:cond delay="0"/>
                                          </p:stCondLst>
                                        </p:cTn>
                                        <p:tgtEl>
                                          <p:spTgt spid="3">
                                            <p:txEl>
                                              <p:pRg st="10" end="10"/>
                                            </p:txEl>
                                          </p:spTgt>
                                        </p:tgtEl>
                                        <p:attrNameLst>
                                          <p:attrName>style.visibility</p:attrName>
                                        </p:attrNameLst>
                                      </p:cBhvr>
                                      <p:to>
                                        <p:strVal val="visible"/>
                                      </p:to>
                                    </p:set>
                                    <p:animEffect transition="in" filter="fade">
                                      <p:cBhvr>
                                        <p:cTn id="27" dur="500"/>
                                        <p:tgtEl>
                                          <p:spTgt spid="3">
                                            <p:txEl>
                                              <p:pRg st="10" end="10"/>
                                            </p:txEl>
                                          </p:spTgt>
                                        </p:tgtEl>
                                      </p:cBhvr>
                                    </p:animEffect>
                                  </p:childTnLst>
                                </p:cTn>
                              </p:par>
                              <p:par>
                                <p:cTn id="28" presetID="10" presetClass="entr" presetSubtype="0" fill="hold" nodeType="withEffect">
                                  <p:stCondLst>
                                    <p:cond delay="0"/>
                                  </p:stCondLst>
                                  <p:childTnLst>
                                    <p:set>
                                      <p:cBhvr>
                                        <p:cTn id="29" dur="1" fill="hold">
                                          <p:stCondLst>
                                            <p:cond delay="0"/>
                                          </p:stCondLst>
                                        </p:cTn>
                                        <p:tgtEl>
                                          <p:spTgt spid="3">
                                            <p:txEl>
                                              <p:pRg st="11" end="11"/>
                                            </p:txEl>
                                          </p:spTgt>
                                        </p:tgtEl>
                                        <p:attrNameLst>
                                          <p:attrName>style.visibility</p:attrName>
                                        </p:attrNameLst>
                                      </p:cBhvr>
                                      <p:to>
                                        <p:strVal val="visible"/>
                                      </p:to>
                                    </p:set>
                                    <p:animEffect transition="in" filter="fade">
                                      <p:cBhvr>
                                        <p:cTn id="30" dur="500"/>
                                        <p:tgtEl>
                                          <p:spTgt spid="3">
                                            <p:txEl>
                                              <p:pRg st="11" end="11"/>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nodeType="clickEffect">
                                  <p:stCondLst>
                                    <p:cond delay="0"/>
                                  </p:stCondLst>
                                  <p:childTnLst>
                                    <p:set>
                                      <p:cBhvr>
                                        <p:cTn id="34" dur="1" fill="hold">
                                          <p:stCondLst>
                                            <p:cond delay="0"/>
                                          </p:stCondLst>
                                        </p:cTn>
                                        <p:tgtEl>
                                          <p:spTgt spid="17"/>
                                        </p:tgtEl>
                                        <p:attrNameLst>
                                          <p:attrName>style.visibility</p:attrName>
                                        </p:attrNameLst>
                                      </p:cBhvr>
                                      <p:to>
                                        <p:strVal val="visible"/>
                                      </p:to>
                                    </p:set>
                                    <p:animEffect transition="in" filter="fade">
                                      <p:cBhvr>
                                        <p:cTn id="35" dur="500"/>
                                        <p:tgtEl>
                                          <p:spTgt spid="17"/>
                                        </p:tgtEl>
                                      </p:cBhvr>
                                    </p:animEffect>
                                  </p:childTnLst>
                                </p:cTn>
                              </p:par>
                              <p:par>
                                <p:cTn id="36" presetID="10" presetClass="entr" presetSubtype="0" fill="hold" nodeType="withEffect">
                                  <p:stCondLst>
                                    <p:cond delay="0"/>
                                  </p:stCondLst>
                                  <p:childTnLst>
                                    <p:set>
                                      <p:cBhvr>
                                        <p:cTn id="37" dur="1" fill="hold">
                                          <p:stCondLst>
                                            <p:cond delay="0"/>
                                          </p:stCondLst>
                                        </p:cTn>
                                        <p:tgtEl>
                                          <p:spTgt spid="8"/>
                                        </p:tgtEl>
                                        <p:attrNameLst>
                                          <p:attrName>style.visibility</p:attrName>
                                        </p:attrNameLst>
                                      </p:cBhvr>
                                      <p:to>
                                        <p:strVal val="visible"/>
                                      </p:to>
                                    </p:set>
                                    <p:animEffect transition="in" filter="fade">
                                      <p:cBhvr>
                                        <p:cTn id="38" dur="500"/>
                                        <p:tgtEl>
                                          <p:spTgt spid="8"/>
                                        </p:tgtEl>
                                      </p:cBhvr>
                                    </p:animEffect>
                                  </p:childTnLst>
                                </p:cTn>
                              </p:par>
                              <p:par>
                                <p:cTn id="39" presetID="10" presetClass="entr" presetSubtype="0" fill="hold" grpId="0" nodeType="withEffect">
                                  <p:stCondLst>
                                    <p:cond delay="0"/>
                                  </p:stCondLst>
                                  <p:childTnLst>
                                    <p:set>
                                      <p:cBhvr>
                                        <p:cTn id="40" dur="1" fill="hold">
                                          <p:stCondLst>
                                            <p:cond delay="0"/>
                                          </p:stCondLst>
                                        </p:cTn>
                                        <p:tgtEl>
                                          <p:spTgt spid="6"/>
                                        </p:tgtEl>
                                        <p:attrNameLst>
                                          <p:attrName>style.visibility</p:attrName>
                                        </p:attrNameLst>
                                      </p:cBhvr>
                                      <p:to>
                                        <p:strVal val="visible"/>
                                      </p:to>
                                    </p:set>
                                    <p:animEffect transition="in" filter="fade">
                                      <p:cBhvr>
                                        <p:cTn id="41"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NN-2</a:t>
            </a:r>
            <a:endParaRPr lang="en-US" dirty="0"/>
          </a:p>
        </p:txBody>
      </p:sp>
      <p:sp>
        <p:nvSpPr>
          <p:cNvPr id="3" name="Slide Number Placeholder 2"/>
          <p:cNvSpPr>
            <a:spLocks noGrp="1"/>
          </p:cNvSpPr>
          <p:nvPr>
            <p:ph type="sldNum" sz="quarter" idx="4"/>
          </p:nvPr>
        </p:nvSpPr>
        <p:spPr/>
        <p:txBody>
          <a:bodyPr/>
          <a:lstStyle/>
          <a:p>
            <a:fld id="{0C921938-476A-4922-BE24-3B8F6A2854D9}" type="slidenum">
              <a:rPr lang="en-US" smtClean="0"/>
              <a:pPr/>
              <a:t>61</a:t>
            </a:fld>
            <a:endParaRPr lang="en-US" dirty="0"/>
          </a:p>
        </p:txBody>
      </p:sp>
    </p:spTree>
    <p:extLst>
      <p:ext uri="{BB962C8B-B14F-4D97-AF65-F5344CB8AC3E}">
        <p14:creationId xmlns:p14="http://schemas.microsoft.com/office/powerpoint/2010/main" val="2359516778"/>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62" name="Rectangle 2"/>
          <p:cNvSpPr>
            <a:spLocks noGrp="1" noChangeArrowheads="1"/>
          </p:cNvSpPr>
          <p:nvPr>
            <p:ph type="title"/>
          </p:nvPr>
        </p:nvSpPr>
        <p:spPr/>
        <p:txBody>
          <a:bodyPr/>
          <a:lstStyle/>
          <a:p>
            <a:r>
              <a:rPr lang="en-US" dirty="0" smtClean="0">
                <a:latin typeface="Calibri" pitchFamily="34" charset="0"/>
              </a:rPr>
              <a:t>Recap: Multi-Layer </a:t>
            </a:r>
            <a:r>
              <a:rPr lang="en-US" dirty="0" err="1" smtClean="0">
                <a:latin typeface="Calibri" pitchFamily="34" charset="0"/>
              </a:rPr>
              <a:t>Perceptrons</a:t>
            </a:r>
            <a:endParaRPr lang="en-US" dirty="0">
              <a:latin typeface="Calibri" pitchFamily="34" charset="0"/>
            </a:endParaRPr>
          </a:p>
        </p:txBody>
      </p:sp>
      <p:sp>
        <p:nvSpPr>
          <p:cNvPr id="1064963" name="Rectangle 3"/>
          <p:cNvSpPr>
            <a:spLocks noGrp="1" noChangeArrowheads="1"/>
          </p:cNvSpPr>
          <p:nvPr>
            <p:ph idx="1"/>
          </p:nvPr>
        </p:nvSpPr>
        <p:spPr/>
        <p:txBody>
          <a:bodyPr/>
          <a:lstStyle/>
          <a:p>
            <a:pPr>
              <a:lnSpc>
                <a:spcPct val="80000"/>
              </a:lnSpc>
            </a:pPr>
            <a:r>
              <a:rPr lang="en-US" dirty="0" smtClean="0">
                <a:solidFill>
                  <a:schemeClr val="accent2"/>
                </a:solidFill>
                <a:latin typeface="Calibri" pitchFamily="34" charset="0"/>
              </a:rPr>
              <a:t>Multi-layer network </a:t>
            </a:r>
          </a:p>
          <a:p>
            <a:pPr lvl="1">
              <a:lnSpc>
                <a:spcPct val="80000"/>
              </a:lnSpc>
            </a:pPr>
            <a:r>
              <a:rPr lang="en-US" dirty="0">
                <a:solidFill>
                  <a:schemeClr val="accent2"/>
                </a:solidFill>
                <a:latin typeface="Calibri" pitchFamily="34" charset="0"/>
              </a:rPr>
              <a:t>A global </a:t>
            </a:r>
            <a:r>
              <a:rPr lang="en-US" dirty="0" err="1">
                <a:solidFill>
                  <a:schemeClr val="accent2"/>
                </a:solidFill>
                <a:latin typeface="Calibri" pitchFamily="34" charset="0"/>
              </a:rPr>
              <a:t>approximator</a:t>
            </a:r>
            <a:r>
              <a:rPr lang="en-US" dirty="0">
                <a:solidFill>
                  <a:schemeClr val="accent2"/>
                </a:solidFill>
                <a:latin typeface="Calibri" pitchFamily="34" charset="0"/>
              </a:rPr>
              <a:t> </a:t>
            </a:r>
          </a:p>
          <a:p>
            <a:pPr lvl="1">
              <a:lnSpc>
                <a:spcPct val="80000"/>
              </a:lnSpc>
            </a:pPr>
            <a:r>
              <a:rPr lang="en-US" dirty="0" smtClean="0">
                <a:solidFill>
                  <a:schemeClr val="accent2"/>
                </a:solidFill>
                <a:latin typeface="Calibri" pitchFamily="34" charset="0"/>
              </a:rPr>
              <a:t>Different </a:t>
            </a:r>
            <a:r>
              <a:rPr lang="en-US" dirty="0">
                <a:solidFill>
                  <a:schemeClr val="accent2"/>
                </a:solidFill>
                <a:latin typeface="Calibri" pitchFamily="34" charset="0"/>
              </a:rPr>
              <a:t>rules for training it </a:t>
            </a:r>
            <a:endParaRPr lang="en-US" dirty="0" smtClean="0">
              <a:solidFill>
                <a:schemeClr val="accent2"/>
              </a:solidFill>
              <a:latin typeface="Calibri" pitchFamily="34" charset="0"/>
            </a:endParaRPr>
          </a:p>
          <a:p>
            <a:pPr>
              <a:lnSpc>
                <a:spcPct val="80000"/>
              </a:lnSpc>
            </a:pPr>
            <a:r>
              <a:rPr lang="en-US" dirty="0" smtClean="0">
                <a:solidFill>
                  <a:schemeClr val="accent2"/>
                </a:solidFill>
                <a:latin typeface="Calibri" pitchFamily="34" charset="0"/>
              </a:rPr>
              <a:t>The Back-propagation</a:t>
            </a:r>
          </a:p>
          <a:p>
            <a:pPr lvl="1">
              <a:lnSpc>
                <a:spcPct val="80000"/>
              </a:lnSpc>
            </a:pPr>
            <a:r>
              <a:rPr lang="en-US" dirty="0" smtClean="0">
                <a:solidFill>
                  <a:schemeClr val="accent2"/>
                </a:solidFill>
                <a:latin typeface="Calibri" pitchFamily="34" charset="0"/>
              </a:rPr>
              <a:t>Forward step </a:t>
            </a:r>
          </a:p>
          <a:p>
            <a:pPr lvl="1">
              <a:lnSpc>
                <a:spcPct val="80000"/>
              </a:lnSpc>
            </a:pPr>
            <a:r>
              <a:rPr lang="en-US" dirty="0" smtClean="0">
                <a:solidFill>
                  <a:schemeClr val="accent2"/>
                </a:solidFill>
                <a:latin typeface="Calibri" pitchFamily="34" charset="0"/>
              </a:rPr>
              <a:t>Back propagation of errors </a:t>
            </a:r>
          </a:p>
          <a:p>
            <a:pPr>
              <a:lnSpc>
                <a:spcPct val="80000"/>
              </a:lnSpc>
            </a:pPr>
            <a:endParaRPr lang="en-US" dirty="0" smtClean="0">
              <a:solidFill>
                <a:schemeClr val="accent2"/>
              </a:solidFill>
              <a:latin typeface="Calibri" pitchFamily="34" charset="0"/>
            </a:endParaRPr>
          </a:p>
          <a:p>
            <a:pPr>
              <a:lnSpc>
                <a:spcPct val="80000"/>
              </a:lnSpc>
            </a:pPr>
            <a:r>
              <a:rPr lang="en-US" dirty="0" smtClean="0">
                <a:solidFill>
                  <a:schemeClr val="accent2"/>
                </a:solidFill>
                <a:latin typeface="Calibri" pitchFamily="34" charset="0"/>
              </a:rPr>
              <a:t>Congrats! Now you know the </a:t>
            </a:r>
            <a:r>
              <a:rPr lang="en-US" dirty="0" smtClean="0">
                <a:solidFill>
                  <a:schemeClr val="accent2"/>
                </a:solidFill>
                <a:latin typeface="Calibri" pitchFamily="34" charset="0"/>
              </a:rPr>
              <a:t>one of the important algorithms in neural </a:t>
            </a:r>
            <a:r>
              <a:rPr lang="en-US" dirty="0" smtClean="0">
                <a:solidFill>
                  <a:schemeClr val="accent2"/>
                </a:solidFill>
                <a:latin typeface="Calibri" pitchFamily="34" charset="0"/>
              </a:rPr>
              <a:t>networks!</a:t>
            </a:r>
          </a:p>
          <a:p>
            <a:pPr>
              <a:lnSpc>
                <a:spcPct val="80000"/>
              </a:lnSpc>
            </a:pPr>
            <a:r>
              <a:rPr lang="en-US" dirty="0" smtClean="0">
                <a:solidFill>
                  <a:schemeClr val="accent2"/>
                </a:solidFill>
                <a:latin typeface="Calibri" pitchFamily="34" charset="0"/>
              </a:rPr>
              <a:t>Today: </a:t>
            </a:r>
          </a:p>
          <a:p>
            <a:pPr lvl="1">
              <a:lnSpc>
                <a:spcPct val="80000"/>
              </a:lnSpc>
            </a:pPr>
            <a:r>
              <a:rPr lang="en-US" dirty="0" smtClean="0">
                <a:solidFill>
                  <a:schemeClr val="accent2"/>
                </a:solidFill>
                <a:latin typeface="Calibri" pitchFamily="34" charset="0"/>
              </a:rPr>
              <a:t>Convolutional Neural Networks </a:t>
            </a:r>
          </a:p>
          <a:p>
            <a:pPr lvl="1">
              <a:lnSpc>
                <a:spcPct val="80000"/>
              </a:lnSpc>
            </a:pPr>
            <a:r>
              <a:rPr lang="en-US" dirty="0" smtClean="0">
                <a:solidFill>
                  <a:schemeClr val="accent2"/>
                </a:solidFill>
                <a:latin typeface="Calibri" pitchFamily="34" charset="0"/>
              </a:rPr>
              <a:t>Recurrent Neural Networks  </a:t>
            </a:r>
          </a:p>
        </p:txBody>
      </p:sp>
      <p:sp>
        <p:nvSpPr>
          <p:cNvPr id="6" name="Slide Number Placeholder 5"/>
          <p:cNvSpPr>
            <a:spLocks noGrp="1"/>
          </p:cNvSpPr>
          <p:nvPr>
            <p:ph type="sldNum" sz="quarter" idx="4294967295"/>
          </p:nvPr>
        </p:nvSpPr>
        <p:spPr>
          <a:xfrm>
            <a:off x="7010400" y="6356350"/>
            <a:ext cx="2133600" cy="365125"/>
          </a:xfrm>
        </p:spPr>
        <p:txBody>
          <a:bodyPr/>
          <a:lstStyle/>
          <a:p>
            <a:fld id="{7290A62C-F7EB-4847-AE6C-B5EDD3F056E7}" type="slidenum">
              <a:rPr lang="en-US"/>
              <a:pPr/>
              <a:t>62</a:t>
            </a:fld>
            <a:endParaRPr lang="en-US" dirty="0"/>
          </a:p>
        </p:txBody>
      </p:sp>
      <p:grpSp>
        <p:nvGrpSpPr>
          <p:cNvPr id="7" name="Group 6"/>
          <p:cNvGrpSpPr/>
          <p:nvPr/>
        </p:nvGrpSpPr>
        <p:grpSpPr>
          <a:xfrm>
            <a:off x="5410200" y="1219200"/>
            <a:ext cx="3454839" cy="2312432"/>
            <a:chOff x="5599913" y="3472934"/>
            <a:chExt cx="3454839" cy="2312432"/>
          </a:xfrm>
        </p:grpSpPr>
        <p:grpSp>
          <p:nvGrpSpPr>
            <p:cNvPr id="8" name="Group 51"/>
            <p:cNvGrpSpPr>
              <a:grpSpLocks/>
            </p:cNvGrpSpPr>
            <p:nvPr/>
          </p:nvGrpSpPr>
          <p:grpSpPr bwMode="auto">
            <a:xfrm>
              <a:off x="6248400" y="3543300"/>
              <a:ext cx="2209800" cy="2171700"/>
              <a:chOff x="1872" y="2496"/>
              <a:chExt cx="1392" cy="1368"/>
            </a:xfrm>
          </p:grpSpPr>
          <p:grpSp>
            <p:nvGrpSpPr>
              <p:cNvPr id="13" name="Group 26"/>
              <p:cNvGrpSpPr>
                <a:grpSpLocks/>
              </p:cNvGrpSpPr>
              <p:nvPr/>
            </p:nvGrpSpPr>
            <p:grpSpPr bwMode="auto">
              <a:xfrm>
                <a:off x="1872" y="3720"/>
                <a:ext cx="1392" cy="144"/>
                <a:chOff x="1872" y="3720"/>
                <a:chExt cx="1392" cy="144"/>
              </a:xfrm>
            </p:grpSpPr>
            <p:sp>
              <p:nvSpPr>
                <p:cNvPr id="43" name="Oval 10"/>
                <p:cNvSpPr>
                  <a:spLocks noChangeArrowheads="1"/>
                </p:cNvSpPr>
                <p:nvPr/>
              </p:nvSpPr>
              <p:spPr bwMode="auto">
                <a:xfrm>
                  <a:off x="1872" y="3720"/>
                  <a:ext cx="144" cy="144"/>
                </a:xfrm>
                <a:prstGeom prst="ellipse">
                  <a:avLst/>
                </a:prstGeom>
                <a:solidFill>
                  <a:schemeClr val="tx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4" name="Oval 11"/>
                <p:cNvSpPr>
                  <a:spLocks noChangeArrowheads="1"/>
                </p:cNvSpPr>
                <p:nvPr/>
              </p:nvSpPr>
              <p:spPr bwMode="auto">
                <a:xfrm>
                  <a:off x="2256" y="3720"/>
                  <a:ext cx="144" cy="144"/>
                </a:xfrm>
                <a:prstGeom prst="ellipse">
                  <a:avLst/>
                </a:prstGeom>
                <a:solidFill>
                  <a:schemeClr val="tx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5" name="Oval 12"/>
                <p:cNvSpPr>
                  <a:spLocks noChangeArrowheads="1"/>
                </p:cNvSpPr>
                <p:nvPr/>
              </p:nvSpPr>
              <p:spPr bwMode="auto">
                <a:xfrm>
                  <a:off x="2832" y="3720"/>
                  <a:ext cx="144" cy="144"/>
                </a:xfrm>
                <a:prstGeom prst="ellipse">
                  <a:avLst/>
                </a:prstGeom>
                <a:solidFill>
                  <a:schemeClr val="tx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6" name="Oval 13"/>
                <p:cNvSpPr>
                  <a:spLocks noChangeArrowheads="1"/>
                </p:cNvSpPr>
                <p:nvPr/>
              </p:nvSpPr>
              <p:spPr bwMode="auto">
                <a:xfrm>
                  <a:off x="3120" y="3720"/>
                  <a:ext cx="144" cy="144"/>
                </a:xfrm>
                <a:prstGeom prst="ellipse">
                  <a:avLst/>
                </a:prstGeom>
                <a:solidFill>
                  <a:schemeClr val="tx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7" name="Oval 14"/>
                <p:cNvSpPr>
                  <a:spLocks noChangeArrowheads="1"/>
                </p:cNvSpPr>
                <p:nvPr/>
              </p:nvSpPr>
              <p:spPr bwMode="auto">
                <a:xfrm>
                  <a:off x="2544" y="3720"/>
                  <a:ext cx="144" cy="144"/>
                </a:xfrm>
                <a:prstGeom prst="ellipse">
                  <a:avLst/>
                </a:prstGeom>
                <a:solidFill>
                  <a:schemeClr val="tx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14" name="Group 25"/>
              <p:cNvGrpSpPr>
                <a:grpSpLocks/>
              </p:cNvGrpSpPr>
              <p:nvPr/>
            </p:nvGrpSpPr>
            <p:grpSpPr bwMode="auto">
              <a:xfrm>
                <a:off x="2016" y="3108"/>
                <a:ext cx="1056" cy="144"/>
                <a:chOff x="2016" y="3168"/>
                <a:chExt cx="1056" cy="144"/>
              </a:xfrm>
            </p:grpSpPr>
            <p:sp>
              <p:nvSpPr>
                <p:cNvPr id="40" name="Oval 16"/>
                <p:cNvSpPr>
                  <a:spLocks noChangeArrowheads="1"/>
                </p:cNvSpPr>
                <p:nvPr/>
              </p:nvSpPr>
              <p:spPr bwMode="auto">
                <a:xfrm>
                  <a:off x="2016" y="3168"/>
                  <a:ext cx="144" cy="144"/>
                </a:xfrm>
                <a:prstGeom prst="ellipse">
                  <a:avLst/>
                </a:prstGeom>
                <a:solidFill>
                  <a:schemeClr val="tx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1" name="Oval 17"/>
                <p:cNvSpPr>
                  <a:spLocks noChangeArrowheads="1"/>
                </p:cNvSpPr>
                <p:nvPr/>
              </p:nvSpPr>
              <p:spPr bwMode="auto">
                <a:xfrm>
                  <a:off x="2928" y="3168"/>
                  <a:ext cx="144" cy="144"/>
                </a:xfrm>
                <a:prstGeom prst="ellipse">
                  <a:avLst/>
                </a:prstGeom>
                <a:solidFill>
                  <a:schemeClr val="tx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2" name="Oval 19"/>
                <p:cNvSpPr>
                  <a:spLocks noChangeArrowheads="1"/>
                </p:cNvSpPr>
                <p:nvPr/>
              </p:nvSpPr>
              <p:spPr bwMode="auto">
                <a:xfrm>
                  <a:off x="2496" y="3168"/>
                  <a:ext cx="144" cy="144"/>
                </a:xfrm>
                <a:prstGeom prst="ellipse">
                  <a:avLst/>
                </a:prstGeom>
                <a:solidFill>
                  <a:schemeClr val="tx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15" name="Group 27"/>
              <p:cNvGrpSpPr>
                <a:grpSpLocks/>
              </p:cNvGrpSpPr>
              <p:nvPr/>
            </p:nvGrpSpPr>
            <p:grpSpPr bwMode="auto">
              <a:xfrm>
                <a:off x="2208" y="2496"/>
                <a:ext cx="624" cy="144"/>
                <a:chOff x="2208" y="2496"/>
                <a:chExt cx="624" cy="144"/>
              </a:xfrm>
            </p:grpSpPr>
            <p:sp>
              <p:nvSpPr>
                <p:cNvPr id="38" name="Oval 21"/>
                <p:cNvSpPr>
                  <a:spLocks noChangeArrowheads="1"/>
                </p:cNvSpPr>
                <p:nvPr/>
              </p:nvSpPr>
              <p:spPr bwMode="auto">
                <a:xfrm>
                  <a:off x="2208" y="2496"/>
                  <a:ext cx="144" cy="144"/>
                </a:xfrm>
                <a:prstGeom prst="ellipse">
                  <a:avLst/>
                </a:prstGeom>
                <a:solidFill>
                  <a:schemeClr val="tx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9" name="Oval 24"/>
                <p:cNvSpPr>
                  <a:spLocks noChangeArrowheads="1"/>
                </p:cNvSpPr>
                <p:nvPr/>
              </p:nvSpPr>
              <p:spPr bwMode="auto">
                <a:xfrm>
                  <a:off x="2688" y="2496"/>
                  <a:ext cx="144" cy="144"/>
                </a:xfrm>
                <a:prstGeom prst="ellipse">
                  <a:avLst/>
                </a:prstGeom>
                <a:solidFill>
                  <a:schemeClr val="tx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cxnSp>
            <p:nvCxnSpPr>
              <p:cNvPr id="16" name="AutoShape 28"/>
              <p:cNvCxnSpPr>
                <a:cxnSpLocks noChangeShapeType="1"/>
                <a:stCxn id="39" idx="4"/>
                <a:endCxn id="41" idx="0"/>
              </p:cNvCxnSpPr>
              <p:nvPr/>
            </p:nvCxnSpPr>
            <p:spPr bwMode="auto">
              <a:xfrm>
                <a:off x="2760" y="2640"/>
                <a:ext cx="240" cy="468"/>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7" name="AutoShape 29"/>
              <p:cNvCxnSpPr>
                <a:cxnSpLocks noChangeShapeType="1"/>
                <a:stCxn id="39" idx="4"/>
                <a:endCxn id="42" idx="0"/>
              </p:cNvCxnSpPr>
              <p:nvPr/>
            </p:nvCxnSpPr>
            <p:spPr bwMode="auto">
              <a:xfrm flipH="1">
                <a:off x="2568" y="2640"/>
                <a:ext cx="192" cy="468"/>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8" name="AutoShape 30"/>
              <p:cNvCxnSpPr>
                <a:cxnSpLocks noChangeShapeType="1"/>
                <a:stCxn id="39" idx="4"/>
                <a:endCxn id="40" idx="0"/>
              </p:cNvCxnSpPr>
              <p:nvPr/>
            </p:nvCxnSpPr>
            <p:spPr bwMode="auto">
              <a:xfrm flipH="1">
                <a:off x="2088" y="2640"/>
                <a:ext cx="672" cy="468"/>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9" name="AutoShape 31"/>
              <p:cNvCxnSpPr>
                <a:cxnSpLocks noChangeShapeType="1"/>
                <a:stCxn id="38" idx="4"/>
                <a:endCxn id="41" idx="0"/>
              </p:cNvCxnSpPr>
              <p:nvPr/>
            </p:nvCxnSpPr>
            <p:spPr bwMode="auto">
              <a:xfrm>
                <a:off x="2280" y="2640"/>
                <a:ext cx="720" cy="468"/>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0" name="AutoShape 32"/>
              <p:cNvCxnSpPr>
                <a:cxnSpLocks noChangeShapeType="1"/>
                <a:stCxn id="38" idx="4"/>
                <a:endCxn id="42" idx="0"/>
              </p:cNvCxnSpPr>
              <p:nvPr/>
            </p:nvCxnSpPr>
            <p:spPr bwMode="auto">
              <a:xfrm>
                <a:off x="2280" y="2640"/>
                <a:ext cx="288" cy="468"/>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1" name="AutoShape 33"/>
              <p:cNvCxnSpPr>
                <a:cxnSpLocks noChangeShapeType="1"/>
                <a:stCxn id="38" idx="4"/>
                <a:endCxn id="40" idx="0"/>
              </p:cNvCxnSpPr>
              <p:nvPr/>
            </p:nvCxnSpPr>
            <p:spPr bwMode="auto">
              <a:xfrm flipH="1">
                <a:off x="2088" y="2640"/>
                <a:ext cx="192" cy="468"/>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2" name="AutoShape 34"/>
              <p:cNvCxnSpPr>
                <a:cxnSpLocks noChangeShapeType="1"/>
                <a:stCxn id="40" idx="4"/>
                <a:endCxn id="43" idx="0"/>
              </p:cNvCxnSpPr>
              <p:nvPr/>
            </p:nvCxnSpPr>
            <p:spPr bwMode="auto">
              <a:xfrm flipH="1">
                <a:off x="1944" y="3252"/>
                <a:ext cx="144" cy="468"/>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3" name="AutoShape 35"/>
              <p:cNvCxnSpPr>
                <a:cxnSpLocks noChangeShapeType="1"/>
                <a:stCxn id="40" idx="4"/>
                <a:endCxn id="44" idx="0"/>
              </p:cNvCxnSpPr>
              <p:nvPr/>
            </p:nvCxnSpPr>
            <p:spPr bwMode="auto">
              <a:xfrm>
                <a:off x="2088" y="3252"/>
                <a:ext cx="240" cy="468"/>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4" name="AutoShape 36"/>
              <p:cNvCxnSpPr>
                <a:cxnSpLocks noChangeShapeType="1"/>
                <a:stCxn id="40" idx="4"/>
                <a:endCxn id="47" idx="0"/>
              </p:cNvCxnSpPr>
              <p:nvPr/>
            </p:nvCxnSpPr>
            <p:spPr bwMode="auto">
              <a:xfrm>
                <a:off x="2088" y="3252"/>
                <a:ext cx="528" cy="468"/>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5" name="AutoShape 37"/>
              <p:cNvCxnSpPr>
                <a:cxnSpLocks noChangeShapeType="1"/>
                <a:stCxn id="40" idx="4"/>
                <a:endCxn id="45" idx="0"/>
              </p:cNvCxnSpPr>
              <p:nvPr/>
            </p:nvCxnSpPr>
            <p:spPr bwMode="auto">
              <a:xfrm>
                <a:off x="2088" y="3252"/>
                <a:ext cx="816" cy="468"/>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6" name="AutoShape 38"/>
              <p:cNvCxnSpPr>
                <a:cxnSpLocks noChangeShapeType="1"/>
                <a:stCxn id="40" idx="4"/>
                <a:endCxn id="46" idx="0"/>
              </p:cNvCxnSpPr>
              <p:nvPr/>
            </p:nvCxnSpPr>
            <p:spPr bwMode="auto">
              <a:xfrm>
                <a:off x="2088" y="3252"/>
                <a:ext cx="1104" cy="468"/>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7" name="AutoShape 40"/>
              <p:cNvCxnSpPr>
                <a:cxnSpLocks noChangeShapeType="1"/>
                <a:endCxn id="47" idx="0"/>
              </p:cNvCxnSpPr>
              <p:nvPr/>
            </p:nvCxnSpPr>
            <p:spPr bwMode="auto">
              <a:xfrm>
                <a:off x="2560" y="3268"/>
                <a:ext cx="56" cy="452"/>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8" name="AutoShape 41"/>
              <p:cNvCxnSpPr>
                <a:cxnSpLocks noChangeShapeType="1"/>
                <a:stCxn id="42" idx="4"/>
                <a:endCxn id="44" idx="0"/>
              </p:cNvCxnSpPr>
              <p:nvPr/>
            </p:nvCxnSpPr>
            <p:spPr bwMode="auto">
              <a:xfrm flipH="1">
                <a:off x="2328" y="3252"/>
                <a:ext cx="240" cy="468"/>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9" name="AutoShape 42"/>
              <p:cNvCxnSpPr>
                <a:cxnSpLocks noChangeShapeType="1"/>
                <a:endCxn id="43" idx="0"/>
              </p:cNvCxnSpPr>
              <p:nvPr/>
            </p:nvCxnSpPr>
            <p:spPr bwMode="auto">
              <a:xfrm flipH="1">
                <a:off x="1944" y="3268"/>
                <a:ext cx="616" cy="452"/>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0" name="AutoShape 43"/>
              <p:cNvCxnSpPr>
                <a:cxnSpLocks noChangeShapeType="1"/>
              </p:cNvCxnSpPr>
              <p:nvPr/>
            </p:nvCxnSpPr>
            <p:spPr bwMode="auto">
              <a:xfrm>
                <a:off x="2544" y="3264"/>
                <a:ext cx="312" cy="456"/>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1" name="AutoShape 44"/>
              <p:cNvCxnSpPr>
                <a:cxnSpLocks noChangeShapeType="1"/>
                <a:stCxn id="41" idx="4"/>
                <a:endCxn id="46" idx="0"/>
              </p:cNvCxnSpPr>
              <p:nvPr/>
            </p:nvCxnSpPr>
            <p:spPr bwMode="auto">
              <a:xfrm>
                <a:off x="3000" y="3252"/>
                <a:ext cx="192" cy="468"/>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2" name="AutoShape 45"/>
              <p:cNvCxnSpPr>
                <a:cxnSpLocks noChangeShapeType="1"/>
                <a:stCxn id="41" idx="4"/>
                <a:endCxn id="45" idx="0"/>
              </p:cNvCxnSpPr>
              <p:nvPr/>
            </p:nvCxnSpPr>
            <p:spPr bwMode="auto">
              <a:xfrm flipH="1">
                <a:off x="2904" y="3252"/>
                <a:ext cx="96" cy="468"/>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3" name="AutoShape 46"/>
              <p:cNvCxnSpPr>
                <a:cxnSpLocks noChangeShapeType="1"/>
                <a:stCxn id="41" idx="4"/>
                <a:endCxn id="47" idx="0"/>
              </p:cNvCxnSpPr>
              <p:nvPr/>
            </p:nvCxnSpPr>
            <p:spPr bwMode="auto">
              <a:xfrm flipH="1">
                <a:off x="2616" y="3252"/>
                <a:ext cx="384" cy="468"/>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4" name="AutoShape 47"/>
              <p:cNvCxnSpPr>
                <a:cxnSpLocks noChangeShapeType="1"/>
                <a:stCxn id="41" idx="4"/>
                <a:endCxn id="44" idx="0"/>
              </p:cNvCxnSpPr>
              <p:nvPr/>
            </p:nvCxnSpPr>
            <p:spPr bwMode="auto">
              <a:xfrm flipH="1">
                <a:off x="2328" y="3252"/>
                <a:ext cx="672" cy="468"/>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5" name="AutoShape 48"/>
              <p:cNvCxnSpPr>
                <a:cxnSpLocks noChangeShapeType="1"/>
                <a:stCxn id="41" idx="4"/>
                <a:endCxn id="43" idx="7"/>
              </p:cNvCxnSpPr>
              <p:nvPr/>
            </p:nvCxnSpPr>
            <p:spPr bwMode="auto">
              <a:xfrm flipH="1">
                <a:off x="1995" y="3252"/>
                <a:ext cx="1005" cy="489"/>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6" name="AutoShape 49"/>
              <p:cNvCxnSpPr>
                <a:cxnSpLocks noChangeShapeType="1"/>
                <a:stCxn id="42" idx="4"/>
                <a:endCxn id="46" idx="0"/>
              </p:cNvCxnSpPr>
              <p:nvPr/>
            </p:nvCxnSpPr>
            <p:spPr bwMode="auto">
              <a:xfrm>
                <a:off x="2568" y="3252"/>
                <a:ext cx="624" cy="468"/>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37" name="Line 50"/>
              <p:cNvSpPr>
                <a:spLocks noChangeShapeType="1"/>
              </p:cNvSpPr>
              <p:nvPr/>
            </p:nvSpPr>
            <p:spPr bwMode="auto">
              <a:xfrm flipV="1">
                <a:off x="1872" y="2688"/>
                <a:ext cx="0" cy="1104"/>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9" name="Rectangle 8"/>
            <p:cNvSpPr/>
            <p:nvPr/>
          </p:nvSpPr>
          <p:spPr>
            <a:xfrm>
              <a:off x="5599913" y="3506082"/>
              <a:ext cx="1105687" cy="369332"/>
            </a:xfrm>
            <a:prstGeom prst="rect">
              <a:avLst/>
            </a:prstGeom>
            <a:solidFill>
              <a:srgbClr val="FFFFCC"/>
            </a:solidFill>
            <a:ln w="28575">
              <a:solidFill>
                <a:schemeClr val="accent1"/>
              </a:solidFill>
            </a:ln>
          </p:spPr>
          <p:txBody>
            <a:bodyPr wrap="none">
              <a:spAutoFit/>
            </a:bodyPr>
            <a:lstStyle/>
            <a:p>
              <a:r>
                <a:rPr lang="en-US" altLang="en-US" sz="1800" u="none" dirty="0">
                  <a:latin typeface="+mn-lt"/>
                </a:rPr>
                <a:t>activation</a:t>
              </a:r>
              <a:endParaRPr lang="en-US" sz="1800" dirty="0">
                <a:latin typeface="+mn-lt"/>
              </a:endParaRPr>
            </a:p>
          </p:txBody>
        </p:sp>
        <p:sp>
          <p:nvSpPr>
            <p:cNvPr id="10" name="Rectangle 9"/>
            <p:cNvSpPr/>
            <p:nvPr/>
          </p:nvSpPr>
          <p:spPr>
            <a:xfrm>
              <a:off x="8369949" y="5416034"/>
              <a:ext cx="684803" cy="369332"/>
            </a:xfrm>
            <a:prstGeom prst="rect">
              <a:avLst/>
            </a:prstGeom>
            <a:solidFill>
              <a:srgbClr val="FFFFCC"/>
            </a:solidFill>
            <a:ln w="28575">
              <a:solidFill>
                <a:schemeClr val="accent1"/>
              </a:solidFill>
            </a:ln>
          </p:spPr>
          <p:txBody>
            <a:bodyPr wrap="none">
              <a:spAutoFit/>
            </a:bodyPr>
            <a:lstStyle/>
            <a:p>
              <a:r>
                <a:rPr lang="en-US" altLang="en-US" sz="1800" u="none" dirty="0" smtClean="0">
                  <a:latin typeface="+mn-lt"/>
                </a:rPr>
                <a:t>Input</a:t>
              </a:r>
              <a:endParaRPr lang="en-US" sz="1800" dirty="0">
                <a:latin typeface="+mn-lt"/>
              </a:endParaRPr>
            </a:p>
          </p:txBody>
        </p:sp>
        <p:sp>
          <p:nvSpPr>
            <p:cNvPr id="11" name="Rectangle 10"/>
            <p:cNvSpPr/>
            <p:nvPr/>
          </p:nvSpPr>
          <p:spPr>
            <a:xfrm>
              <a:off x="8192015" y="4444484"/>
              <a:ext cx="862737" cy="369332"/>
            </a:xfrm>
            <a:prstGeom prst="rect">
              <a:avLst/>
            </a:prstGeom>
            <a:solidFill>
              <a:srgbClr val="FFFFCC"/>
            </a:solidFill>
            <a:ln w="28575">
              <a:solidFill>
                <a:schemeClr val="accent1"/>
              </a:solidFill>
            </a:ln>
          </p:spPr>
          <p:txBody>
            <a:bodyPr wrap="none">
              <a:spAutoFit/>
            </a:bodyPr>
            <a:lstStyle/>
            <a:p>
              <a:r>
                <a:rPr lang="en-US" altLang="en-US" sz="1800" u="none" dirty="0" smtClean="0">
                  <a:latin typeface="+mn-lt"/>
                </a:rPr>
                <a:t>Hidden</a:t>
              </a:r>
              <a:endParaRPr lang="en-US" sz="1800" dirty="0">
                <a:latin typeface="+mn-lt"/>
              </a:endParaRPr>
            </a:p>
          </p:txBody>
        </p:sp>
        <p:sp>
          <p:nvSpPr>
            <p:cNvPr id="12" name="Rectangle 11"/>
            <p:cNvSpPr/>
            <p:nvPr/>
          </p:nvSpPr>
          <p:spPr>
            <a:xfrm>
              <a:off x="8198427" y="3472934"/>
              <a:ext cx="856325" cy="369332"/>
            </a:xfrm>
            <a:prstGeom prst="rect">
              <a:avLst/>
            </a:prstGeom>
            <a:solidFill>
              <a:srgbClr val="FFFFCC"/>
            </a:solidFill>
            <a:ln w="28575">
              <a:solidFill>
                <a:schemeClr val="accent1"/>
              </a:solidFill>
            </a:ln>
          </p:spPr>
          <p:txBody>
            <a:bodyPr wrap="none">
              <a:spAutoFit/>
            </a:bodyPr>
            <a:lstStyle/>
            <a:p>
              <a:r>
                <a:rPr lang="en-US" altLang="en-US" sz="1800" u="none" dirty="0" smtClean="0">
                  <a:latin typeface="+mn-lt"/>
                </a:rPr>
                <a:t>Output</a:t>
              </a:r>
              <a:endParaRPr lang="en-US" sz="1800" dirty="0">
                <a:latin typeface="+mn-lt"/>
              </a:endParaRPr>
            </a:p>
          </p:txBody>
        </p:sp>
      </p:grpSp>
    </p:spTree>
    <p:extLst>
      <p:ext uri="{BB962C8B-B14F-4D97-AF65-F5344CB8AC3E}">
        <p14:creationId xmlns:p14="http://schemas.microsoft.com/office/powerpoint/2010/main" val="36807132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64963">
                                            <p:txEl>
                                              <p:pRg st="7" end="7"/>
                                            </p:txEl>
                                          </p:spTgt>
                                        </p:tgtEl>
                                        <p:attrNameLst>
                                          <p:attrName>style.visibility</p:attrName>
                                        </p:attrNameLst>
                                      </p:cBhvr>
                                      <p:to>
                                        <p:strVal val="visible"/>
                                      </p:to>
                                    </p:set>
                                    <p:animEffect transition="in" filter="fade">
                                      <p:cBhvr>
                                        <p:cTn id="7" dur="500"/>
                                        <p:tgtEl>
                                          <p:spTgt spid="1064963">
                                            <p:txEl>
                                              <p:pRg st="7" end="7"/>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064963">
                                            <p:txEl>
                                              <p:pRg st="8" end="8"/>
                                            </p:txEl>
                                          </p:spTgt>
                                        </p:tgtEl>
                                        <p:attrNameLst>
                                          <p:attrName>style.visibility</p:attrName>
                                        </p:attrNameLst>
                                      </p:cBhvr>
                                      <p:to>
                                        <p:strVal val="visible"/>
                                      </p:to>
                                    </p:set>
                                    <p:animEffect transition="in" filter="fade">
                                      <p:cBhvr>
                                        <p:cTn id="12" dur="500"/>
                                        <p:tgtEl>
                                          <p:spTgt spid="1064963">
                                            <p:txEl>
                                              <p:pRg st="8" end="8"/>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1064963">
                                            <p:txEl>
                                              <p:pRg st="9" end="9"/>
                                            </p:txEl>
                                          </p:spTgt>
                                        </p:tgtEl>
                                        <p:attrNameLst>
                                          <p:attrName>style.visibility</p:attrName>
                                        </p:attrNameLst>
                                      </p:cBhvr>
                                      <p:to>
                                        <p:strVal val="visible"/>
                                      </p:to>
                                    </p:set>
                                    <p:animEffect transition="in" filter="fade">
                                      <p:cBhvr>
                                        <p:cTn id="15" dur="500"/>
                                        <p:tgtEl>
                                          <p:spTgt spid="1064963">
                                            <p:txEl>
                                              <p:pRg st="9" end="9"/>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1064963">
                                            <p:txEl>
                                              <p:pRg st="10" end="10"/>
                                            </p:txEl>
                                          </p:spTgt>
                                        </p:tgtEl>
                                        <p:attrNameLst>
                                          <p:attrName>style.visibility</p:attrName>
                                        </p:attrNameLst>
                                      </p:cBhvr>
                                      <p:to>
                                        <p:strVal val="visible"/>
                                      </p:to>
                                    </p:set>
                                    <p:animEffect transition="in" filter="fade">
                                      <p:cBhvr>
                                        <p:cTn id="18" dur="500"/>
                                        <p:tgtEl>
                                          <p:spTgt spid="1064963">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Receptive Fields </a:t>
            </a:r>
            <a:endParaRPr lang="en-US" dirty="0"/>
          </a:p>
        </p:txBody>
      </p:sp>
      <p:sp>
        <p:nvSpPr>
          <p:cNvPr id="3" name="Content Placeholder 2"/>
          <p:cNvSpPr>
            <a:spLocks noGrp="1"/>
          </p:cNvSpPr>
          <p:nvPr>
            <p:ph idx="1"/>
          </p:nvPr>
        </p:nvSpPr>
        <p:spPr/>
        <p:txBody>
          <a:bodyPr/>
          <a:lstStyle/>
          <a:p>
            <a:r>
              <a:rPr lang="en-US" sz="2000" dirty="0"/>
              <a:t>The </a:t>
            </a:r>
            <a:r>
              <a:rPr lang="en-US" sz="2000" b="1" dirty="0"/>
              <a:t>receptive field</a:t>
            </a:r>
            <a:r>
              <a:rPr lang="en-US" sz="2000" dirty="0"/>
              <a:t> of an individual sensory neuron is the particular region of the sensory space (e.g., the body surface, or the retina) in which a stimulus will trigger the firing of that neuron.</a:t>
            </a:r>
            <a:endParaRPr lang="en-US" sz="2000" dirty="0" smtClean="0"/>
          </a:p>
          <a:p>
            <a:pPr lvl="1"/>
            <a:r>
              <a:rPr lang="en-US" sz="1800" dirty="0"/>
              <a:t>In the auditory system, receptive fields can correspond to volumes in auditory </a:t>
            </a:r>
            <a:r>
              <a:rPr lang="en-US" sz="1800" dirty="0" smtClean="0"/>
              <a:t>space</a:t>
            </a:r>
          </a:p>
          <a:p>
            <a:r>
              <a:rPr lang="en-US" sz="2000" dirty="0" smtClean="0"/>
              <a:t>Designing “proper” receptive fields for the input Neurons is a significant challenge. </a:t>
            </a:r>
          </a:p>
          <a:p>
            <a:r>
              <a:rPr lang="en-US" sz="2000" dirty="0"/>
              <a:t>Consider a task with image </a:t>
            </a:r>
            <a:r>
              <a:rPr lang="en-US" sz="2000" dirty="0" smtClean="0"/>
              <a:t>inputs</a:t>
            </a:r>
            <a:r>
              <a:rPr lang="en-US" sz="2000" dirty="0"/>
              <a:t> </a:t>
            </a:r>
            <a:endParaRPr lang="en-US" sz="2000" dirty="0" smtClean="0"/>
          </a:p>
          <a:p>
            <a:pPr lvl="1"/>
            <a:r>
              <a:rPr lang="en-US" sz="1800" dirty="0" smtClean="0"/>
              <a:t>Receptive fields should give expressive features from the raw input to the system </a:t>
            </a:r>
          </a:p>
          <a:p>
            <a:pPr lvl="1"/>
            <a:r>
              <a:rPr lang="en-US" sz="1800" dirty="0" smtClean="0"/>
              <a:t>How would you design the receptive fields for this problem? </a:t>
            </a:r>
            <a:endParaRPr lang="en-US" sz="1800" dirty="0"/>
          </a:p>
        </p:txBody>
      </p:sp>
      <p:sp>
        <p:nvSpPr>
          <p:cNvPr id="5" name="Slide Number Placeholder 4"/>
          <p:cNvSpPr>
            <a:spLocks noGrp="1"/>
          </p:cNvSpPr>
          <p:nvPr>
            <p:ph type="sldNum" sz="quarter" idx="4294967295"/>
          </p:nvPr>
        </p:nvSpPr>
        <p:spPr>
          <a:xfrm>
            <a:off x="7010400" y="6356350"/>
            <a:ext cx="2133600" cy="365125"/>
          </a:xfrm>
        </p:spPr>
        <p:txBody>
          <a:bodyPr/>
          <a:lstStyle/>
          <a:p>
            <a:fld id="{FA6F6034-1516-478C-9756-BC6A8296D6DE}" type="slidenum">
              <a:rPr lang="en-US" smtClean="0"/>
              <a:pPr/>
              <a:t>63</a:t>
            </a:fld>
            <a:endParaRPr lang="en-US" dirty="0"/>
          </a:p>
        </p:txBody>
      </p:sp>
      <p:grpSp>
        <p:nvGrpSpPr>
          <p:cNvPr id="49" name="Group 48"/>
          <p:cNvGrpSpPr/>
          <p:nvPr/>
        </p:nvGrpSpPr>
        <p:grpSpPr>
          <a:xfrm>
            <a:off x="3429000" y="5020251"/>
            <a:ext cx="2986048" cy="1151949"/>
            <a:chOff x="3452853" y="5092700"/>
            <a:chExt cx="2986048" cy="1151949"/>
          </a:xfrm>
        </p:grpSpPr>
        <p:pic>
          <p:nvPicPr>
            <p:cNvPr id="5122" name="Picture 2" descr="https://einstein.stanford.edu/STEP/information/data/einstein4.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452853" y="5139749"/>
              <a:ext cx="1104900" cy="1104900"/>
            </a:xfrm>
            <a:prstGeom prst="rect">
              <a:avLst/>
            </a:prstGeom>
            <a:noFill/>
            <a:extLst>
              <a:ext uri="{909E8E84-426E-40DD-AFC4-6F175D3DCCD1}">
                <a14:hiddenFill xmlns:a14="http://schemas.microsoft.com/office/drawing/2010/main">
                  <a:solidFill>
                    <a:srgbClr val="FFFFFF"/>
                  </a:solidFill>
                </a14:hiddenFill>
              </a:ext>
            </a:extLst>
          </p:spPr>
        </p:pic>
        <p:grpSp>
          <p:nvGrpSpPr>
            <p:cNvPr id="9" name="Group 51"/>
            <p:cNvGrpSpPr>
              <a:grpSpLocks/>
            </p:cNvGrpSpPr>
            <p:nvPr/>
          </p:nvGrpSpPr>
          <p:grpSpPr bwMode="auto">
            <a:xfrm rot="5400000">
              <a:off x="5289551" y="5060950"/>
              <a:ext cx="1117600" cy="1181100"/>
              <a:chOff x="1872" y="2496"/>
              <a:chExt cx="1392" cy="1368"/>
            </a:xfrm>
          </p:grpSpPr>
          <p:grpSp>
            <p:nvGrpSpPr>
              <p:cNvPr id="14" name="Group 26"/>
              <p:cNvGrpSpPr>
                <a:grpSpLocks/>
              </p:cNvGrpSpPr>
              <p:nvPr/>
            </p:nvGrpSpPr>
            <p:grpSpPr bwMode="auto">
              <a:xfrm>
                <a:off x="1872" y="3720"/>
                <a:ext cx="1392" cy="144"/>
                <a:chOff x="1872" y="3720"/>
                <a:chExt cx="1392" cy="144"/>
              </a:xfrm>
            </p:grpSpPr>
            <p:sp>
              <p:nvSpPr>
                <p:cNvPr id="44" name="Oval 10"/>
                <p:cNvSpPr>
                  <a:spLocks noChangeArrowheads="1"/>
                </p:cNvSpPr>
                <p:nvPr/>
              </p:nvSpPr>
              <p:spPr bwMode="auto">
                <a:xfrm>
                  <a:off x="1872" y="3720"/>
                  <a:ext cx="144" cy="144"/>
                </a:xfrm>
                <a:prstGeom prst="ellipse">
                  <a:avLst/>
                </a:prstGeom>
                <a:solidFill>
                  <a:schemeClr val="tx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5" name="Oval 11"/>
                <p:cNvSpPr>
                  <a:spLocks noChangeArrowheads="1"/>
                </p:cNvSpPr>
                <p:nvPr/>
              </p:nvSpPr>
              <p:spPr bwMode="auto">
                <a:xfrm>
                  <a:off x="2256" y="3720"/>
                  <a:ext cx="144" cy="144"/>
                </a:xfrm>
                <a:prstGeom prst="ellipse">
                  <a:avLst/>
                </a:prstGeom>
                <a:solidFill>
                  <a:schemeClr val="tx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6" name="Oval 12"/>
                <p:cNvSpPr>
                  <a:spLocks noChangeArrowheads="1"/>
                </p:cNvSpPr>
                <p:nvPr/>
              </p:nvSpPr>
              <p:spPr bwMode="auto">
                <a:xfrm>
                  <a:off x="2832" y="3720"/>
                  <a:ext cx="144" cy="144"/>
                </a:xfrm>
                <a:prstGeom prst="ellipse">
                  <a:avLst/>
                </a:prstGeom>
                <a:solidFill>
                  <a:schemeClr val="tx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7" name="Oval 13"/>
                <p:cNvSpPr>
                  <a:spLocks noChangeArrowheads="1"/>
                </p:cNvSpPr>
                <p:nvPr/>
              </p:nvSpPr>
              <p:spPr bwMode="auto">
                <a:xfrm>
                  <a:off x="3120" y="3720"/>
                  <a:ext cx="144" cy="144"/>
                </a:xfrm>
                <a:prstGeom prst="ellipse">
                  <a:avLst/>
                </a:prstGeom>
                <a:solidFill>
                  <a:schemeClr val="tx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8" name="Oval 14"/>
                <p:cNvSpPr>
                  <a:spLocks noChangeArrowheads="1"/>
                </p:cNvSpPr>
                <p:nvPr/>
              </p:nvSpPr>
              <p:spPr bwMode="auto">
                <a:xfrm>
                  <a:off x="2544" y="3720"/>
                  <a:ext cx="144" cy="144"/>
                </a:xfrm>
                <a:prstGeom prst="ellipse">
                  <a:avLst/>
                </a:prstGeom>
                <a:solidFill>
                  <a:schemeClr val="tx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15" name="Group 25"/>
              <p:cNvGrpSpPr>
                <a:grpSpLocks/>
              </p:cNvGrpSpPr>
              <p:nvPr/>
            </p:nvGrpSpPr>
            <p:grpSpPr bwMode="auto">
              <a:xfrm>
                <a:off x="2016" y="3108"/>
                <a:ext cx="1056" cy="144"/>
                <a:chOff x="2016" y="3168"/>
                <a:chExt cx="1056" cy="144"/>
              </a:xfrm>
            </p:grpSpPr>
            <p:sp>
              <p:nvSpPr>
                <p:cNvPr id="41" name="Oval 16"/>
                <p:cNvSpPr>
                  <a:spLocks noChangeArrowheads="1"/>
                </p:cNvSpPr>
                <p:nvPr/>
              </p:nvSpPr>
              <p:spPr bwMode="auto">
                <a:xfrm>
                  <a:off x="2016" y="3168"/>
                  <a:ext cx="144" cy="144"/>
                </a:xfrm>
                <a:prstGeom prst="ellipse">
                  <a:avLst/>
                </a:prstGeom>
                <a:solidFill>
                  <a:schemeClr val="tx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2" name="Oval 17"/>
                <p:cNvSpPr>
                  <a:spLocks noChangeArrowheads="1"/>
                </p:cNvSpPr>
                <p:nvPr/>
              </p:nvSpPr>
              <p:spPr bwMode="auto">
                <a:xfrm>
                  <a:off x="2928" y="3168"/>
                  <a:ext cx="144" cy="144"/>
                </a:xfrm>
                <a:prstGeom prst="ellipse">
                  <a:avLst/>
                </a:prstGeom>
                <a:solidFill>
                  <a:schemeClr val="tx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3" name="Oval 19"/>
                <p:cNvSpPr>
                  <a:spLocks noChangeArrowheads="1"/>
                </p:cNvSpPr>
                <p:nvPr/>
              </p:nvSpPr>
              <p:spPr bwMode="auto">
                <a:xfrm>
                  <a:off x="2496" y="3168"/>
                  <a:ext cx="144" cy="144"/>
                </a:xfrm>
                <a:prstGeom prst="ellipse">
                  <a:avLst/>
                </a:prstGeom>
                <a:solidFill>
                  <a:schemeClr val="tx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16" name="Group 27"/>
              <p:cNvGrpSpPr>
                <a:grpSpLocks/>
              </p:cNvGrpSpPr>
              <p:nvPr/>
            </p:nvGrpSpPr>
            <p:grpSpPr bwMode="auto">
              <a:xfrm>
                <a:off x="2208" y="2496"/>
                <a:ext cx="624" cy="144"/>
                <a:chOff x="2208" y="2496"/>
                <a:chExt cx="624" cy="144"/>
              </a:xfrm>
            </p:grpSpPr>
            <p:sp>
              <p:nvSpPr>
                <p:cNvPr id="39" name="Oval 21"/>
                <p:cNvSpPr>
                  <a:spLocks noChangeArrowheads="1"/>
                </p:cNvSpPr>
                <p:nvPr/>
              </p:nvSpPr>
              <p:spPr bwMode="auto">
                <a:xfrm>
                  <a:off x="2208" y="2496"/>
                  <a:ext cx="144" cy="144"/>
                </a:xfrm>
                <a:prstGeom prst="ellipse">
                  <a:avLst/>
                </a:prstGeom>
                <a:solidFill>
                  <a:schemeClr val="tx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0" name="Oval 24"/>
                <p:cNvSpPr>
                  <a:spLocks noChangeArrowheads="1"/>
                </p:cNvSpPr>
                <p:nvPr/>
              </p:nvSpPr>
              <p:spPr bwMode="auto">
                <a:xfrm>
                  <a:off x="2688" y="2496"/>
                  <a:ext cx="144" cy="144"/>
                </a:xfrm>
                <a:prstGeom prst="ellipse">
                  <a:avLst/>
                </a:prstGeom>
                <a:solidFill>
                  <a:schemeClr val="tx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cxnSp>
            <p:nvCxnSpPr>
              <p:cNvPr id="17" name="AutoShape 28"/>
              <p:cNvCxnSpPr>
                <a:cxnSpLocks noChangeShapeType="1"/>
                <a:stCxn id="40" idx="4"/>
                <a:endCxn id="42" idx="0"/>
              </p:cNvCxnSpPr>
              <p:nvPr/>
            </p:nvCxnSpPr>
            <p:spPr bwMode="auto">
              <a:xfrm>
                <a:off x="2760" y="2640"/>
                <a:ext cx="240" cy="468"/>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8" name="AutoShape 29"/>
              <p:cNvCxnSpPr>
                <a:cxnSpLocks noChangeShapeType="1"/>
                <a:stCxn id="40" idx="4"/>
                <a:endCxn id="43" idx="0"/>
              </p:cNvCxnSpPr>
              <p:nvPr/>
            </p:nvCxnSpPr>
            <p:spPr bwMode="auto">
              <a:xfrm flipH="1">
                <a:off x="2568" y="2640"/>
                <a:ext cx="192" cy="468"/>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9" name="AutoShape 30"/>
              <p:cNvCxnSpPr>
                <a:cxnSpLocks noChangeShapeType="1"/>
                <a:stCxn id="40" idx="4"/>
                <a:endCxn id="41" idx="0"/>
              </p:cNvCxnSpPr>
              <p:nvPr/>
            </p:nvCxnSpPr>
            <p:spPr bwMode="auto">
              <a:xfrm flipH="1">
                <a:off x="2088" y="2640"/>
                <a:ext cx="672" cy="468"/>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0" name="AutoShape 31"/>
              <p:cNvCxnSpPr>
                <a:cxnSpLocks noChangeShapeType="1"/>
                <a:stCxn id="39" idx="4"/>
                <a:endCxn id="42" idx="0"/>
              </p:cNvCxnSpPr>
              <p:nvPr/>
            </p:nvCxnSpPr>
            <p:spPr bwMode="auto">
              <a:xfrm>
                <a:off x="2280" y="2640"/>
                <a:ext cx="720" cy="468"/>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1" name="AutoShape 32"/>
              <p:cNvCxnSpPr>
                <a:cxnSpLocks noChangeShapeType="1"/>
                <a:stCxn id="39" idx="4"/>
                <a:endCxn id="43" idx="0"/>
              </p:cNvCxnSpPr>
              <p:nvPr/>
            </p:nvCxnSpPr>
            <p:spPr bwMode="auto">
              <a:xfrm>
                <a:off x="2280" y="2640"/>
                <a:ext cx="288" cy="468"/>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2" name="AutoShape 33"/>
              <p:cNvCxnSpPr>
                <a:cxnSpLocks noChangeShapeType="1"/>
                <a:stCxn id="39" idx="4"/>
                <a:endCxn id="41" idx="0"/>
              </p:cNvCxnSpPr>
              <p:nvPr/>
            </p:nvCxnSpPr>
            <p:spPr bwMode="auto">
              <a:xfrm flipH="1">
                <a:off x="2088" y="2640"/>
                <a:ext cx="192" cy="468"/>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3" name="AutoShape 34"/>
              <p:cNvCxnSpPr>
                <a:cxnSpLocks noChangeShapeType="1"/>
                <a:stCxn id="41" idx="4"/>
                <a:endCxn id="44" idx="0"/>
              </p:cNvCxnSpPr>
              <p:nvPr/>
            </p:nvCxnSpPr>
            <p:spPr bwMode="auto">
              <a:xfrm flipH="1">
                <a:off x="1944" y="3252"/>
                <a:ext cx="144" cy="468"/>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4" name="AutoShape 35"/>
              <p:cNvCxnSpPr>
                <a:cxnSpLocks noChangeShapeType="1"/>
                <a:stCxn id="41" idx="4"/>
                <a:endCxn id="45" idx="0"/>
              </p:cNvCxnSpPr>
              <p:nvPr/>
            </p:nvCxnSpPr>
            <p:spPr bwMode="auto">
              <a:xfrm>
                <a:off x="2088" y="3252"/>
                <a:ext cx="240" cy="468"/>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5" name="AutoShape 36"/>
              <p:cNvCxnSpPr>
                <a:cxnSpLocks noChangeShapeType="1"/>
                <a:stCxn id="41" idx="4"/>
                <a:endCxn id="48" idx="0"/>
              </p:cNvCxnSpPr>
              <p:nvPr/>
            </p:nvCxnSpPr>
            <p:spPr bwMode="auto">
              <a:xfrm>
                <a:off x="2088" y="3252"/>
                <a:ext cx="528" cy="468"/>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6" name="AutoShape 37"/>
              <p:cNvCxnSpPr>
                <a:cxnSpLocks noChangeShapeType="1"/>
                <a:stCxn id="41" idx="4"/>
                <a:endCxn id="46" idx="0"/>
              </p:cNvCxnSpPr>
              <p:nvPr/>
            </p:nvCxnSpPr>
            <p:spPr bwMode="auto">
              <a:xfrm>
                <a:off x="2088" y="3252"/>
                <a:ext cx="816" cy="468"/>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7" name="AutoShape 38"/>
              <p:cNvCxnSpPr>
                <a:cxnSpLocks noChangeShapeType="1"/>
                <a:stCxn id="41" idx="4"/>
                <a:endCxn id="47" idx="0"/>
              </p:cNvCxnSpPr>
              <p:nvPr/>
            </p:nvCxnSpPr>
            <p:spPr bwMode="auto">
              <a:xfrm>
                <a:off x="2088" y="3252"/>
                <a:ext cx="1104" cy="468"/>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8" name="AutoShape 40"/>
              <p:cNvCxnSpPr>
                <a:cxnSpLocks noChangeShapeType="1"/>
                <a:endCxn id="48" idx="0"/>
              </p:cNvCxnSpPr>
              <p:nvPr/>
            </p:nvCxnSpPr>
            <p:spPr bwMode="auto">
              <a:xfrm>
                <a:off x="2560" y="3268"/>
                <a:ext cx="56" cy="452"/>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9" name="AutoShape 41"/>
              <p:cNvCxnSpPr>
                <a:cxnSpLocks noChangeShapeType="1"/>
                <a:stCxn id="43" idx="4"/>
                <a:endCxn id="45" idx="0"/>
              </p:cNvCxnSpPr>
              <p:nvPr/>
            </p:nvCxnSpPr>
            <p:spPr bwMode="auto">
              <a:xfrm flipH="1">
                <a:off x="2328" y="3252"/>
                <a:ext cx="240" cy="468"/>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0" name="AutoShape 42"/>
              <p:cNvCxnSpPr>
                <a:cxnSpLocks noChangeShapeType="1"/>
                <a:endCxn id="44" idx="0"/>
              </p:cNvCxnSpPr>
              <p:nvPr/>
            </p:nvCxnSpPr>
            <p:spPr bwMode="auto">
              <a:xfrm flipH="1">
                <a:off x="1944" y="3268"/>
                <a:ext cx="616" cy="452"/>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1" name="AutoShape 43"/>
              <p:cNvCxnSpPr>
                <a:cxnSpLocks noChangeShapeType="1"/>
              </p:cNvCxnSpPr>
              <p:nvPr/>
            </p:nvCxnSpPr>
            <p:spPr bwMode="auto">
              <a:xfrm>
                <a:off x="2544" y="3264"/>
                <a:ext cx="312" cy="456"/>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2" name="AutoShape 44"/>
              <p:cNvCxnSpPr>
                <a:cxnSpLocks noChangeShapeType="1"/>
                <a:stCxn id="42" idx="4"/>
                <a:endCxn id="47" idx="0"/>
              </p:cNvCxnSpPr>
              <p:nvPr/>
            </p:nvCxnSpPr>
            <p:spPr bwMode="auto">
              <a:xfrm>
                <a:off x="3000" y="3252"/>
                <a:ext cx="192" cy="468"/>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3" name="AutoShape 45"/>
              <p:cNvCxnSpPr>
                <a:cxnSpLocks noChangeShapeType="1"/>
                <a:stCxn id="42" idx="4"/>
                <a:endCxn id="46" idx="0"/>
              </p:cNvCxnSpPr>
              <p:nvPr/>
            </p:nvCxnSpPr>
            <p:spPr bwMode="auto">
              <a:xfrm flipH="1">
                <a:off x="2904" y="3252"/>
                <a:ext cx="96" cy="468"/>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4" name="AutoShape 46"/>
              <p:cNvCxnSpPr>
                <a:cxnSpLocks noChangeShapeType="1"/>
                <a:stCxn id="42" idx="4"/>
                <a:endCxn id="48" idx="0"/>
              </p:cNvCxnSpPr>
              <p:nvPr/>
            </p:nvCxnSpPr>
            <p:spPr bwMode="auto">
              <a:xfrm flipH="1">
                <a:off x="2616" y="3252"/>
                <a:ext cx="384" cy="468"/>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5" name="AutoShape 47"/>
              <p:cNvCxnSpPr>
                <a:cxnSpLocks noChangeShapeType="1"/>
                <a:stCxn id="42" idx="4"/>
                <a:endCxn id="45" idx="0"/>
              </p:cNvCxnSpPr>
              <p:nvPr/>
            </p:nvCxnSpPr>
            <p:spPr bwMode="auto">
              <a:xfrm flipH="1">
                <a:off x="2328" y="3252"/>
                <a:ext cx="672" cy="468"/>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6" name="AutoShape 48"/>
              <p:cNvCxnSpPr>
                <a:cxnSpLocks noChangeShapeType="1"/>
                <a:stCxn id="42" idx="4"/>
                <a:endCxn id="44" idx="7"/>
              </p:cNvCxnSpPr>
              <p:nvPr/>
            </p:nvCxnSpPr>
            <p:spPr bwMode="auto">
              <a:xfrm flipH="1">
                <a:off x="1995" y="3252"/>
                <a:ext cx="1005" cy="489"/>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7" name="AutoShape 49"/>
              <p:cNvCxnSpPr>
                <a:cxnSpLocks noChangeShapeType="1"/>
                <a:stCxn id="43" idx="4"/>
                <a:endCxn id="47" idx="0"/>
              </p:cNvCxnSpPr>
              <p:nvPr/>
            </p:nvCxnSpPr>
            <p:spPr bwMode="auto">
              <a:xfrm>
                <a:off x="2568" y="3252"/>
                <a:ext cx="624" cy="468"/>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sp>
          <p:nvSpPr>
            <p:cNvPr id="7" name="Right Arrow 6"/>
            <p:cNvSpPr/>
            <p:nvPr/>
          </p:nvSpPr>
          <p:spPr>
            <a:xfrm>
              <a:off x="4648200" y="5449955"/>
              <a:ext cx="533400" cy="48172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2764106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fade">
                                      <p:cBhvr>
                                        <p:cTn id="7" dur="500"/>
                                        <p:tgtEl>
                                          <p:spTgt spid="49"/>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3" end="3"/>
                                            </p:txEl>
                                          </p:spTgt>
                                        </p:tgtEl>
                                        <p:attrNameLst>
                                          <p:attrName>style.visibility</p:attrName>
                                        </p:attrNameLst>
                                      </p:cBhvr>
                                      <p:to>
                                        <p:strVal val="visible"/>
                                      </p:to>
                                    </p:set>
                                    <p:animEffect transition="in" filter="fade">
                                      <p:cBhvr>
                                        <p:cTn id="10" dur="500"/>
                                        <p:tgtEl>
                                          <p:spTgt spid="3">
                                            <p:txEl>
                                              <p:pRg st="3" end="3"/>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animEffect transition="in" filter="fade">
                                      <p:cBhvr>
                                        <p:cTn id="13" dur="500"/>
                                        <p:tgtEl>
                                          <p:spTgt spid="3">
                                            <p:txEl>
                                              <p:pRg st="4" end="4"/>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3">
                                            <p:txEl>
                                              <p:pRg st="5" end="5"/>
                                            </p:txEl>
                                          </p:spTgt>
                                        </p:tgtEl>
                                        <p:attrNameLst>
                                          <p:attrName>style.visibility</p:attrName>
                                        </p:attrNameLst>
                                      </p:cBhvr>
                                      <p:to>
                                        <p:strVal val="visible"/>
                                      </p:to>
                                    </p:set>
                                    <p:animEffect transition="in" filter="fade">
                                      <p:cBhvr>
                                        <p:cTn id="16"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smtClean="0"/>
              <a:t>A </a:t>
            </a:r>
            <a:r>
              <a:rPr lang="en-US" b="1" dirty="0" smtClean="0"/>
              <a:t>fully connected layer</a:t>
            </a:r>
            <a:r>
              <a:rPr lang="en-US" dirty="0" smtClean="0"/>
              <a:t>: </a:t>
            </a:r>
          </a:p>
          <a:p>
            <a:pPr lvl="1"/>
            <a:r>
              <a:rPr lang="en-US" dirty="0" smtClean="0"/>
              <a:t>Example: </a:t>
            </a:r>
          </a:p>
          <a:p>
            <a:pPr lvl="2"/>
            <a:r>
              <a:rPr lang="en-US" dirty="0"/>
              <a:t>1</a:t>
            </a:r>
            <a:r>
              <a:rPr lang="en-US" dirty="0" smtClean="0"/>
              <a:t>00x100 images </a:t>
            </a:r>
          </a:p>
          <a:p>
            <a:pPr lvl="2"/>
            <a:r>
              <a:rPr lang="en-US" dirty="0" smtClean="0"/>
              <a:t>1000 units in the input </a:t>
            </a:r>
          </a:p>
          <a:p>
            <a:pPr lvl="1"/>
            <a:r>
              <a:rPr lang="en-US" dirty="0" smtClean="0"/>
              <a:t>Problems: </a:t>
            </a:r>
          </a:p>
          <a:p>
            <a:pPr lvl="2"/>
            <a:r>
              <a:rPr lang="en-US" dirty="0" smtClean="0"/>
              <a:t>10^7 edges! </a:t>
            </a:r>
          </a:p>
          <a:p>
            <a:pPr lvl="2"/>
            <a:r>
              <a:rPr lang="en-US" dirty="0" smtClean="0"/>
              <a:t>Spatial correlations lost! </a:t>
            </a:r>
          </a:p>
          <a:p>
            <a:pPr lvl="2"/>
            <a:r>
              <a:rPr lang="en-US" dirty="0" smtClean="0"/>
              <a:t>Variables sized inputs. </a:t>
            </a:r>
          </a:p>
          <a:p>
            <a:pPr lvl="2"/>
            <a:endParaRPr lang="en-US" dirty="0" smtClean="0"/>
          </a:p>
          <a:p>
            <a:pPr lvl="1"/>
            <a:endParaRPr lang="en-US" dirty="0" smtClean="0"/>
          </a:p>
          <a:p>
            <a:pPr lvl="1"/>
            <a:endParaRPr lang="en-US" dirty="0"/>
          </a:p>
        </p:txBody>
      </p:sp>
      <p:sp>
        <p:nvSpPr>
          <p:cNvPr id="5" name="Slide Number Placeholder 4"/>
          <p:cNvSpPr>
            <a:spLocks noGrp="1"/>
          </p:cNvSpPr>
          <p:nvPr>
            <p:ph type="sldNum" sz="quarter" idx="4294967295"/>
          </p:nvPr>
        </p:nvSpPr>
        <p:spPr>
          <a:xfrm>
            <a:off x="7010400" y="6356350"/>
            <a:ext cx="2133600" cy="365125"/>
          </a:xfrm>
        </p:spPr>
        <p:txBody>
          <a:bodyPr/>
          <a:lstStyle/>
          <a:p>
            <a:fld id="{FA6F6034-1516-478C-9756-BC6A8296D6DE}" type="slidenum">
              <a:rPr lang="en-US" smtClean="0"/>
              <a:pPr/>
              <a:t>64</a:t>
            </a:fld>
            <a:endParaRPr lang="en-US" dirty="0"/>
          </a:p>
        </p:txBody>
      </p:sp>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b="422"/>
          <a:stretch/>
        </p:blipFill>
        <p:spPr bwMode="auto">
          <a:xfrm>
            <a:off x="5562600" y="2514600"/>
            <a:ext cx="3188692" cy="35509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Rectangle 5"/>
          <p:cNvSpPr/>
          <p:nvPr/>
        </p:nvSpPr>
        <p:spPr>
          <a:xfrm>
            <a:off x="3328873" y="6138743"/>
            <a:ext cx="4097597" cy="400110"/>
          </a:xfrm>
          <a:prstGeom prst="rect">
            <a:avLst/>
          </a:prstGeom>
        </p:spPr>
        <p:txBody>
          <a:bodyPr wrap="none">
            <a:spAutoFit/>
          </a:bodyPr>
          <a:lstStyle/>
          <a:p>
            <a:r>
              <a:rPr lang="en-US" sz="2000" u="none" dirty="0" smtClean="0">
                <a:solidFill>
                  <a:schemeClr val="bg1">
                    <a:lumMod val="75000"/>
                  </a:schemeClr>
                </a:solidFill>
              </a:rPr>
              <a:t>Slide Credit: </a:t>
            </a:r>
            <a:r>
              <a:rPr lang="en-US" sz="2000" u="none" dirty="0" err="1" smtClean="0">
                <a:solidFill>
                  <a:schemeClr val="bg1">
                    <a:lumMod val="75000"/>
                  </a:schemeClr>
                </a:solidFill>
              </a:rPr>
              <a:t>Marc'Aurelio</a:t>
            </a:r>
            <a:r>
              <a:rPr lang="en-US" sz="2000" u="none" dirty="0" smtClean="0">
                <a:solidFill>
                  <a:schemeClr val="bg1">
                    <a:lumMod val="75000"/>
                  </a:schemeClr>
                </a:solidFill>
              </a:rPr>
              <a:t> </a:t>
            </a:r>
            <a:r>
              <a:rPr lang="en-US" sz="2000" u="none" dirty="0" err="1" smtClean="0">
                <a:solidFill>
                  <a:schemeClr val="bg1">
                    <a:lumMod val="75000"/>
                  </a:schemeClr>
                </a:solidFill>
              </a:rPr>
              <a:t>Ranzato</a:t>
            </a:r>
            <a:endParaRPr lang="en-US" sz="2000" u="none" dirty="0">
              <a:solidFill>
                <a:schemeClr val="bg1">
                  <a:lumMod val="75000"/>
                </a:schemeClr>
              </a:solidFill>
            </a:endParaRPr>
          </a:p>
        </p:txBody>
      </p:sp>
      <p:sp>
        <p:nvSpPr>
          <p:cNvPr id="2" name="TextBox 1"/>
          <p:cNvSpPr txBox="1"/>
          <p:nvPr/>
        </p:nvSpPr>
        <p:spPr>
          <a:xfrm>
            <a:off x="8012246" y="5181600"/>
            <a:ext cx="1083951" cy="323165"/>
          </a:xfrm>
          <a:prstGeom prst="rect">
            <a:avLst/>
          </a:prstGeom>
          <a:noFill/>
        </p:spPr>
        <p:txBody>
          <a:bodyPr wrap="none" rtlCol="0">
            <a:spAutoFit/>
          </a:bodyPr>
          <a:lstStyle/>
          <a:p>
            <a:r>
              <a:rPr lang="en-US" sz="1500" dirty="0" smtClean="0">
                <a:solidFill>
                  <a:schemeClr val="accent6">
                    <a:lumMod val="75000"/>
                  </a:schemeClr>
                </a:solidFill>
              </a:rPr>
              <a:t>Input layer</a:t>
            </a:r>
            <a:endParaRPr lang="en-US" sz="1500" dirty="0">
              <a:solidFill>
                <a:schemeClr val="accent6">
                  <a:lumMod val="75000"/>
                </a:schemeClr>
              </a:solidFill>
            </a:endParaRPr>
          </a:p>
        </p:txBody>
      </p:sp>
    </p:spTree>
    <p:extLst>
      <p:ext uri="{BB962C8B-B14F-4D97-AF65-F5344CB8AC3E}">
        <p14:creationId xmlns:p14="http://schemas.microsoft.com/office/powerpoint/2010/main" val="997308391"/>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smtClean="0"/>
              <a:t>Consider a task with image inputs: </a:t>
            </a:r>
          </a:p>
          <a:p>
            <a:r>
              <a:rPr lang="en-US" dirty="0" smtClean="0"/>
              <a:t>A </a:t>
            </a:r>
            <a:r>
              <a:rPr lang="en-US" b="1" dirty="0" smtClean="0"/>
              <a:t>locally connected layer</a:t>
            </a:r>
            <a:r>
              <a:rPr lang="en-US" dirty="0" smtClean="0"/>
              <a:t>: </a:t>
            </a:r>
          </a:p>
          <a:p>
            <a:pPr lvl="1"/>
            <a:r>
              <a:rPr lang="en-US" dirty="0" smtClean="0"/>
              <a:t>Example: </a:t>
            </a:r>
          </a:p>
          <a:p>
            <a:pPr lvl="2"/>
            <a:r>
              <a:rPr lang="en-US" dirty="0" smtClean="0"/>
              <a:t>100x100 images </a:t>
            </a:r>
          </a:p>
          <a:p>
            <a:pPr lvl="2"/>
            <a:r>
              <a:rPr lang="en-US" dirty="0" smtClean="0"/>
              <a:t>1000 units in the input </a:t>
            </a:r>
          </a:p>
          <a:p>
            <a:pPr lvl="2"/>
            <a:r>
              <a:rPr lang="en-US" dirty="0" smtClean="0"/>
              <a:t>Filter size: 10x10</a:t>
            </a:r>
          </a:p>
          <a:p>
            <a:pPr lvl="1"/>
            <a:r>
              <a:rPr lang="en-US" dirty="0"/>
              <a:t>Local correlations </a:t>
            </a:r>
            <a:r>
              <a:rPr lang="en-US" dirty="0" smtClean="0"/>
              <a:t>preserved!</a:t>
            </a:r>
          </a:p>
          <a:p>
            <a:pPr lvl="1"/>
            <a:r>
              <a:rPr lang="en-US" dirty="0" smtClean="0"/>
              <a:t>Problems: </a:t>
            </a:r>
          </a:p>
          <a:p>
            <a:pPr lvl="2"/>
            <a:r>
              <a:rPr lang="en-US" dirty="0" smtClean="0"/>
              <a:t>10^5 edges </a:t>
            </a:r>
          </a:p>
          <a:p>
            <a:pPr lvl="2"/>
            <a:r>
              <a:rPr lang="en-US" dirty="0" smtClean="0"/>
              <a:t>This </a:t>
            </a:r>
            <a:r>
              <a:rPr lang="en-US" dirty="0"/>
              <a:t>parameterization is </a:t>
            </a:r>
            <a:r>
              <a:rPr lang="en-US" dirty="0" smtClean="0"/>
              <a:t>good </a:t>
            </a:r>
          </a:p>
          <a:p>
            <a:pPr marL="914400" lvl="2" indent="0">
              <a:buNone/>
            </a:pPr>
            <a:r>
              <a:rPr lang="en-US" dirty="0" smtClean="0"/>
              <a:t>when </a:t>
            </a:r>
            <a:r>
              <a:rPr lang="en-US" dirty="0"/>
              <a:t>input image is </a:t>
            </a:r>
            <a:endParaRPr lang="en-US" dirty="0" smtClean="0"/>
          </a:p>
          <a:p>
            <a:pPr marL="914400" lvl="2" indent="0">
              <a:buNone/>
            </a:pPr>
            <a:r>
              <a:rPr lang="en-US" dirty="0" smtClean="0"/>
              <a:t>registered </a:t>
            </a:r>
            <a:r>
              <a:rPr lang="en-US" dirty="0"/>
              <a:t>(e.g., face recognition).  </a:t>
            </a:r>
            <a:endParaRPr lang="en-US" dirty="0" smtClean="0"/>
          </a:p>
          <a:p>
            <a:pPr lvl="2"/>
            <a:r>
              <a:rPr lang="en-US" dirty="0" smtClean="0"/>
              <a:t>Variable sized inputs, again. </a:t>
            </a:r>
          </a:p>
          <a:p>
            <a:pPr lvl="1"/>
            <a:endParaRPr lang="en-US" dirty="0"/>
          </a:p>
        </p:txBody>
      </p:sp>
      <p:sp>
        <p:nvSpPr>
          <p:cNvPr id="5" name="Slide Number Placeholder 4"/>
          <p:cNvSpPr>
            <a:spLocks noGrp="1"/>
          </p:cNvSpPr>
          <p:nvPr>
            <p:ph type="sldNum" sz="quarter" idx="4294967295"/>
          </p:nvPr>
        </p:nvSpPr>
        <p:spPr>
          <a:xfrm>
            <a:off x="7010400" y="6356350"/>
            <a:ext cx="2133600" cy="365125"/>
          </a:xfrm>
        </p:spPr>
        <p:txBody>
          <a:bodyPr/>
          <a:lstStyle/>
          <a:p>
            <a:fld id="{FA6F6034-1516-478C-9756-BC6A8296D6DE}" type="slidenum">
              <a:rPr lang="en-US" smtClean="0"/>
              <a:pPr/>
              <a:t>65</a:t>
            </a:fld>
            <a:endParaRPr lang="en-US" dirty="0"/>
          </a:p>
        </p:txBody>
      </p:sp>
      <p:sp>
        <p:nvSpPr>
          <p:cNvPr id="6" name="Rectangle 5"/>
          <p:cNvSpPr/>
          <p:nvPr/>
        </p:nvSpPr>
        <p:spPr>
          <a:xfrm>
            <a:off x="3328873" y="6138743"/>
            <a:ext cx="4097597" cy="400110"/>
          </a:xfrm>
          <a:prstGeom prst="rect">
            <a:avLst/>
          </a:prstGeom>
        </p:spPr>
        <p:txBody>
          <a:bodyPr wrap="none">
            <a:spAutoFit/>
          </a:bodyPr>
          <a:lstStyle/>
          <a:p>
            <a:r>
              <a:rPr lang="en-US" sz="2000" u="none" dirty="0" smtClean="0">
                <a:solidFill>
                  <a:schemeClr val="bg1">
                    <a:lumMod val="75000"/>
                  </a:schemeClr>
                </a:solidFill>
              </a:rPr>
              <a:t>Slide Credit: </a:t>
            </a:r>
            <a:r>
              <a:rPr lang="en-US" sz="2000" u="none" dirty="0" err="1" smtClean="0">
                <a:solidFill>
                  <a:schemeClr val="bg1">
                    <a:lumMod val="75000"/>
                  </a:schemeClr>
                </a:solidFill>
              </a:rPr>
              <a:t>Marc'Aurelio</a:t>
            </a:r>
            <a:r>
              <a:rPr lang="en-US" sz="2000" u="none" dirty="0" smtClean="0">
                <a:solidFill>
                  <a:schemeClr val="bg1">
                    <a:lumMod val="75000"/>
                  </a:schemeClr>
                </a:solidFill>
              </a:rPr>
              <a:t> </a:t>
            </a:r>
            <a:r>
              <a:rPr lang="en-US" sz="2000" u="none" dirty="0" err="1" smtClean="0">
                <a:solidFill>
                  <a:schemeClr val="bg1">
                    <a:lumMod val="75000"/>
                  </a:schemeClr>
                </a:solidFill>
              </a:rPr>
              <a:t>Ranzato</a:t>
            </a:r>
            <a:endParaRPr lang="en-US" sz="2000" u="none" dirty="0">
              <a:solidFill>
                <a:schemeClr val="bg1">
                  <a:lumMod val="75000"/>
                </a:schemeClr>
              </a:solidFill>
            </a:endParaRP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15000" y="2667000"/>
            <a:ext cx="3505200" cy="339965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TextBox 7"/>
          <p:cNvSpPr txBox="1"/>
          <p:nvPr/>
        </p:nvSpPr>
        <p:spPr>
          <a:xfrm>
            <a:off x="8100154" y="4495800"/>
            <a:ext cx="1083951" cy="323165"/>
          </a:xfrm>
          <a:prstGeom prst="rect">
            <a:avLst/>
          </a:prstGeom>
          <a:noFill/>
        </p:spPr>
        <p:txBody>
          <a:bodyPr wrap="none" rtlCol="0">
            <a:spAutoFit/>
          </a:bodyPr>
          <a:lstStyle/>
          <a:p>
            <a:r>
              <a:rPr lang="en-US" sz="1500" dirty="0" smtClean="0">
                <a:solidFill>
                  <a:schemeClr val="accent6">
                    <a:lumMod val="75000"/>
                  </a:schemeClr>
                </a:solidFill>
              </a:rPr>
              <a:t>Input layer</a:t>
            </a:r>
            <a:endParaRPr lang="en-US" sz="1500" dirty="0">
              <a:solidFill>
                <a:schemeClr val="accent6">
                  <a:lumMod val="75000"/>
                </a:schemeClr>
              </a:solidFill>
            </a:endParaRPr>
          </a:p>
        </p:txBody>
      </p:sp>
    </p:spTree>
    <p:extLst>
      <p:ext uri="{BB962C8B-B14F-4D97-AF65-F5344CB8AC3E}">
        <p14:creationId xmlns:p14="http://schemas.microsoft.com/office/powerpoint/2010/main" val="3279395213"/>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Convolutional Layer </a:t>
            </a:r>
            <a:endParaRPr lang="en-US" dirty="0"/>
          </a:p>
        </p:txBody>
      </p:sp>
      <p:sp>
        <p:nvSpPr>
          <p:cNvPr id="3" name="Content Placeholder 2"/>
          <p:cNvSpPr>
            <a:spLocks noGrp="1"/>
          </p:cNvSpPr>
          <p:nvPr>
            <p:ph idx="1"/>
          </p:nvPr>
        </p:nvSpPr>
        <p:spPr/>
        <p:txBody>
          <a:bodyPr/>
          <a:lstStyle/>
          <a:p>
            <a:r>
              <a:rPr lang="en-US" b="1" dirty="0" smtClean="0"/>
              <a:t>A solution: </a:t>
            </a:r>
          </a:p>
          <a:p>
            <a:pPr lvl="1"/>
            <a:r>
              <a:rPr lang="en-US" b="1" dirty="0" smtClean="0"/>
              <a:t>Filters </a:t>
            </a:r>
            <a:r>
              <a:rPr lang="en-US" dirty="0" smtClean="0"/>
              <a:t>to capture different patterns in the input space. </a:t>
            </a:r>
          </a:p>
          <a:p>
            <a:pPr lvl="2"/>
            <a:r>
              <a:rPr lang="en-US" b="1" dirty="0" smtClean="0"/>
              <a:t>Share </a:t>
            </a:r>
            <a:r>
              <a:rPr lang="en-US" dirty="0" smtClean="0"/>
              <a:t>parameters </a:t>
            </a:r>
            <a:r>
              <a:rPr lang="en-US" dirty="0"/>
              <a:t>across different locations (assuming input is stationary</a:t>
            </a:r>
            <a:r>
              <a:rPr lang="en-US" dirty="0" smtClean="0"/>
              <a:t>) </a:t>
            </a:r>
          </a:p>
          <a:p>
            <a:pPr lvl="2"/>
            <a:r>
              <a:rPr lang="en-US" b="1" dirty="0">
                <a:solidFill>
                  <a:srgbClr val="FF0000"/>
                </a:solidFill>
              </a:rPr>
              <a:t>Convolutions</a:t>
            </a:r>
            <a:r>
              <a:rPr lang="en-US" dirty="0"/>
              <a:t> with </a:t>
            </a:r>
            <a:r>
              <a:rPr lang="en-US" dirty="0" smtClean="0"/>
              <a:t>learned filters </a:t>
            </a:r>
          </a:p>
          <a:p>
            <a:pPr lvl="1"/>
            <a:r>
              <a:rPr lang="en-US" sz="1800" dirty="0" smtClean="0"/>
              <a:t>Filters will be </a:t>
            </a:r>
            <a:r>
              <a:rPr lang="en-US" sz="1800" b="1" dirty="0" smtClean="0"/>
              <a:t>learned </a:t>
            </a:r>
            <a:r>
              <a:rPr lang="en-US" sz="1800" dirty="0" smtClean="0"/>
              <a:t>during training. </a:t>
            </a:r>
          </a:p>
          <a:p>
            <a:pPr lvl="1"/>
            <a:r>
              <a:rPr lang="en-US" sz="1800" dirty="0" smtClean="0"/>
              <a:t>The issue of variable-sized inputs will be </a:t>
            </a:r>
          </a:p>
          <a:p>
            <a:pPr marL="457200" lvl="1" indent="0">
              <a:buNone/>
            </a:pPr>
            <a:r>
              <a:rPr lang="en-US" sz="1800" dirty="0" smtClean="0"/>
              <a:t>resolved with a </a:t>
            </a:r>
            <a:r>
              <a:rPr lang="en-US" sz="1800" b="1" dirty="0" smtClean="0"/>
              <a:t>pooling </a:t>
            </a:r>
            <a:r>
              <a:rPr lang="en-US" sz="1800" dirty="0" smtClean="0"/>
              <a:t>layer.</a:t>
            </a:r>
            <a:endParaRPr lang="en-US" dirty="0" smtClean="0"/>
          </a:p>
        </p:txBody>
      </p:sp>
      <p:sp>
        <p:nvSpPr>
          <p:cNvPr id="5" name="Slide Number Placeholder 4"/>
          <p:cNvSpPr>
            <a:spLocks noGrp="1"/>
          </p:cNvSpPr>
          <p:nvPr>
            <p:ph type="sldNum" sz="quarter" idx="4294967295"/>
          </p:nvPr>
        </p:nvSpPr>
        <p:spPr>
          <a:xfrm>
            <a:off x="7010400" y="6356350"/>
            <a:ext cx="2133600" cy="365125"/>
          </a:xfrm>
        </p:spPr>
        <p:txBody>
          <a:bodyPr/>
          <a:lstStyle/>
          <a:p>
            <a:fld id="{FA6F6034-1516-478C-9756-BC6A8296D6DE}" type="slidenum">
              <a:rPr lang="en-US" smtClean="0"/>
              <a:pPr/>
              <a:t>66</a:t>
            </a:fld>
            <a:endParaRPr lang="en-US" dirty="0"/>
          </a:p>
        </p:txBody>
      </p:sp>
      <p:sp>
        <p:nvSpPr>
          <p:cNvPr id="6" name="Rectangle 5"/>
          <p:cNvSpPr/>
          <p:nvPr/>
        </p:nvSpPr>
        <p:spPr>
          <a:xfrm>
            <a:off x="3328873" y="6138743"/>
            <a:ext cx="3738075" cy="400110"/>
          </a:xfrm>
          <a:prstGeom prst="rect">
            <a:avLst/>
          </a:prstGeom>
        </p:spPr>
        <p:txBody>
          <a:bodyPr wrap="none">
            <a:spAutoFit/>
          </a:bodyPr>
          <a:lstStyle/>
          <a:p>
            <a:r>
              <a:rPr lang="en-US" sz="2000" u="none" dirty="0" smtClean="0">
                <a:solidFill>
                  <a:schemeClr val="bg1">
                    <a:lumMod val="75000"/>
                  </a:schemeClr>
                </a:solidFill>
                <a:latin typeface="+mn-lt"/>
              </a:rPr>
              <a:t>Slide Credit: </a:t>
            </a:r>
            <a:r>
              <a:rPr lang="en-US" sz="2000" u="none" dirty="0" err="1" smtClean="0">
                <a:solidFill>
                  <a:schemeClr val="bg1">
                    <a:lumMod val="75000"/>
                  </a:schemeClr>
                </a:solidFill>
                <a:latin typeface="+mn-lt"/>
              </a:rPr>
              <a:t>Marc'Aurelio</a:t>
            </a:r>
            <a:r>
              <a:rPr lang="en-US" sz="2000" u="none" dirty="0" smtClean="0">
                <a:solidFill>
                  <a:schemeClr val="bg1">
                    <a:lumMod val="75000"/>
                  </a:schemeClr>
                </a:solidFill>
                <a:latin typeface="+mn-lt"/>
              </a:rPr>
              <a:t> </a:t>
            </a:r>
            <a:r>
              <a:rPr lang="en-US" sz="2000" u="none" dirty="0" err="1" smtClean="0">
                <a:solidFill>
                  <a:schemeClr val="bg1">
                    <a:lumMod val="75000"/>
                  </a:schemeClr>
                </a:solidFill>
                <a:latin typeface="+mn-lt"/>
              </a:rPr>
              <a:t>Ranzato</a:t>
            </a:r>
            <a:endParaRPr lang="en-US" sz="2000" u="none" dirty="0">
              <a:solidFill>
                <a:schemeClr val="bg1">
                  <a:lumMod val="75000"/>
                </a:schemeClr>
              </a:solidFill>
              <a:latin typeface="+mn-lt"/>
            </a:endParaRPr>
          </a:p>
        </p:txBody>
      </p:sp>
      <p:pic>
        <p:nvPicPr>
          <p:cNvPr id="307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172199" y="3272105"/>
            <a:ext cx="2895601" cy="288187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Rectangle 6"/>
          <p:cNvSpPr/>
          <p:nvPr/>
        </p:nvSpPr>
        <p:spPr>
          <a:xfrm>
            <a:off x="2971800" y="4267200"/>
            <a:ext cx="2065351" cy="646331"/>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algn="ctr"/>
            <a:r>
              <a:rPr lang="en-US" sz="1800" u="none" dirty="0"/>
              <a:t>So what is a convolution</a:t>
            </a:r>
            <a:r>
              <a:rPr lang="en-US" sz="1800" u="none" dirty="0" smtClean="0"/>
              <a:t>?</a:t>
            </a:r>
            <a:endParaRPr lang="en-US" sz="1800" u="none" dirty="0"/>
          </a:p>
        </p:txBody>
      </p:sp>
      <p:sp>
        <p:nvSpPr>
          <p:cNvPr id="8" name="TextBox 7"/>
          <p:cNvSpPr txBox="1"/>
          <p:nvPr/>
        </p:nvSpPr>
        <p:spPr>
          <a:xfrm>
            <a:off x="8060049" y="4751948"/>
            <a:ext cx="1083951" cy="323165"/>
          </a:xfrm>
          <a:prstGeom prst="rect">
            <a:avLst/>
          </a:prstGeom>
          <a:noFill/>
        </p:spPr>
        <p:txBody>
          <a:bodyPr wrap="none" rtlCol="0">
            <a:spAutoFit/>
          </a:bodyPr>
          <a:lstStyle/>
          <a:p>
            <a:r>
              <a:rPr lang="en-US" sz="1500" dirty="0" smtClean="0">
                <a:solidFill>
                  <a:schemeClr val="accent6">
                    <a:lumMod val="75000"/>
                  </a:schemeClr>
                </a:solidFill>
              </a:rPr>
              <a:t>Input layer</a:t>
            </a:r>
            <a:endParaRPr lang="en-US" sz="1500" dirty="0">
              <a:solidFill>
                <a:schemeClr val="accent6">
                  <a:lumMod val="75000"/>
                </a:schemeClr>
              </a:solidFill>
            </a:endParaRPr>
          </a:p>
        </p:txBody>
      </p:sp>
    </p:spTree>
    <p:extLst>
      <p:ext uri="{BB962C8B-B14F-4D97-AF65-F5344CB8AC3E}">
        <p14:creationId xmlns:p14="http://schemas.microsoft.com/office/powerpoint/2010/main" val="26310105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6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4103" name="Picture 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21473" y="4942104"/>
            <a:ext cx="3228975" cy="113357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p:txBody>
          <a:bodyPr/>
          <a:lstStyle/>
          <a:p>
            <a:r>
              <a:rPr lang="en-US" dirty="0" smtClean="0"/>
              <a:t>Convolution Operator </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r>
                  <a:rPr lang="en-US" dirty="0" smtClean="0"/>
                  <a:t>Convolution operator: </a:t>
                </a:r>
                <a14:m>
                  <m:oMath xmlns:m="http://schemas.openxmlformats.org/officeDocument/2006/math">
                    <m:r>
                      <a:rPr lang="en-US" i="1" smtClean="0">
                        <a:solidFill>
                          <a:srgbClr val="FF0000"/>
                        </a:solidFill>
                        <a:latin typeface="Cambria Math"/>
                      </a:rPr>
                      <m:t>∗</m:t>
                    </m:r>
                  </m:oMath>
                </a14:m>
                <a:endParaRPr lang="en-US" dirty="0" smtClean="0"/>
              </a:p>
              <a:p>
                <a:pPr lvl="1"/>
                <a:r>
                  <a:rPr lang="en-US" dirty="0" smtClean="0"/>
                  <a:t>takes two functions and gives another function </a:t>
                </a:r>
              </a:p>
              <a:p>
                <a:r>
                  <a:rPr lang="en-US" dirty="0" smtClean="0"/>
                  <a:t>One dimension:  </a:t>
                </a:r>
              </a:p>
              <a:p>
                <a:pPr marL="0" indent="0" algn="ctr">
                  <a:buNone/>
                </a:pPr>
                <a:r>
                  <a:rPr lang="en-US" dirty="0" smtClean="0"/>
                  <a:t> </a:t>
                </a:r>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1">
                <a:blip r:embed="rId3"/>
                <a:stretch>
                  <a:fillRect t="-1078"/>
                </a:stretch>
              </a:blipFill>
            </p:spPr>
            <p:txBody>
              <a:bodyPr/>
              <a:lstStyle/>
              <a:p>
                <a:r>
                  <a:rPr lang="en-US">
                    <a:noFill/>
                  </a:rPr>
                  <a:t> </a:t>
                </a:r>
              </a:p>
            </p:txBody>
          </p:sp>
        </mc:Fallback>
      </mc:AlternateContent>
      <p:sp>
        <p:nvSpPr>
          <p:cNvPr id="5" name="Slide Number Placeholder 4"/>
          <p:cNvSpPr>
            <a:spLocks noGrp="1"/>
          </p:cNvSpPr>
          <p:nvPr>
            <p:ph type="sldNum" sz="quarter" idx="4294967295"/>
          </p:nvPr>
        </p:nvSpPr>
        <p:spPr>
          <a:xfrm>
            <a:off x="7010400" y="6356350"/>
            <a:ext cx="2133600" cy="365125"/>
          </a:xfrm>
        </p:spPr>
        <p:txBody>
          <a:bodyPr/>
          <a:lstStyle/>
          <a:p>
            <a:fld id="{FA6F6034-1516-478C-9756-BC6A8296D6DE}" type="slidenum">
              <a:rPr lang="en-US" smtClean="0"/>
              <a:pPr/>
              <a:t>67</a:t>
            </a:fld>
            <a:endParaRPr lang="en-US" dirty="0"/>
          </a:p>
        </p:txBody>
      </p:sp>
      <mc:AlternateContent xmlns:mc="http://schemas.openxmlformats.org/markup-compatibility/2006" xmlns:a14="http://schemas.microsoft.com/office/drawing/2010/main">
        <mc:Choice Requires="a14">
          <p:sp>
            <p:nvSpPr>
              <p:cNvPr id="6" name="Rectangle 5"/>
              <p:cNvSpPr/>
              <p:nvPr/>
            </p:nvSpPr>
            <p:spPr>
              <a:xfrm>
                <a:off x="3581400" y="2057400"/>
                <a:ext cx="4572000" cy="1151662"/>
              </a:xfrm>
              <a:prstGeom prst="rect">
                <a:avLst/>
              </a:prstGeom>
            </p:spPr>
            <p:txBody>
              <a:bodyPr>
                <a:spAutoFit/>
              </a:bodyPr>
              <a:lstStyle/>
              <a:p>
                <a:pPr marL="0" indent="0" algn="ctr">
                  <a:buNone/>
                </a:pPr>
                <a14:m>
                  <m:oMathPara xmlns:m="http://schemas.openxmlformats.org/officeDocument/2006/math">
                    <m:oMathParaPr>
                      <m:jc m:val="centerGroup"/>
                    </m:oMathParaPr>
                    <m:oMath xmlns:m="http://schemas.openxmlformats.org/officeDocument/2006/math">
                      <m:d>
                        <m:dPr>
                          <m:ctrlPr>
                            <a:rPr lang="en-US" sz="1900" i="1" u="none" smtClean="0">
                              <a:latin typeface="Cambria Math" charset="0"/>
                            </a:rPr>
                          </m:ctrlPr>
                        </m:dPr>
                        <m:e>
                          <m:r>
                            <a:rPr lang="en-US" sz="1900" b="0" i="1" u="none" smtClean="0">
                              <a:latin typeface="Cambria Math"/>
                            </a:rPr>
                            <m:t>𝑥</m:t>
                          </m:r>
                          <m:r>
                            <a:rPr lang="en-US" sz="1900" i="1" u="none">
                              <a:latin typeface="Cambria Math"/>
                            </a:rPr>
                            <m:t>∗</m:t>
                          </m:r>
                          <m:r>
                            <a:rPr lang="en-US" sz="1900" b="0" i="1" u="none" smtClean="0">
                              <a:latin typeface="Cambria Math"/>
                            </a:rPr>
                            <m:t>h</m:t>
                          </m:r>
                        </m:e>
                      </m:d>
                      <m:d>
                        <m:dPr>
                          <m:ctrlPr>
                            <a:rPr lang="en-US" sz="1900" i="1" u="none">
                              <a:latin typeface="Cambria Math" charset="0"/>
                            </a:rPr>
                          </m:ctrlPr>
                        </m:dPr>
                        <m:e>
                          <m:r>
                            <a:rPr lang="en-US" sz="1900" i="1" u="none">
                              <a:latin typeface="Cambria Math"/>
                            </a:rPr>
                            <m:t>𝑡</m:t>
                          </m:r>
                        </m:e>
                      </m:d>
                      <m:r>
                        <a:rPr lang="en-US" sz="1900" i="1" u="none">
                          <a:latin typeface="Cambria Math"/>
                        </a:rPr>
                        <m:t>=</m:t>
                      </m:r>
                      <m:nary>
                        <m:naryPr>
                          <m:limLoc m:val="undOvr"/>
                          <m:subHide m:val="on"/>
                          <m:supHide m:val="on"/>
                          <m:ctrlPr>
                            <a:rPr lang="en-US" sz="1900" i="1" u="none">
                              <a:latin typeface="Cambria Math" charset="0"/>
                            </a:rPr>
                          </m:ctrlPr>
                        </m:naryPr>
                        <m:sub/>
                        <m:sup/>
                        <m:e>
                          <m:r>
                            <a:rPr lang="en-US" sz="1900" b="0" i="1" u="none" smtClean="0">
                              <a:latin typeface="Cambria Math"/>
                            </a:rPr>
                            <m:t>𝑥</m:t>
                          </m:r>
                          <m:d>
                            <m:dPr>
                              <m:ctrlPr>
                                <a:rPr lang="en-US" sz="1900" i="1" u="none">
                                  <a:latin typeface="Cambria Math" charset="0"/>
                                </a:rPr>
                              </m:ctrlPr>
                            </m:dPr>
                            <m:e>
                              <m:r>
                                <a:rPr lang="en-US" sz="1900" i="1" u="none">
                                  <a:latin typeface="Cambria Math"/>
                                </a:rPr>
                                <m:t>𝜏</m:t>
                              </m:r>
                            </m:e>
                          </m:d>
                          <m:r>
                            <a:rPr lang="en-US" sz="1900" b="0" i="1" u="none" smtClean="0">
                              <a:latin typeface="Cambria Math"/>
                            </a:rPr>
                            <m:t>h</m:t>
                          </m:r>
                          <m:d>
                            <m:dPr>
                              <m:ctrlPr>
                                <a:rPr lang="en-US" sz="1900" i="1" u="none">
                                  <a:latin typeface="Cambria Math" charset="0"/>
                                </a:rPr>
                              </m:ctrlPr>
                            </m:dPr>
                            <m:e>
                              <m:r>
                                <a:rPr lang="en-US" sz="1900" i="1" u="none">
                                  <a:latin typeface="Cambria Math"/>
                                </a:rPr>
                                <m:t>𝑡</m:t>
                              </m:r>
                              <m:r>
                                <a:rPr lang="en-US" sz="1900" i="1" u="none">
                                  <a:latin typeface="Cambria Math"/>
                                </a:rPr>
                                <m:t>−</m:t>
                              </m:r>
                              <m:r>
                                <a:rPr lang="en-US" sz="1900" i="1" u="none">
                                  <a:latin typeface="Cambria Math"/>
                                </a:rPr>
                                <m:t>𝜏</m:t>
                              </m:r>
                            </m:e>
                          </m:d>
                          <m:r>
                            <a:rPr lang="en-US" sz="1900" i="1" u="none">
                              <a:latin typeface="Cambria Math"/>
                            </a:rPr>
                            <m:t>𝑑</m:t>
                          </m:r>
                          <m:r>
                            <a:rPr lang="en-US" sz="1900" i="1" u="none">
                              <a:latin typeface="Cambria Math"/>
                            </a:rPr>
                            <m:t>𝜏</m:t>
                          </m:r>
                        </m:e>
                      </m:nary>
                    </m:oMath>
                  </m:oMathPara>
                </a14:m>
                <a:endParaRPr lang="en-US" sz="1900" u="none" dirty="0"/>
              </a:p>
              <a:p>
                <a:pPr marL="0" indent="0" algn="ctr">
                  <a:buNone/>
                </a:pPr>
                <a:r>
                  <a:rPr lang="en-US" sz="1900" u="none" dirty="0"/>
                  <a:t> </a:t>
                </a:r>
                <a14:m>
                  <m:oMath xmlns:m="http://schemas.openxmlformats.org/officeDocument/2006/math">
                    <m:d>
                      <m:dPr>
                        <m:ctrlPr>
                          <a:rPr lang="en-US" sz="1900" i="1" u="none">
                            <a:latin typeface="Cambria Math" charset="0"/>
                          </a:rPr>
                        </m:ctrlPr>
                      </m:dPr>
                      <m:e>
                        <m:r>
                          <a:rPr lang="en-US" sz="1900" b="0" i="1" u="none" smtClean="0">
                            <a:latin typeface="Cambria Math"/>
                          </a:rPr>
                          <m:t>𝑥</m:t>
                        </m:r>
                        <m:r>
                          <a:rPr lang="en-US" sz="1900" i="1" u="none">
                            <a:latin typeface="Cambria Math"/>
                          </a:rPr>
                          <m:t>∗</m:t>
                        </m:r>
                        <m:r>
                          <a:rPr lang="en-US" sz="1900" b="0" i="1" u="none" smtClean="0">
                            <a:latin typeface="Cambria Math"/>
                          </a:rPr>
                          <m:t>h</m:t>
                        </m:r>
                      </m:e>
                    </m:d>
                    <m:r>
                      <a:rPr lang="en-US" sz="1900" i="1" u="none">
                        <a:latin typeface="Cambria Math"/>
                      </a:rPr>
                      <m:t>[</m:t>
                    </m:r>
                    <m:r>
                      <a:rPr lang="en-US" sz="1900" i="1" u="none">
                        <a:latin typeface="Cambria Math"/>
                      </a:rPr>
                      <m:t>𝑛</m:t>
                    </m:r>
                    <m:r>
                      <a:rPr lang="en-US" sz="1900" i="1" u="none">
                        <a:latin typeface="Cambria Math"/>
                      </a:rPr>
                      <m:t>]=</m:t>
                    </m:r>
                    <m:nary>
                      <m:naryPr>
                        <m:chr m:val="∑"/>
                        <m:supHide m:val="on"/>
                        <m:ctrlPr>
                          <a:rPr lang="en-US" sz="1900" i="1" u="none">
                            <a:latin typeface="Cambria Math" charset="0"/>
                          </a:rPr>
                        </m:ctrlPr>
                      </m:naryPr>
                      <m:sub>
                        <m:r>
                          <m:rPr>
                            <m:brk m:alnAt="7"/>
                          </m:rPr>
                          <a:rPr lang="en-US" sz="1900" i="1" u="none">
                            <a:latin typeface="Cambria Math"/>
                          </a:rPr>
                          <m:t>𝑚</m:t>
                        </m:r>
                      </m:sub>
                      <m:sup/>
                      <m:e>
                        <m:r>
                          <a:rPr lang="en-US" sz="1900" b="0" i="1" u="none" smtClean="0">
                            <a:latin typeface="Cambria Math"/>
                          </a:rPr>
                          <m:t>𝑥</m:t>
                        </m:r>
                        <m:d>
                          <m:dPr>
                            <m:begChr m:val="["/>
                            <m:endChr m:val="]"/>
                            <m:ctrlPr>
                              <a:rPr lang="en-US" sz="1900" i="1" u="none">
                                <a:latin typeface="Cambria Math" charset="0"/>
                              </a:rPr>
                            </m:ctrlPr>
                          </m:dPr>
                          <m:e>
                            <m:r>
                              <a:rPr lang="en-US" sz="1900" i="1" u="none">
                                <a:latin typeface="Cambria Math"/>
                              </a:rPr>
                              <m:t>𝑚</m:t>
                            </m:r>
                          </m:e>
                        </m:d>
                        <m:r>
                          <a:rPr lang="en-US" sz="1900" b="0" i="1" u="none" smtClean="0">
                            <a:latin typeface="Cambria Math"/>
                          </a:rPr>
                          <m:t>h</m:t>
                        </m:r>
                        <m:r>
                          <a:rPr lang="en-US" sz="1900" i="1" u="none">
                            <a:latin typeface="Cambria Math"/>
                          </a:rPr>
                          <m:t>[</m:t>
                        </m:r>
                        <m:r>
                          <a:rPr lang="en-US" sz="1900" i="1" u="none">
                            <a:latin typeface="Cambria Math"/>
                          </a:rPr>
                          <m:t>𝑛</m:t>
                        </m:r>
                        <m:r>
                          <a:rPr lang="en-US" sz="1900" i="1" u="none">
                            <a:latin typeface="Cambria Math"/>
                          </a:rPr>
                          <m:t>−</m:t>
                        </m:r>
                        <m:r>
                          <a:rPr lang="en-US" sz="1900" i="1" u="none">
                            <a:latin typeface="Cambria Math"/>
                          </a:rPr>
                          <m:t>𝑚</m:t>
                        </m:r>
                        <m:r>
                          <a:rPr lang="en-US" sz="1900" i="1" u="none">
                            <a:latin typeface="Cambria Math"/>
                          </a:rPr>
                          <m:t>]</m:t>
                        </m:r>
                      </m:e>
                    </m:nary>
                  </m:oMath>
                </a14:m>
                <a:endParaRPr lang="en-US" sz="1900" u="none" dirty="0"/>
              </a:p>
            </p:txBody>
          </p:sp>
        </mc:Choice>
        <mc:Fallback xmlns="">
          <p:sp>
            <p:nvSpPr>
              <p:cNvPr id="6" name="Rectangle 5"/>
              <p:cNvSpPr>
                <a:spLocks noRot="1" noChangeAspect="1" noMove="1" noResize="1" noEditPoints="1" noAdjustHandles="1" noChangeArrowheads="1" noChangeShapeType="1" noTextEdit="1"/>
              </p:cNvSpPr>
              <p:nvPr/>
            </p:nvSpPr>
            <p:spPr>
              <a:xfrm>
                <a:off x="3581400" y="2057400"/>
                <a:ext cx="4572000" cy="1151662"/>
              </a:xfrm>
              <a:prstGeom prst="rect">
                <a:avLst/>
              </a:prstGeom>
              <a:blipFill rotWithShape="1">
                <a:blip r:embed="rId4"/>
                <a:stretch>
                  <a:fillRect b="-61170"/>
                </a:stretch>
              </a:blipFill>
            </p:spPr>
            <p:txBody>
              <a:bodyPr/>
              <a:lstStyle/>
              <a:p>
                <a:r>
                  <a:rPr lang="en-US">
                    <a:noFill/>
                  </a:rPr>
                  <a:t> </a:t>
                </a:r>
              </a:p>
            </p:txBody>
          </p:sp>
        </mc:Fallback>
      </mc:AlternateContent>
      <p:pic>
        <p:nvPicPr>
          <p:cNvPr id="4098"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19040" y="3393440"/>
            <a:ext cx="3464560" cy="119753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099"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524000" y="3461050"/>
            <a:ext cx="3276600" cy="11109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102" name="Picture 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620520" y="4927600"/>
            <a:ext cx="3200400" cy="110571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101" name="Picture 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625601" y="4929845"/>
            <a:ext cx="3185159" cy="110519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100" name="Picture 4"/>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600201" y="4920588"/>
            <a:ext cx="3352800" cy="12058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104" name="Picture 8"/>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039360" y="4790440"/>
            <a:ext cx="3464560" cy="127760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105" name="Picture 9"/>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5049520" y="4820920"/>
            <a:ext cx="3444240" cy="121297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107" name="Picture 11"/>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5046724" y="4860344"/>
            <a:ext cx="3411476" cy="115945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108" name="Picture 12"/>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5010151" y="4875124"/>
            <a:ext cx="3448050" cy="122087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Rectangle 6"/>
          <p:cNvSpPr/>
          <p:nvPr/>
        </p:nvSpPr>
        <p:spPr>
          <a:xfrm>
            <a:off x="195580" y="2633231"/>
            <a:ext cx="1219200" cy="152400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sz="1200" u="none" dirty="0" smtClean="0"/>
              <a:t>“Convolution” is very similar to “cross-correlation”, except that in convolution one of the functions is flipped. </a:t>
            </a:r>
            <a:endParaRPr lang="en-US" sz="1200" u="none" dirty="0"/>
          </a:p>
        </p:txBody>
      </p:sp>
    </p:spTree>
    <p:extLst>
      <p:ext uri="{BB962C8B-B14F-4D97-AF65-F5344CB8AC3E}">
        <p14:creationId xmlns:p14="http://schemas.microsoft.com/office/powerpoint/2010/main" val="1398255210"/>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4099"/>
                                        </p:tgtEl>
                                        <p:attrNameLst>
                                          <p:attrName>style.visibility</p:attrName>
                                        </p:attrNameLst>
                                      </p:cBhvr>
                                      <p:to>
                                        <p:strVal val="visible"/>
                                      </p:to>
                                    </p:set>
                                    <p:animEffect transition="in" filter="fade">
                                      <p:cBhvr>
                                        <p:cTn id="7" dur="500"/>
                                        <p:tgtEl>
                                          <p:spTgt spid="4099"/>
                                        </p:tgtEl>
                                      </p:cBhvr>
                                    </p:animEffect>
                                  </p:childTnLst>
                                </p:cTn>
                              </p:par>
                              <p:par>
                                <p:cTn id="8" presetID="10" presetClass="entr" presetSubtype="0" fill="hold" nodeType="withEffect">
                                  <p:stCondLst>
                                    <p:cond delay="0"/>
                                  </p:stCondLst>
                                  <p:childTnLst>
                                    <p:set>
                                      <p:cBhvr>
                                        <p:cTn id="9" dur="1" fill="hold">
                                          <p:stCondLst>
                                            <p:cond delay="0"/>
                                          </p:stCondLst>
                                        </p:cTn>
                                        <p:tgtEl>
                                          <p:spTgt spid="4098"/>
                                        </p:tgtEl>
                                        <p:attrNameLst>
                                          <p:attrName>style.visibility</p:attrName>
                                        </p:attrNameLst>
                                      </p:cBhvr>
                                      <p:to>
                                        <p:strVal val="visible"/>
                                      </p:to>
                                    </p:set>
                                    <p:animEffect transition="in" filter="fade">
                                      <p:cBhvr>
                                        <p:cTn id="10" dur="500"/>
                                        <p:tgtEl>
                                          <p:spTgt spid="4098"/>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4103"/>
                                        </p:tgtEl>
                                        <p:attrNameLst>
                                          <p:attrName>style.visibility</p:attrName>
                                        </p:attrNameLst>
                                      </p:cBhvr>
                                      <p:to>
                                        <p:strVal val="visible"/>
                                      </p:to>
                                    </p:set>
                                    <p:animEffect transition="in" filter="fade">
                                      <p:cBhvr>
                                        <p:cTn id="15" dur="500"/>
                                        <p:tgtEl>
                                          <p:spTgt spid="4103"/>
                                        </p:tgtEl>
                                      </p:cBhvr>
                                    </p:animEffect>
                                  </p:childTnLst>
                                </p:cTn>
                              </p:par>
                              <p:par>
                                <p:cTn id="16" presetID="10" presetClass="entr" presetSubtype="0" fill="hold" nodeType="withEffect">
                                  <p:stCondLst>
                                    <p:cond delay="0"/>
                                  </p:stCondLst>
                                  <p:childTnLst>
                                    <p:set>
                                      <p:cBhvr>
                                        <p:cTn id="17" dur="1" fill="hold">
                                          <p:stCondLst>
                                            <p:cond delay="0"/>
                                          </p:stCondLst>
                                        </p:cTn>
                                        <p:tgtEl>
                                          <p:spTgt spid="4104"/>
                                        </p:tgtEl>
                                        <p:attrNameLst>
                                          <p:attrName>style.visibility</p:attrName>
                                        </p:attrNameLst>
                                      </p:cBhvr>
                                      <p:to>
                                        <p:strVal val="visible"/>
                                      </p:to>
                                    </p:set>
                                    <p:animEffect transition="in" filter="fade">
                                      <p:cBhvr>
                                        <p:cTn id="18" dur="500"/>
                                        <p:tgtEl>
                                          <p:spTgt spid="4104"/>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4102"/>
                                        </p:tgtEl>
                                        <p:attrNameLst>
                                          <p:attrName>style.visibility</p:attrName>
                                        </p:attrNameLst>
                                      </p:cBhvr>
                                      <p:to>
                                        <p:strVal val="visible"/>
                                      </p:to>
                                    </p:set>
                                    <p:animEffect transition="in" filter="fade">
                                      <p:cBhvr>
                                        <p:cTn id="23" dur="500"/>
                                        <p:tgtEl>
                                          <p:spTgt spid="4102"/>
                                        </p:tgtEl>
                                      </p:cBhvr>
                                    </p:animEffect>
                                  </p:childTnLst>
                                </p:cTn>
                              </p:par>
                              <p:par>
                                <p:cTn id="24" presetID="10" presetClass="entr" presetSubtype="0" fill="hold" nodeType="withEffect">
                                  <p:stCondLst>
                                    <p:cond delay="0"/>
                                  </p:stCondLst>
                                  <p:childTnLst>
                                    <p:set>
                                      <p:cBhvr>
                                        <p:cTn id="25" dur="1" fill="hold">
                                          <p:stCondLst>
                                            <p:cond delay="0"/>
                                          </p:stCondLst>
                                        </p:cTn>
                                        <p:tgtEl>
                                          <p:spTgt spid="4105"/>
                                        </p:tgtEl>
                                        <p:attrNameLst>
                                          <p:attrName>style.visibility</p:attrName>
                                        </p:attrNameLst>
                                      </p:cBhvr>
                                      <p:to>
                                        <p:strVal val="visible"/>
                                      </p:to>
                                    </p:set>
                                    <p:animEffect transition="in" filter="fade">
                                      <p:cBhvr>
                                        <p:cTn id="26" dur="500"/>
                                        <p:tgtEl>
                                          <p:spTgt spid="4105"/>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4101"/>
                                        </p:tgtEl>
                                        <p:attrNameLst>
                                          <p:attrName>style.visibility</p:attrName>
                                        </p:attrNameLst>
                                      </p:cBhvr>
                                      <p:to>
                                        <p:strVal val="visible"/>
                                      </p:to>
                                    </p:set>
                                    <p:animEffect transition="in" filter="fade">
                                      <p:cBhvr>
                                        <p:cTn id="31" dur="500"/>
                                        <p:tgtEl>
                                          <p:spTgt spid="4101"/>
                                        </p:tgtEl>
                                      </p:cBhvr>
                                    </p:animEffect>
                                  </p:childTnLst>
                                </p:cTn>
                              </p:par>
                              <p:par>
                                <p:cTn id="32" presetID="10" presetClass="entr" presetSubtype="0" fill="hold" nodeType="withEffect">
                                  <p:stCondLst>
                                    <p:cond delay="0"/>
                                  </p:stCondLst>
                                  <p:childTnLst>
                                    <p:set>
                                      <p:cBhvr>
                                        <p:cTn id="33" dur="1" fill="hold">
                                          <p:stCondLst>
                                            <p:cond delay="0"/>
                                          </p:stCondLst>
                                        </p:cTn>
                                        <p:tgtEl>
                                          <p:spTgt spid="4107"/>
                                        </p:tgtEl>
                                        <p:attrNameLst>
                                          <p:attrName>style.visibility</p:attrName>
                                        </p:attrNameLst>
                                      </p:cBhvr>
                                      <p:to>
                                        <p:strVal val="visible"/>
                                      </p:to>
                                    </p:set>
                                    <p:animEffect transition="in" filter="fade">
                                      <p:cBhvr>
                                        <p:cTn id="34" dur="500"/>
                                        <p:tgtEl>
                                          <p:spTgt spid="4107"/>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nodeType="clickEffect">
                                  <p:stCondLst>
                                    <p:cond delay="0"/>
                                  </p:stCondLst>
                                  <p:childTnLst>
                                    <p:set>
                                      <p:cBhvr>
                                        <p:cTn id="38" dur="1" fill="hold">
                                          <p:stCondLst>
                                            <p:cond delay="0"/>
                                          </p:stCondLst>
                                        </p:cTn>
                                        <p:tgtEl>
                                          <p:spTgt spid="4108"/>
                                        </p:tgtEl>
                                        <p:attrNameLst>
                                          <p:attrName>style.visibility</p:attrName>
                                        </p:attrNameLst>
                                      </p:cBhvr>
                                      <p:to>
                                        <p:strVal val="visible"/>
                                      </p:to>
                                    </p:set>
                                    <p:animEffect transition="in" filter="fade">
                                      <p:cBhvr>
                                        <p:cTn id="39" dur="500"/>
                                        <p:tgtEl>
                                          <p:spTgt spid="4108"/>
                                        </p:tgtEl>
                                      </p:cBhvr>
                                    </p:animEffect>
                                  </p:childTnLst>
                                </p:cTn>
                              </p:par>
                              <p:par>
                                <p:cTn id="40" presetID="10" presetClass="entr" presetSubtype="0" fill="hold" nodeType="withEffect">
                                  <p:stCondLst>
                                    <p:cond delay="0"/>
                                  </p:stCondLst>
                                  <p:childTnLst>
                                    <p:set>
                                      <p:cBhvr>
                                        <p:cTn id="41" dur="1" fill="hold">
                                          <p:stCondLst>
                                            <p:cond delay="0"/>
                                          </p:stCondLst>
                                        </p:cTn>
                                        <p:tgtEl>
                                          <p:spTgt spid="4100"/>
                                        </p:tgtEl>
                                        <p:attrNameLst>
                                          <p:attrName>style.visibility</p:attrName>
                                        </p:attrNameLst>
                                      </p:cBhvr>
                                      <p:to>
                                        <p:strVal val="visible"/>
                                      </p:to>
                                    </p:set>
                                    <p:animEffect transition="in" filter="fade">
                                      <p:cBhvr>
                                        <p:cTn id="42" dur="500"/>
                                        <p:tgtEl>
                                          <p:spTgt spid="41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8"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00200" y="3124200"/>
            <a:ext cx="7248525" cy="29908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p:txBody>
          <a:bodyPr/>
          <a:lstStyle/>
          <a:p>
            <a:r>
              <a:rPr lang="en-US" dirty="0"/>
              <a:t>Convolution </a:t>
            </a:r>
            <a:r>
              <a:rPr lang="en-US" dirty="0" smtClean="0"/>
              <a:t>Operator (2)</a:t>
            </a:r>
            <a:endParaRPr lang="en-US" dirty="0"/>
          </a:p>
        </p:txBody>
      </p:sp>
      <p:sp>
        <p:nvSpPr>
          <p:cNvPr id="3" name="Content Placeholder 2"/>
          <p:cNvSpPr>
            <a:spLocks noGrp="1"/>
          </p:cNvSpPr>
          <p:nvPr>
            <p:ph idx="1"/>
          </p:nvPr>
        </p:nvSpPr>
        <p:spPr/>
        <p:txBody>
          <a:bodyPr/>
          <a:lstStyle/>
          <a:p>
            <a:r>
              <a:rPr lang="en-US" dirty="0" smtClean="0"/>
              <a:t>Convolution in two dimension:</a:t>
            </a:r>
          </a:p>
          <a:p>
            <a:pPr lvl="1"/>
            <a:r>
              <a:rPr lang="en-US" dirty="0" smtClean="0"/>
              <a:t>The same idea: flip one matrix and slide it on the other matrix </a:t>
            </a:r>
          </a:p>
          <a:p>
            <a:pPr lvl="1"/>
            <a:r>
              <a:rPr lang="en-US" dirty="0" smtClean="0"/>
              <a:t>Example: Sharpen kernel: </a:t>
            </a:r>
            <a:endParaRPr lang="en-US" dirty="0"/>
          </a:p>
        </p:txBody>
      </p:sp>
      <p:sp>
        <p:nvSpPr>
          <p:cNvPr id="5" name="Slide Number Placeholder 4"/>
          <p:cNvSpPr>
            <a:spLocks noGrp="1"/>
          </p:cNvSpPr>
          <p:nvPr>
            <p:ph type="sldNum" sz="quarter" idx="4294967295"/>
          </p:nvPr>
        </p:nvSpPr>
        <p:spPr>
          <a:xfrm>
            <a:off x="7010400" y="6356350"/>
            <a:ext cx="2133600" cy="365125"/>
          </a:xfrm>
        </p:spPr>
        <p:txBody>
          <a:bodyPr/>
          <a:lstStyle/>
          <a:p>
            <a:fld id="{FA6F6034-1516-478C-9756-BC6A8296D6DE}" type="slidenum">
              <a:rPr lang="en-US" smtClean="0"/>
              <a:pPr/>
              <a:t>68</a:t>
            </a:fld>
            <a:endParaRPr lang="en-US" dirty="0"/>
          </a:p>
        </p:txBody>
      </p:sp>
      <p:sp>
        <p:nvSpPr>
          <p:cNvPr id="12" name="Rectangle 11"/>
          <p:cNvSpPr/>
          <p:nvPr/>
        </p:nvSpPr>
        <p:spPr>
          <a:xfrm>
            <a:off x="3328873" y="6096000"/>
            <a:ext cx="5750870" cy="400110"/>
          </a:xfrm>
          <a:prstGeom prst="rect">
            <a:avLst/>
          </a:prstGeom>
        </p:spPr>
        <p:txBody>
          <a:bodyPr wrap="none">
            <a:spAutoFit/>
          </a:bodyPr>
          <a:lstStyle/>
          <a:p>
            <a:r>
              <a:rPr lang="en-US" sz="2000" u="none" dirty="0" smtClean="0">
                <a:solidFill>
                  <a:schemeClr val="bg1">
                    <a:lumMod val="75000"/>
                  </a:schemeClr>
                </a:solidFill>
                <a:latin typeface="+mn-lt"/>
              </a:rPr>
              <a:t>Try </a:t>
            </a:r>
            <a:r>
              <a:rPr lang="en-US" sz="2000" u="none" dirty="0">
                <a:solidFill>
                  <a:schemeClr val="bg1">
                    <a:lumMod val="75000"/>
                  </a:schemeClr>
                </a:solidFill>
                <a:latin typeface="+mn-lt"/>
              </a:rPr>
              <a:t>other kernels: http://</a:t>
            </a:r>
            <a:r>
              <a:rPr lang="en-US" sz="2000" u="none" dirty="0" smtClean="0">
                <a:solidFill>
                  <a:schemeClr val="bg1">
                    <a:lumMod val="75000"/>
                  </a:schemeClr>
                </a:solidFill>
                <a:latin typeface="+mn-lt"/>
              </a:rPr>
              <a:t>setosa.io/ev/image-kernels/ </a:t>
            </a:r>
            <a:endParaRPr lang="en-US" sz="2000" u="none" dirty="0">
              <a:solidFill>
                <a:schemeClr val="bg1">
                  <a:lumMod val="75000"/>
                </a:schemeClr>
              </a:solidFill>
              <a:latin typeface="+mn-lt"/>
            </a:endParaRPr>
          </a:p>
        </p:txBody>
      </p:sp>
      <p:sp>
        <p:nvSpPr>
          <p:cNvPr id="7" name="Arc 6"/>
          <p:cNvSpPr/>
          <p:nvPr/>
        </p:nvSpPr>
        <p:spPr>
          <a:xfrm>
            <a:off x="3505200" y="3048000"/>
            <a:ext cx="1600200" cy="762000"/>
          </a:xfrm>
          <a:prstGeom prst="arc">
            <a:avLst>
              <a:gd name="adj1" fmla="val 11880250"/>
              <a:gd name="adj2" fmla="val 20952942"/>
            </a:avLst>
          </a:prstGeom>
          <a:ln w="38100">
            <a:solidFill>
              <a:srgbClr val="FF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 name="Arc 7"/>
          <p:cNvSpPr/>
          <p:nvPr/>
        </p:nvSpPr>
        <p:spPr>
          <a:xfrm rot="19316652" flipV="1">
            <a:off x="4655504" y="3846136"/>
            <a:ext cx="3590665" cy="767556"/>
          </a:xfrm>
          <a:prstGeom prst="arc">
            <a:avLst>
              <a:gd name="adj1" fmla="val 11614226"/>
              <a:gd name="adj2" fmla="val 21070215"/>
            </a:avLst>
          </a:prstGeom>
          <a:ln w="28575">
            <a:solidFill>
              <a:srgbClr val="FF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pic>
        <p:nvPicPr>
          <p:cNvPr id="614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48200" y="2181411"/>
            <a:ext cx="914400" cy="818777"/>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2979569952"/>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Convolution </a:t>
            </a:r>
            <a:r>
              <a:rPr lang="en-US" dirty="0" smtClean="0"/>
              <a:t>Operator (3)</a:t>
            </a:r>
            <a:endParaRPr lang="en-US" dirty="0"/>
          </a:p>
        </p:txBody>
      </p:sp>
      <p:sp>
        <p:nvSpPr>
          <p:cNvPr id="3" name="Content Placeholder 2"/>
          <p:cNvSpPr>
            <a:spLocks noGrp="1"/>
          </p:cNvSpPr>
          <p:nvPr>
            <p:ph idx="1"/>
          </p:nvPr>
        </p:nvSpPr>
        <p:spPr/>
        <p:txBody>
          <a:bodyPr/>
          <a:lstStyle/>
          <a:p>
            <a:r>
              <a:rPr lang="en-US" dirty="0" smtClean="0"/>
              <a:t>Convolution in two dimension:</a:t>
            </a:r>
          </a:p>
          <a:p>
            <a:pPr lvl="1"/>
            <a:r>
              <a:rPr lang="en-US" dirty="0" smtClean="0"/>
              <a:t>The same idea: flip one matrix and slide it on the other matrix </a:t>
            </a:r>
            <a:endParaRPr lang="en-US" dirty="0"/>
          </a:p>
        </p:txBody>
      </p:sp>
      <p:sp>
        <p:nvSpPr>
          <p:cNvPr id="5" name="Slide Number Placeholder 4"/>
          <p:cNvSpPr>
            <a:spLocks noGrp="1"/>
          </p:cNvSpPr>
          <p:nvPr>
            <p:ph type="sldNum" sz="quarter" idx="14"/>
          </p:nvPr>
        </p:nvSpPr>
        <p:spPr/>
        <p:txBody>
          <a:bodyPr/>
          <a:lstStyle/>
          <a:p>
            <a:fld id="{FA6F6034-1516-478C-9756-BC6A8296D6DE}" type="slidenum">
              <a:rPr lang="en-US" smtClean="0"/>
              <a:pPr/>
              <a:t>69</a:t>
            </a:fld>
            <a:endParaRPr lang="en-US" dirty="0"/>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90156" y="2624137"/>
            <a:ext cx="4653644" cy="31670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2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41320" y="2590800"/>
            <a:ext cx="4438650" cy="302701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24"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95600" y="2537707"/>
            <a:ext cx="4587688" cy="294869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25" name="Picture 5"/>
          <p:cNvPicPr>
            <a:picLocks noChangeAspect="1" noChangeArrowheads="1"/>
          </p:cNvPicPr>
          <p:nvPr/>
        </p:nvPicPr>
        <p:blipFill rotWithShape="1">
          <a:blip r:embed="rId5">
            <a:extLst>
              <a:ext uri="{28A0092B-C50C-407E-A947-70E740481C1C}">
                <a14:useLocalDpi xmlns:a14="http://schemas.microsoft.com/office/drawing/2010/main" val="0"/>
              </a:ext>
            </a:extLst>
          </a:blip>
          <a:srcRect l="2799"/>
          <a:stretch/>
        </p:blipFill>
        <p:spPr bwMode="auto">
          <a:xfrm>
            <a:off x="3001099" y="2491511"/>
            <a:ext cx="4491901" cy="306092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26" name="Picture 6"/>
          <p:cNvPicPr>
            <a:picLocks noChangeAspect="1" noChangeArrowheads="1"/>
          </p:cNvPicPr>
          <p:nvPr/>
        </p:nvPicPr>
        <p:blipFill rotWithShape="1">
          <a:blip r:embed="rId6">
            <a:extLst>
              <a:ext uri="{28A0092B-C50C-407E-A947-70E740481C1C}">
                <a14:useLocalDpi xmlns:a14="http://schemas.microsoft.com/office/drawing/2010/main" val="0"/>
              </a:ext>
            </a:extLst>
          </a:blip>
          <a:srcRect l="2231"/>
          <a:stretch/>
        </p:blipFill>
        <p:spPr bwMode="auto">
          <a:xfrm>
            <a:off x="3027680" y="2473960"/>
            <a:ext cx="4441189" cy="320382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27" name="Picture 7"/>
          <p:cNvPicPr>
            <a:picLocks noChangeAspect="1" noChangeArrowheads="1"/>
          </p:cNvPicPr>
          <p:nvPr/>
        </p:nvPicPr>
        <p:blipFill rotWithShape="1">
          <a:blip r:embed="rId7">
            <a:extLst>
              <a:ext uri="{28A0092B-C50C-407E-A947-70E740481C1C}">
                <a14:useLocalDpi xmlns:a14="http://schemas.microsoft.com/office/drawing/2010/main" val="0"/>
              </a:ext>
            </a:extLst>
          </a:blip>
          <a:srcRect l="2729"/>
          <a:stretch/>
        </p:blipFill>
        <p:spPr bwMode="auto">
          <a:xfrm>
            <a:off x="3037840" y="2483758"/>
            <a:ext cx="4389120" cy="32122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28" name="Picture 8"/>
          <p:cNvPicPr>
            <a:picLocks noChangeAspect="1" noChangeArrowheads="1"/>
          </p:cNvPicPr>
          <p:nvPr/>
        </p:nvPicPr>
        <p:blipFill rotWithShape="1">
          <a:blip r:embed="rId8">
            <a:extLst>
              <a:ext uri="{28A0092B-C50C-407E-A947-70E740481C1C}">
                <a14:useLocalDpi xmlns:a14="http://schemas.microsoft.com/office/drawing/2010/main" val="0"/>
              </a:ext>
            </a:extLst>
          </a:blip>
          <a:srcRect l="2693"/>
          <a:stretch/>
        </p:blipFill>
        <p:spPr bwMode="auto">
          <a:xfrm>
            <a:off x="3017520" y="2459589"/>
            <a:ext cx="4399280" cy="314873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29" name="Picture 9"/>
          <p:cNvPicPr>
            <a:picLocks noChangeAspect="1" noChangeArrowheads="1"/>
          </p:cNvPicPr>
          <p:nvPr/>
        </p:nvPicPr>
        <p:blipFill rotWithShape="1">
          <a:blip r:embed="rId9">
            <a:extLst>
              <a:ext uri="{28A0092B-C50C-407E-A947-70E740481C1C}">
                <a14:useLocalDpi xmlns:a14="http://schemas.microsoft.com/office/drawing/2010/main" val="0"/>
              </a:ext>
            </a:extLst>
          </a:blip>
          <a:srcRect l="7613"/>
          <a:stretch/>
        </p:blipFill>
        <p:spPr bwMode="auto">
          <a:xfrm>
            <a:off x="3052986" y="2438400"/>
            <a:ext cx="4561934" cy="33121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30" name="Picture 10"/>
          <p:cNvPicPr>
            <a:picLocks noChangeAspect="1" noChangeArrowheads="1"/>
          </p:cNvPicPr>
          <p:nvPr/>
        </p:nvPicPr>
        <p:blipFill rotWithShape="1">
          <a:blip r:embed="rId10">
            <a:extLst>
              <a:ext uri="{28A0092B-C50C-407E-A947-70E740481C1C}">
                <a14:useLocalDpi xmlns:a14="http://schemas.microsoft.com/office/drawing/2010/main" val="0"/>
              </a:ext>
            </a:extLst>
          </a:blip>
          <a:srcRect l="3312"/>
          <a:stretch/>
        </p:blipFill>
        <p:spPr bwMode="auto">
          <a:xfrm>
            <a:off x="3044489" y="2463800"/>
            <a:ext cx="4484071" cy="318210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053438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123"/>
                                        </p:tgtEl>
                                        <p:attrNameLst>
                                          <p:attrName>style.visibility</p:attrName>
                                        </p:attrNameLst>
                                      </p:cBhvr>
                                      <p:to>
                                        <p:strVal val="visible"/>
                                      </p:to>
                                    </p:set>
                                    <p:animEffect transition="in" filter="fade">
                                      <p:cBhvr>
                                        <p:cTn id="7" dur="100"/>
                                        <p:tgtEl>
                                          <p:spTgt spid="512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124"/>
                                        </p:tgtEl>
                                        <p:attrNameLst>
                                          <p:attrName>style.visibility</p:attrName>
                                        </p:attrNameLst>
                                      </p:cBhvr>
                                      <p:to>
                                        <p:strVal val="visible"/>
                                      </p:to>
                                    </p:set>
                                    <p:animEffect transition="in" filter="fade">
                                      <p:cBhvr>
                                        <p:cTn id="12" dur="100"/>
                                        <p:tgtEl>
                                          <p:spTgt spid="512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125"/>
                                        </p:tgtEl>
                                        <p:attrNameLst>
                                          <p:attrName>style.visibility</p:attrName>
                                        </p:attrNameLst>
                                      </p:cBhvr>
                                      <p:to>
                                        <p:strVal val="visible"/>
                                      </p:to>
                                    </p:set>
                                    <p:animEffect transition="in" filter="fade">
                                      <p:cBhvr>
                                        <p:cTn id="17" dur="100"/>
                                        <p:tgtEl>
                                          <p:spTgt spid="5125"/>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5126"/>
                                        </p:tgtEl>
                                        <p:attrNameLst>
                                          <p:attrName>style.visibility</p:attrName>
                                        </p:attrNameLst>
                                      </p:cBhvr>
                                      <p:to>
                                        <p:strVal val="visible"/>
                                      </p:to>
                                    </p:set>
                                    <p:animEffect transition="in" filter="fade">
                                      <p:cBhvr>
                                        <p:cTn id="22" dur="100"/>
                                        <p:tgtEl>
                                          <p:spTgt spid="5126"/>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5127"/>
                                        </p:tgtEl>
                                        <p:attrNameLst>
                                          <p:attrName>style.visibility</p:attrName>
                                        </p:attrNameLst>
                                      </p:cBhvr>
                                      <p:to>
                                        <p:strVal val="visible"/>
                                      </p:to>
                                    </p:set>
                                    <p:animEffect transition="in" filter="fade">
                                      <p:cBhvr>
                                        <p:cTn id="27" dur="100"/>
                                        <p:tgtEl>
                                          <p:spTgt spid="5127"/>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5128"/>
                                        </p:tgtEl>
                                        <p:attrNameLst>
                                          <p:attrName>style.visibility</p:attrName>
                                        </p:attrNameLst>
                                      </p:cBhvr>
                                      <p:to>
                                        <p:strVal val="visible"/>
                                      </p:to>
                                    </p:set>
                                    <p:animEffect transition="in" filter="fade">
                                      <p:cBhvr>
                                        <p:cTn id="32" dur="100"/>
                                        <p:tgtEl>
                                          <p:spTgt spid="5128"/>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5129"/>
                                        </p:tgtEl>
                                        <p:attrNameLst>
                                          <p:attrName>style.visibility</p:attrName>
                                        </p:attrNameLst>
                                      </p:cBhvr>
                                      <p:to>
                                        <p:strVal val="visible"/>
                                      </p:to>
                                    </p:set>
                                    <p:animEffect transition="in" filter="fade">
                                      <p:cBhvr>
                                        <p:cTn id="37" dur="100"/>
                                        <p:tgtEl>
                                          <p:spTgt spid="5129"/>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5130"/>
                                        </p:tgtEl>
                                        <p:attrNameLst>
                                          <p:attrName>style.visibility</p:attrName>
                                        </p:attrNameLst>
                                      </p:cBhvr>
                                      <p:to>
                                        <p:strVal val="visible"/>
                                      </p:to>
                                    </p:set>
                                    <p:animEffect transition="in" filter="fade">
                                      <p:cBhvr>
                                        <p:cTn id="42" dur="100"/>
                                        <p:tgtEl>
                                          <p:spTgt spid="51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Neural Networks </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r>
                  <a:rPr lang="en-US" dirty="0"/>
                  <a:t>Neural Networks are </a:t>
                </a:r>
                <a:r>
                  <a:rPr lang="en-US" b="1" dirty="0"/>
                  <a:t>functions</a:t>
                </a:r>
                <a:r>
                  <a:rPr lang="en-US" dirty="0"/>
                  <a:t>: </a:t>
                </a:r>
                <a14:m>
                  <m:oMath xmlns:m="http://schemas.openxmlformats.org/officeDocument/2006/math">
                    <m:r>
                      <a:rPr lang="en-US" i="1">
                        <a:latin typeface="Cambria Math"/>
                      </a:rPr>
                      <m:t>𝑁𝑁</m:t>
                    </m:r>
                    <m:r>
                      <a:rPr lang="en-US" i="1">
                        <a:latin typeface="Cambria Math"/>
                      </a:rPr>
                      <m:t>:</m:t>
                    </m:r>
                    <m:r>
                      <a:rPr lang="en-US" i="1">
                        <a:latin typeface="Cambria Math"/>
                      </a:rPr>
                      <m:t>𝑋</m:t>
                    </m:r>
                    <m:r>
                      <a:rPr lang="en-US" i="1">
                        <a:latin typeface="Cambria Math"/>
                      </a:rPr>
                      <m:t>→</m:t>
                    </m:r>
                    <m:r>
                      <a:rPr lang="en-US" i="1">
                        <a:latin typeface="Cambria Math"/>
                      </a:rPr>
                      <m:t>𝑌</m:t>
                    </m:r>
                  </m:oMath>
                </a14:m>
                <a:endParaRPr lang="en-US" i="1" dirty="0"/>
              </a:p>
              <a:p>
                <a:pPr lvl="1"/>
                <a:r>
                  <a:rPr lang="en-US" dirty="0"/>
                  <a:t>where </a:t>
                </a:r>
                <a14:m>
                  <m:oMath xmlns:m="http://schemas.openxmlformats.org/officeDocument/2006/math">
                    <m:r>
                      <a:rPr lang="en-US" i="1">
                        <a:latin typeface="Cambria Math"/>
                      </a:rPr>
                      <m:t>𝑋</m:t>
                    </m:r>
                    <m:r>
                      <a:rPr lang="en-US" i="1">
                        <a:latin typeface="Cambria Math"/>
                      </a:rPr>
                      <m:t>=</m:t>
                    </m:r>
                    <m:sSup>
                      <m:sSupPr>
                        <m:ctrlPr>
                          <a:rPr lang="en-US" i="1">
                            <a:latin typeface="Cambria Math" charset="0"/>
                          </a:rPr>
                        </m:ctrlPr>
                      </m:sSupPr>
                      <m:e>
                        <m:d>
                          <m:dPr>
                            <m:begChr m:val="["/>
                            <m:endChr m:val="]"/>
                            <m:ctrlPr>
                              <a:rPr lang="en-US" i="1">
                                <a:latin typeface="Cambria Math" charset="0"/>
                              </a:rPr>
                            </m:ctrlPr>
                          </m:dPr>
                          <m:e>
                            <m:r>
                              <a:rPr lang="en-US" i="1">
                                <a:latin typeface="Cambria Math"/>
                              </a:rPr>
                              <m:t>0,1</m:t>
                            </m:r>
                          </m:e>
                        </m:d>
                      </m:e>
                      <m:sup>
                        <m:r>
                          <a:rPr lang="en-US" i="1">
                            <a:latin typeface="Cambria Math"/>
                          </a:rPr>
                          <m:t>𝑛</m:t>
                        </m:r>
                      </m:sup>
                    </m:sSup>
                  </m:oMath>
                </a14:m>
                <a:r>
                  <a:rPr lang="en-US" i="1" dirty="0"/>
                  <a:t>, or </a:t>
                </a:r>
                <a14:m>
                  <m:oMath xmlns:m="http://schemas.openxmlformats.org/officeDocument/2006/math">
                    <m:sSup>
                      <m:sSupPr>
                        <m:ctrlPr>
                          <a:rPr lang="en-US" i="1">
                            <a:latin typeface="Cambria Math" charset="0"/>
                          </a:rPr>
                        </m:ctrlPr>
                      </m:sSupPr>
                      <m:e>
                        <m:r>
                          <a:rPr lang="en-US" i="1">
                            <a:latin typeface="Cambria Math"/>
                          </a:rPr>
                          <m:t>{0,1}</m:t>
                        </m:r>
                      </m:e>
                      <m:sup>
                        <m:r>
                          <a:rPr lang="en-US" i="1">
                            <a:latin typeface="Cambria Math"/>
                          </a:rPr>
                          <m:t>𝑛</m:t>
                        </m:r>
                      </m:sup>
                    </m:sSup>
                  </m:oMath>
                </a14:m>
                <a:r>
                  <a:rPr lang="en-US" i="1" dirty="0"/>
                  <a:t> and  </a:t>
                </a:r>
                <a14:m>
                  <m:oMath xmlns:m="http://schemas.openxmlformats.org/officeDocument/2006/math">
                    <m:r>
                      <a:rPr lang="en-US" i="1">
                        <a:latin typeface="Cambria Math"/>
                      </a:rPr>
                      <m:t>𝑌</m:t>
                    </m:r>
                    <m:r>
                      <a:rPr lang="en-US" i="1">
                        <a:latin typeface="Cambria Math"/>
                      </a:rPr>
                      <m:t>=</m:t>
                    </m:r>
                    <m:d>
                      <m:dPr>
                        <m:begChr m:val="["/>
                        <m:endChr m:val="]"/>
                        <m:ctrlPr>
                          <a:rPr lang="en-US" i="1">
                            <a:latin typeface="Cambria Math" charset="0"/>
                          </a:rPr>
                        </m:ctrlPr>
                      </m:dPr>
                      <m:e>
                        <m:r>
                          <a:rPr lang="en-US" i="1">
                            <a:latin typeface="Cambria Math"/>
                          </a:rPr>
                          <m:t>0,1</m:t>
                        </m:r>
                      </m:e>
                    </m:d>
                  </m:oMath>
                </a14:m>
                <a:r>
                  <a:rPr lang="en-US" i="1" dirty="0"/>
                  <a:t>, </a:t>
                </a:r>
                <a14:m>
                  <m:oMath xmlns:m="http://schemas.openxmlformats.org/officeDocument/2006/math">
                    <m:r>
                      <a:rPr lang="en-US" i="1">
                        <a:latin typeface="Cambria Math"/>
                      </a:rPr>
                      <m:t>{0,1</m:t>
                    </m:r>
                    <m:r>
                      <a:rPr lang="en-US" i="1" smtClean="0">
                        <a:latin typeface="Cambria Math"/>
                      </a:rPr>
                      <m:t>}</m:t>
                    </m:r>
                  </m:oMath>
                </a14:m>
                <a:endParaRPr lang="en-US" b="1" dirty="0" smtClean="0"/>
              </a:p>
              <a:p>
                <a:pPr lvl="1"/>
                <a:r>
                  <a:rPr lang="en-US" b="1" dirty="0" smtClean="0"/>
                  <a:t>Robust </a:t>
                </a:r>
                <a:r>
                  <a:rPr lang="en-US" dirty="0"/>
                  <a:t>approach to approximating </a:t>
                </a:r>
                <a:r>
                  <a:rPr lang="en-US" b="1" dirty="0"/>
                  <a:t>real-valued</a:t>
                </a:r>
                <a:r>
                  <a:rPr lang="en-US" dirty="0"/>
                  <a:t>, </a:t>
                </a:r>
                <a:r>
                  <a:rPr lang="en-US" b="1" dirty="0"/>
                  <a:t>discrete-valued </a:t>
                </a:r>
                <a:r>
                  <a:rPr lang="en-US" dirty="0" smtClean="0"/>
                  <a:t>and </a:t>
                </a:r>
                <a:r>
                  <a:rPr lang="en-US" b="1" dirty="0" smtClean="0"/>
                  <a:t>vector </a:t>
                </a:r>
                <a:r>
                  <a:rPr lang="en-US" b="1" dirty="0"/>
                  <a:t>valued </a:t>
                </a:r>
                <a:r>
                  <a:rPr lang="en-US" dirty="0"/>
                  <a:t>target functions</a:t>
                </a:r>
                <a:r>
                  <a:rPr lang="en-US" dirty="0" smtClean="0"/>
                  <a:t>.</a:t>
                </a:r>
                <a:endParaRPr lang="en-US" dirty="0"/>
              </a:p>
              <a:p>
                <a:r>
                  <a:rPr lang="en-US" dirty="0" smtClean="0"/>
                  <a:t>Among </a:t>
                </a:r>
                <a:r>
                  <a:rPr lang="en-US" dirty="0"/>
                  <a:t>the most effective </a:t>
                </a:r>
                <a:r>
                  <a:rPr lang="en-US" b="1" dirty="0" smtClean="0"/>
                  <a:t>general purpose</a:t>
                </a:r>
                <a:r>
                  <a:rPr lang="en-US" dirty="0" smtClean="0"/>
                  <a:t> supervised learning </a:t>
                </a:r>
                <a:r>
                  <a:rPr lang="en-US" dirty="0"/>
                  <a:t>method </a:t>
                </a:r>
                <a:r>
                  <a:rPr lang="en-US" dirty="0" smtClean="0"/>
                  <a:t>currently </a:t>
                </a:r>
                <a:r>
                  <a:rPr lang="en-US" dirty="0"/>
                  <a:t>known</a:t>
                </a:r>
                <a:r>
                  <a:rPr lang="en-US" dirty="0" smtClean="0"/>
                  <a:t>.</a:t>
                </a:r>
                <a:endParaRPr lang="en-US" dirty="0"/>
              </a:p>
              <a:p>
                <a:r>
                  <a:rPr lang="en-US" dirty="0" smtClean="0"/>
                  <a:t>Effective </a:t>
                </a:r>
                <a:r>
                  <a:rPr lang="en-US" dirty="0"/>
                  <a:t>especially for </a:t>
                </a:r>
                <a:r>
                  <a:rPr lang="en-US" b="1" dirty="0"/>
                  <a:t>complex and hard to interpret input </a:t>
                </a:r>
                <a:r>
                  <a:rPr lang="en-US" b="1" dirty="0" smtClean="0"/>
                  <a:t>data </a:t>
                </a:r>
                <a:r>
                  <a:rPr lang="en-US" dirty="0" smtClean="0"/>
                  <a:t>such </a:t>
                </a:r>
                <a:r>
                  <a:rPr lang="en-US" dirty="0"/>
                  <a:t>as real-world sensory </a:t>
                </a:r>
                <a:r>
                  <a:rPr lang="en-US" dirty="0" smtClean="0"/>
                  <a:t>data, where a lot of supervision is available. </a:t>
                </a:r>
                <a:endParaRPr lang="en-US" dirty="0"/>
              </a:p>
              <a:p>
                <a:r>
                  <a:rPr lang="en-US" dirty="0" smtClean="0"/>
                  <a:t>The </a:t>
                </a:r>
                <a:r>
                  <a:rPr lang="en-US" b="1" dirty="0"/>
                  <a:t>Backpropagation algorithm </a:t>
                </a:r>
                <a:r>
                  <a:rPr lang="en-US" dirty="0"/>
                  <a:t>for neural networks has </a:t>
                </a:r>
                <a:r>
                  <a:rPr lang="en-US" dirty="0" smtClean="0"/>
                  <a:t>been shown </a:t>
                </a:r>
                <a:r>
                  <a:rPr lang="en-US" dirty="0"/>
                  <a:t>successful in many practical problems</a:t>
                </a:r>
              </a:p>
              <a:p>
                <a:pPr lvl="1"/>
                <a:r>
                  <a:rPr lang="en-US" dirty="0"/>
                  <a:t>handwritten character recognition, </a:t>
                </a:r>
                <a:r>
                  <a:rPr lang="en-US" dirty="0" smtClean="0"/>
                  <a:t>speech recognition</a:t>
                </a:r>
                <a:r>
                  <a:rPr lang="en-US" dirty="0"/>
                  <a:t>,  </a:t>
                </a:r>
                <a:r>
                  <a:rPr lang="en-US" dirty="0" smtClean="0"/>
                  <a:t>object recognition, some NLP problems</a:t>
                </a:r>
                <a:endParaRPr lang="en-US" dirty="0"/>
              </a:p>
              <a:p>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0">
                <a:blip r:embed="rId2"/>
                <a:stretch>
                  <a:fillRect l="-1098" t="-979" r="-471" b="-1469"/>
                </a:stretch>
              </a:blipFill>
            </p:spPr>
            <p:txBody>
              <a:bodyPr/>
              <a:lstStyle/>
              <a:p>
                <a:r>
                  <a:rPr lang="en-US">
                    <a:noFill/>
                  </a:rPr>
                  <a:t> </a:t>
                </a:r>
              </a:p>
            </p:txBody>
          </p:sp>
        </mc:Fallback>
      </mc:AlternateContent>
      <p:sp>
        <p:nvSpPr>
          <p:cNvPr id="5" name="Slide Number Placeholder 4"/>
          <p:cNvSpPr>
            <a:spLocks noGrp="1"/>
          </p:cNvSpPr>
          <p:nvPr>
            <p:ph type="sldNum" sz="quarter" idx="4294967295"/>
          </p:nvPr>
        </p:nvSpPr>
        <p:spPr>
          <a:xfrm>
            <a:off x="7010400" y="6356350"/>
            <a:ext cx="2133600" cy="365125"/>
          </a:xfrm>
        </p:spPr>
        <p:txBody>
          <a:bodyPr/>
          <a:lstStyle/>
          <a:p>
            <a:fld id="{FA6F6034-1516-478C-9756-BC6A8296D6DE}" type="slidenum">
              <a:rPr lang="en-US" smtClean="0"/>
              <a:pPr/>
              <a:t>7</a:t>
            </a:fld>
            <a:endParaRPr lang="en-US" dirty="0"/>
          </a:p>
        </p:txBody>
      </p:sp>
    </p:spTree>
    <p:extLst>
      <p:ext uri="{BB962C8B-B14F-4D97-AF65-F5344CB8AC3E}">
        <p14:creationId xmlns:p14="http://schemas.microsoft.com/office/powerpoint/2010/main" val="1292890090"/>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Complexity of Convolution</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r>
                  <a:rPr lang="en-US" dirty="0" smtClean="0"/>
                  <a:t>Complexity of convolution operator is </a:t>
                </a:r>
                <a14:m>
                  <m:oMath xmlns:m="http://schemas.openxmlformats.org/officeDocument/2006/math">
                    <m:r>
                      <a:rPr lang="en-US" b="0" i="1" smtClean="0">
                        <a:latin typeface="Cambria Math"/>
                      </a:rPr>
                      <m:t>𝑛</m:t>
                    </m:r>
                    <m:r>
                      <m:rPr>
                        <m:sty m:val="p"/>
                      </m:rPr>
                      <a:rPr lang="en-US" b="0" i="1" smtClean="0">
                        <a:latin typeface="Cambria Math"/>
                      </a:rPr>
                      <m:t>log</m:t>
                    </m:r>
                    <m:d>
                      <m:dPr>
                        <m:ctrlPr>
                          <a:rPr lang="en-US" b="0" i="1" smtClean="0">
                            <a:latin typeface="Cambria Math" charset="0"/>
                          </a:rPr>
                        </m:ctrlPr>
                      </m:dPr>
                      <m:e>
                        <m:r>
                          <a:rPr lang="en-US" b="0" i="1" smtClean="0">
                            <a:latin typeface="Cambria Math"/>
                          </a:rPr>
                          <m:t>𝑛</m:t>
                        </m:r>
                      </m:e>
                    </m:d>
                  </m:oMath>
                </a14:m>
                <a:r>
                  <a:rPr lang="en-US" b="0" dirty="0" smtClean="0"/>
                  <a:t>, for </a:t>
                </a:r>
                <a14:m>
                  <m:oMath xmlns:m="http://schemas.openxmlformats.org/officeDocument/2006/math">
                    <m:r>
                      <a:rPr lang="en-US" i="1">
                        <a:latin typeface="Cambria Math"/>
                      </a:rPr>
                      <m:t>𝑛</m:t>
                    </m:r>
                  </m:oMath>
                </a14:m>
                <a:r>
                  <a:rPr lang="en-US" b="0" dirty="0" smtClean="0"/>
                  <a:t> inputs. </a:t>
                </a:r>
              </a:p>
              <a:p>
                <a:pPr lvl="1"/>
                <a:r>
                  <a:rPr lang="en-US" dirty="0" smtClean="0"/>
                  <a:t>Uses Fast-Fourier-Transform (FFT)</a:t>
                </a:r>
                <a:endParaRPr lang="en-US" b="0" dirty="0" smtClean="0"/>
              </a:p>
              <a:p>
                <a:r>
                  <a:rPr lang="en-US" dirty="0" smtClean="0"/>
                  <a:t>For two-dimension, each convolution takes </a:t>
                </a:r>
                <a14:m>
                  <m:oMath xmlns:m="http://schemas.openxmlformats.org/officeDocument/2006/math">
                    <m:r>
                      <a:rPr lang="en-US" b="0" i="1" smtClean="0">
                        <a:latin typeface="Cambria Math"/>
                      </a:rPr>
                      <m:t>𝑀𝑁</m:t>
                    </m:r>
                    <m:r>
                      <m:rPr>
                        <m:sty m:val="p"/>
                      </m:rPr>
                      <a:rPr lang="en-US" i="1">
                        <a:latin typeface="Cambria Math"/>
                      </a:rPr>
                      <m:t>log</m:t>
                    </m:r>
                    <m:d>
                      <m:dPr>
                        <m:ctrlPr>
                          <a:rPr lang="en-US" i="1">
                            <a:latin typeface="Cambria Math" charset="0"/>
                          </a:rPr>
                        </m:ctrlPr>
                      </m:dPr>
                      <m:e>
                        <m:r>
                          <a:rPr lang="en-US" b="0" i="1" smtClean="0">
                            <a:latin typeface="Cambria Math"/>
                          </a:rPr>
                          <m:t>𝑀𝑁</m:t>
                        </m:r>
                      </m:e>
                    </m:d>
                  </m:oMath>
                </a14:m>
                <a:r>
                  <a:rPr lang="en-US" b="0" dirty="0" smtClean="0"/>
                  <a:t> time, where the size of input is </a:t>
                </a:r>
                <a14:m>
                  <m:oMath xmlns:m="http://schemas.openxmlformats.org/officeDocument/2006/math">
                    <m:r>
                      <a:rPr lang="en-US" i="1">
                        <a:latin typeface="Cambria Math"/>
                      </a:rPr>
                      <m:t>𝑀𝑁</m:t>
                    </m:r>
                  </m:oMath>
                </a14:m>
                <a:r>
                  <a:rPr lang="en-US" b="0" dirty="0" smtClean="0"/>
                  <a:t>. </a:t>
                </a:r>
              </a:p>
              <a:p>
                <a:pPr marL="0" indent="0">
                  <a:buNone/>
                </a:pPr>
                <a:endParaRPr lang="en-US" i="1"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1">
                <a:blip r:embed="rId2"/>
                <a:stretch>
                  <a:fillRect t="-1078"/>
                </a:stretch>
              </a:blipFill>
            </p:spPr>
            <p:txBody>
              <a:bodyPr/>
              <a:lstStyle/>
              <a:p>
                <a:r>
                  <a:rPr lang="en-US">
                    <a:noFill/>
                  </a:rPr>
                  <a:t> </a:t>
                </a:r>
              </a:p>
            </p:txBody>
          </p:sp>
        </mc:Fallback>
      </mc:AlternateContent>
      <p:sp>
        <p:nvSpPr>
          <p:cNvPr id="5" name="Slide Number Placeholder 4"/>
          <p:cNvSpPr>
            <a:spLocks noGrp="1"/>
          </p:cNvSpPr>
          <p:nvPr>
            <p:ph type="sldNum" sz="quarter" idx="4294967295"/>
          </p:nvPr>
        </p:nvSpPr>
        <p:spPr>
          <a:xfrm>
            <a:off x="7010400" y="6356350"/>
            <a:ext cx="2133600" cy="365125"/>
          </a:xfrm>
        </p:spPr>
        <p:txBody>
          <a:bodyPr/>
          <a:lstStyle/>
          <a:p>
            <a:fld id="{FA6F6034-1516-478C-9756-BC6A8296D6DE}" type="slidenum">
              <a:rPr lang="en-US" smtClean="0"/>
              <a:pPr/>
              <a:t>70</a:t>
            </a:fld>
            <a:endParaRPr lang="en-US" dirty="0"/>
          </a:p>
        </p:txBody>
      </p:sp>
      <p:sp>
        <p:nvSpPr>
          <p:cNvPr id="12" name="Rectangle 11"/>
          <p:cNvSpPr/>
          <p:nvPr/>
        </p:nvSpPr>
        <p:spPr>
          <a:xfrm>
            <a:off x="3328873" y="6096000"/>
            <a:ext cx="4097597" cy="400110"/>
          </a:xfrm>
          <a:prstGeom prst="rect">
            <a:avLst/>
          </a:prstGeom>
        </p:spPr>
        <p:txBody>
          <a:bodyPr wrap="none">
            <a:spAutoFit/>
          </a:bodyPr>
          <a:lstStyle/>
          <a:p>
            <a:r>
              <a:rPr lang="en-US" sz="2000" u="none" dirty="0" smtClean="0">
                <a:solidFill>
                  <a:schemeClr val="bg1">
                    <a:lumMod val="75000"/>
                  </a:schemeClr>
                </a:solidFill>
              </a:rPr>
              <a:t>Slide Credit: </a:t>
            </a:r>
            <a:r>
              <a:rPr lang="en-US" sz="2000" u="none" dirty="0" err="1" smtClean="0">
                <a:solidFill>
                  <a:schemeClr val="bg1">
                    <a:lumMod val="75000"/>
                  </a:schemeClr>
                </a:solidFill>
              </a:rPr>
              <a:t>Marc'Aurelio</a:t>
            </a:r>
            <a:r>
              <a:rPr lang="en-US" sz="2000" u="none" dirty="0" smtClean="0">
                <a:solidFill>
                  <a:schemeClr val="bg1">
                    <a:lumMod val="75000"/>
                  </a:schemeClr>
                </a:solidFill>
              </a:rPr>
              <a:t> </a:t>
            </a:r>
            <a:r>
              <a:rPr lang="en-US" sz="2000" u="none" dirty="0" err="1" smtClean="0">
                <a:solidFill>
                  <a:schemeClr val="bg1">
                    <a:lumMod val="75000"/>
                  </a:schemeClr>
                </a:solidFill>
              </a:rPr>
              <a:t>Ranzato</a:t>
            </a:r>
            <a:endParaRPr lang="en-US" sz="2000" u="none" dirty="0">
              <a:solidFill>
                <a:schemeClr val="bg1">
                  <a:lumMod val="75000"/>
                </a:schemeClr>
              </a:solidFill>
            </a:endParaRPr>
          </a:p>
        </p:txBody>
      </p:sp>
      <p:pic>
        <p:nvPicPr>
          <p:cNvPr id="5130" name="Picture 10"/>
          <p:cNvPicPr>
            <a:picLocks noChangeAspect="1" noChangeArrowheads="1"/>
          </p:cNvPicPr>
          <p:nvPr/>
        </p:nvPicPr>
        <p:blipFill rotWithShape="1">
          <a:blip r:embed="rId3">
            <a:extLst>
              <a:ext uri="{28A0092B-C50C-407E-A947-70E740481C1C}">
                <a14:useLocalDpi xmlns:a14="http://schemas.microsoft.com/office/drawing/2010/main" val="0"/>
              </a:ext>
            </a:extLst>
          </a:blip>
          <a:srcRect l="3312"/>
          <a:stretch/>
        </p:blipFill>
        <p:spPr bwMode="auto">
          <a:xfrm>
            <a:off x="2971800" y="3425024"/>
            <a:ext cx="3865581" cy="2743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888708306"/>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Convolutional Layer</a:t>
            </a:r>
            <a:endParaRPr lang="en-US" dirty="0"/>
          </a:p>
        </p:txBody>
      </p:sp>
      <p:sp>
        <p:nvSpPr>
          <p:cNvPr id="3" name="Content Placeholder 2"/>
          <p:cNvSpPr>
            <a:spLocks noGrp="1"/>
          </p:cNvSpPr>
          <p:nvPr>
            <p:ph idx="1"/>
          </p:nvPr>
        </p:nvSpPr>
        <p:spPr/>
        <p:txBody>
          <a:bodyPr/>
          <a:lstStyle/>
          <a:p>
            <a:r>
              <a:rPr lang="en-US" sz="2200" dirty="0" smtClean="0"/>
              <a:t>The convolution of the </a:t>
            </a:r>
            <a:r>
              <a:rPr lang="en-US" sz="2200" b="1" dirty="0" smtClean="0"/>
              <a:t>input (vector/matrix)</a:t>
            </a:r>
            <a:r>
              <a:rPr lang="en-US" sz="2200" dirty="0" smtClean="0"/>
              <a:t> with weights </a:t>
            </a:r>
            <a:r>
              <a:rPr lang="en-US" sz="2200" b="1" dirty="0" smtClean="0"/>
              <a:t>(vector/matrix) </a:t>
            </a:r>
            <a:r>
              <a:rPr lang="en-US" sz="2200" dirty="0" smtClean="0"/>
              <a:t>results in a </a:t>
            </a:r>
            <a:r>
              <a:rPr lang="en-US" sz="2200" b="1" dirty="0" smtClean="0"/>
              <a:t>response vector/matrix</a:t>
            </a:r>
            <a:r>
              <a:rPr lang="en-US" sz="2200" dirty="0" smtClean="0"/>
              <a:t>. </a:t>
            </a:r>
          </a:p>
          <a:p>
            <a:r>
              <a:rPr lang="en-US" sz="2200" dirty="0" smtClean="0"/>
              <a:t>We can have </a:t>
            </a:r>
            <a:r>
              <a:rPr lang="en-US" sz="2200" b="1" dirty="0" smtClean="0"/>
              <a:t>multiple filters </a:t>
            </a:r>
            <a:r>
              <a:rPr lang="en-US" sz="2200" dirty="0" smtClean="0"/>
              <a:t>in each convolutional layer, each producing an output.  </a:t>
            </a:r>
          </a:p>
          <a:p>
            <a:r>
              <a:rPr lang="en-US" sz="2200" dirty="0" smtClean="0"/>
              <a:t>If it is an intermediate layer, it can have </a:t>
            </a:r>
            <a:r>
              <a:rPr lang="en-US" sz="2200" b="1" dirty="0" smtClean="0"/>
              <a:t>multiple inputs</a:t>
            </a:r>
            <a:r>
              <a:rPr lang="en-US" sz="2200" dirty="0" smtClean="0"/>
              <a:t>! </a:t>
            </a:r>
            <a:endParaRPr lang="en-US" sz="2200" dirty="0"/>
          </a:p>
        </p:txBody>
      </p:sp>
      <p:sp>
        <p:nvSpPr>
          <p:cNvPr id="5" name="Slide Number Placeholder 4"/>
          <p:cNvSpPr>
            <a:spLocks noGrp="1"/>
          </p:cNvSpPr>
          <p:nvPr>
            <p:ph type="sldNum" sz="quarter" idx="4294967295"/>
          </p:nvPr>
        </p:nvSpPr>
        <p:spPr>
          <a:xfrm>
            <a:off x="7010400" y="6356350"/>
            <a:ext cx="2133600" cy="365125"/>
          </a:xfrm>
        </p:spPr>
        <p:txBody>
          <a:bodyPr/>
          <a:lstStyle/>
          <a:p>
            <a:fld id="{FA6F6034-1516-478C-9756-BC6A8296D6DE}" type="slidenum">
              <a:rPr lang="en-US" smtClean="0"/>
              <a:pPr/>
              <a:t>71</a:t>
            </a:fld>
            <a:endParaRPr lang="en-US" dirty="0"/>
          </a:p>
        </p:txBody>
      </p:sp>
      <p:sp>
        <p:nvSpPr>
          <p:cNvPr id="6" name="Parallelogram 5"/>
          <p:cNvSpPr/>
          <p:nvPr/>
        </p:nvSpPr>
        <p:spPr>
          <a:xfrm>
            <a:off x="1524000" y="3657600"/>
            <a:ext cx="1524000" cy="1066800"/>
          </a:xfrm>
          <a:prstGeom prst="parallelogram">
            <a:avLst>
              <a:gd name="adj" fmla="val 16429"/>
            </a:avLst>
          </a:prstGeom>
          <a:solidFill>
            <a:srgbClr val="72A4E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Parallelogram 8"/>
          <p:cNvSpPr/>
          <p:nvPr/>
        </p:nvSpPr>
        <p:spPr>
          <a:xfrm>
            <a:off x="1676400" y="3886200"/>
            <a:ext cx="1524000" cy="1066800"/>
          </a:xfrm>
          <a:prstGeom prst="parallelogram">
            <a:avLst>
              <a:gd name="adj" fmla="val 16429"/>
            </a:avLst>
          </a:prstGeom>
          <a:solidFill>
            <a:srgbClr val="92D050"/>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3962400" y="3810000"/>
            <a:ext cx="1752600" cy="762000"/>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sz="2000" b="1" u="none" dirty="0" smtClean="0"/>
              <a:t>Convolutional Layer</a:t>
            </a:r>
            <a:endParaRPr lang="en-US" sz="2000" b="1" u="none" dirty="0"/>
          </a:p>
        </p:txBody>
      </p:sp>
      <p:sp>
        <p:nvSpPr>
          <p:cNvPr id="10" name="Right Arrow 9"/>
          <p:cNvSpPr/>
          <p:nvPr/>
        </p:nvSpPr>
        <p:spPr>
          <a:xfrm>
            <a:off x="3413760" y="4028440"/>
            <a:ext cx="457200" cy="3048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Parallelogram 11"/>
          <p:cNvSpPr/>
          <p:nvPr/>
        </p:nvSpPr>
        <p:spPr>
          <a:xfrm>
            <a:off x="4191000" y="4724400"/>
            <a:ext cx="990600" cy="685800"/>
          </a:xfrm>
          <a:prstGeom prst="parallelogram">
            <a:avLst>
              <a:gd name="adj" fmla="val 16429"/>
            </a:avLst>
          </a:prstGeom>
          <a:solidFill>
            <a:schemeClr val="accent6">
              <a:lumMod val="20000"/>
              <a:lumOff val="80000"/>
            </a:schemeClr>
          </a:solidFill>
          <a:ln/>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2000" u="none" dirty="0" smtClean="0"/>
              <a:t>Filter</a:t>
            </a:r>
            <a:endParaRPr lang="en-US" sz="2000" u="none" dirty="0"/>
          </a:p>
        </p:txBody>
      </p:sp>
      <p:sp>
        <p:nvSpPr>
          <p:cNvPr id="13" name="Parallelogram 12"/>
          <p:cNvSpPr/>
          <p:nvPr/>
        </p:nvSpPr>
        <p:spPr>
          <a:xfrm>
            <a:off x="6324600" y="3733800"/>
            <a:ext cx="1524000" cy="1066800"/>
          </a:xfrm>
          <a:prstGeom prst="parallelogram">
            <a:avLst>
              <a:gd name="adj" fmla="val 16429"/>
            </a:avLst>
          </a:prstGeom>
          <a:solidFill>
            <a:schemeClr val="bg1"/>
          </a:solidFill>
          <a:ln w="5715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ight Arrow 13"/>
          <p:cNvSpPr/>
          <p:nvPr/>
        </p:nvSpPr>
        <p:spPr>
          <a:xfrm>
            <a:off x="5867400" y="4038600"/>
            <a:ext cx="457200" cy="3048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Parallelogram 14"/>
          <p:cNvSpPr/>
          <p:nvPr/>
        </p:nvSpPr>
        <p:spPr>
          <a:xfrm>
            <a:off x="4343400" y="4876800"/>
            <a:ext cx="990600" cy="685800"/>
          </a:xfrm>
          <a:prstGeom prst="parallelogram">
            <a:avLst>
              <a:gd name="adj" fmla="val 16429"/>
            </a:avLst>
          </a:prstGeom>
          <a:solidFill>
            <a:schemeClr val="accent6">
              <a:lumMod val="40000"/>
              <a:lumOff val="60000"/>
            </a:schemeClr>
          </a:solidFill>
          <a:ln/>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2000" u="none" dirty="0" smtClean="0"/>
              <a:t>Filter</a:t>
            </a:r>
            <a:endParaRPr lang="en-US" sz="2000" u="none" dirty="0"/>
          </a:p>
        </p:txBody>
      </p:sp>
      <p:sp>
        <p:nvSpPr>
          <p:cNvPr id="16" name="Parallelogram 15"/>
          <p:cNvSpPr/>
          <p:nvPr/>
        </p:nvSpPr>
        <p:spPr>
          <a:xfrm>
            <a:off x="4495800" y="5029200"/>
            <a:ext cx="990600" cy="685800"/>
          </a:xfrm>
          <a:prstGeom prst="parallelogram">
            <a:avLst>
              <a:gd name="adj" fmla="val 16429"/>
            </a:avLst>
          </a:prstGeom>
          <a:solidFill>
            <a:schemeClr val="accent6">
              <a:lumMod val="60000"/>
              <a:lumOff val="40000"/>
            </a:schemeClr>
          </a:solidFill>
          <a:ln/>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2000" u="none" dirty="0" smtClean="0"/>
              <a:t>Filter</a:t>
            </a:r>
            <a:endParaRPr lang="en-US" sz="2000" u="none" dirty="0"/>
          </a:p>
        </p:txBody>
      </p:sp>
      <p:sp>
        <p:nvSpPr>
          <p:cNvPr id="17" name="Parallelogram 16"/>
          <p:cNvSpPr/>
          <p:nvPr/>
        </p:nvSpPr>
        <p:spPr>
          <a:xfrm>
            <a:off x="4648200" y="5181600"/>
            <a:ext cx="990600" cy="685800"/>
          </a:xfrm>
          <a:prstGeom prst="parallelogram">
            <a:avLst>
              <a:gd name="adj" fmla="val 16429"/>
            </a:avLst>
          </a:prstGeom>
          <a:solidFill>
            <a:schemeClr val="accent6">
              <a:lumMod val="75000"/>
            </a:schemeClr>
          </a:solidFill>
          <a:ln/>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2000" u="none" dirty="0" smtClean="0"/>
              <a:t>Filter</a:t>
            </a:r>
            <a:endParaRPr lang="en-US" sz="2000" u="none" dirty="0"/>
          </a:p>
        </p:txBody>
      </p:sp>
      <p:sp>
        <p:nvSpPr>
          <p:cNvPr id="18" name="Parallelogram 17"/>
          <p:cNvSpPr/>
          <p:nvPr/>
        </p:nvSpPr>
        <p:spPr>
          <a:xfrm>
            <a:off x="6477000" y="3886200"/>
            <a:ext cx="1524000" cy="1066800"/>
          </a:xfrm>
          <a:prstGeom prst="parallelogram">
            <a:avLst>
              <a:gd name="adj" fmla="val 16429"/>
            </a:avLst>
          </a:prstGeom>
          <a:solidFill>
            <a:schemeClr val="bg2"/>
          </a:solidFill>
          <a:ln w="5715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Parallelogram 18"/>
          <p:cNvSpPr/>
          <p:nvPr/>
        </p:nvSpPr>
        <p:spPr>
          <a:xfrm>
            <a:off x="6629400" y="4038600"/>
            <a:ext cx="1524000" cy="1066800"/>
          </a:xfrm>
          <a:prstGeom prst="parallelogram">
            <a:avLst>
              <a:gd name="adj" fmla="val 16429"/>
            </a:avLst>
          </a:prstGeom>
          <a:solidFill>
            <a:schemeClr val="bg2"/>
          </a:solidFill>
          <a:ln w="571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Parallelogram 19"/>
          <p:cNvSpPr/>
          <p:nvPr/>
        </p:nvSpPr>
        <p:spPr>
          <a:xfrm>
            <a:off x="6781800" y="4191000"/>
            <a:ext cx="1524000" cy="1066800"/>
          </a:xfrm>
          <a:prstGeom prst="parallelogram">
            <a:avLst>
              <a:gd name="adj" fmla="val 16429"/>
            </a:avLst>
          </a:prstGeom>
          <a:solidFill>
            <a:schemeClr val="bg2"/>
          </a:solidFill>
          <a:ln w="57150">
            <a:solidFill>
              <a:schemeClr val="tx1">
                <a:lumMod val="90000"/>
                <a:lumOff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Parallelogram 24"/>
          <p:cNvSpPr/>
          <p:nvPr/>
        </p:nvSpPr>
        <p:spPr>
          <a:xfrm>
            <a:off x="6934200" y="4343400"/>
            <a:ext cx="1524000" cy="1066800"/>
          </a:xfrm>
          <a:prstGeom prst="parallelogram">
            <a:avLst>
              <a:gd name="adj" fmla="val 16429"/>
            </a:avLst>
          </a:prstGeom>
          <a:solidFill>
            <a:schemeClr val="bg1"/>
          </a:solidFill>
          <a:ln w="57150">
            <a:solidFill>
              <a:srgbClr val="BBFFA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Parallelogram 25"/>
          <p:cNvSpPr/>
          <p:nvPr/>
        </p:nvSpPr>
        <p:spPr>
          <a:xfrm>
            <a:off x="7086600" y="4495800"/>
            <a:ext cx="1524000" cy="1066800"/>
          </a:xfrm>
          <a:prstGeom prst="parallelogram">
            <a:avLst>
              <a:gd name="adj" fmla="val 16429"/>
            </a:avLst>
          </a:prstGeom>
          <a:solidFill>
            <a:schemeClr val="bg2"/>
          </a:solidFill>
          <a:ln w="57150">
            <a:solidFill>
              <a:srgbClr val="7AFF4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Parallelogram 26"/>
          <p:cNvSpPr/>
          <p:nvPr/>
        </p:nvSpPr>
        <p:spPr>
          <a:xfrm>
            <a:off x="7239000" y="4648200"/>
            <a:ext cx="1524000" cy="1066800"/>
          </a:xfrm>
          <a:prstGeom prst="parallelogram">
            <a:avLst>
              <a:gd name="adj" fmla="val 16429"/>
            </a:avLst>
          </a:prstGeom>
          <a:solidFill>
            <a:schemeClr val="bg2"/>
          </a:solidFill>
          <a:ln w="57150">
            <a:solidFill>
              <a:srgbClr val="3ADE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Parallelogram 27"/>
          <p:cNvSpPr/>
          <p:nvPr/>
        </p:nvSpPr>
        <p:spPr>
          <a:xfrm>
            <a:off x="7391400" y="4800600"/>
            <a:ext cx="1524000" cy="1066800"/>
          </a:xfrm>
          <a:prstGeom prst="parallelogram">
            <a:avLst>
              <a:gd name="adj" fmla="val 16429"/>
            </a:avLst>
          </a:prstGeom>
          <a:solidFill>
            <a:schemeClr val="bg2"/>
          </a:solidFill>
          <a:ln w="57150">
            <a:solidFill>
              <a:srgbClr val="258E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p:cNvSpPr/>
          <p:nvPr/>
        </p:nvSpPr>
        <p:spPr>
          <a:xfrm>
            <a:off x="228600" y="5257800"/>
            <a:ext cx="2057400" cy="80010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sz="1400" u="none" dirty="0" smtClean="0"/>
              <a:t>One can add nonlinearity at the output of convolutional layer</a:t>
            </a:r>
            <a:endParaRPr lang="en-US" sz="1400" u="none" dirty="0"/>
          </a:p>
        </p:txBody>
      </p:sp>
    </p:spTree>
    <p:extLst>
      <p:ext uri="{BB962C8B-B14F-4D97-AF65-F5344CB8AC3E}">
        <p14:creationId xmlns:p14="http://schemas.microsoft.com/office/powerpoint/2010/main" val="9247950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fade">
                                      <p:cBhvr>
                                        <p:cTn id="12" dur="500"/>
                                        <p:tgtEl>
                                          <p:spTgt spid="15"/>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fade">
                                      <p:cBhvr>
                                        <p:cTn id="15" dur="500"/>
                                        <p:tgtEl>
                                          <p:spTgt spid="16"/>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7"/>
                                        </p:tgtEl>
                                        <p:attrNameLst>
                                          <p:attrName>style.visibility</p:attrName>
                                        </p:attrNameLst>
                                      </p:cBhvr>
                                      <p:to>
                                        <p:strVal val="visible"/>
                                      </p:to>
                                    </p:set>
                                    <p:animEffect transition="in" filter="fade">
                                      <p:cBhvr>
                                        <p:cTn id="18" dur="500"/>
                                        <p:tgtEl>
                                          <p:spTgt spid="17"/>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fade">
                                      <p:cBhvr>
                                        <p:cTn id="23" dur="500"/>
                                        <p:tgtEl>
                                          <p:spTgt spid="18"/>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fade">
                                      <p:cBhvr>
                                        <p:cTn id="26" dur="500"/>
                                        <p:tgtEl>
                                          <p:spTgt spid="19"/>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20"/>
                                        </p:tgtEl>
                                        <p:attrNameLst>
                                          <p:attrName>style.visibility</p:attrName>
                                        </p:attrNameLst>
                                      </p:cBhvr>
                                      <p:to>
                                        <p:strVal val="visible"/>
                                      </p:to>
                                    </p:set>
                                    <p:animEffect transition="in" filter="fade">
                                      <p:cBhvr>
                                        <p:cTn id="29" dur="500"/>
                                        <p:tgtEl>
                                          <p:spTgt spid="20"/>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nodeType="clickEffect">
                                  <p:stCondLst>
                                    <p:cond delay="0"/>
                                  </p:stCondLst>
                                  <p:childTnLst>
                                    <p:set>
                                      <p:cBhvr>
                                        <p:cTn id="33" dur="1" fill="hold">
                                          <p:stCondLst>
                                            <p:cond delay="0"/>
                                          </p:stCondLst>
                                        </p:cTn>
                                        <p:tgtEl>
                                          <p:spTgt spid="3">
                                            <p:txEl>
                                              <p:pRg st="2" end="2"/>
                                            </p:txEl>
                                          </p:spTgt>
                                        </p:tgtEl>
                                        <p:attrNameLst>
                                          <p:attrName>style.visibility</p:attrName>
                                        </p:attrNameLst>
                                      </p:cBhvr>
                                      <p:to>
                                        <p:strVal val="visible"/>
                                      </p:to>
                                    </p:set>
                                    <p:animEffect transition="in" filter="fade">
                                      <p:cBhvr>
                                        <p:cTn id="34" dur="500"/>
                                        <p:tgtEl>
                                          <p:spTgt spid="3">
                                            <p:txEl>
                                              <p:pRg st="2" end="2"/>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9"/>
                                        </p:tgtEl>
                                        <p:attrNameLst>
                                          <p:attrName>style.visibility</p:attrName>
                                        </p:attrNameLst>
                                      </p:cBhvr>
                                      <p:to>
                                        <p:strVal val="visible"/>
                                      </p:to>
                                    </p:set>
                                    <p:animEffect transition="in" filter="fade">
                                      <p:cBhvr>
                                        <p:cTn id="39" dur="500"/>
                                        <p:tgtEl>
                                          <p:spTgt spid="9"/>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grpId="0" nodeType="clickEffect">
                                  <p:stCondLst>
                                    <p:cond delay="0"/>
                                  </p:stCondLst>
                                  <p:childTnLst>
                                    <p:set>
                                      <p:cBhvr>
                                        <p:cTn id="43" dur="1" fill="hold">
                                          <p:stCondLst>
                                            <p:cond delay="0"/>
                                          </p:stCondLst>
                                        </p:cTn>
                                        <p:tgtEl>
                                          <p:spTgt spid="25"/>
                                        </p:tgtEl>
                                        <p:attrNameLst>
                                          <p:attrName>style.visibility</p:attrName>
                                        </p:attrNameLst>
                                      </p:cBhvr>
                                      <p:to>
                                        <p:strVal val="visible"/>
                                      </p:to>
                                    </p:set>
                                    <p:animEffect transition="in" filter="fade">
                                      <p:cBhvr>
                                        <p:cTn id="44" dur="500"/>
                                        <p:tgtEl>
                                          <p:spTgt spid="25"/>
                                        </p:tgtEl>
                                      </p:cBhvr>
                                    </p:animEffect>
                                  </p:childTnLst>
                                </p:cTn>
                              </p:par>
                              <p:par>
                                <p:cTn id="45" presetID="10" presetClass="entr" presetSubtype="0" fill="hold" grpId="0" nodeType="withEffect">
                                  <p:stCondLst>
                                    <p:cond delay="0"/>
                                  </p:stCondLst>
                                  <p:childTnLst>
                                    <p:set>
                                      <p:cBhvr>
                                        <p:cTn id="46" dur="1" fill="hold">
                                          <p:stCondLst>
                                            <p:cond delay="0"/>
                                          </p:stCondLst>
                                        </p:cTn>
                                        <p:tgtEl>
                                          <p:spTgt spid="26"/>
                                        </p:tgtEl>
                                        <p:attrNameLst>
                                          <p:attrName>style.visibility</p:attrName>
                                        </p:attrNameLst>
                                      </p:cBhvr>
                                      <p:to>
                                        <p:strVal val="visible"/>
                                      </p:to>
                                    </p:set>
                                    <p:animEffect transition="in" filter="fade">
                                      <p:cBhvr>
                                        <p:cTn id="47" dur="500"/>
                                        <p:tgtEl>
                                          <p:spTgt spid="26"/>
                                        </p:tgtEl>
                                      </p:cBhvr>
                                    </p:animEffect>
                                  </p:childTnLst>
                                </p:cTn>
                              </p:par>
                              <p:par>
                                <p:cTn id="48" presetID="10" presetClass="entr" presetSubtype="0" fill="hold" grpId="0" nodeType="withEffect">
                                  <p:stCondLst>
                                    <p:cond delay="0"/>
                                  </p:stCondLst>
                                  <p:childTnLst>
                                    <p:set>
                                      <p:cBhvr>
                                        <p:cTn id="49" dur="1" fill="hold">
                                          <p:stCondLst>
                                            <p:cond delay="0"/>
                                          </p:stCondLst>
                                        </p:cTn>
                                        <p:tgtEl>
                                          <p:spTgt spid="27"/>
                                        </p:tgtEl>
                                        <p:attrNameLst>
                                          <p:attrName>style.visibility</p:attrName>
                                        </p:attrNameLst>
                                      </p:cBhvr>
                                      <p:to>
                                        <p:strVal val="visible"/>
                                      </p:to>
                                    </p:set>
                                    <p:animEffect transition="in" filter="fade">
                                      <p:cBhvr>
                                        <p:cTn id="50" dur="500"/>
                                        <p:tgtEl>
                                          <p:spTgt spid="27"/>
                                        </p:tgtEl>
                                      </p:cBhvr>
                                    </p:animEffect>
                                  </p:childTnLst>
                                </p:cTn>
                              </p:par>
                              <p:par>
                                <p:cTn id="51" presetID="10" presetClass="entr" presetSubtype="0" fill="hold" grpId="0" nodeType="withEffect">
                                  <p:stCondLst>
                                    <p:cond delay="0"/>
                                  </p:stCondLst>
                                  <p:childTnLst>
                                    <p:set>
                                      <p:cBhvr>
                                        <p:cTn id="52" dur="1" fill="hold">
                                          <p:stCondLst>
                                            <p:cond delay="0"/>
                                          </p:stCondLst>
                                        </p:cTn>
                                        <p:tgtEl>
                                          <p:spTgt spid="28"/>
                                        </p:tgtEl>
                                        <p:attrNameLst>
                                          <p:attrName>style.visibility</p:attrName>
                                        </p:attrNameLst>
                                      </p:cBhvr>
                                      <p:to>
                                        <p:strVal val="visible"/>
                                      </p:to>
                                    </p:set>
                                    <p:animEffect transition="in" filter="fade">
                                      <p:cBhvr>
                                        <p:cTn id="53"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5" grpId="0" animBg="1"/>
      <p:bldP spid="16" grpId="0" animBg="1"/>
      <p:bldP spid="17" grpId="0" animBg="1"/>
      <p:bldP spid="18" grpId="0" animBg="1"/>
      <p:bldP spid="19" grpId="0" animBg="1"/>
      <p:bldP spid="20" grpId="0" animBg="1"/>
      <p:bldP spid="25" grpId="0" animBg="1"/>
      <p:bldP spid="26" grpId="0" animBg="1"/>
      <p:bldP spid="27" grpId="0" animBg="1"/>
      <p:bldP spid="28" grpId="0" animBg="1"/>
    </p:bld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Pooling Layer </a:t>
            </a:r>
            <a:endParaRPr lang="en-US" dirty="0"/>
          </a:p>
        </p:txBody>
      </p:sp>
      <p:sp>
        <p:nvSpPr>
          <p:cNvPr id="3" name="Content Placeholder 2"/>
          <p:cNvSpPr>
            <a:spLocks noGrp="1"/>
          </p:cNvSpPr>
          <p:nvPr>
            <p:ph idx="1"/>
          </p:nvPr>
        </p:nvSpPr>
        <p:spPr/>
        <p:txBody>
          <a:bodyPr/>
          <a:lstStyle/>
          <a:p>
            <a:r>
              <a:rPr lang="en-US" dirty="0" smtClean="0"/>
              <a:t>How to handle variable sized inputs? </a:t>
            </a:r>
          </a:p>
          <a:p>
            <a:pPr lvl="1"/>
            <a:r>
              <a:rPr lang="en-US" dirty="0" smtClean="0"/>
              <a:t>A layer which reduces inputs of different size, to a fixed size.</a:t>
            </a:r>
          </a:p>
          <a:p>
            <a:pPr lvl="1"/>
            <a:r>
              <a:rPr lang="en-US" b="1" dirty="0" smtClean="0">
                <a:solidFill>
                  <a:srgbClr val="FF0000"/>
                </a:solidFill>
              </a:rPr>
              <a:t>Pooling  </a:t>
            </a:r>
          </a:p>
          <a:p>
            <a:endParaRPr lang="en-US" dirty="0"/>
          </a:p>
        </p:txBody>
      </p:sp>
      <p:sp>
        <p:nvSpPr>
          <p:cNvPr id="5" name="Slide Number Placeholder 4"/>
          <p:cNvSpPr>
            <a:spLocks noGrp="1"/>
          </p:cNvSpPr>
          <p:nvPr>
            <p:ph type="sldNum" sz="quarter" idx="4294967295"/>
          </p:nvPr>
        </p:nvSpPr>
        <p:spPr>
          <a:xfrm>
            <a:off x="7010400" y="6356350"/>
            <a:ext cx="2133600" cy="365125"/>
          </a:xfrm>
        </p:spPr>
        <p:txBody>
          <a:bodyPr/>
          <a:lstStyle/>
          <a:p>
            <a:fld id="{FA6F6034-1516-478C-9756-BC6A8296D6DE}" type="slidenum">
              <a:rPr lang="en-US" smtClean="0"/>
              <a:pPr/>
              <a:t>72</a:t>
            </a:fld>
            <a:endParaRPr lang="en-US" dirty="0"/>
          </a:p>
        </p:txBody>
      </p:sp>
      <p:pic>
        <p:nvPicPr>
          <p:cNvPr id="819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76880" y="2951480"/>
            <a:ext cx="2547652" cy="3124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Rectangle 7"/>
          <p:cNvSpPr/>
          <p:nvPr/>
        </p:nvSpPr>
        <p:spPr>
          <a:xfrm>
            <a:off x="3328873" y="6093023"/>
            <a:ext cx="3738075" cy="400110"/>
          </a:xfrm>
          <a:prstGeom prst="rect">
            <a:avLst/>
          </a:prstGeom>
        </p:spPr>
        <p:txBody>
          <a:bodyPr wrap="none">
            <a:spAutoFit/>
          </a:bodyPr>
          <a:lstStyle/>
          <a:p>
            <a:r>
              <a:rPr lang="en-US" sz="2000" u="none" dirty="0" smtClean="0">
                <a:solidFill>
                  <a:schemeClr val="bg1">
                    <a:lumMod val="75000"/>
                  </a:schemeClr>
                </a:solidFill>
                <a:latin typeface="+mn-lt"/>
              </a:rPr>
              <a:t>Slide Credit: </a:t>
            </a:r>
            <a:r>
              <a:rPr lang="en-US" sz="2000" u="none" dirty="0" err="1" smtClean="0">
                <a:solidFill>
                  <a:schemeClr val="bg1">
                    <a:lumMod val="75000"/>
                  </a:schemeClr>
                </a:solidFill>
                <a:latin typeface="+mn-lt"/>
              </a:rPr>
              <a:t>Marc'Aurelio</a:t>
            </a:r>
            <a:r>
              <a:rPr lang="en-US" sz="2000" u="none" dirty="0" smtClean="0">
                <a:solidFill>
                  <a:schemeClr val="bg1">
                    <a:lumMod val="75000"/>
                  </a:schemeClr>
                </a:solidFill>
                <a:latin typeface="+mn-lt"/>
              </a:rPr>
              <a:t> </a:t>
            </a:r>
            <a:r>
              <a:rPr lang="en-US" sz="2000" u="none" dirty="0" err="1" smtClean="0">
                <a:solidFill>
                  <a:schemeClr val="bg1">
                    <a:lumMod val="75000"/>
                  </a:schemeClr>
                </a:solidFill>
                <a:latin typeface="+mn-lt"/>
              </a:rPr>
              <a:t>Ranzato</a:t>
            </a:r>
            <a:endParaRPr lang="en-US" sz="2000" u="none" dirty="0">
              <a:solidFill>
                <a:schemeClr val="bg1">
                  <a:lumMod val="75000"/>
                </a:schemeClr>
              </a:solidFill>
              <a:latin typeface="+mn-lt"/>
            </a:endParaRPr>
          </a:p>
        </p:txBody>
      </p:sp>
      <p:pic>
        <p:nvPicPr>
          <p:cNvPr id="9"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71800" y="2935619"/>
            <a:ext cx="4009930" cy="308418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1747626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Pooling Layer </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r>
                  <a:rPr lang="en-US" dirty="0" smtClean="0"/>
                  <a:t>How to handle variable sized inputs? </a:t>
                </a:r>
              </a:p>
              <a:p>
                <a:pPr lvl="1"/>
                <a:r>
                  <a:rPr lang="en-US" dirty="0" smtClean="0"/>
                  <a:t>A layer which reduces inputs of different size, to a fixed size.</a:t>
                </a:r>
              </a:p>
              <a:p>
                <a:pPr lvl="1"/>
                <a:r>
                  <a:rPr lang="en-US" b="1" dirty="0" smtClean="0">
                    <a:solidFill>
                      <a:srgbClr val="FF0000"/>
                    </a:solidFill>
                  </a:rPr>
                  <a:t>Pooling  </a:t>
                </a:r>
                <a:endParaRPr lang="en-US" dirty="0"/>
              </a:p>
              <a:p>
                <a:pPr lvl="1"/>
                <a:r>
                  <a:rPr lang="en-US" dirty="0" smtClean="0"/>
                  <a:t>Different variations </a:t>
                </a:r>
              </a:p>
              <a:p>
                <a:pPr lvl="2"/>
                <a:r>
                  <a:rPr lang="en-US" dirty="0" smtClean="0">
                    <a:solidFill>
                      <a:schemeClr val="tx1"/>
                    </a:solidFill>
                  </a:rPr>
                  <a:t>Max pooling </a:t>
                </a:r>
              </a:p>
              <a:p>
                <a:pPr marL="914400" lvl="2" indent="0">
                  <a:buNone/>
                </a:pPr>
                <a:r>
                  <a:rPr lang="en-US" dirty="0">
                    <a:solidFill>
                      <a:schemeClr val="tx1"/>
                    </a:solidFill>
                  </a:rPr>
                  <a:t> </a:t>
                </a:r>
                <a:r>
                  <a:rPr lang="en-US" dirty="0" smtClean="0">
                    <a:solidFill>
                      <a:schemeClr val="tx1"/>
                    </a:solidFill>
                  </a:rPr>
                  <a:t>    </a:t>
                </a:r>
                <a14:m>
                  <m:oMath xmlns:m="http://schemas.openxmlformats.org/officeDocument/2006/math">
                    <m:sSub>
                      <m:sSubPr>
                        <m:ctrlPr>
                          <a:rPr lang="en-US" i="1" smtClean="0">
                            <a:solidFill>
                              <a:schemeClr val="tx1"/>
                            </a:solidFill>
                            <a:latin typeface="Cambria Math" charset="0"/>
                          </a:rPr>
                        </m:ctrlPr>
                      </m:sSubPr>
                      <m:e>
                        <m:r>
                          <a:rPr lang="en-US" b="0" i="1" smtClean="0">
                            <a:solidFill>
                              <a:schemeClr val="tx1"/>
                            </a:solidFill>
                            <a:latin typeface="Cambria Math"/>
                          </a:rPr>
                          <m:t>h</m:t>
                        </m:r>
                      </m:e>
                      <m:sub>
                        <m:r>
                          <a:rPr lang="en-US" b="0" i="1" smtClean="0">
                            <a:solidFill>
                              <a:schemeClr val="tx1"/>
                            </a:solidFill>
                            <a:latin typeface="Cambria Math"/>
                          </a:rPr>
                          <m:t>𝑖</m:t>
                        </m:r>
                      </m:sub>
                    </m:sSub>
                    <m:d>
                      <m:dPr>
                        <m:begChr m:val="["/>
                        <m:endChr m:val="]"/>
                        <m:ctrlPr>
                          <a:rPr lang="en-US" i="1" smtClean="0">
                            <a:solidFill>
                              <a:schemeClr val="tx1"/>
                            </a:solidFill>
                            <a:latin typeface="Cambria Math" charset="0"/>
                          </a:rPr>
                        </m:ctrlPr>
                      </m:dPr>
                      <m:e>
                        <m:r>
                          <a:rPr lang="en-US" b="0" i="1" smtClean="0">
                            <a:solidFill>
                              <a:schemeClr val="tx1"/>
                            </a:solidFill>
                            <a:latin typeface="Cambria Math"/>
                          </a:rPr>
                          <m:t>𝑛</m:t>
                        </m:r>
                      </m:e>
                    </m:d>
                    <m:r>
                      <a:rPr lang="en-US" b="0" i="1" smtClean="0">
                        <a:solidFill>
                          <a:schemeClr val="tx1"/>
                        </a:solidFill>
                        <a:latin typeface="Cambria Math"/>
                      </a:rPr>
                      <m:t>=</m:t>
                    </m:r>
                    <m:limLow>
                      <m:limLowPr>
                        <m:ctrlPr>
                          <a:rPr lang="en-US" i="1" smtClean="0">
                            <a:solidFill>
                              <a:schemeClr val="tx1"/>
                            </a:solidFill>
                            <a:latin typeface="Cambria Math" charset="0"/>
                          </a:rPr>
                        </m:ctrlPr>
                      </m:limLowPr>
                      <m:e>
                        <m:r>
                          <m:rPr>
                            <m:sty m:val="p"/>
                          </m:rPr>
                          <a:rPr lang="en-US" b="0" i="0" smtClean="0">
                            <a:solidFill>
                              <a:schemeClr val="tx1"/>
                            </a:solidFill>
                            <a:latin typeface="Cambria Math"/>
                          </a:rPr>
                          <m:t>max</m:t>
                        </m:r>
                      </m:e>
                      <m:lim>
                        <m:r>
                          <a:rPr lang="en-US" b="0" i="1" smtClean="0">
                            <a:solidFill>
                              <a:schemeClr val="tx1"/>
                            </a:solidFill>
                            <a:latin typeface="Cambria Math"/>
                          </a:rPr>
                          <m:t>𝑖</m:t>
                        </m:r>
                        <m:r>
                          <a:rPr lang="en-US" b="0" i="1" smtClean="0">
                            <a:solidFill>
                              <a:schemeClr val="tx1"/>
                            </a:solidFill>
                            <a:latin typeface="Cambria Math"/>
                          </a:rPr>
                          <m:t>∈</m:t>
                        </m:r>
                        <m:r>
                          <a:rPr lang="en-US" b="0" i="1" smtClean="0">
                            <a:solidFill>
                              <a:schemeClr val="tx1"/>
                            </a:solidFill>
                            <a:latin typeface="Cambria Math"/>
                          </a:rPr>
                          <m:t>𝑁</m:t>
                        </m:r>
                        <m:r>
                          <a:rPr lang="en-US" b="0" i="1" smtClean="0">
                            <a:solidFill>
                              <a:schemeClr val="tx1"/>
                            </a:solidFill>
                            <a:latin typeface="Cambria Math"/>
                          </a:rPr>
                          <m:t>(</m:t>
                        </m:r>
                        <m:r>
                          <a:rPr lang="en-US" b="0" i="1" smtClean="0">
                            <a:solidFill>
                              <a:schemeClr val="tx1"/>
                            </a:solidFill>
                            <a:latin typeface="Cambria Math"/>
                          </a:rPr>
                          <m:t>𝑛</m:t>
                        </m:r>
                        <m:r>
                          <a:rPr lang="en-US" b="0" i="1" smtClean="0">
                            <a:solidFill>
                              <a:schemeClr val="tx1"/>
                            </a:solidFill>
                            <a:latin typeface="Cambria Math"/>
                          </a:rPr>
                          <m:t>)</m:t>
                        </m:r>
                      </m:lim>
                    </m:limLow>
                    <m:r>
                      <a:rPr lang="en-US" b="0" i="1" smtClean="0">
                        <a:solidFill>
                          <a:schemeClr val="tx1"/>
                        </a:solidFill>
                        <a:latin typeface="Cambria Math"/>
                      </a:rPr>
                      <m:t> </m:t>
                    </m:r>
                    <m:acc>
                      <m:accPr>
                        <m:chr m:val="̃"/>
                        <m:ctrlPr>
                          <a:rPr lang="en-US" i="1" smtClean="0">
                            <a:solidFill>
                              <a:schemeClr val="tx1"/>
                            </a:solidFill>
                            <a:latin typeface="Cambria Math" charset="0"/>
                          </a:rPr>
                        </m:ctrlPr>
                      </m:accPr>
                      <m:e>
                        <m:r>
                          <a:rPr lang="en-US" b="0" i="1">
                            <a:solidFill>
                              <a:schemeClr val="tx1"/>
                            </a:solidFill>
                            <a:latin typeface="Cambria Math"/>
                          </a:rPr>
                          <m:t>h</m:t>
                        </m:r>
                      </m:e>
                    </m:acc>
                    <m:r>
                      <a:rPr lang="en-US" b="0" i="1" smtClean="0">
                        <a:solidFill>
                          <a:schemeClr val="tx1"/>
                        </a:solidFill>
                        <a:latin typeface="Cambria Math"/>
                      </a:rPr>
                      <m:t> [</m:t>
                    </m:r>
                    <m:r>
                      <a:rPr lang="en-US" b="0" i="1" smtClean="0">
                        <a:solidFill>
                          <a:schemeClr val="tx1"/>
                        </a:solidFill>
                        <a:latin typeface="Cambria Math"/>
                      </a:rPr>
                      <m:t>𝑖</m:t>
                    </m:r>
                    <m:r>
                      <a:rPr lang="en-US" b="0" i="1" smtClean="0">
                        <a:solidFill>
                          <a:schemeClr val="tx1"/>
                        </a:solidFill>
                        <a:latin typeface="Cambria Math"/>
                      </a:rPr>
                      <m:t>]</m:t>
                    </m:r>
                  </m:oMath>
                </a14:m>
                <a:endParaRPr lang="en-US" dirty="0" smtClean="0">
                  <a:solidFill>
                    <a:schemeClr val="tx1"/>
                  </a:solidFill>
                </a:endParaRPr>
              </a:p>
              <a:p>
                <a:pPr lvl="2"/>
                <a:r>
                  <a:rPr lang="en-US" dirty="0" smtClean="0">
                    <a:solidFill>
                      <a:schemeClr val="tx1"/>
                    </a:solidFill>
                  </a:rPr>
                  <a:t>Average pooling </a:t>
                </a:r>
              </a:p>
              <a:p>
                <a:pPr marL="914400" lvl="2" indent="0">
                  <a:buNone/>
                </a:pPr>
                <a:r>
                  <a:rPr lang="en-US" dirty="0" smtClean="0">
                    <a:solidFill>
                      <a:schemeClr val="tx1"/>
                    </a:solidFill>
                  </a:rPr>
                  <a:t>     </a:t>
                </a:r>
                <a14:m>
                  <m:oMath xmlns:m="http://schemas.openxmlformats.org/officeDocument/2006/math">
                    <m:sSub>
                      <m:sSubPr>
                        <m:ctrlPr>
                          <a:rPr lang="en-US" i="1">
                            <a:solidFill>
                              <a:schemeClr val="tx1"/>
                            </a:solidFill>
                            <a:latin typeface="Cambria Math" charset="0"/>
                          </a:rPr>
                        </m:ctrlPr>
                      </m:sSubPr>
                      <m:e>
                        <m:r>
                          <a:rPr lang="en-US" b="0" i="1">
                            <a:solidFill>
                              <a:schemeClr val="tx1"/>
                            </a:solidFill>
                            <a:latin typeface="Cambria Math"/>
                          </a:rPr>
                          <m:t>h</m:t>
                        </m:r>
                      </m:e>
                      <m:sub>
                        <m:r>
                          <a:rPr lang="en-US" b="0" i="1">
                            <a:solidFill>
                              <a:schemeClr val="tx1"/>
                            </a:solidFill>
                            <a:latin typeface="Cambria Math"/>
                          </a:rPr>
                          <m:t>𝑖</m:t>
                        </m:r>
                      </m:sub>
                    </m:sSub>
                    <m:d>
                      <m:dPr>
                        <m:begChr m:val="["/>
                        <m:endChr m:val="]"/>
                        <m:ctrlPr>
                          <a:rPr lang="en-US" i="1">
                            <a:solidFill>
                              <a:schemeClr val="tx1"/>
                            </a:solidFill>
                            <a:latin typeface="Cambria Math" charset="0"/>
                          </a:rPr>
                        </m:ctrlPr>
                      </m:dPr>
                      <m:e>
                        <m:r>
                          <a:rPr lang="en-US" b="0" i="1">
                            <a:solidFill>
                              <a:schemeClr val="tx1"/>
                            </a:solidFill>
                            <a:latin typeface="Cambria Math"/>
                          </a:rPr>
                          <m:t>𝑛</m:t>
                        </m:r>
                      </m:e>
                    </m:d>
                    <m:r>
                      <a:rPr lang="en-US" b="0" i="1">
                        <a:solidFill>
                          <a:schemeClr val="tx1"/>
                        </a:solidFill>
                        <a:latin typeface="Cambria Math"/>
                      </a:rPr>
                      <m:t>=</m:t>
                    </m:r>
                    <m:f>
                      <m:fPr>
                        <m:ctrlPr>
                          <a:rPr lang="en-US" i="1" smtClean="0">
                            <a:solidFill>
                              <a:schemeClr val="tx1"/>
                            </a:solidFill>
                            <a:latin typeface="Cambria Math" charset="0"/>
                          </a:rPr>
                        </m:ctrlPr>
                      </m:fPr>
                      <m:num>
                        <m:r>
                          <a:rPr lang="en-US" b="0" i="1" smtClean="0">
                            <a:solidFill>
                              <a:schemeClr val="tx1"/>
                            </a:solidFill>
                            <a:latin typeface="Cambria Math"/>
                          </a:rPr>
                          <m:t>1</m:t>
                        </m:r>
                      </m:num>
                      <m:den>
                        <m:r>
                          <a:rPr lang="en-US" b="0" i="1" smtClean="0">
                            <a:solidFill>
                              <a:schemeClr val="tx1"/>
                            </a:solidFill>
                            <a:latin typeface="Cambria Math"/>
                          </a:rPr>
                          <m:t>𝑛</m:t>
                        </m:r>
                      </m:den>
                    </m:f>
                    <m:limLow>
                      <m:limLowPr>
                        <m:ctrlPr>
                          <a:rPr lang="en-US" i="1">
                            <a:solidFill>
                              <a:schemeClr val="tx1"/>
                            </a:solidFill>
                            <a:latin typeface="Cambria Math" charset="0"/>
                          </a:rPr>
                        </m:ctrlPr>
                      </m:limLowPr>
                      <m:e>
                        <m:r>
                          <a:rPr lang="en-US" b="0" i="1">
                            <a:solidFill>
                              <a:schemeClr val="tx1"/>
                            </a:solidFill>
                            <a:latin typeface="Cambria Math"/>
                          </a:rPr>
                          <m:t>∑</m:t>
                        </m:r>
                      </m:e>
                      <m:lim>
                        <m:r>
                          <a:rPr lang="en-US" b="0" i="1">
                            <a:solidFill>
                              <a:schemeClr val="tx1"/>
                            </a:solidFill>
                            <a:latin typeface="Cambria Math"/>
                          </a:rPr>
                          <m:t>𝑖</m:t>
                        </m:r>
                        <m:r>
                          <a:rPr lang="en-US" b="0" i="1">
                            <a:solidFill>
                              <a:schemeClr val="tx1"/>
                            </a:solidFill>
                            <a:latin typeface="Cambria Math"/>
                          </a:rPr>
                          <m:t>∈</m:t>
                        </m:r>
                        <m:r>
                          <a:rPr lang="en-US" b="0" i="1">
                            <a:solidFill>
                              <a:schemeClr val="tx1"/>
                            </a:solidFill>
                            <a:latin typeface="Cambria Math"/>
                          </a:rPr>
                          <m:t>𝑁</m:t>
                        </m:r>
                        <m:r>
                          <a:rPr lang="en-US" b="0" i="1">
                            <a:solidFill>
                              <a:schemeClr val="tx1"/>
                            </a:solidFill>
                            <a:latin typeface="Cambria Math"/>
                          </a:rPr>
                          <m:t>(</m:t>
                        </m:r>
                        <m:r>
                          <a:rPr lang="en-US" b="0" i="1">
                            <a:solidFill>
                              <a:schemeClr val="tx1"/>
                            </a:solidFill>
                            <a:latin typeface="Cambria Math"/>
                          </a:rPr>
                          <m:t>𝑛</m:t>
                        </m:r>
                        <m:r>
                          <a:rPr lang="en-US" b="0" i="1">
                            <a:solidFill>
                              <a:schemeClr val="tx1"/>
                            </a:solidFill>
                            <a:latin typeface="Cambria Math"/>
                          </a:rPr>
                          <m:t>)</m:t>
                        </m:r>
                      </m:lim>
                    </m:limLow>
                    <m:r>
                      <a:rPr lang="en-US" b="0" i="1">
                        <a:solidFill>
                          <a:schemeClr val="tx1"/>
                        </a:solidFill>
                        <a:latin typeface="Cambria Math"/>
                      </a:rPr>
                      <m:t> </m:t>
                    </m:r>
                    <m:acc>
                      <m:accPr>
                        <m:chr m:val="̃"/>
                        <m:ctrlPr>
                          <a:rPr lang="en-US" i="1">
                            <a:solidFill>
                              <a:schemeClr val="tx1"/>
                            </a:solidFill>
                            <a:latin typeface="Cambria Math" charset="0"/>
                          </a:rPr>
                        </m:ctrlPr>
                      </m:accPr>
                      <m:e>
                        <m:r>
                          <a:rPr lang="en-US" b="0" i="1">
                            <a:solidFill>
                              <a:schemeClr val="tx1"/>
                            </a:solidFill>
                            <a:latin typeface="Cambria Math"/>
                          </a:rPr>
                          <m:t>h</m:t>
                        </m:r>
                      </m:e>
                    </m:acc>
                    <m:r>
                      <a:rPr lang="en-US" b="0" i="1">
                        <a:solidFill>
                          <a:schemeClr val="tx1"/>
                        </a:solidFill>
                        <a:latin typeface="Cambria Math"/>
                      </a:rPr>
                      <m:t> [</m:t>
                    </m:r>
                    <m:r>
                      <a:rPr lang="en-US" b="0" i="1">
                        <a:solidFill>
                          <a:schemeClr val="tx1"/>
                        </a:solidFill>
                        <a:latin typeface="Cambria Math"/>
                      </a:rPr>
                      <m:t>𝑖</m:t>
                    </m:r>
                    <m:r>
                      <a:rPr lang="en-US" b="0" i="1">
                        <a:solidFill>
                          <a:schemeClr val="tx1"/>
                        </a:solidFill>
                        <a:latin typeface="Cambria Math"/>
                      </a:rPr>
                      <m:t>]</m:t>
                    </m:r>
                  </m:oMath>
                </a14:m>
                <a:endParaRPr lang="en-US" dirty="0" smtClean="0">
                  <a:solidFill>
                    <a:schemeClr val="tx1"/>
                  </a:solidFill>
                </a:endParaRPr>
              </a:p>
              <a:p>
                <a:pPr lvl="2"/>
                <a:r>
                  <a:rPr lang="en-US" dirty="0" smtClean="0">
                    <a:solidFill>
                      <a:schemeClr val="tx1"/>
                    </a:solidFill>
                  </a:rPr>
                  <a:t>L2-pooling </a:t>
                </a:r>
              </a:p>
              <a:p>
                <a:pPr marL="914400" lvl="2" indent="0">
                  <a:buNone/>
                </a:pPr>
                <a:r>
                  <a:rPr lang="en-US" dirty="0" smtClean="0">
                    <a:solidFill>
                      <a:schemeClr val="tx1"/>
                    </a:solidFill>
                  </a:rPr>
                  <a:t>      </a:t>
                </a:r>
                <a14:m>
                  <m:oMath xmlns:m="http://schemas.openxmlformats.org/officeDocument/2006/math">
                    <m:sSub>
                      <m:sSubPr>
                        <m:ctrlPr>
                          <a:rPr lang="en-US" i="1">
                            <a:solidFill>
                              <a:schemeClr val="tx1"/>
                            </a:solidFill>
                            <a:latin typeface="Cambria Math" charset="0"/>
                          </a:rPr>
                        </m:ctrlPr>
                      </m:sSubPr>
                      <m:e>
                        <m:r>
                          <a:rPr lang="en-US" b="0" i="1">
                            <a:solidFill>
                              <a:schemeClr val="tx1"/>
                            </a:solidFill>
                            <a:latin typeface="Cambria Math"/>
                          </a:rPr>
                          <m:t>h</m:t>
                        </m:r>
                      </m:e>
                      <m:sub>
                        <m:r>
                          <a:rPr lang="en-US" b="0" i="1">
                            <a:solidFill>
                              <a:schemeClr val="tx1"/>
                            </a:solidFill>
                            <a:latin typeface="Cambria Math"/>
                          </a:rPr>
                          <m:t>𝑖</m:t>
                        </m:r>
                      </m:sub>
                    </m:sSub>
                    <m:d>
                      <m:dPr>
                        <m:begChr m:val="["/>
                        <m:endChr m:val="]"/>
                        <m:ctrlPr>
                          <a:rPr lang="en-US" i="1">
                            <a:solidFill>
                              <a:schemeClr val="tx1"/>
                            </a:solidFill>
                            <a:latin typeface="Cambria Math" charset="0"/>
                          </a:rPr>
                        </m:ctrlPr>
                      </m:dPr>
                      <m:e>
                        <m:r>
                          <a:rPr lang="en-US" b="0" i="1">
                            <a:solidFill>
                              <a:schemeClr val="tx1"/>
                            </a:solidFill>
                            <a:latin typeface="Cambria Math"/>
                          </a:rPr>
                          <m:t>𝑛</m:t>
                        </m:r>
                      </m:e>
                    </m:d>
                    <m:r>
                      <a:rPr lang="en-US" b="0" i="1">
                        <a:solidFill>
                          <a:schemeClr val="tx1"/>
                        </a:solidFill>
                        <a:latin typeface="Cambria Math"/>
                      </a:rPr>
                      <m:t>=</m:t>
                    </m:r>
                    <m:f>
                      <m:fPr>
                        <m:ctrlPr>
                          <a:rPr lang="en-US" i="1">
                            <a:solidFill>
                              <a:schemeClr val="tx1"/>
                            </a:solidFill>
                            <a:latin typeface="Cambria Math" charset="0"/>
                          </a:rPr>
                        </m:ctrlPr>
                      </m:fPr>
                      <m:num>
                        <m:r>
                          <a:rPr lang="en-US" b="0" i="1">
                            <a:solidFill>
                              <a:schemeClr val="tx1"/>
                            </a:solidFill>
                            <a:latin typeface="Cambria Math"/>
                          </a:rPr>
                          <m:t>1</m:t>
                        </m:r>
                      </m:num>
                      <m:den>
                        <m:r>
                          <a:rPr lang="en-US" b="0" i="1">
                            <a:solidFill>
                              <a:schemeClr val="tx1"/>
                            </a:solidFill>
                            <a:latin typeface="Cambria Math"/>
                          </a:rPr>
                          <m:t>𝑛</m:t>
                        </m:r>
                      </m:den>
                    </m:f>
                    <m:rad>
                      <m:radPr>
                        <m:degHide m:val="on"/>
                        <m:ctrlPr>
                          <a:rPr lang="en-US" i="1">
                            <a:solidFill>
                              <a:schemeClr val="tx1"/>
                            </a:solidFill>
                            <a:latin typeface="Cambria Math" charset="0"/>
                          </a:rPr>
                        </m:ctrlPr>
                      </m:radPr>
                      <m:deg/>
                      <m:e>
                        <m:limLow>
                          <m:limLowPr>
                            <m:ctrlPr>
                              <a:rPr lang="en-US" i="1">
                                <a:solidFill>
                                  <a:schemeClr val="tx1"/>
                                </a:solidFill>
                                <a:latin typeface="Cambria Math" charset="0"/>
                              </a:rPr>
                            </m:ctrlPr>
                          </m:limLowPr>
                          <m:e>
                            <m:r>
                              <a:rPr lang="en-US" b="0" i="1">
                                <a:solidFill>
                                  <a:schemeClr val="tx1"/>
                                </a:solidFill>
                                <a:latin typeface="Cambria Math"/>
                              </a:rPr>
                              <m:t>∑</m:t>
                            </m:r>
                          </m:e>
                          <m:lim>
                            <m:r>
                              <a:rPr lang="en-US" b="0" i="1">
                                <a:solidFill>
                                  <a:schemeClr val="tx1"/>
                                </a:solidFill>
                                <a:latin typeface="Cambria Math"/>
                              </a:rPr>
                              <m:t>𝑖</m:t>
                            </m:r>
                            <m:r>
                              <a:rPr lang="en-US" b="0" i="1">
                                <a:solidFill>
                                  <a:schemeClr val="tx1"/>
                                </a:solidFill>
                                <a:latin typeface="Cambria Math"/>
                              </a:rPr>
                              <m:t>∈</m:t>
                            </m:r>
                            <m:r>
                              <a:rPr lang="en-US" b="0" i="1">
                                <a:solidFill>
                                  <a:schemeClr val="tx1"/>
                                </a:solidFill>
                                <a:latin typeface="Cambria Math"/>
                              </a:rPr>
                              <m:t>𝑁</m:t>
                            </m:r>
                            <m:r>
                              <a:rPr lang="en-US" b="0" i="1">
                                <a:solidFill>
                                  <a:schemeClr val="tx1"/>
                                </a:solidFill>
                                <a:latin typeface="Cambria Math"/>
                              </a:rPr>
                              <m:t>(</m:t>
                            </m:r>
                            <m:r>
                              <a:rPr lang="en-US" b="0" i="1">
                                <a:solidFill>
                                  <a:schemeClr val="tx1"/>
                                </a:solidFill>
                                <a:latin typeface="Cambria Math"/>
                              </a:rPr>
                              <m:t>𝑛</m:t>
                            </m:r>
                            <m:r>
                              <a:rPr lang="en-US" b="0" i="1">
                                <a:solidFill>
                                  <a:schemeClr val="tx1"/>
                                </a:solidFill>
                                <a:latin typeface="Cambria Math"/>
                              </a:rPr>
                              <m:t>)</m:t>
                            </m:r>
                          </m:lim>
                        </m:limLow>
                        <m:r>
                          <a:rPr lang="en-US" b="0" i="1">
                            <a:solidFill>
                              <a:schemeClr val="tx1"/>
                            </a:solidFill>
                            <a:latin typeface="Cambria Math"/>
                          </a:rPr>
                          <m:t> </m:t>
                        </m:r>
                        <m:sSup>
                          <m:sSupPr>
                            <m:ctrlPr>
                              <a:rPr lang="en-US" i="1" smtClean="0">
                                <a:solidFill>
                                  <a:schemeClr val="tx1"/>
                                </a:solidFill>
                                <a:latin typeface="Cambria Math" charset="0"/>
                              </a:rPr>
                            </m:ctrlPr>
                          </m:sSupPr>
                          <m:e>
                            <m:acc>
                              <m:accPr>
                                <m:chr m:val="̃"/>
                                <m:ctrlPr>
                                  <a:rPr lang="en-US" i="1">
                                    <a:solidFill>
                                      <a:schemeClr val="tx1"/>
                                    </a:solidFill>
                                    <a:latin typeface="Cambria Math" charset="0"/>
                                  </a:rPr>
                                </m:ctrlPr>
                              </m:accPr>
                              <m:e>
                                <m:r>
                                  <a:rPr lang="en-US" b="0" i="1">
                                    <a:solidFill>
                                      <a:schemeClr val="tx1"/>
                                    </a:solidFill>
                                    <a:latin typeface="Cambria Math"/>
                                  </a:rPr>
                                  <m:t>h</m:t>
                                </m:r>
                              </m:e>
                            </m:acc>
                          </m:e>
                          <m:sup>
                            <m:r>
                              <a:rPr lang="en-US" b="0" i="1" smtClean="0">
                                <a:solidFill>
                                  <a:schemeClr val="tx1"/>
                                </a:solidFill>
                                <a:latin typeface="Cambria Math"/>
                              </a:rPr>
                              <m:t>2</m:t>
                            </m:r>
                          </m:sup>
                        </m:sSup>
                        <m:r>
                          <a:rPr lang="en-US" b="0" i="1">
                            <a:solidFill>
                              <a:schemeClr val="tx1"/>
                            </a:solidFill>
                            <a:latin typeface="Cambria Math"/>
                          </a:rPr>
                          <m:t> [</m:t>
                        </m:r>
                        <m:r>
                          <a:rPr lang="en-US" b="0" i="1">
                            <a:solidFill>
                              <a:schemeClr val="tx1"/>
                            </a:solidFill>
                            <a:latin typeface="Cambria Math"/>
                          </a:rPr>
                          <m:t>𝑖</m:t>
                        </m:r>
                        <m:r>
                          <a:rPr lang="en-US" b="0" i="1">
                            <a:solidFill>
                              <a:schemeClr val="tx1"/>
                            </a:solidFill>
                            <a:latin typeface="Cambria Math"/>
                          </a:rPr>
                          <m:t>]</m:t>
                        </m:r>
                      </m:e>
                    </m:rad>
                  </m:oMath>
                </a14:m>
                <a:endParaRPr lang="en-US" dirty="0">
                  <a:solidFill>
                    <a:schemeClr val="tx1"/>
                  </a:solidFill>
                </a:endParaRPr>
              </a:p>
              <a:p>
                <a:pPr lvl="2"/>
                <a:r>
                  <a:rPr lang="en-US" dirty="0" err="1" smtClean="0">
                    <a:solidFill>
                      <a:schemeClr val="tx1"/>
                    </a:solidFill>
                  </a:rPr>
                  <a:t>etc</a:t>
                </a:r>
                <a:r>
                  <a:rPr lang="en-US" dirty="0" smtClean="0">
                    <a:solidFill>
                      <a:schemeClr val="tx1"/>
                    </a:solidFill>
                  </a:rPr>
                  <a:t>  </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1">
                <a:blip r:embed="rId2"/>
                <a:stretch>
                  <a:fillRect t="-1078" r="-255" b="-4582"/>
                </a:stretch>
              </a:blipFill>
            </p:spPr>
            <p:txBody>
              <a:bodyPr/>
              <a:lstStyle/>
              <a:p>
                <a:r>
                  <a:rPr lang="en-US">
                    <a:noFill/>
                  </a:rPr>
                  <a:t> </a:t>
                </a:r>
              </a:p>
            </p:txBody>
          </p:sp>
        </mc:Fallback>
      </mc:AlternateContent>
      <p:sp>
        <p:nvSpPr>
          <p:cNvPr id="5" name="Slide Number Placeholder 4"/>
          <p:cNvSpPr>
            <a:spLocks noGrp="1"/>
          </p:cNvSpPr>
          <p:nvPr>
            <p:ph type="sldNum" sz="quarter" idx="4294967295"/>
          </p:nvPr>
        </p:nvSpPr>
        <p:spPr>
          <a:xfrm>
            <a:off x="7010400" y="6356350"/>
            <a:ext cx="2133600" cy="365125"/>
          </a:xfrm>
        </p:spPr>
        <p:txBody>
          <a:bodyPr/>
          <a:lstStyle/>
          <a:p>
            <a:fld id="{FA6F6034-1516-478C-9756-BC6A8296D6DE}" type="slidenum">
              <a:rPr lang="en-US" smtClean="0"/>
              <a:pPr/>
              <a:t>73</a:t>
            </a:fld>
            <a:endParaRPr lang="en-US" dirty="0"/>
          </a:p>
        </p:txBody>
      </p:sp>
      <p:grpSp>
        <p:nvGrpSpPr>
          <p:cNvPr id="8192" name="Group 8191"/>
          <p:cNvGrpSpPr/>
          <p:nvPr/>
        </p:nvGrpSpPr>
        <p:grpSpPr>
          <a:xfrm>
            <a:off x="5334000" y="3048000"/>
            <a:ext cx="3066875" cy="1807801"/>
            <a:chOff x="3847571" y="4167318"/>
            <a:chExt cx="3066875" cy="1807801"/>
          </a:xfrm>
        </p:grpSpPr>
        <p:sp>
          <p:nvSpPr>
            <p:cNvPr id="7" name="Parallelogram 6"/>
            <p:cNvSpPr/>
            <p:nvPr/>
          </p:nvSpPr>
          <p:spPr>
            <a:xfrm rot="20653039">
              <a:off x="3847571" y="4189012"/>
              <a:ext cx="1524000" cy="1432086"/>
            </a:xfrm>
            <a:prstGeom prst="parallelogram">
              <a:avLst/>
            </a:prstGeom>
            <a:ln>
              <a:solidFill>
                <a:srgbClr val="FF0000"/>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a:p>
          </p:txBody>
        </p:sp>
        <p:sp>
          <p:nvSpPr>
            <p:cNvPr id="10" name="Parallelogram 9"/>
            <p:cNvSpPr/>
            <p:nvPr/>
          </p:nvSpPr>
          <p:spPr>
            <a:xfrm rot="20653039">
              <a:off x="5810954" y="5103592"/>
              <a:ext cx="1103492" cy="858521"/>
            </a:xfrm>
            <a:prstGeom prst="parallelogram">
              <a:avLst/>
            </a:prstGeom>
            <a:ln>
              <a:solidFill>
                <a:srgbClr val="FF0000"/>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cxnSp>
          <p:nvCxnSpPr>
            <p:cNvPr id="9" name="Straight Connector 8"/>
            <p:cNvCxnSpPr>
              <a:stCxn id="10" idx="1"/>
              <a:endCxn id="10" idx="3"/>
            </p:cNvCxnSpPr>
            <p:nvPr/>
          </p:nvCxnSpPr>
          <p:spPr>
            <a:xfrm>
              <a:off x="6349215" y="5090586"/>
              <a:ext cx="26970" cy="884533"/>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a:stCxn id="10" idx="5"/>
              <a:endCxn id="10" idx="2"/>
            </p:cNvCxnSpPr>
            <p:nvPr/>
          </p:nvCxnSpPr>
          <p:spPr>
            <a:xfrm flipV="1">
              <a:off x="5935024" y="5411972"/>
              <a:ext cx="855352" cy="241762"/>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a:stCxn id="7" idx="5"/>
              <a:endCxn id="7" idx="2"/>
            </p:cNvCxnSpPr>
            <p:nvPr/>
          </p:nvCxnSpPr>
          <p:spPr>
            <a:xfrm flipV="1">
              <a:off x="4048561" y="4746488"/>
              <a:ext cx="1122020" cy="317134"/>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a:stCxn id="7" idx="1"/>
              <a:endCxn id="7" idx="3"/>
            </p:cNvCxnSpPr>
            <p:nvPr/>
          </p:nvCxnSpPr>
          <p:spPr>
            <a:xfrm>
              <a:off x="4587077" y="4167318"/>
              <a:ext cx="44988" cy="1475474"/>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a:stCxn id="7" idx="1"/>
              <a:endCxn id="10" idx="1"/>
            </p:cNvCxnSpPr>
            <p:nvPr/>
          </p:nvCxnSpPr>
          <p:spPr>
            <a:xfrm>
              <a:off x="4587077" y="4167318"/>
              <a:ext cx="1762138" cy="923268"/>
            </a:xfrm>
            <a:prstGeom prst="line">
              <a:avLst/>
            </a:prstGeom>
            <a:ln w="19050">
              <a:solidFill>
                <a:srgbClr val="FF0000"/>
              </a:solidFill>
              <a:prstDash val="dash"/>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a:off x="4048561" y="4343400"/>
              <a:ext cx="1886463" cy="899586"/>
            </a:xfrm>
            <a:prstGeom prst="line">
              <a:avLst/>
            </a:prstGeom>
            <a:ln w="19050">
              <a:solidFill>
                <a:srgbClr val="FF0000"/>
              </a:solidFill>
              <a:prstDash val="dash"/>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a:stCxn id="7" idx="5"/>
              <a:endCxn id="10" idx="5"/>
            </p:cNvCxnSpPr>
            <p:nvPr/>
          </p:nvCxnSpPr>
          <p:spPr>
            <a:xfrm>
              <a:off x="4048561" y="5063622"/>
              <a:ext cx="1886463" cy="590112"/>
            </a:xfrm>
            <a:prstGeom prst="line">
              <a:avLst/>
            </a:prstGeom>
            <a:ln w="19050">
              <a:solidFill>
                <a:srgbClr val="FF0000"/>
              </a:solidFill>
              <a:prstDash val="dash"/>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a:off x="4622071" y="4909014"/>
              <a:ext cx="1312953" cy="447038"/>
            </a:xfrm>
            <a:prstGeom prst="line">
              <a:avLst/>
            </a:prstGeom>
            <a:ln w="19050">
              <a:solidFill>
                <a:srgbClr val="FF0000"/>
              </a:solidFill>
              <a:prstDash val="dash"/>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7412770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fade">
                                      <p:cBhvr>
                                        <p:cTn id="7" dur="500"/>
                                        <p:tgtEl>
                                          <p:spTgt spid="3">
                                            <p:txEl>
                                              <p:pRg st="3" end="3"/>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4" end="4"/>
                                            </p:txEl>
                                          </p:spTgt>
                                        </p:tgtEl>
                                        <p:attrNameLst>
                                          <p:attrName>style.visibility</p:attrName>
                                        </p:attrNameLst>
                                      </p:cBhvr>
                                      <p:to>
                                        <p:strVal val="visible"/>
                                      </p:to>
                                    </p:set>
                                    <p:animEffect transition="in" filter="fade">
                                      <p:cBhvr>
                                        <p:cTn id="10" dur="500"/>
                                        <p:tgtEl>
                                          <p:spTgt spid="3">
                                            <p:txEl>
                                              <p:pRg st="4" end="4"/>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5" end="5"/>
                                            </p:txEl>
                                          </p:spTgt>
                                        </p:tgtEl>
                                        <p:attrNameLst>
                                          <p:attrName>style.visibility</p:attrName>
                                        </p:attrNameLst>
                                      </p:cBhvr>
                                      <p:to>
                                        <p:strVal val="visible"/>
                                      </p:to>
                                    </p:set>
                                    <p:animEffect transition="in" filter="fade">
                                      <p:cBhvr>
                                        <p:cTn id="13" dur="500"/>
                                        <p:tgtEl>
                                          <p:spTgt spid="3">
                                            <p:txEl>
                                              <p:pRg st="5" end="5"/>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3">
                                            <p:txEl>
                                              <p:pRg st="6" end="6"/>
                                            </p:txEl>
                                          </p:spTgt>
                                        </p:tgtEl>
                                        <p:attrNameLst>
                                          <p:attrName>style.visibility</p:attrName>
                                        </p:attrNameLst>
                                      </p:cBhvr>
                                      <p:to>
                                        <p:strVal val="visible"/>
                                      </p:to>
                                    </p:set>
                                    <p:animEffect transition="in" filter="fade">
                                      <p:cBhvr>
                                        <p:cTn id="18" dur="500"/>
                                        <p:tgtEl>
                                          <p:spTgt spid="3">
                                            <p:txEl>
                                              <p:pRg st="6" end="6"/>
                                            </p:txEl>
                                          </p:spTgt>
                                        </p:tgtEl>
                                      </p:cBhvr>
                                    </p:animEffect>
                                  </p:childTnLst>
                                </p:cTn>
                              </p:par>
                              <p:par>
                                <p:cTn id="19" presetID="10" presetClass="entr" presetSubtype="0" fill="hold" nodeType="with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animEffect transition="in" filter="fade">
                                      <p:cBhvr>
                                        <p:cTn id="21" dur="500"/>
                                        <p:tgtEl>
                                          <p:spTgt spid="3">
                                            <p:txEl>
                                              <p:pRg st="7" end="7"/>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3">
                                            <p:txEl>
                                              <p:pRg st="8" end="8"/>
                                            </p:txEl>
                                          </p:spTgt>
                                        </p:tgtEl>
                                        <p:attrNameLst>
                                          <p:attrName>style.visibility</p:attrName>
                                        </p:attrNameLst>
                                      </p:cBhvr>
                                      <p:to>
                                        <p:strVal val="visible"/>
                                      </p:to>
                                    </p:set>
                                    <p:animEffect transition="in" filter="fade">
                                      <p:cBhvr>
                                        <p:cTn id="26" dur="500"/>
                                        <p:tgtEl>
                                          <p:spTgt spid="3">
                                            <p:txEl>
                                              <p:pRg st="8" end="8"/>
                                            </p:txEl>
                                          </p:spTgt>
                                        </p:tgtEl>
                                      </p:cBhvr>
                                    </p:animEffect>
                                  </p:childTnLst>
                                </p:cTn>
                              </p:par>
                              <p:par>
                                <p:cTn id="27" presetID="10" presetClass="entr" presetSubtype="0" fill="hold" nodeType="withEffect">
                                  <p:stCondLst>
                                    <p:cond delay="0"/>
                                  </p:stCondLst>
                                  <p:childTnLst>
                                    <p:set>
                                      <p:cBhvr>
                                        <p:cTn id="28" dur="1" fill="hold">
                                          <p:stCondLst>
                                            <p:cond delay="0"/>
                                          </p:stCondLst>
                                        </p:cTn>
                                        <p:tgtEl>
                                          <p:spTgt spid="3">
                                            <p:txEl>
                                              <p:pRg st="9" end="9"/>
                                            </p:txEl>
                                          </p:spTgt>
                                        </p:tgtEl>
                                        <p:attrNameLst>
                                          <p:attrName>style.visibility</p:attrName>
                                        </p:attrNameLst>
                                      </p:cBhvr>
                                      <p:to>
                                        <p:strVal val="visible"/>
                                      </p:to>
                                    </p:set>
                                    <p:animEffect transition="in" filter="fade">
                                      <p:cBhvr>
                                        <p:cTn id="29" dur="500"/>
                                        <p:tgtEl>
                                          <p:spTgt spid="3">
                                            <p:txEl>
                                              <p:pRg st="9" end="9"/>
                                            </p:txEl>
                                          </p:spTgt>
                                        </p:tgtEl>
                                      </p:cBhvr>
                                    </p:animEffect>
                                  </p:childTnLst>
                                </p:cTn>
                              </p:par>
                              <p:par>
                                <p:cTn id="30" presetID="10" presetClass="entr" presetSubtype="0" fill="hold" nodeType="withEffect">
                                  <p:stCondLst>
                                    <p:cond delay="0"/>
                                  </p:stCondLst>
                                  <p:childTnLst>
                                    <p:set>
                                      <p:cBhvr>
                                        <p:cTn id="31" dur="1" fill="hold">
                                          <p:stCondLst>
                                            <p:cond delay="0"/>
                                          </p:stCondLst>
                                        </p:cTn>
                                        <p:tgtEl>
                                          <p:spTgt spid="3">
                                            <p:txEl>
                                              <p:pRg st="10" end="10"/>
                                            </p:txEl>
                                          </p:spTgt>
                                        </p:tgtEl>
                                        <p:attrNameLst>
                                          <p:attrName>style.visibility</p:attrName>
                                        </p:attrNameLst>
                                      </p:cBhvr>
                                      <p:to>
                                        <p:strVal val="visible"/>
                                      </p:to>
                                    </p:set>
                                    <p:animEffect transition="in" filter="fade">
                                      <p:cBhvr>
                                        <p:cTn id="32" dur="500"/>
                                        <p:tgtEl>
                                          <p:spTgt spid="3">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Convolutional Nets</a:t>
            </a:r>
            <a:endParaRPr lang="en-US" dirty="0"/>
          </a:p>
        </p:txBody>
      </p:sp>
      <p:sp>
        <p:nvSpPr>
          <p:cNvPr id="3" name="Content Placeholder 2"/>
          <p:cNvSpPr>
            <a:spLocks noGrp="1"/>
          </p:cNvSpPr>
          <p:nvPr>
            <p:ph idx="1"/>
          </p:nvPr>
        </p:nvSpPr>
        <p:spPr/>
        <p:txBody>
          <a:bodyPr/>
          <a:lstStyle/>
          <a:p>
            <a:r>
              <a:rPr lang="en-US" dirty="0" smtClean="0"/>
              <a:t>One stage structure: </a:t>
            </a:r>
          </a:p>
          <a:p>
            <a:endParaRPr lang="en-US" dirty="0"/>
          </a:p>
          <a:p>
            <a:endParaRPr lang="en-US" dirty="0" smtClean="0"/>
          </a:p>
          <a:p>
            <a:r>
              <a:rPr lang="en-US" dirty="0" smtClean="0"/>
              <a:t>Whole system: </a:t>
            </a:r>
            <a:endParaRPr lang="en-US" dirty="0"/>
          </a:p>
        </p:txBody>
      </p:sp>
      <p:sp>
        <p:nvSpPr>
          <p:cNvPr id="5" name="Slide Number Placeholder 4"/>
          <p:cNvSpPr>
            <a:spLocks noGrp="1"/>
          </p:cNvSpPr>
          <p:nvPr>
            <p:ph type="sldNum" sz="quarter" idx="4294967295"/>
          </p:nvPr>
        </p:nvSpPr>
        <p:spPr>
          <a:xfrm>
            <a:off x="7010400" y="6356350"/>
            <a:ext cx="2133600" cy="365125"/>
          </a:xfrm>
        </p:spPr>
        <p:txBody>
          <a:bodyPr/>
          <a:lstStyle/>
          <a:p>
            <a:fld id="{FA6F6034-1516-478C-9756-BC6A8296D6DE}" type="slidenum">
              <a:rPr lang="en-US" smtClean="0"/>
              <a:pPr/>
              <a:t>74</a:t>
            </a:fld>
            <a:endParaRPr lang="en-US" dirty="0"/>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80388" y="4181221"/>
            <a:ext cx="6937172" cy="214337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15" name="Group 14"/>
          <p:cNvGrpSpPr/>
          <p:nvPr/>
        </p:nvGrpSpPr>
        <p:grpSpPr>
          <a:xfrm>
            <a:off x="3048000" y="1828800"/>
            <a:ext cx="3184905" cy="823558"/>
            <a:chOff x="2230120" y="1981200"/>
            <a:chExt cx="5008880" cy="1295400"/>
          </a:xfrm>
        </p:grpSpPr>
        <p:sp>
          <p:nvSpPr>
            <p:cNvPr id="7" name="Rectangle 6"/>
            <p:cNvSpPr/>
            <p:nvPr/>
          </p:nvSpPr>
          <p:spPr>
            <a:xfrm>
              <a:off x="2743200" y="1981200"/>
              <a:ext cx="4038600" cy="1295400"/>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a:p>
          </p:txBody>
        </p:sp>
        <p:sp>
          <p:nvSpPr>
            <p:cNvPr id="8" name="Rectangle 7"/>
            <p:cNvSpPr/>
            <p:nvPr/>
          </p:nvSpPr>
          <p:spPr>
            <a:xfrm>
              <a:off x="3037840" y="2199640"/>
              <a:ext cx="1305560" cy="838200"/>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1600" b="1" dirty="0" smtClean="0"/>
                <a:t>Conv.</a:t>
              </a:r>
              <a:endParaRPr lang="en-US" sz="1600" b="1" dirty="0"/>
            </a:p>
          </p:txBody>
        </p:sp>
        <p:sp>
          <p:nvSpPr>
            <p:cNvPr id="11" name="Rectangle 10"/>
            <p:cNvSpPr/>
            <p:nvPr/>
          </p:nvSpPr>
          <p:spPr>
            <a:xfrm>
              <a:off x="5146040" y="2199640"/>
              <a:ext cx="1305560" cy="838200"/>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1600" b="1" u="none" dirty="0" smtClean="0"/>
                <a:t>Pooling</a:t>
              </a:r>
              <a:endParaRPr lang="en-US" sz="1050" b="1" u="none" dirty="0"/>
            </a:p>
          </p:txBody>
        </p:sp>
        <p:sp>
          <p:nvSpPr>
            <p:cNvPr id="14" name="Right Arrow 13"/>
            <p:cNvSpPr/>
            <p:nvPr/>
          </p:nvSpPr>
          <p:spPr>
            <a:xfrm>
              <a:off x="2230120" y="2494280"/>
              <a:ext cx="762000" cy="304800"/>
            </a:xfrm>
            <a:prstGeom prst="rightArrow">
              <a:avLst/>
            </a:prstGeom>
            <a:solidFill>
              <a:srgbClr val="FAA8A8"/>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ight Arrow 15"/>
            <p:cNvSpPr/>
            <p:nvPr/>
          </p:nvSpPr>
          <p:spPr>
            <a:xfrm>
              <a:off x="4373880" y="2494280"/>
              <a:ext cx="762000" cy="304800"/>
            </a:xfrm>
            <a:prstGeom prst="rightArrow">
              <a:avLst/>
            </a:prstGeom>
            <a:solidFill>
              <a:srgbClr val="FAA8A8"/>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ight Arrow 16"/>
            <p:cNvSpPr/>
            <p:nvPr/>
          </p:nvSpPr>
          <p:spPr>
            <a:xfrm>
              <a:off x="6477000" y="2494280"/>
              <a:ext cx="762000" cy="304800"/>
            </a:xfrm>
            <a:prstGeom prst="rightArrow">
              <a:avLst/>
            </a:prstGeom>
            <a:solidFill>
              <a:srgbClr val="FAA8A8"/>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9" name="Group 28"/>
          <p:cNvGrpSpPr/>
          <p:nvPr/>
        </p:nvGrpSpPr>
        <p:grpSpPr>
          <a:xfrm>
            <a:off x="1219200" y="3124200"/>
            <a:ext cx="7441673" cy="872627"/>
            <a:chOff x="1219200" y="3124200"/>
            <a:chExt cx="7441673" cy="872627"/>
          </a:xfrm>
        </p:grpSpPr>
        <p:sp>
          <p:nvSpPr>
            <p:cNvPr id="18" name="Rectangle 17"/>
            <p:cNvSpPr/>
            <p:nvPr/>
          </p:nvSpPr>
          <p:spPr>
            <a:xfrm>
              <a:off x="2458720" y="3190240"/>
              <a:ext cx="851859" cy="665480"/>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n-US" sz="1600" b="1" u="none" dirty="0" smtClean="0"/>
                <a:t>S</a:t>
              </a:r>
              <a:r>
                <a:rPr lang="en-US" sz="1600" b="1" u="none" dirty="0"/>
                <a:t>tage </a:t>
              </a:r>
              <a:r>
                <a:rPr lang="en-US" sz="1600" b="1" u="none" dirty="0" smtClean="0"/>
                <a:t>1</a:t>
              </a:r>
              <a:endParaRPr lang="en-US" sz="1600" b="1" u="none" dirty="0"/>
            </a:p>
          </p:txBody>
        </p:sp>
        <p:sp>
          <p:nvSpPr>
            <p:cNvPr id="20" name="Rectangle 19"/>
            <p:cNvSpPr/>
            <p:nvPr/>
          </p:nvSpPr>
          <p:spPr>
            <a:xfrm>
              <a:off x="3643941" y="3200400"/>
              <a:ext cx="851859" cy="665480"/>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n-US" sz="1600" b="1" u="none" dirty="0" smtClean="0"/>
                <a:t>Stage 2</a:t>
              </a:r>
              <a:endParaRPr lang="en-US" sz="1600" b="1" u="none" dirty="0"/>
            </a:p>
          </p:txBody>
        </p:sp>
        <p:sp>
          <p:nvSpPr>
            <p:cNvPr id="21" name="Rectangle 20"/>
            <p:cNvSpPr/>
            <p:nvPr/>
          </p:nvSpPr>
          <p:spPr>
            <a:xfrm>
              <a:off x="4863141" y="3200400"/>
              <a:ext cx="851859" cy="665480"/>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n-US" sz="1600" b="1" u="none" dirty="0" smtClean="0"/>
                <a:t>Stage 3</a:t>
              </a:r>
              <a:endParaRPr lang="en-US" sz="1600" b="1" u="none" dirty="0"/>
            </a:p>
          </p:txBody>
        </p:sp>
        <p:sp>
          <p:nvSpPr>
            <p:cNvPr id="22" name="Rectangle 21"/>
            <p:cNvSpPr/>
            <p:nvPr/>
          </p:nvSpPr>
          <p:spPr>
            <a:xfrm>
              <a:off x="6096000" y="3124200"/>
              <a:ext cx="1309059" cy="838200"/>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sz="1600" b="1" u="none" dirty="0" smtClean="0"/>
                <a:t>Fully Connected Layer</a:t>
              </a:r>
              <a:endParaRPr lang="en-US" sz="1600" b="1" u="none" dirty="0"/>
            </a:p>
          </p:txBody>
        </p:sp>
        <p:sp>
          <p:nvSpPr>
            <p:cNvPr id="23" name="Right Arrow 22"/>
            <p:cNvSpPr/>
            <p:nvPr/>
          </p:nvSpPr>
          <p:spPr>
            <a:xfrm>
              <a:off x="3315659" y="3433342"/>
              <a:ext cx="331781" cy="193778"/>
            </a:xfrm>
            <a:prstGeom prst="rightArrow">
              <a:avLst/>
            </a:prstGeom>
            <a:solidFill>
              <a:srgbClr val="FAA8A8"/>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ight Arrow 23"/>
            <p:cNvSpPr/>
            <p:nvPr/>
          </p:nvSpPr>
          <p:spPr>
            <a:xfrm>
              <a:off x="4516120" y="3449320"/>
              <a:ext cx="331781" cy="193778"/>
            </a:xfrm>
            <a:prstGeom prst="rightArrow">
              <a:avLst/>
            </a:prstGeom>
            <a:solidFill>
              <a:srgbClr val="FAA8A8"/>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ight Arrow 24"/>
            <p:cNvSpPr/>
            <p:nvPr/>
          </p:nvSpPr>
          <p:spPr>
            <a:xfrm>
              <a:off x="5735320" y="3443502"/>
              <a:ext cx="331781" cy="193778"/>
            </a:xfrm>
            <a:prstGeom prst="rightArrow">
              <a:avLst/>
            </a:prstGeom>
            <a:solidFill>
              <a:srgbClr val="FAA8A8"/>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ight Arrow 26"/>
            <p:cNvSpPr/>
            <p:nvPr/>
          </p:nvSpPr>
          <p:spPr>
            <a:xfrm>
              <a:off x="7430459" y="3453662"/>
              <a:ext cx="331781" cy="193778"/>
            </a:xfrm>
            <a:prstGeom prst="rightArrow">
              <a:avLst/>
            </a:prstGeom>
            <a:solidFill>
              <a:srgbClr val="FAA8A8"/>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ight Arrow 27"/>
            <p:cNvSpPr/>
            <p:nvPr/>
          </p:nvSpPr>
          <p:spPr>
            <a:xfrm>
              <a:off x="2087880" y="3453662"/>
              <a:ext cx="331781" cy="193778"/>
            </a:xfrm>
            <a:prstGeom prst="rightArrow">
              <a:avLst/>
            </a:prstGeom>
            <a:solidFill>
              <a:srgbClr val="FAA8A8"/>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p:cNvSpPr/>
            <p:nvPr/>
          </p:nvSpPr>
          <p:spPr>
            <a:xfrm>
              <a:off x="1219200" y="3286780"/>
              <a:ext cx="866572" cy="707886"/>
            </a:xfrm>
            <a:prstGeom prst="rect">
              <a:avLst/>
            </a:prstGeom>
          </p:spPr>
          <p:txBody>
            <a:bodyPr wrap="square">
              <a:spAutoFit/>
            </a:bodyPr>
            <a:lstStyle/>
            <a:p>
              <a:r>
                <a:rPr lang="en-US" sz="2000" u="none" dirty="0" smtClean="0">
                  <a:latin typeface="+mn-lt"/>
                </a:rPr>
                <a:t>Input Image</a:t>
              </a:r>
              <a:endParaRPr lang="en-US" sz="2000" dirty="0">
                <a:latin typeface="+mn-lt"/>
              </a:endParaRPr>
            </a:p>
          </p:txBody>
        </p:sp>
        <p:sp>
          <p:nvSpPr>
            <p:cNvPr id="30" name="Rectangle 29"/>
            <p:cNvSpPr/>
            <p:nvPr/>
          </p:nvSpPr>
          <p:spPr>
            <a:xfrm>
              <a:off x="7794301" y="3288941"/>
              <a:ext cx="866572" cy="707886"/>
            </a:xfrm>
            <a:prstGeom prst="rect">
              <a:avLst/>
            </a:prstGeom>
          </p:spPr>
          <p:txBody>
            <a:bodyPr wrap="square">
              <a:spAutoFit/>
            </a:bodyPr>
            <a:lstStyle/>
            <a:p>
              <a:r>
                <a:rPr lang="en-US" sz="2000" u="none" dirty="0" smtClean="0">
                  <a:latin typeface="+mn-lt"/>
                </a:rPr>
                <a:t>Class Label </a:t>
              </a:r>
              <a:endParaRPr lang="en-US" sz="2000" dirty="0">
                <a:latin typeface="+mn-lt"/>
              </a:endParaRPr>
            </a:p>
          </p:txBody>
        </p:sp>
      </p:grpSp>
    </p:spTree>
    <p:extLst>
      <p:ext uri="{BB962C8B-B14F-4D97-AF65-F5344CB8AC3E}">
        <p14:creationId xmlns:p14="http://schemas.microsoft.com/office/powerpoint/2010/main" val="28854599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fade">
                                      <p:cBhvr>
                                        <p:cTn id="7" dur="500"/>
                                        <p:tgtEl>
                                          <p:spTgt spid="3">
                                            <p:txEl>
                                              <p:pRg st="3" end="3"/>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29"/>
                                        </p:tgtEl>
                                        <p:attrNameLst>
                                          <p:attrName>style.visibility</p:attrName>
                                        </p:attrNameLst>
                                      </p:cBhvr>
                                      <p:to>
                                        <p:strVal val="visible"/>
                                      </p:to>
                                    </p:set>
                                    <p:animEffect transition="in" filter="fade">
                                      <p:cBhvr>
                                        <p:cTn id="10" dur="500"/>
                                        <p:tgtEl>
                                          <p:spTgt spid="29"/>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7170"/>
                                        </p:tgtEl>
                                        <p:attrNameLst>
                                          <p:attrName>style.visibility</p:attrName>
                                        </p:attrNameLst>
                                      </p:cBhvr>
                                      <p:to>
                                        <p:strVal val="visible"/>
                                      </p:to>
                                    </p:set>
                                    <p:animEffect transition="in" filter="fade">
                                      <p:cBhvr>
                                        <p:cTn id="15" dur="500"/>
                                        <p:tgtEl>
                                          <p:spTgt spid="71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Training a </a:t>
            </a:r>
            <a:r>
              <a:rPr lang="en-US" dirty="0" err="1" smtClean="0"/>
              <a:t>ConvNet</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r>
                  <a:rPr lang="en-US" sz="2000" dirty="0" smtClean="0"/>
                  <a:t>The same procedure from Back-propagation applies here. </a:t>
                </a:r>
              </a:p>
              <a:p>
                <a:pPr lvl="1"/>
                <a:r>
                  <a:rPr lang="en-US" sz="1800" dirty="0" smtClean="0"/>
                  <a:t>Remember in </a:t>
                </a:r>
                <a:r>
                  <a:rPr lang="en-US" sz="1800" dirty="0" err="1" smtClean="0"/>
                  <a:t>backprop</a:t>
                </a:r>
                <a:r>
                  <a:rPr lang="en-US" sz="1800" dirty="0" smtClean="0"/>
                  <a:t> we started from the error terms in the last stage, and passed them back to the previous layers, one by one. </a:t>
                </a:r>
              </a:p>
              <a:p>
                <a:r>
                  <a:rPr lang="en-US" sz="2200" dirty="0" smtClean="0"/>
                  <a:t>Back-prop for the pooling layer: </a:t>
                </a:r>
              </a:p>
              <a:p>
                <a:pPr lvl="1"/>
                <a:r>
                  <a:rPr lang="en-US" sz="1600" dirty="0" smtClean="0"/>
                  <a:t>Consider, for example, the case of “max” pooling. </a:t>
                </a:r>
              </a:p>
              <a:p>
                <a:pPr lvl="1"/>
                <a:r>
                  <a:rPr lang="en-US" sz="1600" dirty="0" smtClean="0"/>
                  <a:t>This layer only routes the </a:t>
                </a:r>
                <a:r>
                  <a:rPr lang="en-US" sz="1600" dirty="0"/>
                  <a:t>gradient to the input that </a:t>
                </a:r>
                <a:r>
                  <a:rPr lang="en-US" sz="1600" dirty="0" smtClean="0"/>
                  <a:t>has </a:t>
                </a:r>
                <a:r>
                  <a:rPr lang="en-US" sz="1600" dirty="0"/>
                  <a:t>the highest value in the forward pass. </a:t>
                </a:r>
                <a:endParaRPr lang="en-US" sz="1600" dirty="0" smtClean="0"/>
              </a:p>
              <a:p>
                <a:pPr lvl="1"/>
                <a:r>
                  <a:rPr lang="en-US" sz="1600" dirty="0" smtClean="0"/>
                  <a:t>Hence</a:t>
                </a:r>
                <a:r>
                  <a:rPr lang="en-US" sz="1600" dirty="0"/>
                  <a:t>, during the forward pass of a pooling layer it is common to keep track of the index of the max activation (sometimes also called </a:t>
                </a:r>
                <a:r>
                  <a:rPr lang="en-US" sz="1600" i="1" dirty="0"/>
                  <a:t>the switches</a:t>
                </a:r>
                <a:r>
                  <a:rPr lang="en-US" sz="1600" dirty="0"/>
                  <a:t>) so that gradient routing is efficient during backpropagation</a:t>
                </a:r>
                <a:r>
                  <a:rPr lang="en-US" sz="1600" dirty="0" smtClean="0"/>
                  <a:t>.</a:t>
                </a:r>
              </a:p>
              <a:p>
                <a:pPr lvl="1"/>
                <a:r>
                  <a:rPr lang="en-US" sz="1600" dirty="0"/>
                  <a:t>Therefore we have:  </a:t>
                </a:r>
                <a:r>
                  <a:rPr lang="en-US" sz="1600" dirty="0" smtClean="0"/>
                  <a:t> </a:t>
                </a:r>
                <a14:m>
                  <m:oMath xmlns:m="http://schemas.openxmlformats.org/officeDocument/2006/math">
                    <m:r>
                      <a:rPr lang="en-US" sz="1600" b="0" i="1" smtClean="0">
                        <a:latin typeface="Cambria Math"/>
                      </a:rPr>
                      <m:t>𝛿</m:t>
                    </m:r>
                    <m:r>
                      <a:rPr lang="en-US" sz="1600" b="0" i="1" smtClean="0">
                        <a:latin typeface="Cambria Math"/>
                      </a:rPr>
                      <m:t>=</m:t>
                    </m:r>
                    <m:f>
                      <m:fPr>
                        <m:ctrlPr>
                          <a:rPr lang="en-US" sz="1600" i="1">
                            <a:latin typeface="Cambria Math" charset="0"/>
                          </a:rPr>
                        </m:ctrlPr>
                      </m:fPr>
                      <m:num>
                        <m:r>
                          <a:rPr lang="en-US" sz="1600" i="1">
                            <a:latin typeface="Cambria Math"/>
                          </a:rPr>
                          <m:t>𝜕</m:t>
                        </m:r>
                        <m:sSub>
                          <m:sSubPr>
                            <m:ctrlPr>
                              <a:rPr lang="en-US" sz="1600" i="1">
                                <a:latin typeface="Cambria Math" charset="0"/>
                              </a:rPr>
                            </m:ctrlPr>
                          </m:sSubPr>
                          <m:e>
                            <m:r>
                              <a:rPr lang="en-US" sz="1600" i="1">
                                <a:latin typeface="Cambria Math"/>
                              </a:rPr>
                              <m:t>𝐸</m:t>
                            </m:r>
                          </m:e>
                          <m:sub>
                            <m:r>
                              <a:rPr lang="en-US" sz="1600" i="1">
                                <a:latin typeface="Cambria Math"/>
                              </a:rPr>
                              <m:t>𝑑</m:t>
                            </m:r>
                          </m:sub>
                        </m:sSub>
                      </m:num>
                      <m:den>
                        <m:r>
                          <a:rPr lang="en-US" sz="1600" i="1">
                            <a:latin typeface="Cambria Math"/>
                          </a:rPr>
                          <m:t>𝜕</m:t>
                        </m:r>
                        <m:sSub>
                          <m:sSubPr>
                            <m:ctrlPr>
                              <a:rPr lang="en-US" sz="1600" i="1">
                                <a:latin typeface="Cambria Math" charset="0"/>
                              </a:rPr>
                            </m:ctrlPr>
                          </m:sSubPr>
                          <m:e>
                            <m:r>
                              <a:rPr lang="en-US" sz="1600" i="1">
                                <a:latin typeface="Cambria Math"/>
                              </a:rPr>
                              <m:t>𝑦</m:t>
                            </m:r>
                          </m:e>
                          <m:sub>
                            <m:r>
                              <a:rPr lang="en-US" sz="1600" i="1">
                                <a:latin typeface="Cambria Math"/>
                              </a:rPr>
                              <m:t>𝑖</m:t>
                            </m:r>
                          </m:sub>
                        </m:sSub>
                      </m:den>
                    </m:f>
                  </m:oMath>
                </a14:m>
                <a:endParaRPr lang="en-US" sz="1600" dirty="0"/>
              </a:p>
              <a:p>
                <a:pPr lvl="1"/>
                <a:endParaRPr lang="en-US" sz="1800" dirty="0" smtClean="0"/>
              </a:p>
              <a:p>
                <a:pPr lvl="1"/>
                <a:endParaRPr lang="en-US" sz="1800" dirty="0" smtClean="0"/>
              </a:p>
              <a:p>
                <a:pPr lvl="1"/>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1384191" y="1111196"/>
                <a:ext cx="7759809" cy="4525963"/>
              </a:xfrm>
              <a:blipFill rotWithShape="1">
                <a:blip r:embed="rId2"/>
                <a:stretch>
                  <a:fillRect t="-673" r="-786"/>
                </a:stretch>
              </a:blipFill>
            </p:spPr>
            <p:txBody>
              <a:bodyPr/>
              <a:lstStyle/>
              <a:p>
                <a:r>
                  <a:rPr lang="en-US">
                    <a:noFill/>
                  </a:rPr>
                  <a:t> </a:t>
                </a:r>
              </a:p>
            </p:txBody>
          </p:sp>
        </mc:Fallback>
      </mc:AlternateContent>
      <p:sp>
        <p:nvSpPr>
          <p:cNvPr id="5" name="Slide Number Placeholder 4"/>
          <p:cNvSpPr>
            <a:spLocks noGrp="1"/>
          </p:cNvSpPr>
          <p:nvPr>
            <p:ph type="sldNum" sz="quarter" idx="4294967295"/>
          </p:nvPr>
        </p:nvSpPr>
        <p:spPr>
          <a:xfrm>
            <a:off x="7010400" y="6356350"/>
            <a:ext cx="2133600" cy="365125"/>
          </a:xfrm>
        </p:spPr>
        <p:txBody>
          <a:bodyPr/>
          <a:lstStyle/>
          <a:p>
            <a:fld id="{FA6F6034-1516-478C-9756-BC6A8296D6DE}" type="slidenum">
              <a:rPr lang="en-US" smtClean="0"/>
              <a:pPr/>
              <a:t>75</a:t>
            </a:fld>
            <a:endParaRPr lang="en-US" dirty="0"/>
          </a:p>
        </p:txBody>
      </p:sp>
      <p:grpSp>
        <p:nvGrpSpPr>
          <p:cNvPr id="18" name="Group 17"/>
          <p:cNvGrpSpPr/>
          <p:nvPr/>
        </p:nvGrpSpPr>
        <p:grpSpPr>
          <a:xfrm>
            <a:off x="2133600" y="4586642"/>
            <a:ext cx="3184905" cy="823558"/>
            <a:chOff x="2230120" y="1981200"/>
            <a:chExt cx="5008880" cy="1295400"/>
          </a:xfrm>
        </p:grpSpPr>
        <p:sp>
          <p:nvSpPr>
            <p:cNvPr id="19" name="Rectangle 18"/>
            <p:cNvSpPr/>
            <p:nvPr/>
          </p:nvSpPr>
          <p:spPr>
            <a:xfrm>
              <a:off x="2743200" y="1981200"/>
              <a:ext cx="4038600" cy="1295400"/>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a:p>
          </p:txBody>
        </p:sp>
        <p:sp>
          <p:nvSpPr>
            <p:cNvPr id="20" name="Rectangle 19"/>
            <p:cNvSpPr/>
            <p:nvPr/>
          </p:nvSpPr>
          <p:spPr>
            <a:xfrm>
              <a:off x="3037840" y="2199640"/>
              <a:ext cx="1305560" cy="838200"/>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1600" b="1" u="none" dirty="0" err="1" smtClean="0"/>
                <a:t>Convol</a:t>
              </a:r>
              <a:r>
                <a:rPr lang="en-US" sz="1600" b="1" u="none" dirty="0" smtClean="0"/>
                <a:t>.</a:t>
              </a:r>
              <a:r>
                <a:rPr lang="en-US" b="1" u="none" dirty="0" smtClean="0"/>
                <a:t> </a:t>
              </a:r>
              <a:endParaRPr lang="en-US" b="1" u="none" dirty="0" smtClean="0"/>
            </a:p>
            <a:p>
              <a:pPr algn="ctr"/>
              <a:endParaRPr lang="en-US" sz="1050" b="1" u="none" dirty="0"/>
            </a:p>
          </p:txBody>
        </p:sp>
        <p:sp>
          <p:nvSpPr>
            <p:cNvPr id="21" name="Rectangle 20"/>
            <p:cNvSpPr/>
            <p:nvPr/>
          </p:nvSpPr>
          <p:spPr>
            <a:xfrm>
              <a:off x="5146040" y="2199640"/>
              <a:ext cx="1305560" cy="838200"/>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1600" b="1" u="none" dirty="0" smtClean="0"/>
                <a:t>Pooling</a:t>
              </a:r>
              <a:endParaRPr lang="en-US" sz="1050" b="1" u="none" dirty="0"/>
            </a:p>
          </p:txBody>
        </p:sp>
        <p:sp>
          <p:nvSpPr>
            <p:cNvPr id="22" name="Right Arrow 21"/>
            <p:cNvSpPr/>
            <p:nvPr/>
          </p:nvSpPr>
          <p:spPr>
            <a:xfrm>
              <a:off x="2230120" y="2494280"/>
              <a:ext cx="762000" cy="304800"/>
            </a:xfrm>
            <a:prstGeom prst="rightArrow">
              <a:avLst/>
            </a:prstGeom>
            <a:solidFill>
              <a:srgbClr val="FAA8A8"/>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ight Arrow 22"/>
            <p:cNvSpPr/>
            <p:nvPr/>
          </p:nvSpPr>
          <p:spPr>
            <a:xfrm>
              <a:off x="4373880" y="2494280"/>
              <a:ext cx="762000" cy="304800"/>
            </a:xfrm>
            <a:prstGeom prst="rightArrow">
              <a:avLst/>
            </a:prstGeom>
            <a:solidFill>
              <a:srgbClr val="FAA8A8"/>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ight Arrow 23"/>
            <p:cNvSpPr/>
            <p:nvPr/>
          </p:nvSpPr>
          <p:spPr>
            <a:xfrm>
              <a:off x="6477000" y="2494280"/>
              <a:ext cx="762000" cy="304800"/>
            </a:xfrm>
            <a:prstGeom prst="rightArrow">
              <a:avLst/>
            </a:prstGeom>
            <a:solidFill>
              <a:srgbClr val="FAA8A8"/>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 name="Group 5"/>
          <p:cNvGrpSpPr/>
          <p:nvPr/>
        </p:nvGrpSpPr>
        <p:grpSpPr>
          <a:xfrm>
            <a:off x="1371600" y="5723019"/>
            <a:ext cx="7603976" cy="584775"/>
            <a:chOff x="1498073" y="3286780"/>
            <a:chExt cx="7603976" cy="584775"/>
          </a:xfrm>
        </p:grpSpPr>
        <p:sp>
          <p:nvSpPr>
            <p:cNvPr id="9" name="Rectangle 8"/>
            <p:cNvSpPr/>
            <p:nvPr/>
          </p:nvSpPr>
          <p:spPr>
            <a:xfrm>
              <a:off x="4863141" y="3324306"/>
              <a:ext cx="851859" cy="434961"/>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n-US" sz="1600" b="1" u="none" dirty="0" smtClean="0"/>
                <a:t>Stage 3</a:t>
              </a:r>
              <a:endParaRPr lang="en-US" sz="1600" b="1" u="none" dirty="0"/>
            </a:p>
          </p:txBody>
        </p:sp>
        <p:sp>
          <p:nvSpPr>
            <p:cNvPr id="10" name="Rectangle 9"/>
            <p:cNvSpPr/>
            <p:nvPr/>
          </p:nvSpPr>
          <p:spPr>
            <a:xfrm>
              <a:off x="6095998" y="3328947"/>
              <a:ext cx="2031475" cy="432538"/>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sz="1600" b="1" u="none" dirty="0" smtClean="0"/>
                <a:t>Fully Connected Layer</a:t>
              </a:r>
              <a:endParaRPr lang="en-US" sz="1600" b="1" u="none" dirty="0"/>
            </a:p>
          </p:txBody>
        </p:sp>
        <p:sp>
          <p:nvSpPr>
            <p:cNvPr id="11" name="Right Arrow 10"/>
            <p:cNvSpPr/>
            <p:nvPr/>
          </p:nvSpPr>
          <p:spPr>
            <a:xfrm>
              <a:off x="3315659" y="3433342"/>
              <a:ext cx="331781" cy="193778"/>
            </a:xfrm>
            <a:prstGeom prst="rightArrow">
              <a:avLst/>
            </a:prstGeom>
            <a:solidFill>
              <a:srgbClr val="FAA8A8"/>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ight Arrow 11"/>
            <p:cNvSpPr/>
            <p:nvPr/>
          </p:nvSpPr>
          <p:spPr>
            <a:xfrm>
              <a:off x="4516120" y="3449320"/>
              <a:ext cx="331781" cy="193778"/>
            </a:xfrm>
            <a:prstGeom prst="rightArrow">
              <a:avLst/>
            </a:prstGeom>
            <a:solidFill>
              <a:srgbClr val="FAA8A8"/>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ight Arrow 12"/>
            <p:cNvSpPr/>
            <p:nvPr/>
          </p:nvSpPr>
          <p:spPr>
            <a:xfrm>
              <a:off x="5735320" y="3443502"/>
              <a:ext cx="331781" cy="193778"/>
            </a:xfrm>
            <a:prstGeom prst="rightArrow">
              <a:avLst/>
            </a:prstGeom>
            <a:solidFill>
              <a:srgbClr val="FAA8A8"/>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ight Arrow 13"/>
            <p:cNvSpPr/>
            <p:nvPr/>
          </p:nvSpPr>
          <p:spPr>
            <a:xfrm>
              <a:off x="8135424" y="3453662"/>
              <a:ext cx="331781" cy="193778"/>
            </a:xfrm>
            <a:prstGeom prst="rightArrow">
              <a:avLst/>
            </a:prstGeom>
            <a:solidFill>
              <a:srgbClr val="FAA8A8"/>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ight Arrow 14"/>
            <p:cNvSpPr/>
            <p:nvPr/>
          </p:nvSpPr>
          <p:spPr>
            <a:xfrm>
              <a:off x="2087880" y="3453662"/>
              <a:ext cx="331781" cy="193778"/>
            </a:xfrm>
            <a:prstGeom prst="rightArrow">
              <a:avLst/>
            </a:prstGeom>
            <a:solidFill>
              <a:srgbClr val="FAA8A8"/>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1498073" y="3286780"/>
              <a:ext cx="708565" cy="584775"/>
            </a:xfrm>
            <a:prstGeom prst="rect">
              <a:avLst/>
            </a:prstGeom>
          </p:spPr>
          <p:txBody>
            <a:bodyPr wrap="square">
              <a:spAutoFit/>
            </a:bodyPr>
            <a:lstStyle/>
            <a:p>
              <a:r>
                <a:rPr lang="en-US" sz="1600" b="1" u="none" dirty="0" smtClean="0">
                  <a:latin typeface="+mn-lt"/>
                </a:rPr>
                <a:t>Input Image</a:t>
              </a:r>
              <a:endParaRPr lang="en-US" sz="1600" dirty="0">
                <a:latin typeface="+mn-lt"/>
              </a:endParaRPr>
            </a:p>
          </p:txBody>
        </p:sp>
        <p:sp>
          <p:nvSpPr>
            <p:cNvPr id="17" name="Rectangle 16"/>
            <p:cNvSpPr/>
            <p:nvPr/>
          </p:nvSpPr>
          <p:spPr>
            <a:xfrm>
              <a:off x="8464077" y="3288941"/>
              <a:ext cx="637972" cy="461665"/>
            </a:xfrm>
            <a:prstGeom prst="rect">
              <a:avLst/>
            </a:prstGeom>
          </p:spPr>
          <p:txBody>
            <a:bodyPr wrap="square">
              <a:spAutoFit/>
            </a:bodyPr>
            <a:lstStyle/>
            <a:p>
              <a:r>
                <a:rPr lang="en-US" sz="1200" b="1" u="none" dirty="0" smtClean="0"/>
                <a:t>Class Label </a:t>
              </a:r>
              <a:endParaRPr lang="en-US" sz="1200" dirty="0"/>
            </a:p>
          </p:txBody>
        </p:sp>
      </p:grpSp>
      <mc:AlternateContent xmlns:mc="http://schemas.openxmlformats.org/markup-compatibility/2006" xmlns:a14="http://schemas.microsoft.com/office/drawing/2010/main">
        <mc:Choice Requires="a14">
          <p:sp>
            <p:nvSpPr>
              <p:cNvPr id="25" name="TextBox 24"/>
              <p:cNvSpPr txBox="1"/>
              <p:nvPr/>
            </p:nvSpPr>
            <p:spPr>
              <a:xfrm>
                <a:off x="6858000" y="4572000"/>
                <a:ext cx="1845698" cy="495264"/>
              </a:xfrm>
              <a:prstGeom prst="rect">
                <a:avLst/>
              </a:prstGeom>
              <a:noFill/>
              <a:ln>
                <a:solidFill>
                  <a:srgbClr val="FF0000"/>
                </a:solidFill>
              </a:ln>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sz="1200" b="0" i="1" u="none" smtClean="0">
                              <a:latin typeface="Cambria Math" charset="0"/>
                            </a:rPr>
                          </m:ctrlPr>
                        </m:sSubPr>
                        <m:e>
                          <m:r>
                            <a:rPr lang="en-US" sz="1200" b="0" i="1" u="none" smtClean="0">
                              <a:latin typeface="Cambria Math"/>
                            </a:rPr>
                            <m:t>𝛿</m:t>
                          </m:r>
                        </m:e>
                        <m:sub>
                          <m:r>
                            <m:rPr>
                              <m:sty m:val="p"/>
                            </m:rPr>
                            <a:rPr lang="en-US" sz="1200" b="0" i="0" u="none" smtClean="0">
                              <a:latin typeface="Cambria Math"/>
                            </a:rPr>
                            <m:t>last</m:t>
                          </m:r>
                          <m:r>
                            <a:rPr lang="en-US" sz="1200" b="0" i="0" u="none" smtClean="0">
                              <a:latin typeface="Cambria Math"/>
                            </a:rPr>
                            <m:t>−</m:t>
                          </m:r>
                          <m:r>
                            <m:rPr>
                              <m:sty m:val="p"/>
                            </m:rPr>
                            <a:rPr lang="en-US" sz="1200" b="0" i="0" u="none" smtClean="0">
                              <a:latin typeface="Cambria Math"/>
                            </a:rPr>
                            <m:t>layer</m:t>
                          </m:r>
                        </m:sub>
                      </m:sSub>
                      <m:r>
                        <a:rPr lang="en-US" sz="1200" b="0" i="1" u="none" smtClean="0">
                          <a:latin typeface="Cambria Math"/>
                        </a:rPr>
                        <m:t>=</m:t>
                      </m:r>
                      <m:f>
                        <m:fPr>
                          <m:ctrlPr>
                            <a:rPr lang="en-US" sz="1200" b="0" i="1" u="none" smtClean="0">
                              <a:latin typeface="Cambria Math" charset="0"/>
                            </a:rPr>
                          </m:ctrlPr>
                        </m:fPr>
                        <m:num>
                          <m:r>
                            <a:rPr lang="en-US" sz="1200" b="0" i="1" u="none" smtClean="0">
                              <a:latin typeface="Cambria Math"/>
                            </a:rPr>
                            <m:t>𝜕</m:t>
                          </m:r>
                          <m:sSub>
                            <m:sSubPr>
                              <m:ctrlPr>
                                <a:rPr lang="en-US" sz="1200" b="0" i="1" u="none" smtClean="0">
                                  <a:latin typeface="Cambria Math" charset="0"/>
                                </a:rPr>
                              </m:ctrlPr>
                            </m:sSubPr>
                            <m:e>
                              <m:r>
                                <a:rPr lang="en-US" sz="1200" b="0" i="1" u="none" smtClean="0">
                                  <a:latin typeface="Cambria Math"/>
                                </a:rPr>
                                <m:t>𝐸</m:t>
                              </m:r>
                            </m:e>
                            <m:sub>
                              <m:r>
                                <a:rPr lang="en-US" sz="1200" b="0" i="1" u="none" smtClean="0">
                                  <a:latin typeface="Cambria Math"/>
                                </a:rPr>
                                <m:t>𝑑</m:t>
                              </m:r>
                            </m:sub>
                          </m:sSub>
                        </m:num>
                        <m:den>
                          <m:r>
                            <a:rPr lang="en-US" sz="1200" b="0" i="1" u="none" smtClean="0">
                              <a:latin typeface="Cambria Math"/>
                            </a:rPr>
                            <m:t>𝜕</m:t>
                          </m:r>
                          <m:sSub>
                            <m:sSubPr>
                              <m:ctrlPr>
                                <a:rPr lang="en-US" sz="1200" b="0" i="1" u="none" smtClean="0">
                                  <a:latin typeface="Cambria Math" charset="0"/>
                                </a:rPr>
                              </m:ctrlPr>
                            </m:sSubPr>
                            <m:e>
                              <m:r>
                                <a:rPr lang="en-US" sz="1200" b="0" i="1" u="none" smtClean="0">
                                  <a:latin typeface="Cambria Math"/>
                                </a:rPr>
                                <m:t>𝑦</m:t>
                              </m:r>
                            </m:e>
                            <m:sub>
                              <m:r>
                                <m:rPr>
                                  <m:sty m:val="p"/>
                                </m:rPr>
                                <a:rPr lang="en-US" sz="1200" b="0" i="0" u="none" smtClean="0">
                                  <a:latin typeface="Cambria Math"/>
                                </a:rPr>
                                <m:t>last</m:t>
                              </m:r>
                              <m:r>
                                <a:rPr lang="en-US" sz="1200" b="0" i="0" u="none" smtClean="0">
                                  <a:latin typeface="Cambria Math"/>
                                </a:rPr>
                                <m:t>−</m:t>
                              </m:r>
                              <m:r>
                                <m:rPr>
                                  <m:sty m:val="p"/>
                                </m:rPr>
                                <a:rPr lang="en-US" sz="1200" b="0" i="0" u="none" smtClean="0">
                                  <a:latin typeface="Cambria Math"/>
                                </a:rPr>
                                <m:t>layer</m:t>
                              </m:r>
                            </m:sub>
                          </m:sSub>
                        </m:den>
                      </m:f>
                    </m:oMath>
                  </m:oMathPara>
                </a14:m>
                <a:endParaRPr lang="en-US" sz="1200" u="none" dirty="0"/>
              </a:p>
            </p:txBody>
          </p:sp>
        </mc:Choice>
        <mc:Fallback xmlns="">
          <p:sp>
            <p:nvSpPr>
              <p:cNvPr id="25" name="TextBox 24"/>
              <p:cNvSpPr txBox="1">
                <a:spLocks noRot="1" noChangeAspect="1" noMove="1" noResize="1" noEditPoints="1" noAdjustHandles="1" noChangeArrowheads="1" noChangeShapeType="1" noTextEdit="1"/>
              </p:cNvSpPr>
              <p:nvPr/>
            </p:nvSpPr>
            <p:spPr>
              <a:xfrm>
                <a:off x="6858000" y="4572000"/>
                <a:ext cx="1845698" cy="495264"/>
              </a:xfrm>
              <a:prstGeom prst="rect">
                <a:avLst/>
              </a:prstGeom>
              <a:blipFill rotWithShape="1">
                <a:blip r:embed="rId3"/>
                <a:stretch>
                  <a:fillRect/>
                </a:stretch>
              </a:blipFill>
              <a:ln>
                <a:solidFill>
                  <a:srgbClr val="FF0000"/>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6" name="TextBox 25"/>
              <p:cNvSpPr txBox="1"/>
              <p:nvPr/>
            </p:nvSpPr>
            <p:spPr>
              <a:xfrm>
                <a:off x="8421755" y="5189618"/>
                <a:ext cx="538545" cy="400110"/>
              </a:xfrm>
              <a:prstGeom prst="rect">
                <a:avLst/>
              </a:prstGeom>
              <a:noFill/>
              <a:ln>
                <a:solidFill>
                  <a:srgbClr val="FF0000"/>
                </a:solidFill>
              </a:ln>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sz="2000" i="1" u="none">
                              <a:latin typeface="Cambria Math" charset="0"/>
                            </a:rPr>
                          </m:ctrlPr>
                        </m:sSubPr>
                        <m:e>
                          <m:r>
                            <a:rPr lang="en-US" sz="2000" i="1" u="none">
                              <a:latin typeface="Cambria Math"/>
                            </a:rPr>
                            <m:t>𝐸</m:t>
                          </m:r>
                        </m:e>
                        <m:sub>
                          <m:r>
                            <a:rPr lang="en-US" sz="2000" i="1" u="none">
                              <a:latin typeface="Cambria Math"/>
                            </a:rPr>
                            <m:t>𝑑</m:t>
                          </m:r>
                        </m:sub>
                      </m:sSub>
                    </m:oMath>
                  </m:oMathPara>
                </a14:m>
                <a:endParaRPr lang="en-US" sz="2000" u="none" dirty="0"/>
              </a:p>
            </p:txBody>
          </p:sp>
        </mc:Choice>
        <mc:Fallback xmlns="">
          <p:sp>
            <p:nvSpPr>
              <p:cNvPr id="26" name="TextBox 25"/>
              <p:cNvSpPr txBox="1">
                <a:spLocks noRot="1" noChangeAspect="1" noMove="1" noResize="1" noEditPoints="1" noAdjustHandles="1" noChangeArrowheads="1" noChangeShapeType="1" noTextEdit="1"/>
              </p:cNvSpPr>
              <p:nvPr/>
            </p:nvSpPr>
            <p:spPr>
              <a:xfrm>
                <a:off x="8421755" y="5189618"/>
                <a:ext cx="538545" cy="400110"/>
              </a:xfrm>
              <a:prstGeom prst="rect">
                <a:avLst/>
              </a:prstGeom>
              <a:blipFill>
                <a:blip r:embed="rId4"/>
                <a:stretch>
                  <a:fillRect b="-2941"/>
                </a:stretch>
              </a:blipFill>
              <a:ln>
                <a:solidFill>
                  <a:srgbClr val="FF0000"/>
                </a:solidFill>
              </a:ln>
            </p:spPr>
            <p:txBody>
              <a:bodyPr/>
              <a:lstStyle/>
              <a:p>
                <a:r>
                  <a:rPr lang="en-US">
                    <a:noFill/>
                  </a:rPr>
                  <a:t> </a:t>
                </a:r>
              </a:p>
            </p:txBody>
          </p:sp>
        </mc:Fallback>
      </mc:AlternateContent>
      <p:cxnSp>
        <p:nvCxnSpPr>
          <p:cNvPr id="29" name="Straight Arrow Connector 28"/>
          <p:cNvCxnSpPr>
            <a:stCxn id="17" idx="0"/>
          </p:cNvCxnSpPr>
          <p:nvPr/>
        </p:nvCxnSpPr>
        <p:spPr>
          <a:xfrm flipV="1">
            <a:off x="8656590" y="5487215"/>
            <a:ext cx="0" cy="237965"/>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a:endCxn id="25" idx="2"/>
          </p:cNvCxnSpPr>
          <p:nvPr/>
        </p:nvCxnSpPr>
        <p:spPr>
          <a:xfrm flipV="1">
            <a:off x="7780849" y="5067264"/>
            <a:ext cx="0" cy="802317"/>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36" name="Straight Arrow Connector 35"/>
          <p:cNvCxnSpPr/>
          <p:nvPr/>
        </p:nvCxnSpPr>
        <p:spPr>
          <a:xfrm flipH="1" flipV="1">
            <a:off x="6254919" y="5638800"/>
            <a:ext cx="1" cy="230782"/>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41" name="Rectangle 40"/>
          <p:cNvSpPr/>
          <p:nvPr/>
        </p:nvSpPr>
        <p:spPr>
          <a:xfrm>
            <a:off x="2309753" y="5779489"/>
            <a:ext cx="851859" cy="434961"/>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n-US" sz="1600" b="1" u="none" dirty="0" smtClean="0"/>
              <a:t>Stage 1</a:t>
            </a:r>
            <a:endParaRPr lang="en-US" sz="1600" b="1" u="none" dirty="0"/>
          </a:p>
        </p:txBody>
      </p:sp>
      <p:sp>
        <p:nvSpPr>
          <p:cNvPr id="42" name="Rectangle 41"/>
          <p:cNvSpPr/>
          <p:nvPr/>
        </p:nvSpPr>
        <p:spPr>
          <a:xfrm>
            <a:off x="3543478" y="5772711"/>
            <a:ext cx="851859" cy="434961"/>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n-US" sz="1600" b="1" u="none" dirty="0" smtClean="0"/>
              <a:t>Stage 2</a:t>
            </a:r>
            <a:endParaRPr lang="en-US" sz="1600" b="1" u="none" dirty="0"/>
          </a:p>
        </p:txBody>
      </p:sp>
      <p:sp>
        <p:nvSpPr>
          <p:cNvPr id="47" name="Freeform 46"/>
          <p:cNvSpPr/>
          <p:nvPr/>
        </p:nvSpPr>
        <p:spPr>
          <a:xfrm>
            <a:off x="2472856" y="5414838"/>
            <a:ext cx="2266121" cy="349858"/>
          </a:xfrm>
          <a:custGeom>
            <a:avLst/>
            <a:gdLst>
              <a:gd name="connsiteX0" fmla="*/ 0 w 2266121"/>
              <a:gd name="connsiteY0" fmla="*/ 0 h 349858"/>
              <a:gd name="connsiteX1" fmla="*/ 341906 w 2266121"/>
              <a:gd name="connsiteY1" fmla="*/ 198783 h 349858"/>
              <a:gd name="connsiteX2" fmla="*/ 755374 w 2266121"/>
              <a:gd name="connsiteY2" fmla="*/ 230588 h 349858"/>
              <a:gd name="connsiteX3" fmla="*/ 1614114 w 2266121"/>
              <a:gd name="connsiteY3" fmla="*/ 206734 h 349858"/>
              <a:gd name="connsiteX4" fmla="*/ 2059387 w 2266121"/>
              <a:gd name="connsiteY4" fmla="*/ 214685 h 349858"/>
              <a:gd name="connsiteX5" fmla="*/ 2266121 w 2266121"/>
              <a:gd name="connsiteY5" fmla="*/ 349858 h 3498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66121" h="349858">
                <a:moveTo>
                  <a:pt x="0" y="0"/>
                </a:moveTo>
                <a:cubicBezTo>
                  <a:pt x="108005" y="80176"/>
                  <a:pt x="216010" y="160352"/>
                  <a:pt x="341906" y="198783"/>
                </a:cubicBezTo>
                <a:cubicBezTo>
                  <a:pt x="467802" y="237214"/>
                  <a:pt x="543339" y="229263"/>
                  <a:pt x="755374" y="230588"/>
                </a:cubicBezTo>
                <a:cubicBezTo>
                  <a:pt x="967409" y="231913"/>
                  <a:pt x="1614114" y="206734"/>
                  <a:pt x="1614114" y="206734"/>
                </a:cubicBezTo>
                <a:cubicBezTo>
                  <a:pt x="1831449" y="204084"/>
                  <a:pt x="1950719" y="190831"/>
                  <a:pt x="2059387" y="214685"/>
                </a:cubicBezTo>
                <a:cubicBezTo>
                  <a:pt x="2168055" y="238539"/>
                  <a:pt x="2217088" y="294198"/>
                  <a:pt x="2266121" y="349858"/>
                </a:cubicBezTo>
              </a:path>
            </a:pathLst>
          </a:custGeom>
          <a:noFill/>
          <a:ln>
            <a:solidFill>
              <a:srgbClr val="00B0F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48"/>
          <p:cNvSpPr/>
          <p:nvPr/>
        </p:nvSpPr>
        <p:spPr>
          <a:xfrm>
            <a:off x="5025224" y="5414838"/>
            <a:ext cx="548640" cy="345708"/>
          </a:xfrm>
          <a:custGeom>
            <a:avLst/>
            <a:gdLst>
              <a:gd name="connsiteX0" fmla="*/ 0 w 548640"/>
              <a:gd name="connsiteY0" fmla="*/ 0 h 341906"/>
              <a:gd name="connsiteX1" fmla="*/ 151075 w 548640"/>
              <a:gd name="connsiteY1" fmla="*/ 143124 h 341906"/>
              <a:gd name="connsiteX2" fmla="*/ 349858 w 548640"/>
              <a:gd name="connsiteY2" fmla="*/ 190832 h 341906"/>
              <a:gd name="connsiteX3" fmla="*/ 548640 w 548640"/>
              <a:gd name="connsiteY3" fmla="*/ 341906 h 341906"/>
            </a:gdLst>
            <a:ahLst/>
            <a:cxnLst>
              <a:cxn ang="0">
                <a:pos x="connsiteX0" y="connsiteY0"/>
              </a:cxn>
              <a:cxn ang="0">
                <a:pos x="connsiteX1" y="connsiteY1"/>
              </a:cxn>
              <a:cxn ang="0">
                <a:pos x="connsiteX2" y="connsiteY2"/>
              </a:cxn>
              <a:cxn ang="0">
                <a:pos x="connsiteX3" y="connsiteY3"/>
              </a:cxn>
            </a:cxnLst>
            <a:rect l="l" t="t" r="r" b="b"/>
            <a:pathLst>
              <a:path w="548640" h="341906">
                <a:moveTo>
                  <a:pt x="0" y="0"/>
                </a:moveTo>
                <a:cubicBezTo>
                  <a:pt x="46382" y="55659"/>
                  <a:pt x="92765" y="111319"/>
                  <a:pt x="151075" y="143124"/>
                </a:cubicBezTo>
                <a:cubicBezTo>
                  <a:pt x="209385" y="174929"/>
                  <a:pt x="283597" y="157702"/>
                  <a:pt x="349858" y="190832"/>
                </a:cubicBezTo>
                <a:cubicBezTo>
                  <a:pt x="416119" y="223962"/>
                  <a:pt x="482379" y="282934"/>
                  <a:pt x="548640" y="341906"/>
                </a:cubicBezTo>
              </a:path>
            </a:pathLst>
          </a:custGeom>
          <a:noFill/>
          <a:ln>
            <a:solidFill>
              <a:srgbClr val="00B0F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53" name="TextBox 52"/>
              <p:cNvSpPr txBox="1"/>
              <p:nvPr/>
            </p:nvSpPr>
            <p:spPr>
              <a:xfrm>
                <a:off x="5638800" y="5143536"/>
                <a:ext cx="1859932" cy="497700"/>
              </a:xfrm>
              <a:prstGeom prst="rect">
                <a:avLst/>
              </a:prstGeom>
              <a:noFill/>
              <a:ln>
                <a:solidFill>
                  <a:srgbClr val="FF0000"/>
                </a:solidFill>
              </a:ln>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sz="1200" b="0" i="1" u="none" smtClean="0">
                              <a:latin typeface="Cambria Math" charset="0"/>
                            </a:rPr>
                          </m:ctrlPr>
                        </m:sSubPr>
                        <m:e>
                          <m:r>
                            <a:rPr lang="en-US" sz="1200" b="0" i="1" u="none" smtClean="0">
                              <a:latin typeface="Cambria Math"/>
                            </a:rPr>
                            <m:t>𝛿</m:t>
                          </m:r>
                        </m:e>
                        <m:sub>
                          <m:r>
                            <m:rPr>
                              <m:sty m:val="p"/>
                            </m:rPr>
                            <a:rPr lang="en-US" sz="1200" b="0" i="0" u="none" smtClean="0">
                              <a:latin typeface="Cambria Math"/>
                            </a:rPr>
                            <m:t>first</m:t>
                          </m:r>
                          <m:r>
                            <a:rPr lang="en-US" sz="1200" b="0" i="0" u="none" smtClean="0">
                              <a:latin typeface="Cambria Math"/>
                            </a:rPr>
                            <m:t>−</m:t>
                          </m:r>
                          <m:r>
                            <m:rPr>
                              <m:sty m:val="p"/>
                            </m:rPr>
                            <a:rPr lang="en-US" sz="1200" b="0" i="0" u="none" smtClean="0">
                              <a:latin typeface="Cambria Math"/>
                            </a:rPr>
                            <m:t>layer</m:t>
                          </m:r>
                        </m:sub>
                      </m:sSub>
                      <m:r>
                        <a:rPr lang="en-US" sz="1200" b="0" i="1" u="none" smtClean="0">
                          <a:latin typeface="Cambria Math"/>
                        </a:rPr>
                        <m:t>=</m:t>
                      </m:r>
                      <m:f>
                        <m:fPr>
                          <m:ctrlPr>
                            <a:rPr lang="en-US" sz="1200" b="0" i="1" u="none" smtClean="0">
                              <a:latin typeface="Cambria Math" charset="0"/>
                            </a:rPr>
                          </m:ctrlPr>
                        </m:fPr>
                        <m:num>
                          <m:r>
                            <a:rPr lang="en-US" sz="1200" b="0" i="1" u="none" smtClean="0">
                              <a:latin typeface="Cambria Math"/>
                            </a:rPr>
                            <m:t>𝜕</m:t>
                          </m:r>
                          <m:sSub>
                            <m:sSubPr>
                              <m:ctrlPr>
                                <a:rPr lang="en-US" sz="1200" b="0" i="1" u="none" smtClean="0">
                                  <a:latin typeface="Cambria Math" charset="0"/>
                                </a:rPr>
                              </m:ctrlPr>
                            </m:sSubPr>
                            <m:e>
                              <m:r>
                                <a:rPr lang="en-US" sz="1200" b="0" i="1" u="none" smtClean="0">
                                  <a:latin typeface="Cambria Math"/>
                                </a:rPr>
                                <m:t>𝐸</m:t>
                              </m:r>
                            </m:e>
                            <m:sub>
                              <m:r>
                                <a:rPr lang="en-US" sz="1200" b="0" i="1" u="none" smtClean="0">
                                  <a:latin typeface="Cambria Math"/>
                                </a:rPr>
                                <m:t>𝑑</m:t>
                              </m:r>
                            </m:sub>
                          </m:sSub>
                        </m:num>
                        <m:den>
                          <m:r>
                            <a:rPr lang="en-US" sz="1200" b="0" i="1" u="none" smtClean="0">
                              <a:latin typeface="Cambria Math"/>
                            </a:rPr>
                            <m:t>𝜕</m:t>
                          </m:r>
                          <m:sSub>
                            <m:sSubPr>
                              <m:ctrlPr>
                                <a:rPr lang="en-US" sz="1200" b="0" i="1" u="none" smtClean="0">
                                  <a:latin typeface="Cambria Math" charset="0"/>
                                </a:rPr>
                              </m:ctrlPr>
                            </m:sSubPr>
                            <m:e>
                              <m:r>
                                <a:rPr lang="en-US" sz="1200" b="0" i="1" u="none" smtClean="0">
                                  <a:latin typeface="Cambria Math"/>
                                </a:rPr>
                                <m:t>𝑦</m:t>
                              </m:r>
                            </m:e>
                            <m:sub>
                              <m:r>
                                <m:rPr>
                                  <m:sty m:val="p"/>
                                </m:rPr>
                                <a:rPr lang="en-US" sz="1200" b="0" i="0" u="none" smtClean="0">
                                  <a:latin typeface="Cambria Math"/>
                                </a:rPr>
                                <m:t>first</m:t>
                              </m:r>
                              <m:r>
                                <a:rPr lang="en-US" sz="1200" b="0" i="0" u="none" smtClean="0">
                                  <a:latin typeface="Cambria Math"/>
                                </a:rPr>
                                <m:t>−</m:t>
                              </m:r>
                              <m:r>
                                <m:rPr>
                                  <m:sty m:val="p"/>
                                </m:rPr>
                                <a:rPr lang="en-US" sz="1200" b="0" i="0" u="none" smtClean="0">
                                  <a:latin typeface="Cambria Math"/>
                                </a:rPr>
                                <m:t>layer</m:t>
                              </m:r>
                            </m:sub>
                          </m:sSub>
                        </m:den>
                      </m:f>
                    </m:oMath>
                  </m:oMathPara>
                </a14:m>
                <a:endParaRPr lang="en-US" sz="1200" u="none" dirty="0"/>
              </a:p>
            </p:txBody>
          </p:sp>
        </mc:Choice>
        <mc:Fallback xmlns="">
          <p:sp>
            <p:nvSpPr>
              <p:cNvPr id="53" name="TextBox 52"/>
              <p:cNvSpPr txBox="1">
                <a:spLocks noRot="1" noChangeAspect="1" noMove="1" noResize="1" noEditPoints="1" noAdjustHandles="1" noChangeArrowheads="1" noChangeShapeType="1" noTextEdit="1"/>
              </p:cNvSpPr>
              <p:nvPr/>
            </p:nvSpPr>
            <p:spPr>
              <a:xfrm>
                <a:off x="5638800" y="5143536"/>
                <a:ext cx="1859932" cy="497700"/>
              </a:xfrm>
              <a:prstGeom prst="rect">
                <a:avLst/>
              </a:prstGeom>
              <a:blipFill rotWithShape="1">
                <a:blip r:embed="rId5"/>
                <a:stretch>
                  <a:fillRect/>
                </a:stretch>
              </a:blipFill>
              <a:ln>
                <a:solidFill>
                  <a:srgbClr val="FF0000"/>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6" name="TextBox 55"/>
              <p:cNvSpPr txBox="1"/>
              <p:nvPr/>
            </p:nvSpPr>
            <p:spPr>
              <a:xfrm>
                <a:off x="2071274" y="4648200"/>
                <a:ext cx="444609"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sz="1800" b="0" i="1" u="none" smtClean="0">
                              <a:latin typeface="Cambria Math" charset="0"/>
                            </a:rPr>
                          </m:ctrlPr>
                        </m:sSubPr>
                        <m:e>
                          <m:r>
                            <a:rPr lang="en-US" sz="1800" b="0" i="1" u="none" smtClean="0">
                              <a:latin typeface="Cambria Math"/>
                            </a:rPr>
                            <m:t>𝑥</m:t>
                          </m:r>
                        </m:e>
                        <m:sub>
                          <m:r>
                            <a:rPr lang="en-US" sz="1800" b="0" i="1" u="none" smtClean="0">
                              <a:latin typeface="Cambria Math"/>
                            </a:rPr>
                            <m:t>𝑖</m:t>
                          </m:r>
                        </m:sub>
                      </m:sSub>
                    </m:oMath>
                  </m:oMathPara>
                </a14:m>
                <a:endParaRPr lang="en-US" sz="1800" u="none" dirty="0"/>
              </a:p>
            </p:txBody>
          </p:sp>
        </mc:Choice>
        <mc:Fallback xmlns="">
          <p:sp>
            <p:nvSpPr>
              <p:cNvPr id="56" name="TextBox 55"/>
              <p:cNvSpPr txBox="1">
                <a:spLocks noRot="1" noChangeAspect="1" noMove="1" noResize="1" noEditPoints="1" noAdjustHandles="1" noChangeArrowheads="1" noChangeShapeType="1" noTextEdit="1"/>
              </p:cNvSpPr>
              <p:nvPr/>
            </p:nvSpPr>
            <p:spPr>
              <a:xfrm>
                <a:off x="2071274" y="4648200"/>
                <a:ext cx="444609" cy="369332"/>
              </a:xfrm>
              <a:prstGeom prst="rect">
                <a:avLst/>
              </a:prstGeom>
              <a:blipFill>
                <a:blip r:embed="rId6"/>
                <a:stretch>
                  <a:fillRect b="-166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7" name="TextBox 56"/>
              <p:cNvSpPr txBox="1"/>
              <p:nvPr/>
            </p:nvSpPr>
            <p:spPr>
              <a:xfrm>
                <a:off x="3505200" y="4627911"/>
                <a:ext cx="446276"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sz="1800" b="0" i="1" u="none" smtClean="0">
                              <a:latin typeface="Cambria Math" charset="0"/>
                            </a:rPr>
                          </m:ctrlPr>
                        </m:sSubPr>
                        <m:e>
                          <m:r>
                            <a:rPr lang="en-US" sz="1800" b="0" i="1" u="none" smtClean="0">
                              <a:latin typeface="Cambria Math"/>
                            </a:rPr>
                            <m:t>𝑦</m:t>
                          </m:r>
                        </m:e>
                        <m:sub>
                          <m:r>
                            <a:rPr lang="en-US" sz="1800" b="0" i="1" u="none" smtClean="0">
                              <a:latin typeface="Cambria Math"/>
                            </a:rPr>
                            <m:t>𝑖</m:t>
                          </m:r>
                        </m:sub>
                      </m:sSub>
                    </m:oMath>
                  </m:oMathPara>
                </a14:m>
                <a:endParaRPr lang="en-US" sz="1800" u="none" dirty="0"/>
              </a:p>
            </p:txBody>
          </p:sp>
        </mc:Choice>
        <mc:Fallback xmlns="">
          <p:sp>
            <p:nvSpPr>
              <p:cNvPr id="57" name="TextBox 56"/>
              <p:cNvSpPr txBox="1">
                <a:spLocks noRot="1" noChangeAspect="1" noMove="1" noResize="1" noEditPoints="1" noAdjustHandles="1" noChangeArrowheads="1" noChangeShapeType="1" noTextEdit="1"/>
              </p:cNvSpPr>
              <p:nvPr/>
            </p:nvSpPr>
            <p:spPr>
              <a:xfrm>
                <a:off x="3505200" y="4627911"/>
                <a:ext cx="446276" cy="369332"/>
              </a:xfrm>
              <a:prstGeom prst="rect">
                <a:avLst/>
              </a:prstGeom>
              <a:blipFill>
                <a:blip r:embed="rId7"/>
                <a:stretch>
                  <a:fillRect b="-8197"/>
                </a:stretch>
              </a:blipFill>
            </p:spPr>
            <p:txBody>
              <a:bodyPr/>
              <a:lstStyle/>
              <a:p>
                <a:r>
                  <a:rPr lang="en-US">
                    <a:noFill/>
                  </a:rPr>
                  <a:t> </a:t>
                </a:r>
              </a:p>
            </p:txBody>
          </p:sp>
        </mc:Fallback>
      </mc:AlternateContent>
    </p:spTree>
    <p:extLst>
      <p:ext uri="{BB962C8B-B14F-4D97-AF65-F5344CB8AC3E}">
        <p14:creationId xmlns:p14="http://schemas.microsoft.com/office/powerpoint/2010/main" val="24263722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fade">
                                      <p:cBhvr>
                                        <p:cTn id="7" dur="500"/>
                                        <p:tgtEl>
                                          <p:spTgt spid="26"/>
                                        </p:tgtEl>
                                      </p:cBhvr>
                                    </p:animEffect>
                                  </p:childTnLst>
                                </p:cTn>
                              </p:par>
                              <p:par>
                                <p:cTn id="8" presetID="10" presetClass="entr" presetSubtype="0" fill="hold" nodeType="withEffect">
                                  <p:stCondLst>
                                    <p:cond delay="0"/>
                                  </p:stCondLst>
                                  <p:childTnLst>
                                    <p:set>
                                      <p:cBhvr>
                                        <p:cTn id="9" dur="1" fill="hold">
                                          <p:stCondLst>
                                            <p:cond delay="0"/>
                                          </p:stCondLst>
                                        </p:cTn>
                                        <p:tgtEl>
                                          <p:spTgt spid="29"/>
                                        </p:tgtEl>
                                        <p:attrNameLst>
                                          <p:attrName>style.visibility</p:attrName>
                                        </p:attrNameLst>
                                      </p:cBhvr>
                                      <p:to>
                                        <p:strVal val="visible"/>
                                      </p:to>
                                    </p:set>
                                    <p:animEffect transition="in" filter="fade">
                                      <p:cBhvr>
                                        <p:cTn id="10" dur="500"/>
                                        <p:tgtEl>
                                          <p:spTgt spid="29"/>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30"/>
                                        </p:tgtEl>
                                        <p:attrNameLst>
                                          <p:attrName>style.visibility</p:attrName>
                                        </p:attrNameLst>
                                      </p:cBhvr>
                                      <p:to>
                                        <p:strVal val="visible"/>
                                      </p:to>
                                    </p:set>
                                    <p:animEffect transition="in" filter="fade">
                                      <p:cBhvr>
                                        <p:cTn id="15" dur="500"/>
                                        <p:tgtEl>
                                          <p:spTgt spid="30"/>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25"/>
                                        </p:tgtEl>
                                        <p:attrNameLst>
                                          <p:attrName>style.visibility</p:attrName>
                                        </p:attrNameLst>
                                      </p:cBhvr>
                                      <p:to>
                                        <p:strVal val="visible"/>
                                      </p:to>
                                    </p:set>
                                    <p:animEffect transition="in" filter="fade">
                                      <p:cBhvr>
                                        <p:cTn id="18" dur="500"/>
                                        <p:tgtEl>
                                          <p:spTgt spid="25"/>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53"/>
                                        </p:tgtEl>
                                        <p:attrNameLst>
                                          <p:attrName>style.visibility</p:attrName>
                                        </p:attrNameLst>
                                      </p:cBhvr>
                                      <p:to>
                                        <p:strVal val="visible"/>
                                      </p:to>
                                    </p:set>
                                    <p:animEffect transition="in" filter="fade">
                                      <p:cBhvr>
                                        <p:cTn id="23" dur="500"/>
                                        <p:tgtEl>
                                          <p:spTgt spid="53"/>
                                        </p:tgtEl>
                                      </p:cBhvr>
                                    </p:animEffect>
                                  </p:childTnLst>
                                </p:cTn>
                              </p:par>
                              <p:par>
                                <p:cTn id="24" presetID="10" presetClass="entr" presetSubtype="0" fill="hold" nodeType="withEffect">
                                  <p:stCondLst>
                                    <p:cond delay="0"/>
                                  </p:stCondLst>
                                  <p:childTnLst>
                                    <p:set>
                                      <p:cBhvr>
                                        <p:cTn id="25" dur="1" fill="hold">
                                          <p:stCondLst>
                                            <p:cond delay="0"/>
                                          </p:stCondLst>
                                        </p:cTn>
                                        <p:tgtEl>
                                          <p:spTgt spid="36"/>
                                        </p:tgtEl>
                                        <p:attrNameLst>
                                          <p:attrName>style.visibility</p:attrName>
                                        </p:attrNameLst>
                                      </p:cBhvr>
                                      <p:to>
                                        <p:strVal val="visible"/>
                                      </p:to>
                                    </p:set>
                                    <p:animEffect transition="in" filter="fade">
                                      <p:cBhvr>
                                        <p:cTn id="26" dur="500"/>
                                        <p:tgtEl>
                                          <p:spTgt spid="36"/>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3">
                                            <p:txEl>
                                              <p:pRg st="2" end="2"/>
                                            </p:txEl>
                                          </p:spTgt>
                                        </p:tgtEl>
                                        <p:attrNameLst>
                                          <p:attrName>style.visibility</p:attrName>
                                        </p:attrNameLst>
                                      </p:cBhvr>
                                      <p:to>
                                        <p:strVal val="visible"/>
                                      </p:to>
                                    </p:set>
                                    <p:animEffect transition="in" filter="fade">
                                      <p:cBhvr>
                                        <p:cTn id="31" dur="500"/>
                                        <p:tgtEl>
                                          <p:spTgt spid="3">
                                            <p:txEl>
                                              <p:pRg st="2" end="2"/>
                                            </p:txEl>
                                          </p:spTgt>
                                        </p:tgtEl>
                                      </p:cBhvr>
                                    </p:animEffect>
                                  </p:childTnLst>
                                </p:cTn>
                              </p:par>
                              <p:par>
                                <p:cTn id="32" presetID="10" presetClass="entr" presetSubtype="0" fill="hold" nodeType="withEffect">
                                  <p:stCondLst>
                                    <p:cond delay="0"/>
                                  </p:stCondLst>
                                  <p:childTnLst>
                                    <p:set>
                                      <p:cBhvr>
                                        <p:cTn id="33" dur="1" fill="hold">
                                          <p:stCondLst>
                                            <p:cond delay="0"/>
                                          </p:stCondLst>
                                        </p:cTn>
                                        <p:tgtEl>
                                          <p:spTgt spid="3">
                                            <p:txEl>
                                              <p:pRg st="3" end="3"/>
                                            </p:txEl>
                                          </p:spTgt>
                                        </p:tgtEl>
                                        <p:attrNameLst>
                                          <p:attrName>style.visibility</p:attrName>
                                        </p:attrNameLst>
                                      </p:cBhvr>
                                      <p:to>
                                        <p:strVal val="visible"/>
                                      </p:to>
                                    </p:set>
                                    <p:animEffect transition="in" filter="fade">
                                      <p:cBhvr>
                                        <p:cTn id="34" dur="500"/>
                                        <p:tgtEl>
                                          <p:spTgt spid="3">
                                            <p:txEl>
                                              <p:pRg st="3" end="3"/>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nodeType="clickEffect">
                                  <p:stCondLst>
                                    <p:cond delay="0"/>
                                  </p:stCondLst>
                                  <p:childTnLst>
                                    <p:set>
                                      <p:cBhvr>
                                        <p:cTn id="38" dur="1" fill="hold">
                                          <p:stCondLst>
                                            <p:cond delay="0"/>
                                          </p:stCondLst>
                                        </p:cTn>
                                        <p:tgtEl>
                                          <p:spTgt spid="3">
                                            <p:txEl>
                                              <p:pRg st="4" end="4"/>
                                            </p:txEl>
                                          </p:spTgt>
                                        </p:tgtEl>
                                        <p:attrNameLst>
                                          <p:attrName>style.visibility</p:attrName>
                                        </p:attrNameLst>
                                      </p:cBhvr>
                                      <p:to>
                                        <p:strVal val="visible"/>
                                      </p:to>
                                    </p:set>
                                    <p:animEffect transition="in" filter="fade">
                                      <p:cBhvr>
                                        <p:cTn id="39" dur="500"/>
                                        <p:tgtEl>
                                          <p:spTgt spid="3">
                                            <p:txEl>
                                              <p:pRg st="4" end="4"/>
                                            </p:txEl>
                                          </p:spTgt>
                                        </p:tgtEl>
                                      </p:cBhvr>
                                    </p:animEffect>
                                  </p:childTnLst>
                                </p:cTn>
                              </p:par>
                              <p:par>
                                <p:cTn id="40" presetID="10" presetClass="entr" presetSubtype="0" fill="hold" nodeType="withEffect">
                                  <p:stCondLst>
                                    <p:cond delay="0"/>
                                  </p:stCondLst>
                                  <p:childTnLst>
                                    <p:set>
                                      <p:cBhvr>
                                        <p:cTn id="41" dur="1" fill="hold">
                                          <p:stCondLst>
                                            <p:cond delay="0"/>
                                          </p:stCondLst>
                                        </p:cTn>
                                        <p:tgtEl>
                                          <p:spTgt spid="3">
                                            <p:txEl>
                                              <p:pRg st="5" end="5"/>
                                            </p:txEl>
                                          </p:spTgt>
                                        </p:tgtEl>
                                        <p:attrNameLst>
                                          <p:attrName>style.visibility</p:attrName>
                                        </p:attrNameLst>
                                      </p:cBhvr>
                                      <p:to>
                                        <p:strVal val="visible"/>
                                      </p:to>
                                    </p:set>
                                    <p:animEffect transition="in" filter="fade">
                                      <p:cBhvr>
                                        <p:cTn id="42" dur="500"/>
                                        <p:tgtEl>
                                          <p:spTgt spid="3">
                                            <p:txEl>
                                              <p:pRg st="5" end="5"/>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3">
                                            <p:txEl>
                                              <p:pRg st="6" end="6"/>
                                            </p:txEl>
                                          </p:spTgt>
                                        </p:tgtEl>
                                        <p:attrNameLst>
                                          <p:attrName>style.visibility</p:attrName>
                                        </p:attrNameLst>
                                      </p:cBhvr>
                                      <p:to>
                                        <p:strVal val="visible"/>
                                      </p:to>
                                    </p:set>
                                    <p:animEffect transition="in" filter="fade">
                                      <p:cBhvr>
                                        <p:cTn id="47"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6" grpId="0" animBg="1"/>
      <p:bldP spid="53" grpId="0" animBg="1"/>
    </p:bldLst>
  </p:timing>
</p:sld>
</file>

<file path=ppt/slides/slide7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Training a </a:t>
            </a:r>
            <a:r>
              <a:rPr lang="en-US" dirty="0" err="1" smtClean="0"/>
              <a:t>ConvNet</a:t>
            </a:r>
            <a:endParaRPr lang="en-US" dirty="0"/>
          </a:p>
        </p:txBody>
      </p:sp>
      <p:sp>
        <p:nvSpPr>
          <p:cNvPr id="3" name="Content Placeholder 2"/>
          <p:cNvSpPr>
            <a:spLocks noGrp="1"/>
          </p:cNvSpPr>
          <p:nvPr>
            <p:ph idx="4294967295"/>
          </p:nvPr>
        </p:nvSpPr>
        <p:spPr>
          <a:xfrm>
            <a:off x="1384300" y="1111250"/>
            <a:ext cx="7759700" cy="4525963"/>
          </a:xfrm>
        </p:spPr>
        <p:txBody>
          <a:bodyPr/>
          <a:lstStyle/>
          <a:p>
            <a:r>
              <a:rPr lang="en-US" sz="2200" dirty="0" smtClean="0"/>
              <a:t>Back-prop for the convolutional layer:</a:t>
            </a:r>
          </a:p>
          <a:p>
            <a:pPr marL="457200" lvl="1" indent="0">
              <a:buNone/>
            </a:pPr>
            <a:r>
              <a:rPr lang="en-US" sz="1800" dirty="0" smtClean="0"/>
              <a:t> </a:t>
            </a:r>
          </a:p>
          <a:p>
            <a:pPr lvl="1"/>
            <a:endParaRPr lang="en-US" sz="1800" dirty="0" smtClean="0"/>
          </a:p>
          <a:p>
            <a:pPr lvl="1"/>
            <a:endParaRPr lang="en-US" sz="1800" dirty="0" smtClean="0"/>
          </a:p>
          <a:p>
            <a:pPr lvl="1"/>
            <a:endParaRPr lang="en-US" dirty="0"/>
          </a:p>
        </p:txBody>
      </p:sp>
      <p:sp>
        <p:nvSpPr>
          <p:cNvPr id="5" name="Slide Number Placeholder 4"/>
          <p:cNvSpPr>
            <a:spLocks noGrp="1"/>
          </p:cNvSpPr>
          <p:nvPr>
            <p:ph type="sldNum" sz="quarter" idx="4294967295"/>
          </p:nvPr>
        </p:nvSpPr>
        <p:spPr>
          <a:xfrm>
            <a:off x="7010400" y="6356350"/>
            <a:ext cx="2133600" cy="365125"/>
          </a:xfrm>
        </p:spPr>
        <p:txBody>
          <a:bodyPr/>
          <a:lstStyle/>
          <a:p>
            <a:fld id="{FA6F6034-1516-478C-9756-BC6A8296D6DE}" type="slidenum">
              <a:rPr lang="en-US" smtClean="0"/>
              <a:pPr/>
              <a:t>76</a:t>
            </a:fld>
            <a:endParaRPr lang="en-US" dirty="0"/>
          </a:p>
        </p:txBody>
      </p:sp>
      <p:grpSp>
        <p:nvGrpSpPr>
          <p:cNvPr id="18" name="Group 17"/>
          <p:cNvGrpSpPr/>
          <p:nvPr/>
        </p:nvGrpSpPr>
        <p:grpSpPr>
          <a:xfrm>
            <a:off x="2133600" y="4586642"/>
            <a:ext cx="3184905" cy="823558"/>
            <a:chOff x="2230120" y="1981200"/>
            <a:chExt cx="5008880" cy="1295400"/>
          </a:xfrm>
        </p:grpSpPr>
        <p:sp>
          <p:nvSpPr>
            <p:cNvPr id="19" name="Rectangle 18"/>
            <p:cNvSpPr/>
            <p:nvPr/>
          </p:nvSpPr>
          <p:spPr>
            <a:xfrm>
              <a:off x="2743200" y="1981200"/>
              <a:ext cx="4038600" cy="1295400"/>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a:p>
          </p:txBody>
        </p:sp>
        <p:sp>
          <p:nvSpPr>
            <p:cNvPr id="20" name="Rectangle 19"/>
            <p:cNvSpPr/>
            <p:nvPr/>
          </p:nvSpPr>
          <p:spPr>
            <a:xfrm>
              <a:off x="3037840" y="2199640"/>
              <a:ext cx="1305560" cy="838200"/>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1600" b="1" u="none" dirty="0" err="1" smtClean="0"/>
                <a:t>Convol</a:t>
              </a:r>
              <a:r>
                <a:rPr lang="en-US" sz="1600" b="1" u="none" dirty="0" smtClean="0"/>
                <a:t>.</a:t>
              </a:r>
              <a:r>
                <a:rPr lang="en-US" b="1" u="none" dirty="0" smtClean="0"/>
                <a:t> </a:t>
              </a:r>
              <a:endParaRPr lang="en-US" sz="1050" b="1" u="none" dirty="0"/>
            </a:p>
          </p:txBody>
        </p:sp>
        <p:sp>
          <p:nvSpPr>
            <p:cNvPr id="21" name="Rectangle 20"/>
            <p:cNvSpPr/>
            <p:nvPr/>
          </p:nvSpPr>
          <p:spPr>
            <a:xfrm>
              <a:off x="5146040" y="2199640"/>
              <a:ext cx="1305560" cy="838200"/>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1600" b="1" u="none" dirty="0" smtClean="0"/>
                <a:t>Pooling</a:t>
              </a:r>
              <a:endParaRPr lang="en-US" sz="1050" b="1" u="none" dirty="0"/>
            </a:p>
          </p:txBody>
        </p:sp>
        <p:sp>
          <p:nvSpPr>
            <p:cNvPr id="22" name="Right Arrow 21"/>
            <p:cNvSpPr/>
            <p:nvPr/>
          </p:nvSpPr>
          <p:spPr>
            <a:xfrm>
              <a:off x="2230120" y="2494280"/>
              <a:ext cx="762000" cy="304800"/>
            </a:xfrm>
            <a:prstGeom prst="rightArrow">
              <a:avLst/>
            </a:prstGeom>
            <a:solidFill>
              <a:srgbClr val="FAA8A8"/>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ight Arrow 22"/>
            <p:cNvSpPr/>
            <p:nvPr/>
          </p:nvSpPr>
          <p:spPr>
            <a:xfrm>
              <a:off x="4373880" y="2494280"/>
              <a:ext cx="762000" cy="304800"/>
            </a:xfrm>
            <a:prstGeom prst="rightArrow">
              <a:avLst/>
            </a:prstGeom>
            <a:solidFill>
              <a:srgbClr val="FAA8A8"/>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ight Arrow 23"/>
            <p:cNvSpPr/>
            <p:nvPr/>
          </p:nvSpPr>
          <p:spPr>
            <a:xfrm>
              <a:off x="6477000" y="2494280"/>
              <a:ext cx="762000" cy="304800"/>
            </a:xfrm>
            <a:prstGeom prst="rightArrow">
              <a:avLst/>
            </a:prstGeom>
            <a:solidFill>
              <a:srgbClr val="FAA8A8"/>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5" name="Group 44"/>
          <p:cNvGrpSpPr/>
          <p:nvPr/>
        </p:nvGrpSpPr>
        <p:grpSpPr>
          <a:xfrm>
            <a:off x="1371600" y="4572000"/>
            <a:ext cx="7603976" cy="1737955"/>
            <a:chOff x="1371600" y="3954381"/>
            <a:chExt cx="7603976" cy="1737955"/>
          </a:xfrm>
        </p:grpSpPr>
        <p:grpSp>
          <p:nvGrpSpPr>
            <p:cNvPr id="44" name="Group 43"/>
            <p:cNvGrpSpPr/>
            <p:nvPr/>
          </p:nvGrpSpPr>
          <p:grpSpPr>
            <a:xfrm>
              <a:off x="1371600" y="3954381"/>
              <a:ext cx="7603976" cy="1737955"/>
              <a:chOff x="1371600" y="3954381"/>
              <a:chExt cx="7603976" cy="1737955"/>
            </a:xfrm>
          </p:grpSpPr>
          <p:grpSp>
            <p:nvGrpSpPr>
              <p:cNvPr id="6" name="Group 5"/>
              <p:cNvGrpSpPr/>
              <p:nvPr/>
            </p:nvGrpSpPr>
            <p:grpSpPr>
              <a:xfrm>
                <a:off x="1371600" y="5105400"/>
                <a:ext cx="7603976" cy="586936"/>
                <a:chOff x="1498073" y="3286780"/>
                <a:chExt cx="7603976" cy="586936"/>
              </a:xfrm>
            </p:grpSpPr>
            <p:sp>
              <p:nvSpPr>
                <p:cNvPr id="9" name="Rectangle 8"/>
                <p:cNvSpPr/>
                <p:nvPr/>
              </p:nvSpPr>
              <p:spPr>
                <a:xfrm>
                  <a:off x="4863141" y="3324306"/>
                  <a:ext cx="851859" cy="434961"/>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n-US" sz="1600" b="1" u="none" dirty="0" smtClean="0"/>
                    <a:t>Stage 3</a:t>
                  </a:r>
                  <a:endParaRPr lang="en-US" sz="1600" b="1" u="none" dirty="0"/>
                </a:p>
              </p:txBody>
            </p:sp>
            <p:sp>
              <p:nvSpPr>
                <p:cNvPr id="10" name="Rectangle 9"/>
                <p:cNvSpPr/>
                <p:nvPr/>
              </p:nvSpPr>
              <p:spPr>
                <a:xfrm>
                  <a:off x="6095998" y="3328947"/>
                  <a:ext cx="2031475" cy="432538"/>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sz="1600" b="1" u="none" dirty="0" smtClean="0"/>
                    <a:t>Fully Connected Layer</a:t>
                  </a:r>
                  <a:endParaRPr lang="en-US" sz="1600" b="1" u="none" dirty="0"/>
                </a:p>
              </p:txBody>
            </p:sp>
            <p:sp>
              <p:nvSpPr>
                <p:cNvPr id="11" name="Right Arrow 10"/>
                <p:cNvSpPr/>
                <p:nvPr/>
              </p:nvSpPr>
              <p:spPr>
                <a:xfrm>
                  <a:off x="3315659" y="3433342"/>
                  <a:ext cx="331781" cy="193778"/>
                </a:xfrm>
                <a:prstGeom prst="rightArrow">
                  <a:avLst/>
                </a:prstGeom>
                <a:solidFill>
                  <a:srgbClr val="FAA8A8"/>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ight Arrow 11"/>
                <p:cNvSpPr/>
                <p:nvPr/>
              </p:nvSpPr>
              <p:spPr>
                <a:xfrm>
                  <a:off x="4516120" y="3449320"/>
                  <a:ext cx="331781" cy="193778"/>
                </a:xfrm>
                <a:prstGeom prst="rightArrow">
                  <a:avLst/>
                </a:prstGeom>
                <a:solidFill>
                  <a:srgbClr val="FAA8A8"/>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ight Arrow 12"/>
                <p:cNvSpPr/>
                <p:nvPr/>
              </p:nvSpPr>
              <p:spPr>
                <a:xfrm>
                  <a:off x="5735320" y="3443502"/>
                  <a:ext cx="331781" cy="193778"/>
                </a:xfrm>
                <a:prstGeom prst="rightArrow">
                  <a:avLst/>
                </a:prstGeom>
                <a:solidFill>
                  <a:srgbClr val="FAA8A8"/>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ight Arrow 13"/>
                <p:cNvSpPr/>
                <p:nvPr/>
              </p:nvSpPr>
              <p:spPr>
                <a:xfrm>
                  <a:off x="8135424" y="3453662"/>
                  <a:ext cx="331781" cy="193778"/>
                </a:xfrm>
                <a:prstGeom prst="rightArrow">
                  <a:avLst/>
                </a:prstGeom>
                <a:solidFill>
                  <a:srgbClr val="FAA8A8"/>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ight Arrow 14"/>
                <p:cNvSpPr/>
                <p:nvPr/>
              </p:nvSpPr>
              <p:spPr>
                <a:xfrm>
                  <a:off x="2087880" y="3453662"/>
                  <a:ext cx="331781" cy="193778"/>
                </a:xfrm>
                <a:prstGeom prst="rightArrow">
                  <a:avLst/>
                </a:prstGeom>
                <a:solidFill>
                  <a:srgbClr val="FAA8A8"/>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1498073" y="3286780"/>
                  <a:ext cx="708565" cy="584775"/>
                </a:xfrm>
                <a:prstGeom prst="rect">
                  <a:avLst/>
                </a:prstGeom>
              </p:spPr>
              <p:txBody>
                <a:bodyPr wrap="square">
                  <a:spAutoFit/>
                </a:bodyPr>
                <a:lstStyle/>
                <a:p>
                  <a:r>
                    <a:rPr lang="en-US" sz="1600" b="1" u="none" dirty="0" smtClean="0">
                      <a:latin typeface="+mn-lt"/>
                    </a:rPr>
                    <a:t>Input Image</a:t>
                  </a:r>
                  <a:endParaRPr lang="en-US" sz="1600" dirty="0">
                    <a:latin typeface="+mn-lt"/>
                  </a:endParaRPr>
                </a:p>
              </p:txBody>
            </p:sp>
            <p:sp>
              <p:nvSpPr>
                <p:cNvPr id="17" name="Rectangle 16"/>
                <p:cNvSpPr/>
                <p:nvPr/>
              </p:nvSpPr>
              <p:spPr>
                <a:xfrm>
                  <a:off x="8464077" y="3288941"/>
                  <a:ext cx="637972" cy="584775"/>
                </a:xfrm>
                <a:prstGeom prst="rect">
                  <a:avLst/>
                </a:prstGeom>
              </p:spPr>
              <p:txBody>
                <a:bodyPr wrap="square">
                  <a:spAutoFit/>
                </a:bodyPr>
                <a:lstStyle/>
                <a:p>
                  <a:r>
                    <a:rPr lang="en-US" sz="1600" b="1" u="none" dirty="0" smtClean="0">
                      <a:latin typeface="+mn-lt"/>
                    </a:rPr>
                    <a:t>Class Label </a:t>
                  </a:r>
                  <a:endParaRPr lang="en-US" sz="1600" dirty="0">
                    <a:latin typeface="+mn-lt"/>
                  </a:endParaRPr>
                </a:p>
              </p:txBody>
            </p:sp>
          </p:grpSp>
          <mc:AlternateContent xmlns:mc="http://schemas.openxmlformats.org/markup-compatibility/2006" xmlns:a14="http://schemas.microsoft.com/office/drawing/2010/main">
            <mc:Choice Requires="a14">
              <p:sp>
                <p:nvSpPr>
                  <p:cNvPr id="25" name="TextBox 24"/>
                  <p:cNvSpPr txBox="1"/>
                  <p:nvPr/>
                </p:nvSpPr>
                <p:spPr>
                  <a:xfrm>
                    <a:off x="6858000" y="3954381"/>
                    <a:ext cx="1845698" cy="495264"/>
                  </a:xfrm>
                  <a:prstGeom prst="rect">
                    <a:avLst/>
                  </a:prstGeom>
                  <a:noFill/>
                  <a:ln>
                    <a:solidFill>
                      <a:srgbClr val="FF0000"/>
                    </a:solidFill>
                  </a:ln>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sz="1200" b="0" i="1" u="none" smtClean="0">
                                  <a:latin typeface="Cambria Math" charset="0"/>
                                </a:rPr>
                              </m:ctrlPr>
                            </m:sSubPr>
                            <m:e>
                              <m:r>
                                <a:rPr lang="en-US" sz="1200" b="0" i="1" u="none" smtClean="0">
                                  <a:latin typeface="Cambria Math"/>
                                </a:rPr>
                                <m:t>𝛿</m:t>
                              </m:r>
                            </m:e>
                            <m:sub>
                              <m:r>
                                <m:rPr>
                                  <m:sty m:val="p"/>
                                </m:rPr>
                                <a:rPr lang="en-US" sz="1200" b="0" i="0" u="none" smtClean="0">
                                  <a:latin typeface="Cambria Math"/>
                                </a:rPr>
                                <m:t>last</m:t>
                              </m:r>
                              <m:r>
                                <a:rPr lang="en-US" sz="1200" b="0" i="0" u="none" smtClean="0">
                                  <a:latin typeface="Cambria Math"/>
                                </a:rPr>
                                <m:t>−</m:t>
                              </m:r>
                              <m:r>
                                <m:rPr>
                                  <m:sty m:val="p"/>
                                </m:rPr>
                                <a:rPr lang="en-US" sz="1200" b="0" i="0" u="none" smtClean="0">
                                  <a:latin typeface="Cambria Math"/>
                                </a:rPr>
                                <m:t>layer</m:t>
                              </m:r>
                            </m:sub>
                          </m:sSub>
                          <m:r>
                            <a:rPr lang="en-US" sz="1200" b="0" i="1" u="none" smtClean="0">
                              <a:latin typeface="Cambria Math"/>
                            </a:rPr>
                            <m:t>=</m:t>
                          </m:r>
                          <m:f>
                            <m:fPr>
                              <m:ctrlPr>
                                <a:rPr lang="en-US" sz="1200" b="0" i="1" u="none" smtClean="0">
                                  <a:latin typeface="Cambria Math" charset="0"/>
                                </a:rPr>
                              </m:ctrlPr>
                            </m:fPr>
                            <m:num>
                              <m:r>
                                <a:rPr lang="en-US" sz="1200" b="0" i="1" u="none" smtClean="0">
                                  <a:latin typeface="Cambria Math"/>
                                </a:rPr>
                                <m:t>𝜕</m:t>
                              </m:r>
                              <m:sSub>
                                <m:sSubPr>
                                  <m:ctrlPr>
                                    <a:rPr lang="en-US" sz="1200" b="0" i="1" u="none" smtClean="0">
                                      <a:latin typeface="Cambria Math" charset="0"/>
                                    </a:rPr>
                                  </m:ctrlPr>
                                </m:sSubPr>
                                <m:e>
                                  <m:r>
                                    <a:rPr lang="en-US" sz="1200" b="0" i="1" u="none" smtClean="0">
                                      <a:latin typeface="Cambria Math"/>
                                    </a:rPr>
                                    <m:t>𝐸</m:t>
                                  </m:r>
                                </m:e>
                                <m:sub>
                                  <m:r>
                                    <a:rPr lang="en-US" sz="1200" b="0" i="1" u="none" smtClean="0">
                                      <a:latin typeface="Cambria Math"/>
                                    </a:rPr>
                                    <m:t>𝑑</m:t>
                                  </m:r>
                                </m:sub>
                              </m:sSub>
                            </m:num>
                            <m:den>
                              <m:r>
                                <a:rPr lang="en-US" sz="1200" b="0" i="1" u="none" smtClean="0">
                                  <a:latin typeface="Cambria Math"/>
                                </a:rPr>
                                <m:t>𝜕</m:t>
                              </m:r>
                              <m:sSub>
                                <m:sSubPr>
                                  <m:ctrlPr>
                                    <a:rPr lang="en-US" sz="1200" b="0" i="1" u="none" smtClean="0">
                                      <a:latin typeface="Cambria Math" charset="0"/>
                                    </a:rPr>
                                  </m:ctrlPr>
                                </m:sSubPr>
                                <m:e>
                                  <m:r>
                                    <a:rPr lang="en-US" sz="1200" b="0" i="1" u="none" smtClean="0">
                                      <a:latin typeface="Cambria Math"/>
                                    </a:rPr>
                                    <m:t>𝑦</m:t>
                                  </m:r>
                                </m:e>
                                <m:sub>
                                  <m:r>
                                    <m:rPr>
                                      <m:sty m:val="p"/>
                                    </m:rPr>
                                    <a:rPr lang="en-US" sz="1200" b="0" i="0" u="none" smtClean="0">
                                      <a:latin typeface="Cambria Math"/>
                                    </a:rPr>
                                    <m:t>last</m:t>
                                  </m:r>
                                  <m:r>
                                    <a:rPr lang="en-US" sz="1200" b="0" i="0" u="none" smtClean="0">
                                      <a:latin typeface="Cambria Math"/>
                                    </a:rPr>
                                    <m:t>−</m:t>
                                  </m:r>
                                  <m:r>
                                    <m:rPr>
                                      <m:sty m:val="p"/>
                                    </m:rPr>
                                    <a:rPr lang="en-US" sz="1200" b="0" i="0" u="none" smtClean="0">
                                      <a:latin typeface="Cambria Math"/>
                                    </a:rPr>
                                    <m:t>layer</m:t>
                                  </m:r>
                                </m:sub>
                              </m:sSub>
                            </m:den>
                          </m:f>
                        </m:oMath>
                      </m:oMathPara>
                    </a14:m>
                    <a:endParaRPr lang="en-US" sz="1200" u="none" dirty="0"/>
                  </a:p>
                </p:txBody>
              </p:sp>
            </mc:Choice>
            <mc:Fallback xmlns="">
              <p:sp>
                <p:nvSpPr>
                  <p:cNvPr id="25" name="TextBox 24"/>
                  <p:cNvSpPr txBox="1">
                    <a:spLocks noRot="1" noChangeAspect="1" noMove="1" noResize="1" noEditPoints="1" noAdjustHandles="1" noChangeArrowheads="1" noChangeShapeType="1" noTextEdit="1"/>
                  </p:cNvSpPr>
                  <p:nvPr/>
                </p:nvSpPr>
                <p:spPr>
                  <a:xfrm>
                    <a:off x="6858000" y="3954381"/>
                    <a:ext cx="1845698" cy="495264"/>
                  </a:xfrm>
                  <a:prstGeom prst="rect">
                    <a:avLst/>
                  </a:prstGeom>
                  <a:blipFill rotWithShape="1">
                    <a:blip r:embed="rId2"/>
                    <a:stretch>
                      <a:fillRect/>
                    </a:stretch>
                  </a:blipFill>
                  <a:ln>
                    <a:solidFill>
                      <a:srgbClr val="FF0000"/>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6" name="TextBox 25"/>
                  <p:cNvSpPr txBox="1"/>
                  <p:nvPr/>
                </p:nvSpPr>
                <p:spPr>
                  <a:xfrm>
                    <a:off x="8421755" y="4571999"/>
                    <a:ext cx="502958" cy="369332"/>
                  </a:xfrm>
                  <a:prstGeom prst="rect">
                    <a:avLst/>
                  </a:prstGeom>
                  <a:noFill/>
                  <a:ln>
                    <a:solidFill>
                      <a:srgbClr val="FF0000"/>
                    </a:solidFill>
                  </a:ln>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sz="1800" i="1" u="none">
                                  <a:latin typeface="Cambria Math" charset="0"/>
                                </a:rPr>
                              </m:ctrlPr>
                            </m:sSubPr>
                            <m:e>
                              <m:r>
                                <a:rPr lang="en-US" sz="1800" i="1" u="none">
                                  <a:latin typeface="Cambria Math"/>
                                </a:rPr>
                                <m:t>𝐸</m:t>
                              </m:r>
                            </m:e>
                            <m:sub>
                              <m:r>
                                <a:rPr lang="en-US" sz="1800" i="1" u="none">
                                  <a:latin typeface="Cambria Math"/>
                                </a:rPr>
                                <m:t>𝑑</m:t>
                              </m:r>
                            </m:sub>
                          </m:sSub>
                        </m:oMath>
                      </m:oMathPara>
                    </a14:m>
                    <a:endParaRPr lang="en-US" sz="2000" u="none" dirty="0"/>
                  </a:p>
                </p:txBody>
              </p:sp>
            </mc:Choice>
            <mc:Fallback xmlns="">
              <p:sp>
                <p:nvSpPr>
                  <p:cNvPr id="26" name="TextBox 25"/>
                  <p:cNvSpPr txBox="1">
                    <a:spLocks noRot="1" noChangeAspect="1" noMove="1" noResize="1" noEditPoints="1" noAdjustHandles="1" noChangeArrowheads="1" noChangeShapeType="1" noTextEdit="1"/>
                  </p:cNvSpPr>
                  <p:nvPr/>
                </p:nvSpPr>
                <p:spPr>
                  <a:xfrm>
                    <a:off x="8421755" y="4571999"/>
                    <a:ext cx="502958" cy="369332"/>
                  </a:xfrm>
                  <a:prstGeom prst="rect">
                    <a:avLst/>
                  </a:prstGeom>
                  <a:blipFill>
                    <a:blip r:embed="rId3"/>
                    <a:stretch>
                      <a:fillRect/>
                    </a:stretch>
                  </a:blipFill>
                  <a:ln>
                    <a:solidFill>
                      <a:srgbClr val="FF0000"/>
                    </a:solidFill>
                  </a:ln>
                </p:spPr>
                <p:txBody>
                  <a:bodyPr/>
                  <a:lstStyle/>
                  <a:p>
                    <a:r>
                      <a:rPr lang="en-US">
                        <a:noFill/>
                      </a:rPr>
                      <a:t> </a:t>
                    </a:r>
                  </a:p>
                </p:txBody>
              </p:sp>
            </mc:Fallback>
          </mc:AlternateContent>
          <p:cxnSp>
            <p:nvCxnSpPr>
              <p:cNvPr id="29" name="Straight Arrow Connector 28"/>
              <p:cNvCxnSpPr>
                <a:stCxn id="17" idx="0"/>
              </p:cNvCxnSpPr>
              <p:nvPr/>
            </p:nvCxnSpPr>
            <p:spPr>
              <a:xfrm flipV="1">
                <a:off x="8656590" y="4869596"/>
                <a:ext cx="0" cy="237965"/>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a:endCxn id="25" idx="2"/>
              </p:cNvCxnSpPr>
              <p:nvPr/>
            </p:nvCxnSpPr>
            <p:spPr>
              <a:xfrm flipV="1">
                <a:off x="7780849" y="4449645"/>
                <a:ext cx="0" cy="802317"/>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36" name="Straight Arrow Connector 35"/>
              <p:cNvCxnSpPr/>
              <p:nvPr/>
            </p:nvCxnSpPr>
            <p:spPr>
              <a:xfrm flipH="1" flipV="1">
                <a:off x="6254919" y="5021181"/>
                <a:ext cx="1" cy="230782"/>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grpSp>
        <p:sp>
          <p:nvSpPr>
            <p:cNvPr id="41" name="Rectangle 40"/>
            <p:cNvSpPr/>
            <p:nvPr/>
          </p:nvSpPr>
          <p:spPr>
            <a:xfrm>
              <a:off x="2309753" y="5161870"/>
              <a:ext cx="851859" cy="434961"/>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n-US" sz="1600" b="1" u="none" dirty="0" smtClean="0"/>
                <a:t>Stage 1</a:t>
              </a:r>
              <a:endParaRPr lang="en-US" sz="1600" b="1" u="none" dirty="0"/>
            </a:p>
          </p:txBody>
        </p:sp>
        <p:sp>
          <p:nvSpPr>
            <p:cNvPr id="42" name="Rectangle 41"/>
            <p:cNvSpPr/>
            <p:nvPr/>
          </p:nvSpPr>
          <p:spPr>
            <a:xfrm>
              <a:off x="3543478" y="5155092"/>
              <a:ext cx="851859" cy="434961"/>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n-US" sz="1600" b="1" u="none" dirty="0" smtClean="0"/>
                <a:t>Stage 2</a:t>
              </a:r>
              <a:endParaRPr lang="en-US" sz="1600" b="1" u="none" dirty="0"/>
            </a:p>
          </p:txBody>
        </p:sp>
      </p:grpSp>
      <p:sp>
        <p:nvSpPr>
          <p:cNvPr id="47" name="Freeform 46"/>
          <p:cNvSpPr/>
          <p:nvPr/>
        </p:nvSpPr>
        <p:spPr>
          <a:xfrm>
            <a:off x="2472856" y="5414838"/>
            <a:ext cx="2266121" cy="349858"/>
          </a:xfrm>
          <a:custGeom>
            <a:avLst/>
            <a:gdLst>
              <a:gd name="connsiteX0" fmla="*/ 0 w 2266121"/>
              <a:gd name="connsiteY0" fmla="*/ 0 h 349858"/>
              <a:gd name="connsiteX1" fmla="*/ 341906 w 2266121"/>
              <a:gd name="connsiteY1" fmla="*/ 198783 h 349858"/>
              <a:gd name="connsiteX2" fmla="*/ 755374 w 2266121"/>
              <a:gd name="connsiteY2" fmla="*/ 230588 h 349858"/>
              <a:gd name="connsiteX3" fmla="*/ 1614114 w 2266121"/>
              <a:gd name="connsiteY3" fmla="*/ 206734 h 349858"/>
              <a:gd name="connsiteX4" fmla="*/ 2059387 w 2266121"/>
              <a:gd name="connsiteY4" fmla="*/ 214685 h 349858"/>
              <a:gd name="connsiteX5" fmla="*/ 2266121 w 2266121"/>
              <a:gd name="connsiteY5" fmla="*/ 349858 h 3498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66121" h="349858">
                <a:moveTo>
                  <a:pt x="0" y="0"/>
                </a:moveTo>
                <a:cubicBezTo>
                  <a:pt x="108005" y="80176"/>
                  <a:pt x="216010" y="160352"/>
                  <a:pt x="341906" y="198783"/>
                </a:cubicBezTo>
                <a:cubicBezTo>
                  <a:pt x="467802" y="237214"/>
                  <a:pt x="543339" y="229263"/>
                  <a:pt x="755374" y="230588"/>
                </a:cubicBezTo>
                <a:cubicBezTo>
                  <a:pt x="967409" y="231913"/>
                  <a:pt x="1614114" y="206734"/>
                  <a:pt x="1614114" y="206734"/>
                </a:cubicBezTo>
                <a:cubicBezTo>
                  <a:pt x="1831449" y="204084"/>
                  <a:pt x="1950719" y="190831"/>
                  <a:pt x="2059387" y="214685"/>
                </a:cubicBezTo>
                <a:cubicBezTo>
                  <a:pt x="2168055" y="238539"/>
                  <a:pt x="2217088" y="294198"/>
                  <a:pt x="2266121" y="349858"/>
                </a:cubicBezTo>
              </a:path>
            </a:pathLst>
          </a:custGeom>
          <a:noFill/>
          <a:ln>
            <a:solidFill>
              <a:srgbClr val="00B0F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48"/>
          <p:cNvSpPr/>
          <p:nvPr/>
        </p:nvSpPr>
        <p:spPr>
          <a:xfrm>
            <a:off x="5025224" y="5414838"/>
            <a:ext cx="548640" cy="345708"/>
          </a:xfrm>
          <a:custGeom>
            <a:avLst/>
            <a:gdLst>
              <a:gd name="connsiteX0" fmla="*/ 0 w 548640"/>
              <a:gd name="connsiteY0" fmla="*/ 0 h 341906"/>
              <a:gd name="connsiteX1" fmla="*/ 151075 w 548640"/>
              <a:gd name="connsiteY1" fmla="*/ 143124 h 341906"/>
              <a:gd name="connsiteX2" fmla="*/ 349858 w 548640"/>
              <a:gd name="connsiteY2" fmla="*/ 190832 h 341906"/>
              <a:gd name="connsiteX3" fmla="*/ 548640 w 548640"/>
              <a:gd name="connsiteY3" fmla="*/ 341906 h 341906"/>
            </a:gdLst>
            <a:ahLst/>
            <a:cxnLst>
              <a:cxn ang="0">
                <a:pos x="connsiteX0" y="connsiteY0"/>
              </a:cxn>
              <a:cxn ang="0">
                <a:pos x="connsiteX1" y="connsiteY1"/>
              </a:cxn>
              <a:cxn ang="0">
                <a:pos x="connsiteX2" y="connsiteY2"/>
              </a:cxn>
              <a:cxn ang="0">
                <a:pos x="connsiteX3" y="connsiteY3"/>
              </a:cxn>
            </a:cxnLst>
            <a:rect l="l" t="t" r="r" b="b"/>
            <a:pathLst>
              <a:path w="548640" h="341906">
                <a:moveTo>
                  <a:pt x="0" y="0"/>
                </a:moveTo>
                <a:cubicBezTo>
                  <a:pt x="46382" y="55659"/>
                  <a:pt x="92765" y="111319"/>
                  <a:pt x="151075" y="143124"/>
                </a:cubicBezTo>
                <a:cubicBezTo>
                  <a:pt x="209385" y="174929"/>
                  <a:pt x="283597" y="157702"/>
                  <a:pt x="349858" y="190832"/>
                </a:cubicBezTo>
                <a:cubicBezTo>
                  <a:pt x="416119" y="223962"/>
                  <a:pt x="482379" y="282934"/>
                  <a:pt x="548640" y="341906"/>
                </a:cubicBezTo>
              </a:path>
            </a:pathLst>
          </a:custGeom>
          <a:noFill/>
          <a:ln>
            <a:solidFill>
              <a:srgbClr val="00B0F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53" name="TextBox 52"/>
              <p:cNvSpPr txBox="1"/>
              <p:nvPr/>
            </p:nvSpPr>
            <p:spPr>
              <a:xfrm>
                <a:off x="5638800" y="5143536"/>
                <a:ext cx="1859932" cy="497700"/>
              </a:xfrm>
              <a:prstGeom prst="rect">
                <a:avLst/>
              </a:prstGeom>
              <a:noFill/>
              <a:ln>
                <a:solidFill>
                  <a:srgbClr val="FF0000"/>
                </a:solidFill>
              </a:ln>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sz="1200" b="0" i="1" u="none" smtClean="0">
                              <a:latin typeface="Cambria Math" charset="0"/>
                            </a:rPr>
                          </m:ctrlPr>
                        </m:sSubPr>
                        <m:e>
                          <m:r>
                            <a:rPr lang="en-US" sz="1200" b="0" i="1" u="none" smtClean="0">
                              <a:latin typeface="Cambria Math"/>
                            </a:rPr>
                            <m:t>𝛿</m:t>
                          </m:r>
                        </m:e>
                        <m:sub>
                          <m:r>
                            <m:rPr>
                              <m:sty m:val="p"/>
                            </m:rPr>
                            <a:rPr lang="en-US" sz="1200" b="0" i="0" u="none" smtClean="0">
                              <a:latin typeface="Cambria Math"/>
                            </a:rPr>
                            <m:t>first</m:t>
                          </m:r>
                          <m:r>
                            <a:rPr lang="en-US" sz="1200" b="0" i="0" u="none" smtClean="0">
                              <a:latin typeface="Cambria Math"/>
                            </a:rPr>
                            <m:t>−</m:t>
                          </m:r>
                          <m:r>
                            <m:rPr>
                              <m:sty m:val="p"/>
                            </m:rPr>
                            <a:rPr lang="en-US" sz="1200" b="0" i="0" u="none" smtClean="0">
                              <a:latin typeface="Cambria Math"/>
                            </a:rPr>
                            <m:t>layer</m:t>
                          </m:r>
                        </m:sub>
                      </m:sSub>
                      <m:r>
                        <a:rPr lang="en-US" sz="1200" b="0" i="1" u="none" smtClean="0">
                          <a:latin typeface="Cambria Math"/>
                        </a:rPr>
                        <m:t>=</m:t>
                      </m:r>
                      <m:f>
                        <m:fPr>
                          <m:ctrlPr>
                            <a:rPr lang="en-US" sz="1200" b="0" i="1" u="none" smtClean="0">
                              <a:latin typeface="Cambria Math" charset="0"/>
                            </a:rPr>
                          </m:ctrlPr>
                        </m:fPr>
                        <m:num>
                          <m:r>
                            <a:rPr lang="en-US" sz="1200" b="0" i="1" u="none" smtClean="0">
                              <a:latin typeface="Cambria Math"/>
                            </a:rPr>
                            <m:t>𝜕</m:t>
                          </m:r>
                          <m:sSub>
                            <m:sSubPr>
                              <m:ctrlPr>
                                <a:rPr lang="en-US" sz="1200" b="0" i="1" u="none" smtClean="0">
                                  <a:latin typeface="Cambria Math" charset="0"/>
                                </a:rPr>
                              </m:ctrlPr>
                            </m:sSubPr>
                            <m:e>
                              <m:r>
                                <a:rPr lang="en-US" sz="1200" b="0" i="1" u="none" smtClean="0">
                                  <a:latin typeface="Cambria Math"/>
                                </a:rPr>
                                <m:t>𝐸</m:t>
                              </m:r>
                            </m:e>
                            <m:sub>
                              <m:r>
                                <a:rPr lang="en-US" sz="1200" b="0" i="1" u="none" smtClean="0">
                                  <a:latin typeface="Cambria Math"/>
                                </a:rPr>
                                <m:t>𝑑</m:t>
                              </m:r>
                            </m:sub>
                          </m:sSub>
                        </m:num>
                        <m:den>
                          <m:r>
                            <a:rPr lang="en-US" sz="1200" b="0" i="1" u="none" smtClean="0">
                              <a:latin typeface="Cambria Math"/>
                            </a:rPr>
                            <m:t>𝜕</m:t>
                          </m:r>
                          <m:sSub>
                            <m:sSubPr>
                              <m:ctrlPr>
                                <a:rPr lang="en-US" sz="1200" b="0" i="1" u="none" smtClean="0">
                                  <a:latin typeface="Cambria Math" charset="0"/>
                                </a:rPr>
                              </m:ctrlPr>
                            </m:sSubPr>
                            <m:e>
                              <m:r>
                                <a:rPr lang="en-US" sz="1200" b="0" i="1" u="none" smtClean="0">
                                  <a:latin typeface="Cambria Math"/>
                                </a:rPr>
                                <m:t>𝑦</m:t>
                              </m:r>
                            </m:e>
                            <m:sub>
                              <m:r>
                                <m:rPr>
                                  <m:sty m:val="p"/>
                                </m:rPr>
                                <a:rPr lang="en-US" sz="1200" b="0" i="0" u="none" smtClean="0">
                                  <a:latin typeface="Cambria Math"/>
                                </a:rPr>
                                <m:t>first</m:t>
                              </m:r>
                              <m:r>
                                <a:rPr lang="en-US" sz="1200" b="0" i="0" u="none" smtClean="0">
                                  <a:latin typeface="Cambria Math"/>
                                </a:rPr>
                                <m:t>−</m:t>
                              </m:r>
                              <m:r>
                                <m:rPr>
                                  <m:sty m:val="p"/>
                                </m:rPr>
                                <a:rPr lang="en-US" sz="1200" b="0" i="0" u="none" smtClean="0">
                                  <a:latin typeface="Cambria Math"/>
                                </a:rPr>
                                <m:t>layer</m:t>
                              </m:r>
                            </m:sub>
                          </m:sSub>
                        </m:den>
                      </m:f>
                    </m:oMath>
                  </m:oMathPara>
                </a14:m>
                <a:endParaRPr lang="en-US" sz="1200" u="none" dirty="0"/>
              </a:p>
            </p:txBody>
          </p:sp>
        </mc:Choice>
        <mc:Fallback xmlns="">
          <p:sp>
            <p:nvSpPr>
              <p:cNvPr id="53" name="TextBox 52"/>
              <p:cNvSpPr txBox="1">
                <a:spLocks noRot="1" noChangeAspect="1" noMove="1" noResize="1" noEditPoints="1" noAdjustHandles="1" noChangeArrowheads="1" noChangeShapeType="1" noTextEdit="1"/>
              </p:cNvSpPr>
              <p:nvPr/>
            </p:nvSpPr>
            <p:spPr>
              <a:xfrm>
                <a:off x="5638800" y="5143536"/>
                <a:ext cx="1859932" cy="497700"/>
              </a:xfrm>
              <a:prstGeom prst="rect">
                <a:avLst/>
              </a:prstGeom>
              <a:blipFill rotWithShape="1">
                <a:blip r:embed="rId4"/>
                <a:stretch>
                  <a:fillRect/>
                </a:stretch>
              </a:blipFill>
              <a:ln>
                <a:solidFill>
                  <a:srgbClr val="FF0000"/>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TextBox 6"/>
              <p:cNvSpPr txBox="1"/>
              <p:nvPr/>
            </p:nvSpPr>
            <p:spPr>
              <a:xfrm>
                <a:off x="2071274" y="4648200"/>
                <a:ext cx="444609"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sz="1800" b="0" i="1" u="none" smtClean="0">
                              <a:latin typeface="Cambria Math" charset="0"/>
                            </a:rPr>
                          </m:ctrlPr>
                        </m:sSubPr>
                        <m:e>
                          <m:r>
                            <a:rPr lang="en-US" sz="1800" b="0" i="1" u="none" smtClean="0">
                              <a:latin typeface="Cambria Math"/>
                            </a:rPr>
                            <m:t>𝑥</m:t>
                          </m:r>
                        </m:e>
                        <m:sub>
                          <m:r>
                            <a:rPr lang="en-US" sz="1800" b="0" i="1" u="none" smtClean="0">
                              <a:latin typeface="Cambria Math"/>
                            </a:rPr>
                            <m:t>𝑖</m:t>
                          </m:r>
                        </m:sub>
                      </m:sSub>
                    </m:oMath>
                  </m:oMathPara>
                </a14:m>
                <a:endParaRPr lang="en-US" sz="1800" u="none" dirty="0"/>
              </a:p>
            </p:txBody>
          </p:sp>
        </mc:Choice>
        <mc:Fallback xmlns="">
          <p:sp>
            <p:nvSpPr>
              <p:cNvPr id="7" name="TextBox 6"/>
              <p:cNvSpPr txBox="1">
                <a:spLocks noRot="1" noChangeAspect="1" noMove="1" noResize="1" noEditPoints="1" noAdjustHandles="1" noChangeArrowheads="1" noChangeShapeType="1" noTextEdit="1"/>
              </p:cNvSpPr>
              <p:nvPr/>
            </p:nvSpPr>
            <p:spPr>
              <a:xfrm>
                <a:off x="2071274" y="4648200"/>
                <a:ext cx="444609" cy="369332"/>
              </a:xfrm>
              <a:prstGeom prst="rect">
                <a:avLst/>
              </a:prstGeom>
              <a:blipFill>
                <a:blip r:embed="rId5"/>
                <a:stretch>
                  <a:fillRect b="-166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7" name="TextBox 36"/>
              <p:cNvSpPr txBox="1"/>
              <p:nvPr/>
            </p:nvSpPr>
            <p:spPr>
              <a:xfrm>
                <a:off x="3505200" y="4627911"/>
                <a:ext cx="446276"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sz="1800" b="0" i="1" u="none" smtClean="0">
                              <a:latin typeface="Cambria Math" charset="0"/>
                            </a:rPr>
                          </m:ctrlPr>
                        </m:sSubPr>
                        <m:e>
                          <m:r>
                            <a:rPr lang="en-US" sz="1800" b="0" i="1" u="none" smtClean="0">
                              <a:latin typeface="Cambria Math"/>
                            </a:rPr>
                            <m:t>𝑦</m:t>
                          </m:r>
                        </m:e>
                        <m:sub>
                          <m:r>
                            <a:rPr lang="en-US" sz="1800" b="0" i="1" u="none" smtClean="0">
                              <a:latin typeface="Cambria Math"/>
                            </a:rPr>
                            <m:t>𝑖</m:t>
                          </m:r>
                        </m:sub>
                      </m:sSub>
                    </m:oMath>
                  </m:oMathPara>
                </a14:m>
                <a:endParaRPr lang="en-US" sz="1800" u="none" dirty="0"/>
              </a:p>
            </p:txBody>
          </p:sp>
        </mc:Choice>
        <mc:Fallback xmlns="">
          <p:sp>
            <p:nvSpPr>
              <p:cNvPr id="37" name="TextBox 36"/>
              <p:cNvSpPr txBox="1">
                <a:spLocks noRot="1" noChangeAspect="1" noMove="1" noResize="1" noEditPoints="1" noAdjustHandles="1" noChangeArrowheads="1" noChangeShapeType="1" noTextEdit="1"/>
              </p:cNvSpPr>
              <p:nvPr/>
            </p:nvSpPr>
            <p:spPr>
              <a:xfrm>
                <a:off x="3505200" y="4627911"/>
                <a:ext cx="446276" cy="369332"/>
              </a:xfrm>
              <a:prstGeom prst="rect">
                <a:avLst/>
              </a:prstGeom>
              <a:blipFill>
                <a:blip r:embed="rId6"/>
                <a:stretch>
                  <a:fillRect b="-8197"/>
                </a:stretch>
              </a:blipFill>
            </p:spPr>
            <p:txBody>
              <a:bodyPr/>
              <a:lstStyle/>
              <a:p>
                <a:r>
                  <a:rPr lang="en-US">
                    <a:noFill/>
                  </a:rPr>
                  <a:t> </a:t>
                </a:r>
              </a:p>
            </p:txBody>
          </p:sp>
        </mc:Fallback>
      </mc:AlternateContent>
      <p:sp>
        <p:nvSpPr>
          <p:cNvPr id="8" name="Rectangle 7"/>
          <p:cNvSpPr/>
          <p:nvPr/>
        </p:nvSpPr>
        <p:spPr>
          <a:xfrm>
            <a:off x="76200" y="1295400"/>
            <a:ext cx="1219200" cy="106680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sz="1100" u="none" dirty="0" smtClean="0"/>
              <a:t>We derive the update rules for a 1D convolution, but the idea is the same for bigger dimensions.  </a:t>
            </a:r>
            <a:endParaRPr lang="en-US" sz="1100" u="none" dirty="0"/>
          </a:p>
        </p:txBody>
      </p:sp>
      <mc:AlternateContent xmlns:mc="http://schemas.openxmlformats.org/markup-compatibility/2006" xmlns:a14="http://schemas.microsoft.com/office/drawing/2010/main">
        <mc:Choice Requires="a14">
          <p:sp>
            <p:nvSpPr>
              <p:cNvPr id="27" name="Rectangle 26"/>
              <p:cNvSpPr/>
              <p:nvPr/>
            </p:nvSpPr>
            <p:spPr>
              <a:xfrm>
                <a:off x="2735536" y="1521216"/>
                <a:ext cx="4920513" cy="784254"/>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acc>
                        <m:accPr>
                          <m:chr m:val="̃"/>
                          <m:ctrlPr>
                            <a:rPr lang="en-US" sz="1600" i="1" u="none" smtClean="0">
                              <a:latin typeface="Cambria Math" charset="0"/>
                            </a:rPr>
                          </m:ctrlPr>
                        </m:accPr>
                        <m:e>
                          <m:r>
                            <a:rPr lang="en-US" sz="1600" i="1" u="none">
                              <a:latin typeface="Cambria Math"/>
                            </a:rPr>
                            <m:t>𝑦</m:t>
                          </m:r>
                        </m:e>
                      </m:acc>
                      <m:r>
                        <a:rPr lang="en-US" sz="1600" b="0" i="1" u="none" smtClean="0">
                          <a:latin typeface="Cambria Math"/>
                        </a:rPr>
                        <m:t>=</m:t>
                      </m:r>
                      <m:r>
                        <a:rPr lang="en-US" sz="1600" b="0" i="1" u="none" smtClean="0">
                          <a:latin typeface="Cambria Math"/>
                        </a:rPr>
                        <m:t>𝑤</m:t>
                      </m:r>
                      <m:r>
                        <a:rPr lang="en-US" sz="1600" b="0" i="1" u="none" smtClean="0">
                          <a:latin typeface="Cambria Math"/>
                        </a:rPr>
                        <m:t>∗</m:t>
                      </m:r>
                      <m:r>
                        <a:rPr lang="en-US" sz="1600" b="0" i="1" u="none" smtClean="0">
                          <a:latin typeface="Cambria Math"/>
                        </a:rPr>
                        <m:t>𝑥</m:t>
                      </m:r>
                      <m:r>
                        <a:rPr lang="en-US" sz="1600" b="0" i="1" u="none" smtClean="0">
                          <a:latin typeface="Cambria Math"/>
                        </a:rPr>
                        <m:t>   ⟺   </m:t>
                      </m:r>
                      <m:sSub>
                        <m:sSubPr>
                          <m:ctrlPr>
                            <a:rPr lang="en-US" sz="1600" b="0" i="1" u="none" smtClean="0">
                              <a:latin typeface="Cambria Math" charset="0"/>
                            </a:rPr>
                          </m:ctrlPr>
                        </m:sSubPr>
                        <m:e>
                          <m:acc>
                            <m:accPr>
                              <m:chr m:val="̃"/>
                              <m:ctrlPr>
                                <a:rPr lang="en-US" sz="1600" b="0" i="1" u="none" smtClean="0">
                                  <a:latin typeface="Cambria Math" charset="0"/>
                                </a:rPr>
                              </m:ctrlPr>
                            </m:accPr>
                            <m:e>
                              <m:r>
                                <a:rPr lang="en-US" sz="1600" i="1" u="none">
                                  <a:latin typeface="Cambria Math"/>
                                </a:rPr>
                                <m:t>𝑦</m:t>
                              </m:r>
                            </m:e>
                          </m:acc>
                        </m:e>
                        <m:sub>
                          <m:r>
                            <a:rPr lang="en-US" sz="1600" b="0" i="1" u="none" smtClean="0">
                              <a:latin typeface="Cambria Math"/>
                            </a:rPr>
                            <m:t>𝑖</m:t>
                          </m:r>
                        </m:sub>
                      </m:sSub>
                      <m:r>
                        <a:rPr lang="en-US" sz="1600" i="1" u="none">
                          <a:latin typeface="Cambria Math"/>
                        </a:rPr>
                        <m:t>=</m:t>
                      </m:r>
                      <m:nary>
                        <m:naryPr>
                          <m:chr m:val="∑"/>
                          <m:ctrlPr>
                            <a:rPr lang="en-US" sz="1600" i="1" u="none" smtClean="0">
                              <a:latin typeface="Cambria Math" charset="0"/>
                            </a:rPr>
                          </m:ctrlPr>
                        </m:naryPr>
                        <m:sub>
                          <m:r>
                            <m:rPr>
                              <m:brk m:alnAt="23"/>
                            </m:rPr>
                            <a:rPr lang="en-US" sz="1600" b="0" i="1" u="none" smtClean="0">
                              <a:latin typeface="Cambria Math"/>
                            </a:rPr>
                            <m:t>𝑎</m:t>
                          </m:r>
                          <m:r>
                            <a:rPr lang="en-US" sz="1600" b="0" i="1" u="none" smtClean="0">
                              <a:latin typeface="Cambria Math"/>
                            </a:rPr>
                            <m:t>=0</m:t>
                          </m:r>
                        </m:sub>
                        <m:sup>
                          <m:r>
                            <a:rPr lang="en-US" sz="1600" b="0" i="1" u="none" smtClean="0">
                              <a:latin typeface="Cambria Math"/>
                            </a:rPr>
                            <m:t>𝑚</m:t>
                          </m:r>
                          <m:r>
                            <a:rPr lang="en-US" sz="1600" b="0" i="1" u="none" smtClean="0">
                              <a:latin typeface="Cambria Math"/>
                            </a:rPr>
                            <m:t>−1</m:t>
                          </m:r>
                        </m:sup>
                        <m:e>
                          <m:sSub>
                            <m:sSubPr>
                              <m:ctrlPr>
                                <a:rPr lang="en-US" sz="1600" b="0" i="1" u="none" smtClean="0">
                                  <a:latin typeface="Cambria Math" charset="0"/>
                                </a:rPr>
                              </m:ctrlPr>
                            </m:sSubPr>
                            <m:e>
                              <m:r>
                                <a:rPr lang="en-US" sz="1600" b="0" i="1" u="none" smtClean="0">
                                  <a:latin typeface="Cambria Math"/>
                                </a:rPr>
                                <m:t>𝑤</m:t>
                              </m:r>
                            </m:e>
                            <m:sub>
                              <m:r>
                                <a:rPr lang="en-US" sz="1600" b="0" i="1" u="none" smtClean="0">
                                  <a:latin typeface="Cambria Math"/>
                                </a:rPr>
                                <m:t>𝑎</m:t>
                              </m:r>
                            </m:sub>
                          </m:sSub>
                        </m:e>
                      </m:nary>
                      <m:sSub>
                        <m:sSubPr>
                          <m:ctrlPr>
                            <a:rPr lang="en-US" sz="1600" b="0" i="1" u="none" smtClean="0">
                              <a:latin typeface="Cambria Math" charset="0"/>
                            </a:rPr>
                          </m:ctrlPr>
                        </m:sSubPr>
                        <m:e>
                          <m:r>
                            <a:rPr lang="en-US" sz="1600" b="0" i="1" u="none" smtClean="0">
                              <a:latin typeface="Cambria Math"/>
                            </a:rPr>
                            <m:t>𝑥</m:t>
                          </m:r>
                        </m:e>
                        <m:sub>
                          <m:r>
                            <a:rPr lang="en-US" sz="1600" b="0" i="1" u="none" smtClean="0">
                              <a:latin typeface="Cambria Math"/>
                            </a:rPr>
                            <m:t>𝑖</m:t>
                          </m:r>
                          <m:r>
                            <a:rPr lang="en-US" sz="1600" b="0" i="1" u="none" smtClean="0">
                              <a:latin typeface="Cambria Math"/>
                            </a:rPr>
                            <m:t>−</m:t>
                          </m:r>
                          <m:r>
                            <a:rPr lang="en-US" sz="1600" b="0" i="1" u="none" smtClean="0">
                              <a:latin typeface="Cambria Math"/>
                            </a:rPr>
                            <m:t>𝑎</m:t>
                          </m:r>
                        </m:sub>
                      </m:sSub>
                      <m:r>
                        <a:rPr lang="en-US" sz="1600" b="0" i="1" u="none" smtClean="0">
                          <a:latin typeface="Cambria Math"/>
                        </a:rPr>
                        <m:t>=</m:t>
                      </m:r>
                      <m:nary>
                        <m:naryPr>
                          <m:chr m:val="∑"/>
                          <m:ctrlPr>
                            <a:rPr lang="en-US" sz="1600" i="1" u="none">
                              <a:latin typeface="Cambria Math" charset="0"/>
                            </a:rPr>
                          </m:ctrlPr>
                        </m:naryPr>
                        <m:sub>
                          <m:r>
                            <m:rPr>
                              <m:brk m:alnAt="23"/>
                            </m:rPr>
                            <a:rPr lang="en-US" sz="1600" i="1" u="none">
                              <a:latin typeface="Cambria Math"/>
                            </a:rPr>
                            <m:t>𝑎</m:t>
                          </m:r>
                          <m:r>
                            <a:rPr lang="en-US" sz="1600" i="1" u="none">
                              <a:latin typeface="Cambria Math"/>
                            </a:rPr>
                            <m:t>=0</m:t>
                          </m:r>
                        </m:sub>
                        <m:sup>
                          <m:r>
                            <a:rPr lang="en-US" sz="1600" i="1" u="none">
                              <a:latin typeface="Cambria Math"/>
                            </a:rPr>
                            <m:t>𝑚</m:t>
                          </m:r>
                          <m:r>
                            <a:rPr lang="en-US" sz="1600" i="1" u="none">
                              <a:latin typeface="Cambria Math"/>
                            </a:rPr>
                            <m:t>−1</m:t>
                          </m:r>
                        </m:sup>
                        <m:e>
                          <m:sSub>
                            <m:sSubPr>
                              <m:ctrlPr>
                                <a:rPr lang="en-US" sz="1600" i="1" u="none">
                                  <a:latin typeface="Cambria Math" charset="0"/>
                                </a:rPr>
                              </m:ctrlPr>
                            </m:sSubPr>
                            <m:e>
                              <m:r>
                                <a:rPr lang="en-US" sz="1600" i="1" u="none">
                                  <a:latin typeface="Cambria Math"/>
                                </a:rPr>
                                <m:t>𝑤</m:t>
                              </m:r>
                            </m:e>
                            <m:sub>
                              <m:r>
                                <a:rPr lang="en-US" sz="1600" i="1" u="none">
                                  <a:latin typeface="Cambria Math"/>
                                </a:rPr>
                                <m:t>𝑖</m:t>
                              </m:r>
                              <m:r>
                                <a:rPr lang="en-US" sz="1600" i="1" u="none">
                                  <a:latin typeface="Cambria Math"/>
                                </a:rPr>
                                <m:t>−</m:t>
                              </m:r>
                              <m:r>
                                <a:rPr lang="en-US" sz="1600" i="1" u="none">
                                  <a:latin typeface="Cambria Math"/>
                                </a:rPr>
                                <m:t>𝑎</m:t>
                              </m:r>
                            </m:sub>
                          </m:sSub>
                        </m:e>
                      </m:nary>
                      <m:sSub>
                        <m:sSubPr>
                          <m:ctrlPr>
                            <a:rPr lang="en-US" sz="1600" i="1" u="none">
                              <a:latin typeface="Cambria Math" charset="0"/>
                            </a:rPr>
                          </m:ctrlPr>
                        </m:sSubPr>
                        <m:e>
                          <m:r>
                            <a:rPr lang="en-US" sz="1600" i="1" u="none">
                              <a:latin typeface="Cambria Math"/>
                            </a:rPr>
                            <m:t>𝑥</m:t>
                          </m:r>
                        </m:e>
                        <m:sub>
                          <m:r>
                            <a:rPr lang="en-US" sz="1600" b="0" i="1" u="none" smtClean="0">
                              <a:latin typeface="Cambria Math"/>
                            </a:rPr>
                            <m:t>𝑎</m:t>
                          </m:r>
                        </m:sub>
                      </m:sSub>
                      <m:r>
                        <a:rPr lang="en-US" sz="1600" b="0" i="1" u="none" smtClean="0">
                          <a:latin typeface="Cambria Math"/>
                        </a:rPr>
                        <m:t>     ∀</m:t>
                      </m:r>
                      <m:r>
                        <a:rPr lang="en-US" sz="1600" b="0" i="1" u="none" smtClean="0">
                          <a:latin typeface="Cambria Math"/>
                        </a:rPr>
                        <m:t>𝑖</m:t>
                      </m:r>
                    </m:oMath>
                  </m:oMathPara>
                </a14:m>
                <a:endParaRPr lang="en-US" sz="1600" dirty="0"/>
              </a:p>
            </p:txBody>
          </p:sp>
        </mc:Choice>
        <mc:Fallback xmlns="">
          <p:sp>
            <p:nvSpPr>
              <p:cNvPr id="27" name="Rectangle 26"/>
              <p:cNvSpPr>
                <a:spLocks noRot="1" noChangeAspect="1" noMove="1" noResize="1" noEditPoints="1" noAdjustHandles="1" noChangeArrowheads="1" noChangeShapeType="1" noTextEdit="1"/>
              </p:cNvSpPr>
              <p:nvPr/>
            </p:nvSpPr>
            <p:spPr>
              <a:xfrm>
                <a:off x="2735536" y="1521216"/>
                <a:ext cx="4920513" cy="784254"/>
              </a:xfrm>
              <a:prstGeom prst="rect">
                <a:avLst/>
              </a:prstGeom>
              <a:blipFill>
                <a:blip r:embed="rId7"/>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9" name="Rectangle 38"/>
              <p:cNvSpPr/>
              <p:nvPr/>
            </p:nvSpPr>
            <p:spPr>
              <a:xfrm>
                <a:off x="2746199" y="2138574"/>
                <a:ext cx="3039422" cy="338554"/>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1600" b="0" i="1" u="none" smtClean="0">
                          <a:latin typeface="Cambria Math"/>
                        </a:rPr>
                        <m:t>𝑦</m:t>
                      </m:r>
                      <m:r>
                        <a:rPr lang="en-US" sz="1600" b="0" i="1" u="none" smtClean="0">
                          <a:latin typeface="Cambria Math"/>
                        </a:rPr>
                        <m:t>=</m:t>
                      </m:r>
                      <m:r>
                        <a:rPr lang="en-US" sz="1600" b="0" i="1" u="none" smtClean="0">
                          <a:latin typeface="Cambria Math"/>
                        </a:rPr>
                        <m:t>𝑓</m:t>
                      </m:r>
                      <m:d>
                        <m:dPr>
                          <m:ctrlPr>
                            <a:rPr lang="en-US" sz="1600" b="0" i="1" u="none" smtClean="0">
                              <a:latin typeface="Cambria Math" charset="0"/>
                            </a:rPr>
                          </m:ctrlPr>
                        </m:dPr>
                        <m:e>
                          <m:acc>
                            <m:accPr>
                              <m:chr m:val="̃"/>
                              <m:ctrlPr>
                                <a:rPr lang="en-US" sz="1600" i="1" u="none">
                                  <a:latin typeface="Cambria Math" charset="0"/>
                                </a:rPr>
                              </m:ctrlPr>
                            </m:accPr>
                            <m:e>
                              <m:r>
                                <a:rPr lang="en-US" sz="1600" i="1" u="none">
                                  <a:latin typeface="Cambria Math"/>
                                </a:rPr>
                                <m:t>𝑦</m:t>
                              </m:r>
                            </m:e>
                          </m:acc>
                        </m:e>
                      </m:d>
                      <m:r>
                        <a:rPr lang="en-US" sz="1600" b="0" i="1" u="none" smtClean="0">
                          <a:latin typeface="Cambria Math"/>
                        </a:rPr>
                        <m:t>  </m:t>
                      </m:r>
                      <m:r>
                        <a:rPr lang="en-US" sz="1600" i="1" u="none">
                          <a:latin typeface="Cambria Math"/>
                          <a:ea typeface="Cambria Math"/>
                        </a:rPr>
                        <m:t>⟺</m:t>
                      </m:r>
                      <m:r>
                        <a:rPr lang="en-US" sz="1600" b="0" i="1" u="none" smtClean="0">
                          <a:latin typeface="Cambria Math"/>
                          <a:ea typeface="Cambria Math"/>
                        </a:rPr>
                        <m:t>    </m:t>
                      </m:r>
                      <m:sSub>
                        <m:sSubPr>
                          <m:ctrlPr>
                            <a:rPr lang="en-US" sz="1600" b="0" i="1" u="none" smtClean="0">
                              <a:latin typeface="Cambria Math" charset="0"/>
                            </a:rPr>
                          </m:ctrlPr>
                        </m:sSubPr>
                        <m:e>
                          <m:sSub>
                            <m:sSubPr>
                              <m:ctrlPr>
                                <a:rPr lang="en-US" sz="1600" b="0" i="1" u="none" smtClean="0">
                                  <a:latin typeface="Cambria Math" charset="0"/>
                                </a:rPr>
                              </m:ctrlPr>
                            </m:sSubPr>
                            <m:e>
                              <m:r>
                                <a:rPr lang="en-US" sz="1600" b="0" i="1" u="none" smtClean="0">
                                  <a:latin typeface="Cambria Math"/>
                                </a:rPr>
                                <m:t>𝑦</m:t>
                              </m:r>
                            </m:e>
                            <m:sub>
                              <m:r>
                                <a:rPr lang="en-US" sz="1600" b="0" i="1" u="none" smtClean="0">
                                  <a:latin typeface="Cambria Math"/>
                                </a:rPr>
                                <m:t>𝑖</m:t>
                              </m:r>
                            </m:sub>
                          </m:sSub>
                          <m:r>
                            <a:rPr lang="en-US" sz="1600" b="0" i="1" u="none" smtClean="0">
                              <a:latin typeface="Cambria Math"/>
                            </a:rPr>
                            <m:t>=</m:t>
                          </m:r>
                          <m:r>
                            <a:rPr lang="en-US" sz="1600" b="0" i="1" u="none" smtClean="0">
                              <a:latin typeface="Cambria Math"/>
                            </a:rPr>
                            <m:t>𝑓</m:t>
                          </m:r>
                          <m:r>
                            <a:rPr lang="en-US" sz="1600" b="0" i="1" u="none" smtClean="0">
                              <a:latin typeface="Cambria Math"/>
                            </a:rPr>
                            <m:t>(</m:t>
                          </m:r>
                          <m:acc>
                            <m:accPr>
                              <m:chr m:val="̃"/>
                              <m:ctrlPr>
                                <a:rPr lang="en-US" sz="1600" b="0" i="1" u="none" smtClean="0">
                                  <a:latin typeface="Cambria Math" charset="0"/>
                                </a:rPr>
                              </m:ctrlPr>
                            </m:accPr>
                            <m:e>
                              <m:r>
                                <a:rPr lang="en-US" sz="1600" i="1" u="none">
                                  <a:latin typeface="Cambria Math"/>
                                </a:rPr>
                                <m:t>𝑦</m:t>
                              </m:r>
                            </m:e>
                          </m:acc>
                        </m:e>
                        <m:sub>
                          <m:r>
                            <a:rPr lang="en-US" sz="1600" b="0" i="1" u="none" smtClean="0">
                              <a:latin typeface="Cambria Math"/>
                            </a:rPr>
                            <m:t>𝑖</m:t>
                          </m:r>
                        </m:sub>
                      </m:sSub>
                      <m:r>
                        <a:rPr lang="en-US" sz="1600" b="0" i="1" u="none" smtClean="0">
                          <a:latin typeface="Cambria Math"/>
                        </a:rPr>
                        <m:t>)</m:t>
                      </m:r>
                      <m:r>
                        <a:rPr lang="en-US" sz="1600" b="0" i="0" u="none" smtClean="0">
                          <a:latin typeface="Cambria Math"/>
                        </a:rPr>
                        <m:t>    </m:t>
                      </m:r>
                      <m:r>
                        <a:rPr lang="en-US" sz="1600" b="0" i="1" u="none" smtClean="0">
                          <a:latin typeface="Cambria Math"/>
                        </a:rPr>
                        <m:t> ∀</m:t>
                      </m:r>
                      <m:r>
                        <a:rPr lang="en-US" sz="1600" b="0" i="1" u="none" smtClean="0">
                          <a:latin typeface="Cambria Math"/>
                        </a:rPr>
                        <m:t>𝑖</m:t>
                      </m:r>
                      <m:r>
                        <a:rPr lang="en-US" sz="1600" b="0" i="0" u="none" smtClean="0">
                          <a:latin typeface="Cambria Math"/>
                        </a:rPr>
                        <m:t> </m:t>
                      </m:r>
                    </m:oMath>
                  </m:oMathPara>
                </a14:m>
                <a:endParaRPr lang="en-US" sz="1600" dirty="0"/>
              </a:p>
            </p:txBody>
          </p:sp>
        </mc:Choice>
        <mc:Fallback xmlns="">
          <p:sp>
            <p:nvSpPr>
              <p:cNvPr id="39" name="Rectangle 38"/>
              <p:cNvSpPr>
                <a:spLocks noRot="1" noChangeAspect="1" noMove="1" noResize="1" noEditPoints="1" noAdjustHandles="1" noChangeArrowheads="1" noChangeShapeType="1" noTextEdit="1"/>
              </p:cNvSpPr>
              <p:nvPr/>
            </p:nvSpPr>
            <p:spPr>
              <a:xfrm>
                <a:off x="2746199" y="2138574"/>
                <a:ext cx="3039422" cy="338554"/>
              </a:xfrm>
              <a:prstGeom prst="rect">
                <a:avLst/>
              </a:prstGeom>
              <a:blipFill>
                <a:blip r:embed="rId8"/>
                <a:stretch>
                  <a:fillRect b="-1272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0" name="Rectangle 39"/>
              <p:cNvSpPr/>
              <p:nvPr/>
            </p:nvSpPr>
            <p:spPr>
              <a:xfrm>
                <a:off x="2758344" y="2585847"/>
                <a:ext cx="816697" cy="602088"/>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f>
                        <m:fPr>
                          <m:ctrlPr>
                            <a:rPr lang="en-US" sz="1600" b="0" i="1" u="none" smtClean="0">
                              <a:latin typeface="Cambria Math" charset="0"/>
                            </a:rPr>
                          </m:ctrlPr>
                        </m:fPr>
                        <m:num>
                          <m:r>
                            <a:rPr lang="en-US" sz="1600" b="0" i="1" u="none" smtClean="0">
                              <a:latin typeface="Cambria Math"/>
                            </a:rPr>
                            <m:t>𝜕</m:t>
                          </m:r>
                          <m:sSub>
                            <m:sSubPr>
                              <m:ctrlPr>
                                <a:rPr lang="en-US" sz="1600" b="0" i="1" u="none" smtClean="0">
                                  <a:latin typeface="Cambria Math" charset="0"/>
                                </a:rPr>
                              </m:ctrlPr>
                            </m:sSubPr>
                            <m:e>
                              <m:r>
                                <a:rPr lang="en-US" sz="1600" b="0" i="1" u="none" smtClean="0">
                                  <a:latin typeface="Cambria Math"/>
                                </a:rPr>
                                <m:t>𝐸</m:t>
                              </m:r>
                            </m:e>
                            <m:sub>
                              <m:r>
                                <a:rPr lang="en-US" sz="1600" b="0" i="1" u="none" smtClean="0">
                                  <a:latin typeface="Cambria Math"/>
                                </a:rPr>
                                <m:t>𝑑</m:t>
                              </m:r>
                            </m:sub>
                          </m:sSub>
                        </m:num>
                        <m:den>
                          <m:r>
                            <a:rPr lang="en-US" sz="1600" b="0" i="1" u="none" smtClean="0">
                              <a:latin typeface="Cambria Math"/>
                            </a:rPr>
                            <m:t>𝜕</m:t>
                          </m:r>
                          <m:sSub>
                            <m:sSubPr>
                              <m:ctrlPr>
                                <a:rPr lang="en-US" sz="1600" b="0" i="1" u="none" smtClean="0">
                                  <a:latin typeface="Cambria Math" charset="0"/>
                                </a:rPr>
                              </m:ctrlPr>
                            </m:sSubPr>
                            <m:e>
                              <m:r>
                                <a:rPr lang="en-US" sz="1600" b="0" i="1" u="none" smtClean="0">
                                  <a:latin typeface="Cambria Math"/>
                                </a:rPr>
                                <m:t>𝑤</m:t>
                              </m:r>
                            </m:e>
                            <m:sub>
                              <m:r>
                                <a:rPr lang="en-US" sz="1600" b="0" i="1" u="none" smtClean="0">
                                  <a:latin typeface="Cambria Math"/>
                                </a:rPr>
                                <m:t>𝑎</m:t>
                              </m:r>
                            </m:sub>
                          </m:sSub>
                        </m:den>
                      </m:f>
                      <m:r>
                        <a:rPr lang="en-US" sz="1600" b="0" i="1" u="none" smtClean="0">
                          <a:latin typeface="Cambria Math"/>
                        </a:rPr>
                        <m:t>=</m:t>
                      </m:r>
                    </m:oMath>
                  </m:oMathPara>
                </a14:m>
                <a:endParaRPr lang="en-US" sz="1600" u="none" dirty="0"/>
              </a:p>
            </p:txBody>
          </p:sp>
        </mc:Choice>
        <mc:Fallback xmlns="">
          <p:sp>
            <p:nvSpPr>
              <p:cNvPr id="40" name="Rectangle 39"/>
              <p:cNvSpPr>
                <a:spLocks noRot="1" noChangeAspect="1" noMove="1" noResize="1" noEditPoints="1" noAdjustHandles="1" noChangeArrowheads="1" noChangeShapeType="1" noTextEdit="1"/>
              </p:cNvSpPr>
              <p:nvPr/>
            </p:nvSpPr>
            <p:spPr>
              <a:xfrm>
                <a:off x="2758344" y="2585847"/>
                <a:ext cx="816697" cy="602088"/>
              </a:xfrm>
              <a:prstGeom prst="rect">
                <a:avLst/>
              </a:prstGeom>
              <a:blipFill>
                <a:blip r:embed="rId9"/>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3" name="Rectangle 42"/>
              <p:cNvSpPr/>
              <p:nvPr/>
            </p:nvSpPr>
            <p:spPr>
              <a:xfrm>
                <a:off x="2790906" y="3194998"/>
                <a:ext cx="686427" cy="538802"/>
              </a:xfrm>
              <a:prstGeom prst="rect">
                <a:avLst/>
              </a:prstGeom>
            </p:spPr>
            <p:txBody>
              <a:bodyPr wrap="square">
                <a:spAutoFit/>
              </a:bodyPr>
              <a:lstStyle/>
              <a:p>
                <a:pPr/>
                <a14:m>
                  <m:oMathPara xmlns:m="http://schemas.openxmlformats.org/officeDocument/2006/math">
                    <m:oMathParaPr>
                      <m:jc m:val="left"/>
                    </m:oMathParaPr>
                    <m:oMath xmlns:m="http://schemas.openxmlformats.org/officeDocument/2006/math">
                      <m:f>
                        <m:fPr>
                          <m:ctrlPr>
                            <a:rPr lang="en-US" sz="1400" i="1" u="none" smtClean="0">
                              <a:latin typeface="Cambria Math" charset="0"/>
                            </a:rPr>
                          </m:ctrlPr>
                        </m:fPr>
                        <m:num>
                          <m:r>
                            <a:rPr lang="en-US" sz="1400" i="1" u="none">
                              <a:latin typeface="Cambria Math"/>
                            </a:rPr>
                            <m:t>𝜕</m:t>
                          </m:r>
                          <m:sSub>
                            <m:sSubPr>
                              <m:ctrlPr>
                                <a:rPr lang="en-US" sz="1400" i="1" u="none">
                                  <a:latin typeface="Cambria Math" charset="0"/>
                                </a:rPr>
                              </m:ctrlPr>
                            </m:sSubPr>
                            <m:e>
                              <m:r>
                                <a:rPr lang="en-US" sz="1400" i="1" u="none">
                                  <a:latin typeface="Cambria Math"/>
                                </a:rPr>
                                <m:t>𝐸</m:t>
                              </m:r>
                            </m:e>
                            <m:sub>
                              <m:r>
                                <a:rPr lang="en-US" sz="1400" i="1" u="none">
                                  <a:latin typeface="Cambria Math"/>
                                </a:rPr>
                                <m:t>𝑑</m:t>
                              </m:r>
                            </m:sub>
                          </m:sSub>
                        </m:num>
                        <m:den>
                          <m:r>
                            <a:rPr lang="en-US" sz="1400" i="1" u="none">
                              <a:latin typeface="Cambria Math"/>
                            </a:rPr>
                            <m:t>𝜕</m:t>
                          </m:r>
                          <m:sSub>
                            <m:sSubPr>
                              <m:ctrlPr>
                                <a:rPr lang="en-US" sz="1400" i="1" u="none">
                                  <a:latin typeface="Cambria Math" charset="0"/>
                                </a:rPr>
                              </m:ctrlPr>
                            </m:sSubPr>
                            <m:e>
                              <m:acc>
                                <m:accPr>
                                  <m:chr m:val="̃"/>
                                  <m:ctrlPr>
                                    <a:rPr lang="en-US" sz="1400" i="1" u="none">
                                      <a:latin typeface="Cambria Math" charset="0"/>
                                    </a:rPr>
                                  </m:ctrlPr>
                                </m:accPr>
                                <m:e>
                                  <m:r>
                                    <a:rPr lang="en-US" sz="1400" i="1" u="none">
                                      <a:latin typeface="Cambria Math"/>
                                    </a:rPr>
                                    <m:t>𝑦</m:t>
                                  </m:r>
                                </m:e>
                              </m:acc>
                            </m:e>
                            <m:sub>
                              <m:r>
                                <a:rPr lang="en-US" sz="1400" i="1" u="none">
                                  <a:latin typeface="Cambria Math"/>
                                </a:rPr>
                                <m:t>𝑖</m:t>
                              </m:r>
                            </m:sub>
                          </m:sSub>
                        </m:den>
                      </m:f>
                      <m:r>
                        <a:rPr lang="en-US" sz="1400" b="0" i="1" u="none" smtClean="0">
                          <a:latin typeface="Cambria Math"/>
                        </a:rPr>
                        <m:t>=</m:t>
                      </m:r>
                    </m:oMath>
                  </m:oMathPara>
                </a14:m>
                <a:endParaRPr lang="en-US" sz="1400" u="none" dirty="0"/>
              </a:p>
            </p:txBody>
          </p:sp>
        </mc:Choice>
        <mc:Fallback xmlns="">
          <p:sp>
            <p:nvSpPr>
              <p:cNvPr id="43" name="Rectangle 42"/>
              <p:cNvSpPr>
                <a:spLocks noRot="1" noChangeAspect="1" noMove="1" noResize="1" noEditPoints="1" noAdjustHandles="1" noChangeArrowheads="1" noChangeShapeType="1" noTextEdit="1"/>
              </p:cNvSpPr>
              <p:nvPr/>
            </p:nvSpPr>
            <p:spPr>
              <a:xfrm>
                <a:off x="2790906" y="3194998"/>
                <a:ext cx="686427" cy="538802"/>
              </a:xfrm>
              <a:prstGeom prst="rect">
                <a:avLst/>
              </a:prstGeom>
              <a:blipFill>
                <a:blip r:embed="rId10"/>
                <a:stretch>
                  <a:fillRect b="-1124"/>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6" name="Rectangle 45"/>
              <p:cNvSpPr/>
              <p:nvPr/>
            </p:nvSpPr>
            <p:spPr>
              <a:xfrm>
                <a:off x="2782955" y="3804857"/>
                <a:ext cx="1082803" cy="538353"/>
              </a:xfrm>
              <a:prstGeom prst="rect">
                <a:avLst/>
              </a:prstGeom>
            </p:spPr>
            <p:txBody>
              <a:bodyPr wrap="square">
                <a:spAutoFit/>
              </a:bodyPr>
              <a:lstStyle/>
              <a:p>
                <a:pPr/>
                <a14:m>
                  <m:oMathPara xmlns:m="http://schemas.openxmlformats.org/officeDocument/2006/math">
                    <m:oMathParaPr>
                      <m:jc m:val="left"/>
                    </m:oMathParaPr>
                    <m:oMath xmlns:m="http://schemas.openxmlformats.org/officeDocument/2006/math">
                      <m:r>
                        <a:rPr lang="en-US" sz="1400" b="0" i="1" u="none" smtClean="0">
                          <a:latin typeface="Cambria Math"/>
                        </a:rPr>
                        <m:t>𝛿</m:t>
                      </m:r>
                      <m:r>
                        <a:rPr lang="en-US" sz="1400" b="0" i="1" u="none" smtClean="0">
                          <a:latin typeface="Cambria Math"/>
                        </a:rPr>
                        <m:t>= </m:t>
                      </m:r>
                      <m:f>
                        <m:fPr>
                          <m:ctrlPr>
                            <a:rPr lang="en-US" sz="1400" b="0" i="1" u="none" smtClean="0">
                              <a:latin typeface="Cambria Math" charset="0"/>
                            </a:rPr>
                          </m:ctrlPr>
                        </m:fPr>
                        <m:num>
                          <m:r>
                            <a:rPr lang="en-US" sz="1400" b="0" i="1" u="none" smtClean="0">
                              <a:latin typeface="Cambria Math"/>
                            </a:rPr>
                            <m:t>𝜕</m:t>
                          </m:r>
                          <m:sSub>
                            <m:sSubPr>
                              <m:ctrlPr>
                                <a:rPr lang="en-US" sz="1400" b="0" i="1" u="none" smtClean="0">
                                  <a:latin typeface="Cambria Math" charset="0"/>
                                </a:rPr>
                              </m:ctrlPr>
                            </m:sSubPr>
                            <m:e>
                              <m:r>
                                <a:rPr lang="en-US" sz="1400" b="0" i="1" u="none" smtClean="0">
                                  <a:latin typeface="Cambria Math"/>
                                </a:rPr>
                                <m:t>𝐸</m:t>
                              </m:r>
                            </m:e>
                            <m:sub>
                              <m:r>
                                <a:rPr lang="en-US" sz="1400" b="0" i="1" u="none" smtClean="0">
                                  <a:latin typeface="Cambria Math"/>
                                </a:rPr>
                                <m:t>𝑑</m:t>
                              </m:r>
                            </m:sub>
                          </m:sSub>
                        </m:num>
                        <m:den>
                          <m:r>
                            <a:rPr lang="en-US" sz="1400" b="0" i="1" u="none" smtClean="0">
                              <a:latin typeface="Cambria Math"/>
                            </a:rPr>
                            <m:t>𝜕</m:t>
                          </m:r>
                          <m:sSub>
                            <m:sSubPr>
                              <m:ctrlPr>
                                <a:rPr lang="en-US" sz="1400" b="0" i="1" u="none" smtClean="0">
                                  <a:latin typeface="Cambria Math" charset="0"/>
                                </a:rPr>
                              </m:ctrlPr>
                            </m:sSubPr>
                            <m:e>
                              <m:r>
                                <a:rPr lang="en-US" sz="1400" b="0" i="1" u="none" smtClean="0">
                                  <a:latin typeface="Cambria Math"/>
                                </a:rPr>
                                <m:t>𝑥</m:t>
                              </m:r>
                            </m:e>
                            <m:sub>
                              <m:r>
                                <a:rPr lang="en-US" sz="1400" b="0" i="1" u="none" smtClean="0">
                                  <a:latin typeface="Cambria Math"/>
                                </a:rPr>
                                <m:t>𝑎</m:t>
                              </m:r>
                            </m:sub>
                          </m:sSub>
                        </m:den>
                      </m:f>
                      <m:r>
                        <a:rPr lang="en-US" sz="1400" b="0" i="1" u="none" smtClean="0">
                          <a:latin typeface="Cambria Math"/>
                        </a:rPr>
                        <m:t>=</m:t>
                      </m:r>
                    </m:oMath>
                  </m:oMathPara>
                </a14:m>
                <a:endParaRPr lang="en-US" sz="1400" u="none" dirty="0"/>
              </a:p>
            </p:txBody>
          </p:sp>
        </mc:Choice>
        <mc:Fallback xmlns="">
          <p:sp>
            <p:nvSpPr>
              <p:cNvPr id="46" name="Rectangle 45"/>
              <p:cNvSpPr>
                <a:spLocks noRot="1" noChangeAspect="1" noMove="1" noResize="1" noEditPoints="1" noAdjustHandles="1" noChangeArrowheads="1" noChangeShapeType="1" noTextEdit="1"/>
              </p:cNvSpPr>
              <p:nvPr/>
            </p:nvSpPr>
            <p:spPr>
              <a:xfrm>
                <a:off x="2782955" y="3804857"/>
                <a:ext cx="1082803" cy="538353"/>
              </a:xfrm>
              <a:prstGeom prst="rect">
                <a:avLst/>
              </a:prstGeom>
              <a:blipFill>
                <a:blip r:embed="rId11"/>
                <a:stretch>
                  <a:fillRect/>
                </a:stretch>
              </a:blipFill>
            </p:spPr>
            <p:txBody>
              <a:bodyPr/>
              <a:lstStyle/>
              <a:p>
                <a:r>
                  <a:rPr lang="en-US">
                    <a:noFill/>
                  </a:rPr>
                  <a:t> </a:t>
                </a:r>
              </a:p>
            </p:txBody>
          </p:sp>
        </mc:Fallback>
      </mc:AlternateContent>
      <p:sp>
        <p:nvSpPr>
          <p:cNvPr id="33" name="Left Arrow Callout 32"/>
          <p:cNvSpPr/>
          <p:nvPr/>
        </p:nvSpPr>
        <p:spPr>
          <a:xfrm>
            <a:off x="7231049" y="1768502"/>
            <a:ext cx="1676400" cy="296849"/>
          </a:xfrm>
          <a:prstGeom prst="leftArrowCallout">
            <a:avLst>
              <a:gd name="adj1" fmla="val 25000"/>
              <a:gd name="adj2" fmla="val 25000"/>
              <a:gd name="adj3" fmla="val 25000"/>
              <a:gd name="adj4" fmla="val 86321"/>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sz="1400" u="none" dirty="0"/>
              <a:t>The </a:t>
            </a:r>
            <a:r>
              <a:rPr lang="en-US" sz="1400" u="none" dirty="0" smtClean="0"/>
              <a:t>convolution</a:t>
            </a:r>
            <a:endParaRPr lang="en-US" sz="1400" u="none" dirty="0"/>
          </a:p>
        </p:txBody>
      </p:sp>
      <p:sp>
        <p:nvSpPr>
          <p:cNvPr id="48" name="Left Arrow Callout 47"/>
          <p:cNvSpPr/>
          <p:nvPr/>
        </p:nvSpPr>
        <p:spPr>
          <a:xfrm>
            <a:off x="6096000" y="2209800"/>
            <a:ext cx="2819400" cy="296849"/>
          </a:xfrm>
          <a:prstGeom prst="leftArrowCallout">
            <a:avLst>
              <a:gd name="adj1" fmla="val 25000"/>
              <a:gd name="adj2" fmla="val 25000"/>
              <a:gd name="adj3" fmla="val 25000"/>
              <a:gd name="adj4" fmla="val 86321"/>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sz="1400" u="none" dirty="0" smtClean="0"/>
              <a:t>A differentiable nonlinearity </a:t>
            </a:r>
            <a:endParaRPr lang="en-US" sz="1400" u="none" dirty="0"/>
          </a:p>
        </p:txBody>
      </p:sp>
      <mc:AlternateContent xmlns:mc="http://schemas.openxmlformats.org/markup-compatibility/2006" xmlns:a14="http://schemas.microsoft.com/office/drawing/2010/main">
        <mc:Choice Requires="a14">
          <p:sp>
            <p:nvSpPr>
              <p:cNvPr id="34" name="Rectangle 33"/>
              <p:cNvSpPr/>
              <p:nvPr/>
            </p:nvSpPr>
            <p:spPr>
              <a:xfrm>
                <a:off x="3352800" y="2502645"/>
                <a:ext cx="1357423" cy="784254"/>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nary>
                        <m:naryPr>
                          <m:chr m:val="∑"/>
                          <m:ctrlPr>
                            <a:rPr lang="en-US" sz="1600" i="1" u="none">
                              <a:latin typeface="Cambria Math" charset="0"/>
                            </a:rPr>
                          </m:ctrlPr>
                        </m:naryPr>
                        <m:sub>
                          <m:r>
                            <a:rPr lang="en-US" sz="1600" i="1" u="none">
                              <a:latin typeface="Cambria Math"/>
                            </a:rPr>
                            <m:t>𝑖</m:t>
                          </m:r>
                          <m:r>
                            <a:rPr lang="en-US" sz="1600" i="1" u="none">
                              <a:latin typeface="Cambria Math"/>
                            </a:rPr>
                            <m:t>=0</m:t>
                          </m:r>
                        </m:sub>
                        <m:sup>
                          <m:r>
                            <a:rPr lang="en-US" sz="1600" i="1" u="none">
                              <a:latin typeface="Cambria Math"/>
                            </a:rPr>
                            <m:t>𝑚</m:t>
                          </m:r>
                          <m:r>
                            <a:rPr lang="en-US" sz="1600" i="1" u="none">
                              <a:latin typeface="Cambria Math"/>
                            </a:rPr>
                            <m:t>−1</m:t>
                          </m:r>
                        </m:sup>
                        <m:e>
                          <m:f>
                            <m:fPr>
                              <m:ctrlPr>
                                <a:rPr lang="en-US" sz="1600" i="1" u="none">
                                  <a:latin typeface="Cambria Math" charset="0"/>
                                </a:rPr>
                              </m:ctrlPr>
                            </m:fPr>
                            <m:num>
                              <m:r>
                                <a:rPr lang="en-US" sz="1600" i="1" u="none">
                                  <a:latin typeface="Cambria Math"/>
                                </a:rPr>
                                <m:t>𝜕</m:t>
                              </m:r>
                              <m:sSub>
                                <m:sSubPr>
                                  <m:ctrlPr>
                                    <a:rPr lang="en-US" sz="1600" i="1" u="none">
                                      <a:latin typeface="Cambria Math" charset="0"/>
                                    </a:rPr>
                                  </m:ctrlPr>
                                </m:sSubPr>
                                <m:e>
                                  <m:r>
                                    <a:rPr lang="en-US" sz="1600" i="1" u="none">
                                      <a:latin typeface="Cambria Math"/>
                                    </a:rPr>
                                    <m:t>𝐸</m:t>
                                  </m:r>
                                </m:e>
                                <m:sub>
                                  <m:r>
                                    <a:rPr lang="en-US" sz="1600" i="1" u="none">
                                      <a:latin typeface="Cambria Math"/>
                                    </a:rPr>
                                    <m:t>𝑑</m:t>
                                  </m:r>
                                </m:sub>
                              </m:sSub>
                            </m:num>
                            <m:den>
                              <m:r>
                                <a:rPr lang="en-US" sz="1600" i="1" u="none">
                                  <a:latin typeface="Cambria Math"/>
                                </a:rPr>
                                <m:t>𝜕</m:t>
                              </m:r>
                              <m:sSub>
                                <m:sSubPr>
                                  <m:ctrlPr>
                                    <a:rPr lang="en-US" sz="1600" i="1" u="none">
                                      <a:latin typeface="Cambria Math" charset="0"/>
                                    </a:rPr>
                                  </m:ctrlPr>
                                </m:sSubPr>
                                <m:e>
                                  <m:acc>
                                    <m:accPr>
                                      <m:chr m:val="̃"/>
                                      <m:ctrlPr>
                                        <a:rPr lang="en-US" sz="1600" i="1" u="none">
                                          <a:latin typeface="Cambria Math" charset="0"/>
                                        </a:rPr>
                                      </m:ctrlPr>
                                    </m:accPr>
                                    <m:e>
                                      <m:r>
                                        <a:rPr lang="en-US" sz="1600" i="1" u="none">
                                          <a:latin typeface="Cambria Math"/>
                                        </a:rPr>
                                        <m:t>𝑦</m:t>
                                      </m:r>
                                    </m:e>
                                  </m:acc>
                                </m:e>
                                <m:sub>
                                  <m:r>
                                    <a:rPr lang="en-US" sz="1600" i="1" u="none">
                                      <a:latin typeface="Cambria Math"/>
                                    </a:rPr>
                                    <m:t>𝑖</m:t>
                                  </m:r>
                                </m:sub>
                              </m:sSub>
                            </m:den>
                          </m:f>
                          <m:f>
                            <m:fPr>
                              <m:ctrlPr>
                                <a:rPr lang="en-US" sz="1600" i="1" u="none">
                                  <a:latin typeface="Cambria Math" charset="0"/>
                                </a:rPr>
                              </m:ctrlPr>
                            </m:fPr>
                            <m:num>
                              <m:r>
                                <a:rPr lang="en-US" sz="1600" i="1" u="none">
                                  <a:latin typeface="Cambria Math"/>
                                </a:rPr>
                                <m:t>𝜕</m:t>
                              </m:r>
                              <m:sSub>
                                <m:sSubPr>
                                  <m:ctrlPr>
                                    <a:rPr lang="en-US" sz="1600" i="1" u="none">
                                      <a:latin typeface="Cambria Math" charset="0"/>
                                    </a:rPr>
                                  </m:ctrlPr>
                                </m:sSubPr>
                                <m:e>
                                  <m:acc>
                                    <m:accPr>
                                      <m:chr m:val="̃"/>
                                      <m:ctrlPr>
                                        <a:rPr lang="en-US" sz="1600" i="1" u="none">
                                          <a:latin typeface="Cambria Math" charset="0"/>
                                        </a:rPr>
                                      </m:ctrlPr>
                                    </m:accPr>
                                    <m:e>
                                      <m:r>
                                        <a:rPr lang="en-US" sz="1600" i="1" u="none">
                                          <a:latin typeface="Cambria Math"/>
                                        </a:rPr>
                                        <m:t>𝑦</m:t>
                                      </m:r>
                                    </m:e>
                                  </m:acc>
                                </m:e>
                                <m:sub>
                                  <m:r>
                                    <a:rPr lang="en-US" sz="1600" i="1" u="none">
                                      <a:latin typeface="Cambria Math"/>
                                    </a:rPr>
                                    <m:t>𝑖</m:t>
                                  </m:r>
                                </m:sub>
                              </m:sSub>
                            </m:num>
                            <m:den>
                              <m:r>
                                <a:rPr lang="en-US" sz="1600" i="1" u="none">
                                  <a:latin typeface="Cambria Math"/>
                                </a:rPr>
                                <m:t>𝜕</m:t>
                              </m:r>
                              <m:sSub>
                                <m:sSubPr>
                                  <m:ctrlPr>
                                    <a:rPr lang="en-US" sz="1600" i="1" u="none">
                                      <a:latin typeface="Cambria Math" charset="0"/>
                                    </a:rPr>
                                  </m:ctrlPr>
                                </m:sSubPr>
                                <m:e>
                                  <m:r>
                                    <a:rPr lang="en-US" sz="1600" i="1" u="none">
                                      <a:latin typeface="Cambria Math"/>
                                    </a:rPr>
                                    <m:t>𝑤</m:t>
                                  </m:r>
                                </m:e>
                                <m:sub>
                                  <m:r>
                                    <a:rPr lang="en-US" sz="1600" i="1" u="none">
                                      <a:latin typeface="Cambria Math"/>
                                    </a:rPr>
                                    <m:t>𝑎</m:t>
                                  </m:r>
                                </m:sub>
                              </m:sSub>
                            </m:den>
                          </m:f>
                        </m:e>
                      </m:nary>
                    </m:oMath>
                  </m:oMathPara>
                </a14:m>
                <a:endParaRPr lang="en-US" sz="1600" u="none" dirty="0"/>
              </a:p>
            </p:txBody>
          </p:sp>
        </mc:Choice>
        <mc:Fallback xmlns="">
          <p:sp>
            <p:nvSpPr>
              <p:cNvPr id="34" name="Rectangle 33"/>
              <p:cNvSpPr>
                <a:spLocks noRot="1" noChangeAspect="1" noMove="1" noResize="1" noEditPoints="1" noAdjustHandles="1" noChangeArrowheads="1" noChangeShapeType="1" noTextEdit="1"/>
              </p:cNvSpPr>
              <p:nvPr/>
            </p:nvSpPr>
            <p:spPr>
              <a:xfrm>
                <a:off x="3352800" y="2502645"/>
                <a:ext cx="1357423" cy="784254"/>
              </a:xfrm>
              <a:prstGeom prst="rect">
                <a:avLst/>
              </a:prstGeom>
              <a:blipFill>
                <a:blip r:embed="rId12"/>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5" name="Rectangle 34"/>
              <p:cNvSpPr/>
              <p:nvPr/>
            </p:nvSpPr>
            <p:spPr>
              <a:xfrm>
                <a:off x="4495800" y="2514600"/>
                <a:ext cx="1406667" cy="69775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1400" i="1" u="none">
                          <a:latin typeface="Cambria Math"/>
                        </a:rPr>
                        <m:t>=</m:t>
                      </m:r>
                      <m:nary>
                        <m:naryPr>
                          <m:chr m:val="∑"/>
                          <m:ctrlPr>
                            <a:rPr lang="en-US" sz="1400" i="1" u="none">
                              <a:latin typeface="Cambria Math" charset="0"/>
                            </a:rPr>
                          </m:ctrlPr>
                        </m:naryPr>
                        <m:sub>
                          <m:r>
                            <a:rPr lang="en-US" sz="1400" i="1" u="none">
                              <a:latin typeface="Cambria Math"/>
                            </a:rPr>
                            <m:t>𝑖</m:t>
                          </m:r>
                          <m:r>
                            <a:rPr lang="en-US" sz="1400" i="1" u="none">
                              <a:latin typeface="Cambria Math"/>
                            </a:rPr>
                            <m:t>=0</m:t>
                          </m:r>
                        </m:sub>
                        <m:sup>
                          <m:r>
                            <a:rPr lang="en-US" sz="1400" i="1" u="none">
                              <a:latin typeface="Cambria Math"/>
                            </a:rPr>
                            <m:t>𝑚</m:t>
                          </m:r>
                          <m:r>
                            <a:rPr lang="en-US" sz="1400" i="1" u="none">
                              <a:latin typeface="Cambria Math"/>
                            </a:rPr>
                            <m:t>−1</m:t>
                          </m:r>
                        </m:sup>
                        <m:e>
                          <m:f>
                            <m:fPr>
                              <m:ctrlPr>
                                <a:rPr lang="en-US" sz="1400" i="1" u="none">
                                  <a:latin typeface="Cambria Math" charset="0"/>
                                </a:rPr>
                              </m:ctrlPr>
                            </m:fPr>
                            <m:num>
                              <m:r>
                                <a:rPr lang="en-US" sz="1400" i="1" u="none">
                                  <a:latin typeface="Cambria Math"/>
                                </a:rPr>
                                <m:t>𝜕</m:t>
                              </m:r>
                              <m:sSub>
                                <m:sSubPr>
                                  <m:ctrlPr>
                                    <a:rPr lang="en-US" sz="1400" i="1" u="none">
                                      <a:latin typeface="Cambria Math" charset="0"/>
                                    </a:rPr>
                                  </m:ctrlPr>
                                </m:sSubPr>
                                <m:e>
                                  <m:r>
                                    <a:rPr lang="en-US" sz="1400" i="1" u="none">
                                      <a:latin typeface="Cambria Math"/>
                                    </a:rPr>
                                    <m:t>𝐸</m:t>
                                  </m:r>
                                </m:e>
                                <m:sub>
                                  <m:r>
                                    <a:rPr lang="en-US" sz="1400" i="1" u="none">
                                      <a:latin typeface="Cambria Math"/>
                                    </a:rPr>
                                    <m:t>𝑑</m:t>
                                  </m:r>
                                </m:sub>
                              </m:sSub>
                            </m:num>
                            <m:den>
                              <m:r>
                                <a:rPr lang="en-US" sz="1400" i="1" u="none">
                                  <a:latin typeface="Cambria Math"/>
                                </a:rPr>
                                <m:t>𝜕</m:t>
                              </m:r>
                              <m:sSub>
                                <m:sSubPr>
                                  <m:ctrlPr>
                                    <a:rPr lang="en-US" sz="1400" i="1" u="none">
                                      <a:latin typeface="Cambria Math" charset="0"/>
                                    </a:rPr>
                                  </m:ctrlPr>
                                </m:sSubPr>
                                <m:e>
                                  <m:acc>
                                    <m:accPr>
                                      <m:chr m:val="̃"/>
                                      <m:ctrlPr>
                                        <a:rPr lang="en-US" sz="1400" i="1" u="none">
                                          <a:latin typeface="Cambria Math" charset="0"/>
                                        </a:rPr>
                                      </m:ctrlPr>
                                    </m:accPr>
                                    <m:e>
                                      <m:r>
                                        <a:rPr lang="en-US" sz="1400" i="1" u="none">
                                          <a:latin typeface="Cambria Math"/>
                                        </a:rPr>
                                        <m:t>𝑦</m:t>
                                      </m:r>
                                    </m:e>
                                  </m:acc>
                                </m:e>
                                <m:sub>
                                  <m:r>
                                    <a:rPr lang="en-US" sz="1400" i="1" u="none">
                                      <a:latin typeface="Cambria Math"/>
                                    </a:rPr>
                                    <m:t>𝑖</m:t>
                                  </m:r>
                                </m:sub>
                              </m:sSub>
                            </m:den>
                          </m:f>
                          <m:sSub>
                            <m:sSubPr>
                              <m:ctrlPr>
                                <a:rPr lang="en-US" sz="1400" i="1" u="none">
                                  <a:latin typeface="Cambria Math" charset="0"/>
                                </a:rPr>
                              </m:ctrlPr>
                            </m:sSubPr>
                            <m:e>
                              <m:r>
                                <a:rPr lang="en-US" sz="1400" i="1" u="none">
                                  <a:latin typeface="Cambria Math"/>
                                </a:rPr>
                                <m:t>𝑥</m:t>
                              </m:r>
                            </m:e>
                            <m:sub>
                              <m:r>
                                <a:rPr lang="en-US" sz="1400" i="1" u="none">
                                  <a:latin typeface="Cambria Math"/>
                                </a:rPr>
                                <m:t>𝑖</m:t>
                              </m:r>
                              <m:r>
                                <a:rPr lang="en-US" sz="1400" i="1" u="none">
                                  <a:latin typeface="Cambria Math"/>
                                </a:rPr>
                                <m:t>−</m:t>
                              </m:r>
                              <m:r>
                                <a:rPr lang="en-US" sz="1400" i="1" u="none">
                                  <a:latin typeface="Cambria Math"/>
                                </a:rPr>
                                <m:t>𝑎</m:t>
                              </m:r>
                            </m:sub>
                          </m:sSub>
                        </m:e>
                      </m:nary>
                    </m:oMath>
                  </m:oMathPara>
                </a14:m>
                <a:endParaRPr lang="en-US" sz="1400" dirty="0"/>
              </a:p>
            </p:txBody>
          </p:sp>
        </mc:Choice>
        <mc:Fallback xmlns="">
          <p:sp>
            <p:nvSpPr>
              <p:cNvPr id="35" name="Rectangle 34"/>
              <p:cNvSpPr>
                <a:spLocks noRot="1" noChangeAspect="1" noMove="1" noResize="1" noEditPoints="1" noAdjustHandles="1" noChangeArrowheads="1" noChangeShapeType="1" noTextEdit="1"/>
              </p:cNvSpPr>
              <p:nvPr/>
            </p:nvSpPr>
            <p:spPr>
              <a:xfrm>
                <a:off x="4495800" y="2514600"/>
                <a:ext cx="1406667" cy="697755"/>
              </a:xfrm>
              <a:prstGeom prst="rect">
                <a:avLst/>
              </a:prstGeom>
              <a:blipFill>
                <a:blip r:embed="rId1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8" name="Rectangle 37"/>
              <p:cNvSpPr/>
              <p:nvPr/>
            </p:nvSpPr>
            <p:spPr>
              <a:xfrm>
                <a:off x="3313045" y="3187047"/>
                <a:ext cx="823687" cy="53880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f>
                        <m:fPr>
                          <m:ctrlPr>
                            <a:rPr lang="en-US" sz="1400" i="1" u="none">
                              <a:latin typeface="Cambria Math" charset="0"/>
                            </a:rPr>
                          </m:ctrlPr>
                        </m:fPr>
                        <m:num>
                          <m:r>
                            <a:rPr lang="en-US" sz="1400" i="1" u="none">
                              <a:latin typeface="Cambria Math"/>
                            </a:rPr>
                            <m:t>𝜕</m:t>
                          </m:r>
                          <m:sSub>
                            <m:sSubPr>
                              <m:ctrlPr>
                                <a:rPr lang="en-US" sz="1400" i="1" u="none">
                                  <a:latin typeface="Cambria Math" charset="0"/>
                                </a:rPr>
                              </m:ctrlPr>
                            </m:sSubPr>
                            <m:e>
                              <m:r>
                                <a:rPr lang="en-US" sz="1400" i="1" u="none">
                                  <a:latin typeface="Cambria Math"/>
                                </a:rPr>
                                <m:t>𝐸</m:t>
                              </m:r>
                            </m:e>
                            <m:sub>
                              <m:r>
                                <a:rPr lang="en-US" sz="1400" i="1" u="none">
                                  <a:latin typeface="Cambria Math"/>
                                </a:rPr>
                                <m:t>𝑑</m:t>
                              </m:r>
                            </m:sub>
                          </m:sSub>
                        </m:num>
                        <m:den>
                          <m:r>
                            <a:rPr lang="en-US" sz="1400" i="1" u="none">
                              <a:latin typeface="Cambria Math"/>
                            </a:rPr>
                            <m:t>𝜕</m:t>
                          </m:r>
                          <m:sSub>
                            <m:sSubPr>
                              <m:ctrlPr>
                                <a:rPr lang="en-US" sz="1400" i="1" u="none">
                                  <a:latin typeface="Cambria Math" charset="0"/>
                                </a:rPr>
                              </m:ctrlPr>
                            </m:sSubPr>
                            <m:e>
                              <m:r>
                                <a:rPr lang="en-US" sz="1400" i="1" u="none">
                                  <a:latin typeface="Cambria Math"/>
                                </a:rPr>
                                <m:t>𝑦</m:t>
                              </m:r>
                            </m:e>
                            <m:sub>
                              <m:r>
                                <a:rPr lang="en-US" sz="1400" i="1" u="none">
                                  <a:latin typeface="Cambria Math"/>
                                </a:rPr>
                                <m:t>𝑖</m:t>
                              </m:r>
                            </m:sub>
                          </m:sSub>
                        </m:den>
                      </m:f>
                      <m:f>
                        <m:fPr>
                          <m:ctrlPr>
                            <a:rPr lang="en-US" sz="1400" i="1" u="none">
                              <a:latin typeface="Cambria Math" charset="0"/>
                            </a:rPr>
                          </m:ctrlPr>
                        </m:fPr>
                        <m:num>
                          <m:r>
                            <a:rPr lang="en-US" sz="1400" i="1" u="none">
                              <a:latin typeface="Cambria Math"/>
                            </a:rPr>
                            <m:t>𝜕</m:t>
                          </m:r>
                          <m:sSub>
                            <m:sSubPr>
                              <m:ctrlPr>
                                <a:rPr lang="en-US" sz="1400" i="1" u="none">
                                  <a:latin typeface="Cambria Math" charset="0"/>
                                </a:rPr>
                              </m:ctrlPr>
                            </m:sSubPr>
                            <m:e>
                              <m:r>
                                <a:rPr lang="en-US" sz="1400" i="1" u="none">
                                  <a:latin typeface="Cambria Math"/>
                                </a:rPr>
                                <m:t>𝑦</m:t>
                              </m:r>
                            </m:e>
                            <m:sub>
                              <m:r>
                                <a:rPr lang="en-US" sz="1400" i="1" u="none">
                                  <a:latin typeface="Cambria Math"/>
                                </a:rPr>
                                <m:t>𝑖</m:t>
                              </m:r>
                            </m:sub>
                          </m:sSub>
                        </m:num>
                        <m:den>
                          <m:r>
                            <a:rPr lang="en-US" sz="1400" i="1" u="none">
                              <a:latin typeface="Cambria Math"/>
                            </a:rPr>
                            <m:t>𝜕</m:t>
                          </m:r>
                          <m:sSub>
                            <m:sSubPr>
                              <m:ctrlPr>
                                <a:rPr lang="en-US" sz="1400" i="1" u="none">
                                  <a:latin typeface="Cambria Math" charset="0"/>
                                </a:rPr>
                              </m:ctrlPr>
                            </m:sSubPr>
                            <m:e>
                              <m:acc>
                                <m:accPr>
                                  <m:chr m:val="̃"/>
                                  <m:ctrlPr>
                                    <a:rPr lang="en-US" sz="1400" i="1" u="none">
                                      <a:latin typeface="Cambria Math" charset="0"/>
                                    </a:rPr>
                                  </m:ctrlPr>
                                </m:accPr>
                                <m:e>
                                  <m:r>
                                    <a:rPr lang="en-US" sz="1400" i="1" u="none">
                                      <a:latin typeface="Cambria Math"/>
                                    </a:rPr>
                                    <m:t>𝑦</m:t>
                                  </m:r>
                                </m:e>
                              </m:acc>
                            </m:e>
                            <m:sub>
                              <m:r>
                                <a:rPr lang="en-US" sz="1400" i="1" u="none">
                                  <a:latin typeface="Cambria Math"/>
                                </a:rPr>
                                <m:t>𝑖</m:t>
                              </m:r>
                            </m:sub>
                          </m:sSub>
                        </m:den>
                      </m:f>
                    </m:oMath>
                  </m:oMathPara>
                </a14:m>
                <a:endParaRPr lang="en-US" sz="1400" dirty="0"/>
              </a:p>
            </p:txBody>
          </p:sp>
        </mc:Choice>
        <mc:Fallback xmlns="">
          <p:sp>
            <p:nvSpPr>
              <p:cNvPr id="38" name="Rectangle 37"/>
              <p:cNvSpPr>
                <a:spLocks noRot="1" noChangeAspect="1" noMove="1" noResize="1" noEditPoints="1" noAdjustHandles="1" noChangeArrowheads="1" noChangeShapeType="1" noTextEdit="1"/>
              </p:cNvSpPr>
              <p:nvPr/>
            </p:nvSpPr>
            <p:spPr>
              <a:xfrm>
                <a:off x="3313045" y="3187047"/>
                <a:ext cx="823687" cy="538802"/>
              </a:xfrm>
              <a:prstGeom prst="rect">
                <a:avLst/>
              </a:prstGeom>
              <a:blipFill>
                <a:blip r:embed="rId14"/>
                <a:stretch>
                  <a:fillRect r="-11765" b="-227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0" name="Rectangle 49"/>
              <p:cNvSpPr/>
              <p:nvPr/>
            </p:nvSpPr>
            <p:spPr>
              <a:xfrm>
                <a:off x="3968725" y="3191403"/>
                <a:ext cx="1147750" cy="53880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1400" i="1" u="none">
                          <a:latin typeface="Cambria Math"/>
                        </a:rPr>
                        <m:t>=</m:t>
                      </m:r>
                      <m:f>
                        <m:fPr>
                          <m:ctrlPr>
                            <a:rPr lang="en-US" sz="1400" i="1" u="none">
                              <a:latin typeface="Cambria Math" charset="0"/>
                            </a:rPr>
                          </m:ctrlPr>
                        </m:fPr>
                        <m:num>
                          <m:r>
                            <a:rPr lang="en-US" sz="1400" i="1" u="none">
                              <a:latin typeface="Cambria Math"/>
                            </a:rPr>
                            <m:t>𝜕</m:t>
                          </m:r>
                          <m:sSub>
                            <m:sSubPr>
                              <m:ctrlPr>
                                <a:rPr lang="en-US" sz="1400" i="1" u="none">
                                  <a:latin typeface="Cambria Math" charset="0"/>
                                </a:rPr>
                              </m:ctrlPr>
                            </m:sSubPr>
                            <m:e>
                              <m:r>
                                <a:rPr lang="en-US" sz="1400" i="1" u="none">
                                  <a:latin typeface="Cambria Math"/>
                                </a:rPr>
                                <m:t>𝐸</m:t>
                              </m:r>
                            </m:e>
                            <m:sub>
                              <m:r>
                                <a:rPr lang="en-US" sz="1400" i="1" u="none">
                                  <a:latin typeface="Cambria Math"/>
                                </a:rPr>
                                <m:t>𝑑</m:t>
                              </m:r>
                            </m:sub>
                          </m:sSub>
                        </m:num>
                        <m:den>
                          <m:r>
                            <a:rPr lang="en-US" sz="1400" i="1" u="none">
                              <a:latin typeface="Cambria Math"/>
                            </a:rPr>
                            <m:t>𝜕</m:t>
                          </m:r>
                          <m:sSub>
                            <m:sSubPr>
                              <m:ctrlPr>
                                <a:rPr lang="en-US" sz="1400" i="1" u="none">
                                  <a:latin typeface="Cambria Math" charset="0"/>
                                </a:rPr>
                              </m:ctrlPr>
                            </m:sSubPr>
                            <m:e>
                              <m:r>
                                <a:rPr lang="en-US" sz="1400" i="1" u="none">
                                  <a:latin typeface="Cambria Math"/>
                                </a:rPr>
                                <m:t>𝑦</m:t>
                              </m:r>
                            </m:e>
                            <m:sub>
                              <m:r>
                                <a:rPr lang="en-US" sz="1400" i="1" u="none">
                                  <a:latin typeface="Cambria Math"/>
                                </a:rPr>
                                <m:t>𝑖</m:t>
                              </m:r>
                            </m:sub>
                          </m:sSub>
                        </m:den>
                      </m:f>
                      <m:r>
                        <a:rPr lang="en-US" sz="1400" i="1" u="none">
                          <a:latin typeface="Cambria Math"/>
                        </a:rPr>
                        <m:t>𝑓</m:t>
                      </m:r>
                      <m:r>
                        <a:rPr lang="en-US" sz="1400" i="1" u="none">
                          <a:latin typeface="Cambria Math"/>
                        </a:rPr>
                        <m:t>′(</m:t>
                      </m:r>
                      <m:acc>
                        <m:accPr>
                          <m:chr m:val="̃"/>
                          <m:ctrlPr>
                            <a:rPr lang="en-US" sz="1400" i="1" u="none">
                              <a:latin typeface="Cambria Math" charset="0"/>
                            </a:rPr>
                          </m:ctrlPr>
                        </m:accPr>
                        <m:e>
                          <m:r>
                            <a:rPr lang="en-US" sz="1400" i="1" u="none">
                              <a:latin typeface="Cambria Math"/>
                            </a:rPr>
                            <m:t>𝑦</m:t>
                          </m:r>
                        </m:e>
                      </m:acc>
                      <m:r>
                        <a:rPr lang="en-US" sz="1400" i="1" u="none">
                          <a:latin typeface="Cambria Math"/>
                        </a:rPr>
                        <m:t>)</m:t>
                      </m:r>
                    </m:oMath>
                  </m:oMathPara>
                </a14:m>
                <a:endParaRPr lang="en-US" sz="1400" dirty="0"/>
              </a:p>
            </p:txBody>
          </p:sp>
        </mc:Choice>
        <mc:Fallback xmlns="">
          <p:sp>
            <p:nvSpPr>
              <p:cNvPr id="50" name="Rectangle 49"/>
              <p:cNvSpPr>
                <a:spLocks noRot="1" noChangeAspect="1" noMove="1" noResize="1" noEditPoints="1" noAdjustHandles="1" noChangeArrowheads="1" noChangeShapeType="1" noTextEdit="1"/>
              </p:cNvSpPr>
              <p:nvPr/>
            </p:nvSpPr>
            <p:spPr>
              <a:xfrm>
                <a:off x="3968725" y="3191403"/>
                <a:ext cx="1147750" cy="538802"/>
              </a:xfrm>
              <a:prstGeom prst="rect">
                <a:avLst/>
              </a:prstGeom>
              <a:blipFill>
                <a:blip r:embed="rId15"/>
                <a:stretch>
                  <a:fillRect r="-6915" b="-227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1" name="Rectangle 50"/>
              <p:cNvSpPr/>
              <p:nvPr/>
            </p:nvSpPr>
            <p:spPr>
              <a:xfrm>
                <a:off x="3683872" y="3725155"/>
                <a:ext cx="1180515" cy="69775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nary>
                        <m:naryPr>
                          <m:chr m:val="∑"/>
                          <m:ctrlPr>
                            <a:rPr lang="en-US" sz="1400" i="1" u="none">
                              <a:latin typeface="Cambria Math" charset="0"/>
                            </a:rPr>
                          </m:ctrlPr>
                        </m:naryPr>
                        <m:sub>
                          <m:r>
                            <a:rPr lang="en-US" sz="1400" i="1" u="none">
                              <a:latin typeface="Cambria Math"/>
                            </a:rPr>
                            <m:t>𝑖</m:t>
                          </m:r>
                          <m:r>
                            <a:rPr lang="en-US" sz="1400" i="1" u="none">
                              <a:latin typeface="Cambria Math"/>
                            </a:rPr>
                            <m:t>=0</m:t>
                          </m:r>
                        </m:sub>
                        <m:sup>
                          <m:r>
                            <a:rPr lang="en-US" sz="1400" i="1" u="none">
                              <a:latin typeface="Cambria Math"/>
                            </a:rPr>
                            <m:t>𝑚</m:t>
                          </m:r>
                          <m:r>
                            <a:rPr lang="en-US" sz="1400" i="1" u="none">
                              <a:latin typeface="Cambria Math"/>
                            </a:rPr>
                            <m:t>−1</m:t>
                          </m:r>
                        </m:sup>
                        <m:e>
                          <m:f>
                            <m:fPr>
                              <m:ctrlPr>
                                <a:rPr lang="en-US" sz="1400" i="1" u="none">
                                  <a:latin typeface="Cambria Math" charset="0"/>
                                </a:rPr>
                              </m:ctrlPr>
                            </m:fPr>
                            <m:num>
                              <m:r>
                                <a:rPr lang="en-US" sz="1400" i="1" u="none">
                                  <a:latin typeface="Cambria Math"/>
                                </a:rPr>
                                <m:t>𝜕</m:t>
                              </m:r>
                              <m:sSub>
                                <m:sSubPr>
                                  <m:ctrlPr>
                                    <a:rPr lang="en-US" sz="1400" i="1" u="none">
                                      <a:latin typeface="Cambria Math" charset="0"/>
                                    </a:rPr>
                                  </m:ctrlPr>
                                </m:sSubPr>
                                <m:e>
                                  <m:r>
                                    <a:rPr lang="en-US" sz="1400" i="1" u="none">
                                      <a:latin typeface="Cambria Math"/>
                                    </a:rPr>
                                    <m:t>𝐸</m:t>
                                  </m:r>
                                </m:e>
                                <m:sub>
                                  <m:r>
                                    <a:rPr lang="en-US" sz="1400" i="1" u="none">
                                      <a:latin typeface="Cambria Math"/>
                                    </a:rPr>
                                    <m:t>𝑑</m:t>
                                  </m:r>
                                </m:sub>
                              </m:sSub>
                            </m:num>
                            <m:den>
                              <m:r>
                                <a:rPr lang="en-US" sz="1400" i="1" u="none">
                                  <a:latin typeface="Cambria Math"/>
                                </a:rPr>
                                <m:t>𝜕</m:t>
                              </m:r>
                              <m:sSub>
                                <m:sSubPr>
                                  <m:ctrlPr>
                                    <a:rPr lang="en-US" sz="1400" i="1" u="none">
                                      <a:latin typeface="Cambria Math" charset="0"/>
                                    </a:rPr>
                                  </m:ctrlPr>
                                </m:sSubPr>
                                <m:e>
                                  <m:acc>
                                    <m:accPr>
                                      <m:chr m:val="̃"/>
                                      <m:ctrlPr>
                                        <a:rPr lang="en-US" sz="1400" i="1" u="none">
                                          <a:latin typeface="Cambria Math" charset="0"/>
                                        </a:rPr>
                                      </m:ctrlPr>
                                    </m:accPr>
                                    <m:e>
                                      <m:r>
                                        <a:rPr lang="en-US" sz="1400" i="1" u="none">
                                          <a:latin typeface="Cambria Math"/>
                                        </a:rPr>
                                        <m:t>𝑦</m:t>
                                      </m:r>
                                    </m:e>
                                  </m:acc>
                                </m:e>
                                <m:sub>
                                  <m:r>
                                    <a:rPr lang="en-US" sz="1400" i="1" u="none">
                                      <a:latin typeface="Cambria Math"/>
                                    </a:rPr>
                                    <m:t>𝑖</m:t>
                                  </m:r>
                                </m:sub>
                              </m:sSub>
                            </m:den>
                          </m:f>
                          <m:f>
                            <m:fPr>
                              <m:ctrlPr>
                                <a:rPr lang="en-US" sz="1400" i="1" u="none">
                                  <a:latin typeface="Cambria Math" charset="0"/>
                                </a:rPr>
                              </m:ctrlPr>
                            </m:fPr>
                            <m:num>
                              <m:r>
                                <a:rPr lang="en-US" sz="1400" i="1" u="none">
                                  <a:latin typeface="Cambria Math"/>
                                </a:rPr>
                                <m:t>𝜕</m:t>
                              </m:r>
                              <m:sSub>
                                <m:sSubPr>
                                  <m:ctrlPr>
                                    <a:rPr lang="en-US" sz="1400" i="1" u="none">
                                      <a:latin typeface="Cambria Math" charset="0"/>
                                    </a:rPr>
                                  </m:ctrlPr>
                                </m:sSubPr>
                                <m:e>
                                  <m:acc>
                                    <m:accPr>
                                      <m:chr m:val="̃"/>
                                      <m:ctrlPr>
                                        <a:rPr lang="en-US" sz="1400" i="1" u="none">
                                          <a:latin typeface="Cambria Math" charset="0"/>
                                        </a:rPr>
                                      </m:ctrlPr>
                                    </m:accPr>
                                    <m:e>
                                      <m:r>
                                        <a:rPr lang="en-US" sz="1400" i="1" u="none">
                                          <a:latin typeface="Cambria Math"/>
                                        </a:rPr>
                                        <m:t>𝑦</m:t>
                                      </m:r>
                                    </m:e>
                                  </m:acc>
                                </m:e>
                                <m:sub>
                                  <m:r>
                                    <a:rPr lang="en-US" sz="1400" i="1" u="none">
                                      <a:latin typeface="Cambria Math"/>
                                    </a:rPr>
                                    <m:t>𝑖</m:t>
                                  </m:r>
                                </m:sub>
                              </m:sSub>
                            </m:num>
                            <m:den>
                              <m:r>
                                <a:rPr lang="en-US" sz="1400" i="1" u="none">
                                  <a:latin typeface="Cambria Math"/>
                                </a:rPr>
                                <m:t>𝜕</m:t>
                              </m:r>
                              <m:sSub>
                                <m:sSubPr>
                                  <m:ctrlPr>
                                    <a:rPr lang="en-US" sz="1400" i="1" u="none">
                                      <a:latin typeface="Cambria Math" charset="0"/>
                                    </a:rPr>
                                  </m:ctrlPr>
                                </m:sSubPr>
                                <m:e>
                                  <m:r>
                                    <a:rPr lang="en-US" sz="1400" i="1" u="none">
                                      <a:latin typeface="Cambria Math"/>
                                    </a:rPr>
                                    <m:t>𝑥</m:t>
                                  </m:r>
                                </m:e>
                                <m:sub>
                                  <m:r>
                                    <a:rPr lang="en-US" sz="1400" i="1" u="none">
                                      <a:latin typeface="Cambria Math"/>
                                    </a:rPr>
                                    <m:t>𝑎</m:t>
                                  </m:r>
                                </m:sub>
                              </m:sSub>
                            </m:den>
                          </m:f>
                        </m:e>
                      </m:nary>
                    </m:oMath>
                  </m:oMathPara>
                </a14:m>
                <a:endParaRPr lang="en-US" sz="1400" dirty="0"/>
              </a:p>
            </p:txBody>
          </p:sp>
        </mc:Choice>
        <mc:Fallback xmlns="">
          <p:sp>
            <p:nvSpPr>
              <p:cNvPr id="51" name="Rectangle 50"/>
              <p:cNvSpPr>
                <a:spLocks noRot="1" noChangeAspect="1" noMove="1" noResize="1" noEditPoints="1" noAdjustHandles="1" noChangeArrowheads="1" noChangeShapeType="1" noTextEdit="1"/>
              </p:cNvSpPr>
              <p:nvPr/>
            </p:nvSpPr>
            <p:spPr>
              <a:xfrm>
                <a:off x="3683872" y="3725155"/>
                <a:ext cx="1180515" cy="697755"/>
              </a:xfrm>
              <a:prstGeom prst="rect">
                <a:avLst/>
              </a:prstGeom>
              <a:blipFill>
                <a:blip r:embed="rId1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2" name="Rectangle 51"/>
              <p:cNvSpPr/>
              <p:nvPr/>
            </p:nvSpPr>
            <p:spPr>
              <a:xfrm>
                <a:off x="4725113" y="3725155"/>
                <a:ext cx="1439304" cy="69775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1400" i="1" u="none">
                          <a:latin typeface="Cambria Math"/>
                        </a:rPr>
                        <m:t>=</m:t>
                      </m:r>
                      <m:nary>
                        <m:naryPr>
                          <m:chr m:val="∑"/>
                          <m:ctrlPr>
                            <a:rPr lang="en-US" sz="1400" i="1" u="none">
                              <a:latin typeface="Cambria Math" charset="0"/>
                            </a:rPr>
                          </m:ctrlPr>
                        </m:naryPr>
                        <m:sub>
                          <m:r>
                            <a:rPr lang="en-US" sz="1400" i="1" u="none">
                              <a:latin typeface="Cambria Math"/>
                            </a:rPr>
                            <m:t>𝑖</m:t>
                          </m:r>
                          <m:r>
                            <a:rPr lang="en-US" sz="1400" i="1" u="none">
                              <a:latin typeface="Cambria Math"/>
                            </a:rPr>
                            <m:t>=0</m:t>
                          </m:r>
                        </m:sub>
                        <m:sup>
                          <m:r>
                            <a:rPr lang="en-US" sz="1400" i="1" u="none">
                              <a:latin typeface="Cambria Math"/>
                            </a:rPr>
                            <m:t>𝑚</m:t>
                          </m:r>
                          <m:r>
                            <a:rPr lang="en-US" sz="1400" i="1" u="none">
                              <a:latin typeface="Cambria Math"/>
                            </a:rPr>
                            <m:t>−1</m:t>
                          </m:r>
                        </m:sup>
                        <m:e>
                          <m:f>
                            <m:fPr>
                              <m:ctrlPr>
                                <a:rPr lang="en-US" sz="1400" i="1" u="none">
                                  <a:latin typeface="Cambria Math" charset="0"/>
                                </a:rPr>
                              </m:ctrlPr>
                            </m:fPr>
                            <m:num>
                              <m:r>
                                <a:rPr lang="en-US" sz="1400" i="1" u="none">
                                  <a:latin typeface="Cambria Math"/>
                                </a:rPr>
                                <m:t>𝜕</m:t>
                              </m:r>
                              <m:sSub>
                                <m:sSubPr>
                                  <m:ctrlPr>
                                    <a:rPr lang="en-US" sz="1400" i="1" u="none">
                                      <a:latin typeface="Cambria Math" charset="0"/>
                                    </a:rPr>
                                  </m:ctrlPr>
                                </m:sSubPr>
                                <m:e>
                                  <m:r>
                                    <a:rPr lang="en-US" sz="1400" i="1" u="none">
                                      <a:latin typeface="Cambria Math"/>
                                    </a:rPr>
                                    <m:t>𝐸</m:t>
                                  </m:r>
                                </m:e>
                                <m:sub>
                                  <m:r>
                                    <a:rPr lang="en-US" sz="1400" i="1" u="none">
                                      <a:latin typeface="Cambria Math"/>
                                    </a:rPr>
                                    <m:t>𝑑</m:t>
                                  </m:r>
                                </m:sub>
                              </m:sSub>
                            </m:num>
                            <m:den>
                              <m:r>
                                <a:rPr lang="en-US" sz="1400" i="1" u="none">
                                  <a:latin typeface="Cambria Math"/>
                                </a:rPr>
                                <m:t>𝜕</m:t>
                              </m:r>
                              <m:sSub>
                                <m:sSubPr>
                                  <m:ctrlPr>
                                    <a:rPr lang="en-US" sz="1400" i="1" u="none">
                                      <a:latin typeface="Cambria Math" charset="0"/>
                                    </a:rPr>
                                  </m:ctrlPr>
                                </m:sSubPr>
                                <m:e>
                                  <m:acc>
                                    <m:accPr>
                                      <m:chr m:val="̃"/>
                                      <m:ctrlPr>
                                        <a:rPr lang="en-US" sz="1400" i="1" u="none">
                                          <a:latin typeface="Cambria Math" charset="0"/>
                                        </a:rPr>
                                      </m:ctrlPr>
                                    </m:accPr>
                                    <m:e>
                                      <m:r>
                                        <a:rPr lang="en-US" sz="1400" i="1" u="none">
                                          <a:latin typeface="Cambria Math"/>
                                        </a:rPr>
                                        <m:t>𝑦</m:t>
                                      </m:r>
                                    </m:e>
                                  </m:acc>
                                </m:e>
                                <m:sub>
                                  <m:r>
                                    <a:rPr lang="en-US" sz="1400" i="1" u="none">
                                      <a:latin typeface="Cambria Math"/>
                                    </a:rPr>
                                    <m:t>𝑖</m:t>
                                  </m:r>
                                </m:sub>
                              </m:sSub>
                            </m:den>
                          </m:f>
                          <m:sSub>
                            <m:sSubPr>
                              <m:ctrlPr>
                                <a:rPr lang="en-US" sz="1400" i="1" u="none">
                                  <a:latin typeface="Cambria Math" charset="0"/>
                                </a:rPr>
                              </m:ctrlPr>
                            </m:sSubPr>
                            <m:e>
                              <m:r>
                                <a:rPr lang="en-US" sz="1400" i="1" u="none">
                                  <a:latin typeface="Cambria Math"/>
                                </a:rPr>
                                <m:t>𝑤</m:t>
                              </m:r>
                            </m:e>
                            <m:sub>
                              <m:r>
                                <a:rPr lang="en-US" sz="1400" i="1" u="none">
                                  <a:latin typeface="Cambria Math"/>
                                </a:rPr>
                                <m:t>𝑖</m:t>
                              </m:r>
                              <m:r>
                                <a:rPr lang="en-US" sz="1400" i="1" u="none">
                                  <a:latin typeface="Cambria Math"/>
                                </a:rPr>
                                <m:t>−</m:t>
                              </m:r>
                              <m:r>
                                <a:rPr lang="en-US" sz="1400" i="1" u="none">
                                  <a:latin typeface="Cambria Math"/>
                                </a:rPr>
                                <m:t>𝑎</m:t>
                              </m:r>
                            </m:sub>
                          </m:sSub>
                        </m:e>
                      </m:nary>
                    </m:oMath>
                  </m:oMathPara>
                </a14:m>
                <a:endParaRPr lang="en-US" sz="1400" dirty="0"/>
              </a:p>
            </p:txBody>
          </p:sp>
        </mc:Choice>
        <mc:Fallback xmlns="">
          <p:sp>
            <p:nvSpPr>
              <p:cNvPr id="52" name="Rectangle 51"/>
              <p:cNvSpPr>
                <a:spLocks noRot="1" noChangeAspect="1" noMove="1" noResize="1" noEditPoints="1" noAdjustHandles="1" noChangeArrowheads="1" noChangeShapeType="1" noTextEdit="1"/>
              </p:cNvSpPr>
              <p:nvPr/>
            </p:nvSpPr>
            <p:spPr>
              <a:xfrm>
                <a:off x="4725113" y="3725155"/>
                <a:ext cx="1439304" cy="697755"/>
              </a:xfrm>
              <a:prstGeom prst="rect">
                <a:avLst/>
              </a:prstGeom>
              <a:blipFill>
                <a:blip r:embed="rId17"/>
                <a:stretch>
                  <a:fillRect/>
                </a:stretch>
              </a:blipFill>
            </p:spPr>
            <p:txBody>
              <a:bodyPr/>
              <a:lstStyle/>
              <a:p>
                <a:r>
                  <a:rPr lang="en-US">
                    <a:noFill/>
                  </a:rPr>
                  <a:t> </a:t>
                </a:r>
              </a:p>
            </p:txBody>
          </p:sp>
        </mc:Fallback>
      </mc:AlternateContent>
      <p:grpSp>
        <p:nvGrpSpPr>
          <p:cNvPr id="54" name="Group 53"/>
          <p:cNvGrpSpPr/>
          <p:nvPr/>
        </p:nvGrpSpPr>
        <p:grpSpPr>
          <a:xfrm>
            <a:off x="4098898" y="1981200"/>
            <a:ext cx="363876" cy="1143000"/>
            <a:chOff x="4098898" y="1981200"/>
            <a:chExt cx="363876" cy="1143000"/>
          </a:xfrm>
        </p:grpSpPr>
        <p:sp>
          <p:nvSpPr>
            <p:cNvPr id="28" name="Rectangle 27"/>
            <p:cNvSpPr/>
            <p:nvPr/>
          </p:nvSpPr>
          <p:spPr>
            <a:xfrm>
              <a:off x="4098898" y="2585847"/>
              <a:ext cx="363876" cy="538353"/>
            </a:xfrm>
            <a:prstGeom prst="rect">
              <a:avLst/>
            </a:prstGeom>
            <a:noFill/>
            <a:ln w="63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2" name="Elbow Connector 31"/>
            <p:cNvCxnSpPr>
              <a:stCxn id="28" idx="3"/>
            </p:cNvCxnSpPr>
            <p:nvPr/>
          </p:nvCxnSpPr>
          <p:spPr>
            <a:xfrm flipH="1" flipV="1">
              <a:off x="4395337" y="1981200"/>
              <a:ext cx="67437" cy="873824"/>
            </a:xfrm>
            <a:prstGeom prst="bentConnector4">
              <a:avLst>
                <a:gd name="adj1" fmla="val -338983"/>
                <a:gd name="adj2" fmla="val 65402"/>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grpSp>
      <p:sp>
        <p:nvSpPr>
          <p:cNvPr id="55" name="Rectangle 54"/>
          <p:cNvSpPr/>
          <p:nvPr/>
        </p:nvSpPr>
        <p:spPr>
          <a:xfrm>
            <a:off x="5106622" y="2590800"/>
            <a:ext cx="319836" cy="538353"/>
          </a:xfrm>
          <a:prstGeom prst="rect">
            <a:avLst/>
          </a:prstGeom>
          <a:noFill/>
          <a:ln w="63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6" name="Group 55"/>
          <p:cNvGrpSpPr/>
          <p:nvPr/>
        </p:nvGrpSpPr>
        <p:grpSpPr>
          <a:xfrm>
            <a:off x="3717898" y="2292462"/>
            <a:ext cx="363876" cy="1441338"/>
            <a:chOff x="4098898" y="1682862"/>
            <a:chExt cx="363876" cy="1441338"/>
          </a:xfrm>
        </p:grpSpPr>
        <p:sp>
          <p:nvSpPr>
            <p:cNvPr id="57" name="Rectangle 56"/>
            <p:cNvSpPr/>
            <p:nvPr/>
          </p:nvSpPr>
          <p:spPr>
            <a:xfrm>
              <a:off x="4098898" y="2585847"/>
              <a:ext cx="363876" cy="538353"/>
            </a:xfrm>
            <a:prstGeom prst="rect">
              <a:avLst/>
            </a:prstGeom>
            <a:noFill/>
            <a:ln w="63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8" name="Elbow Connector 57"/>
            <p:cNvCxnSpPr/>
            <p:nvPr/>
          </p:nvCxnSpPr>
          <p:spPr>
            <a:xfrm rot="5400000" flipH="1" flipV="1">
              <a:off x="3799465" y="2008216"/>
              <a:ext cx="894586" cy="243878"/>
            </a:xfrm>
            <a:prstGeom prst="bentConnector3">
              <a:avLst>
                <a:gd name="adj1" fmla="val 99775"/>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grpSp>
      <p:sp>
        <p:nvSpPr>
          <p:cNvPr id="75" name="Left Arrow Callout 74"/>
          <p:cNvSpPr/>
          <p:nvPr/>
        </p:nvSpPr>
        <p:spPr>
          <a:xfrm>
            <a:off x="6103951" y="3124200"/>
            <a:ext cx="2819400" cy="584359"/>
          </a:xfrm>
          <a:prstGeom prst="leftArrowCallout">
            <a:avLst>
              <a:gd name="adj1" fmla="val 25000"/>
              <a:gd name="adj2" fmla="val 25000"/>
              <a:gd name="adj3" fmla="val 25000"/>
              <a:gd name="adj4" fmla="val 86321"/>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sz="1400" u="none" dirty="0" smtClean="0"/>
              <a:t>Now we have everything in this layer to update the filter</a:t>
            </a:r>
            <a:endParaRPr lang="en-US" sz="1400" u="none" dirty="0"/>
          </a:p>
        </p:txBody>
      </p:sp>
      <p:sp>
        <p:nvSpPr>
          <p:cNvPr id="76" name="Left Arrow Callout 75"/>
          <p:cNvSpPr/>
          <p:nvPr/>
        </p:nvSpPr>
        <p:spPr>
          <a:xfrm>
            <a:off x="6096000" y="3759041"/>
            <a:ext cx="2819400" cy="584359"/>
          </a:xfrm>
          <a:prstGeom prst="leftArrowCallout">
            <a:avLst>
              <a:gd name="adj1" fmla="val 25000"/>
              <a:gd name="adj2" fmla="val 25000"/>
              <a:gd name="adj3" fmla="val 25000"/>
              <a:gd name="adj4" fmla="val 86321"/>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sz="1400" u="none" dirty="0" smtClean="0"/>
              <a:t>We need to pass the gradient to the previous layer </a:t>
            </a:r>
            <a:endParaRPr lang="en-US" sz="1400" u="none" dirty="0"/>
          </a:p>
        </p:txBody>
      </p:sp>
      <p:grpSp>
        <p:nvGrpSpPr>
          <p:cNvPr id="77" name="Group 76"/>
          <p:cNvGrpSpPr/>
          <p:nvPr/>
        </p:nvGrpSpPr>
        <p:grpSpPr>
          <a:xfrm>
            <a:off x="4420822" y="1981200"/>
            <a:ext cx="1153042" cy="2365510"/>
            <a:chOff x="4098898" y="758690"/>
            <a:chExt cx="1153042" cy="2365510"/>
          </a:xfrm>
        </p:grpSpPr>
        <p:sp>
          <p:nvSpPr>
            <p:cNvPr id="78" name="Rectangle 77"/>
            <p:cNvSpPr/>
            <p:nvPr/>
          </p:nvSpPr>
          <p:spPr>
            <a:xfrm>
              <a:off x="4098898" y="2585847"/>
              <a:ext cx="363876" cy="538353"/>
            </a:xfrm>
            <a:prstGeom prst="rect">
              <a:avLst/>
            </a:prstGeom>
            <a:noFill/>
            <a:ln w="63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9" name="Elbow Connector 78"/>
            <p:cNvCxnSpPr>
              <a:stCxn id="78" idx="3"/>
            </p:cNvCxnSpPr>
            <p:nvPr/>
          </p:nvCxnSpPr>
          <p:spPr>
            <a:xfrm flipV="1">
              <a:off x="4462774" y="758690"/>
              <a:ext cx="789166" cy="2096334"/>
            </a:xfrm>
            <a:prstGeom prst="bentConnector2">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grpSp>
      <p:sp>
        <p:nvSpPr>
          <p:cNvPr id="81" name="Rectangle 80"/>
          <p:cNvSpPr/>
          <p:nvPr/>
        </p:nvSpPr>
        <p:spPr>
          <a:xfrm>
            <a:off x="304800" y="3429000"/>
            <a:ext cx="1680360" cy="119891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u="none" dirty="0" smtClean="0"/>
              <a:t>Now we can repeat this for each stage of </a:t>
            </a:r>
            <a:r>
              <a:rPr lang="en-US" sz="1800" u="none" dirty="0" err="1" smtClean="0"/>
              <a:t>ConvNet</a:t>
            </a:r>
            <a:r>
              <a:rPr lang="en-US" sz="1800" u="none" dirty="0" smtClean="0"/>
              <a:t>. </a:t>
            </a:r>
            <a:endParaRPr lang="en-US" sz="1800" u="none" dirty="0"/>
          </a:p>
        </p:txBody>
      </p:sp>
    </p:spTree>
    <p:extLst>
      <p:ext uri="{BB962C8B-B14F-4D97-AF65-F5344CB8AC3E}">
        <p14:creationId xmlns:p14="http://schemas.microsoft.com/office/powerpoint/2010/main" val="184710099"/>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fade">
                                      <p:cBhvr>
                                        <p:cTn id="7" dur="500"/>
                                        <p:tgtEl>
                                          <p:spTgt spid="2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3"/>
                                        </p:tgtEl>
                                        <p:attrNameLst>
                                          <p:attrName>style.visibility</p:attrName>
                                        </p:attrNameLst>
                                      </p:cBhvr>
                                      <p:to>
                                        <p:strVal val="visible"/>
                                      </p:to>
                                    </p:set>
                                    <p:animEffect transition="in" filter="fade">
                                      <p:cBhvr>
                                        <p:cTn id="10" dur="500"/>
                                        <p:tgtEl>
                                          <p:spTgt spid="33"/>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39"/>
                                        </p:tgtEl>
                                        <p:attrNameLst>
                                          <p:attrName>style.visibility</p:attrName>
                                        </p:attrNameLst>
                                      </p:cBhvr>
                                      <p:to>
                                        <p:strVal val="visible"/>
                                      </p:to>
                                    </p:set>
                                    <p:animEffect transition="in" filter="fade">
                                      <p:cBhvr>
                                        <p:cTn id="15" dur="500"/>
                                        <p:tgtEl>
                                          <p:spTgt spid="39"/>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48"/>
                                        </p:tgtEl>
                                        <p:attrNameLst>
                                          <p:attrName>style.visibility</p:attrName>
                                        </p:attrNameLst>
                                      </p:cBhvr>
                                      <p:to>
                                        <p:strVal val="visible"/>
                                      </p:to>
                                    </p:set>
                                    <p:animEffect transition="in" filter="fade">
                                      <p:cBhvr>
                                        <p:cTn id="18" dur="500"/>
                                        <p:tgtEl>
                                          <p:spTgt spid="48"/>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40"/>
                                        </p:tgtEl>
                                        <p:attrNameLst>
                                          <p:attrName>style.visibility</p:attrName>
                                        </p:attrNameLst>
                                      </p:cBhvr>
                                      <p:to>
                                        <p:strVal val="visible"/>
                                      </p:to>
                                    </p:set>
                                    <p:animEffect transition="in" filter="fade">
                                      <p:cBhvr>
                                        <p:cTn id="23" dur="500"/>
                                        <p:tgtEl>
                                          <p:spTgt spid="40"/>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34"/>
                                        </p:tgtEl>
                                        <p:attrNameLst>
                                          <p:attrName>style.visibility</p:attrName>
                                        </p:attrNameLst>
                                      </p:cBhvr>
                                      <p:to>
                                        <p:strVal val="visible"/>
                                      </p:to>
                                    </p:set>
                                    <p:animEffect transition="in" filter="fade">
                                      <p:cBhvr>
                                        <p:cTn id="28" dur="500"/>
                                        <p:tgtEl>
                                          <p:spTgt spid="34"/>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nodeType="clickEffect">
                                  <p:stCondLst>
                                    <p:cond delay="0"/>
                                  </p:stCondLst>
                                  <p:childTnLst>
                                    <p:set>
                                      <p:cBhvr>
                                        <p:cTn id="32" dur="1" fill="hold">
                                          <p:stCondLst>
                                            <p:cond delay="0"/>
                                          </p:stCondLst>
                                        </p:cTn>
                                        <p:tgtEl>
                                          <p:spTgt spid="54"/>
                                        </p:tgtEl>
                                        <p:attrNameLst>
                                          <p:attrName>style.visibility</p:attrName>
                                        </p:attrNameLst>
                                      </p:cBhvr>
                                      <p:to>
                                        <p:strVal val="visible"/>
                                      </p:to>
                                    </p:set>
                                    <p:animEffect transition="in" filter="fade">
                                      <p:cBhvr>
                                        <p:cTn id="33" dur="500"/>
                                        <p:tgtEl>
                                          <p:spTgt spid="54"/>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grpId="0" nodeType="clickEffect">
                                  <p:stCondLst>
                                    <p:cond delay="0"/>
                                  </p:stCondLst>
                                  <p:childTnLst>
                                    <p:set>
                                      <p:cBhvr>
                                        <p:cTn id="37" dur="1" fill="hold">
                                          <p:stCondLst>
                                            <p:cond delay="0"/>
                                          </p:stCondLst>
                                        </p:cTn>
                                        <p:tgtEl>
                                          <p:spTgt spid="35"/>
                                        </p:tgtEl>
                                        <p:attrNameLst>
                                          <p:attrName>style.visibility</p:attrName>
                                        </p:attrNameLst>
                                      </p:cBhvr>
                                      <p:to>
                                        <p:strVal val="visible"/>
                                      </p:to>
                                    </p:set>
                                    <p:animEffect transition="in" filter="fade">
                                      <p:cBhvr>
                                        <p:cTn id="38" dur="500"/>
                                        <p:tgtEl>
                                          <p:spTgt spid="35"/>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grpId="0" nodeType="clickEffect">
                                  <p:stCondLst>
                                    <p:cond delay="0"/>
                                  </p:stCondLst>
                                  <p:childTnLst>
                                    <p:set>
                                      <p:cBhvr>
                                        <p:cTn id="42" dur="1" fill="hold">
                                          <p:stCondLst>
                                            <p:cond delay="0"/>
                                          </p:stCondLst>
                                        </p:cTn>
                                        <p:tgtEl>
                                          <p:spTgt spid="55"/>
                                        </p:tgtEl>
                                        <p:attrNameLst>
                                          <p:attrName>style.visibility</p:attrName>
                                        </p:attrNameLst>
                                      </p:cBhvr>
                                      <p:to>
                                        <p:strVal val="visible"/>
                                      </p:to>
                                    </p:set>
                                    <p:animEffect transition="in" filter="fade">
                                      <p:cBhvr>
                                        <p:cTn id="43" dur="500"/>
                                        <p:tgtEl>
                                          <p:spTgt spid="55"/>
                                        </p:tgtEl>
                                      </p:cBhvr>
                                    </p:animEffect>
                                  </p:childTnLst>
                                </p:cTn>
                              </p:par>
                            </p:childTnLst>
                          </p:cTn>
                        </p:par>
                      </p:childTnLst>
                    </p:cTn>
                  </p:par>
                  <p:par>
                    <p:cTn id="44" fill="hold">
                      <p:stCondLst>
                        <p:cond delay="indefinite"/>
                      </p:stCondLst>
                      <p:childTnLst>
                        <p:par>
                          <p:cTn id="45" fill="hold">
                            <p:stCondLst>
                              <p:cond delay="0"/>
                            </p:stCondLst>
                            <p:childTnLst>
                              <p:par>
                                <p:cTn id="46" presetID="10" presetClass="entr" presetSubtype="0" fill="hold" grpId="0" nodeType="clickEffect">
                                  <p:stCondLst>
                                    <p:cond delay="0"/>
                                  </p:stCondLst>
                                  <p:childTnLst>
                                    <p:set>
                                      <p:cBhvr>
                                        <p:cTn id="47" dur="1" fill="hold">
                                          <p:stCondLst>
                                            <p:cond delay="0"/>
                                          </p:stCondLst>
                                        </p:cTn>
                                        <p:tgtEl>
                                          <p:spTgt spid="43"/>
                                        </p:tgtEl>
                                        <p:attrNameLst>
                                          <p:attrName>style.visibility</p:attrName>
                                        </p:attrNameLst>
                                      </p:cBhvr>
                                      <p:to>
                                        <p:strVal val="visible"/>
                                      </p:to>
                                    </p:set>
                                    <p:animEffect transition="in" filter="fade">
                                      <p:cBhvr>
                                        <p:cTn id="48" dur="500"/>
                                        <p:tgtEl>
                                          <p:spTgt spid="43"/>
                                        </p:tgtEl>
                                      </p:cBhvr>
                                    </p:animEffect>
                                  </p:childTnLst>
                                </p:cTn>
                              </p:par>
                            </p:childTnLst>
                          </p:cTn>
                        </p:par>
                      </p:childTnLst>
                    </p:cTn>
                  </p:par>
                  <p:par>
                    <p:cTn id="49" fill="hold">
                      <p:stCondLst>
                        <p:cond delay="indefinite"/>
                      </p:stCondLst>
                      <p:childTnLst>
                        <p:par>
                          <p:cTn id="50" fill="hold">
                            <p:stCondLst>
                              <p:cond delay="0"/>
                            </p:stCondLst>
                            <p:childTnLst>
                              <p:par>
                                <p:cTn id="51" presetID="10" presetClass="entr" presetSubtype="0" fill="hold" grpId="0" nodeType="clickEffect">
                                  <p:stCondLst>
                                    <p:cond delay="0"/>
                                  </p:stCondLst>
                                  <p:childTnLst>
                                    <p:set>
                                      <p:cBhvr>
                                        <p:cTn id="52" dur="1" fill="hold">
                                          <p:stCondLst>
                                            <p:cond delay="0"/>
                                          </p:stCondLst>
                                        </p:cTn>
                                        <p:tgtEl>
                                          <p:spTgt spid="38"/>
                                        </p:tgtEl>
                                        <p:attrNameLst>
                                          <p:attrName>style.visibility</p:attrName>
                                        </p:attrNameLst>
                                      </p:cBhvr>
                                      <p:to>
                                        <p:strVal val="visible"/>
                                      </p:to>
                                    </p:set>
                                    <p:animEffect transition="in" filter="fade">
                                      <p:cBhvr>
                                        <p:cTn id="53" dur="500"/>
                                        <p:tgtEl>
                                          <p:spTgt spid="38"/>
                                        </p:tgtEl>
                                      </p:cBhvr>
                                    </p:animEffect>
                                  </p:childTnLst>
                                </p:cTn>
                              </p:par>
                            </p:childTnLst>
                          </p:cTn>
                        </p:par>
                      </p:childTnLst>
                    </p:cTn>
                  </p:par>
                  <p:par>
                    <p:cTn id="54" fill="hold">
                      <p:stCondLst>
                        <p:cond delay="indefinite"/>
                      </p:stCondLst>
                      <p:childTnLst>
                        <p:par>
                          <p:cTn id="55" fill="hold">
                            <p:stCondLst>
                              <p:cond delay="0"/>
                            </p:stCondLst>
                            <p:childTnLst>
                              <p:par>
                                <p:cTn id="56" presetID="10" presetClass="entr" presetSubtype="0" fill="hold" nodeType="clickEffect">
                                  <p:stCondLst>
                                    <p:cond delay="0"/>
                                  </p:stCondLst>
                                  <p:childTnLst>
                                    <p:set>
                                      <p:cBhvr>
                                        <p:cTn id="57" dur="1" fill="hold">
                                          <p:stCondLst>
                                            <p:cond delay="0"/>
                                          </p:stCondLst>
                                        </p:cTn>
                                        <p:tgtEl>
                                          <p:spTgt spid="56"/>
                                        </p:tgtEl>
                                        <p:attrNameLst>
                                          <p:attrName>style.visibility</p:attrName>
                                        </p:attrNameLst>
                                      </p:cBhvr>
                                      <p:to>
                                        <p:strVal val="visible"/>
                                      </p:to>
                                    </p:set>
                                    <p:animEffect transition="in" filter="fade">
                                      <p:cBhvr>
                                        <p:cTn id="58" dur="500"/>
                                        <p:tgtEl>
                                          <p:spTgt spid="56"/>
                                        </p:tgtEl>
                                      </p:cBhvr>
                                    </p:animEffect>
                                  </p:childTnLst>
                                </p:cTn>
                              </p:par>
                            </p:childTnLst>
                          </p:cTn>
                        </p:par>
                      </p:childTnLst>
                    </p:cTn>
                  </p:par>
                  <p:par>
                    <p:cTn id="59" fill="hold">
                      <p:stCondLst>
                        <p:cond delay="indefinite"/>
                      </p:stCondLst>
                      <p:childTnLst>
                        <p:par>
                          <p:cTn id="60" fill="hold">
                            <p:stCondLst>
                              <p:cond delay="0"/>
                            </p:stCondLst>
                            <p:childTnLst>
                              <p:par>
                                <p:cTn id="61" presetID="10" presetClass="entr" presetSubtype="0" fill="hold" grpId="0" nodeType="clickEffect">
                                  <p:stCondLst>
                                    <p:cond delay="0"/>
                                  </p:stCondLst>
                                  <p:childTnLst>
                                    <p:set>
                                      <p:cBhvr>
                                        <p:cTn id="62" dur="1" fill="hold">
                                          <p:stCondLst>
                                            <p:cond delay="0"/>
                                          </p:stCondLst>
                                        </p:cTn>
                                        <p:tgtEl>
                                          <p:spTgt spid="50"/>
                                        </p:tgtEl>
                                        <p:attrNameLst>
                                          <p:attrName>style.visibility</p:attrName>
                                        </p:attrNameLst>
                                      </p:cBhvr>
                                      <p:to>
                                        <p:strVal val="visible"/>
                                      </p:to>
                                    </p:set>
                                    <p:animEffect transition="in" filter="fade">
                                      <p:cBhvr>
                                        <p:cTn id="63" dur="500"/>
                                        <p:tgtEl>
                                          <p:spTgt spid="50"/>
                                        </p:tgtEl>
                                      </p:cBhvr>
                                    </p:animEffect>
                                  </p:childTnLst>
                                </p:cTn>
                              </p:par>
                              <p:par>
                                <p:cTn id="64" presetID="10" presetClass="entr" presetSubtype="0" fill="hold" grpId="0" nodeType="withEffect">
                                  <p:stCondLst>
                                    <p:cond delay="0"/>
                                  </p:stCondLst>
                                  <p:childTnLst>
                                    <p:set>
                                      <p:cBhvr>
                                        <p:cTn id="65" dur="1" fill="hold">
                                          <p:stCondLst>
                                            <p:cond delay="0"/>
                                          </p:stCondLst>
                                        </p:cTn>
                                        <p:tgtEl>
                                          <p:spTgt spid="75"/>
                                        </p:tgtEl>
                                        <p:attrNameLst>
                                          <p:attrName>style.visibility</p:attrName>
                                        </p:attrNameLst>
                                      </p:cBhvr>
                                      <p:to>
                                        <p:strVal val="visible"/>
                                      </p:to>
                                    </p:set>
                                    <p:animEffect transition="in" filter="fade">
                                      <p:cBhvr>
                                        <p:cTn id="66" dur="500"/>
                                        <p:tgtEl>
                                          <p:spTgt spid="75"/>
                                        </p:tgtEl>
                                      </p:cBhvr>
                                    </p:animEffect>
                                  </p:childTnLst>
                                </p:cTn>
                              </p:par>
                            </p:childTnLst>
                          </p:cTn>
                        </p:par>
                      </p:childTnLst>
                    </p:cTn>
                  </p:par>
                  <p:par>
                    <p:cTn id="67" fill="hold">
                      <p:stCondLst>
                        <p:cond delay="indefinite"/>
                      </p:stCondLst>
                      <p:childTnLst>
                        <p:par>
                          <p:cTn id="68" fill="hold">
                            <p:stCondLst>
                              <p:cond delay="0"/>
                            </p:stCondLst>
                            <p:childTnLst>
                              <p:par>
                                <p:cTn id="69" presetID="10" presetClass="entr" presetSubtype="0" fill="hold" grpId="0" nodeType="clickEffect">
                                  <p:stCondLst>
                                    <p:cond delay="0"/>
                                  </p:stCondLst>
                                  <p:childTnLst>
                                    <p:set>
                                      <p:cBhvr>
                                        <p:cTn id="70" dur="1" fill="hold">
                                          <p:stCondLst>
                                            <p:cond delay="0"/>
                                          </p:stCondLst>
                                        </p:cTn>
                                        <p:tgtEl>
                                          <p:spTgt spid="76"/>
                                        </p:tgtEl>
                                        <p:attrNameLst>
                                          <p:attrName>style.visibility</p:attrName>
                                        </p:attrNameLst>
                                      </p:cBhvr>
                                      <p:to>
                                        <p:strVal val="visible"/>
                                      </p:to>
                                    </p:set>
                                    <p:animEffect transition="in" filter="fade">
                                      <p:cBhvr>
                                        <p:cTn id="71" dur="500"/>
                                        <p:tgtEl>
                                          <p:spTgt spid="76"/>
                                        </p:tgtEl>
                                      </p:cBhvr>
                                    </p:animEffect>
                                  </p:childTnLst>
                                </p:cTn>
                              </p:par>
                            </p:childTnLst>
                          </p:cTn>
                        </p:par>
                      </p:childTnLst>
                    </p:cTn>
                  </p:par>
                  <p:par>
                    <p:cTn id="72" fill="hold">
                      <p:stCondLst>
                        <p:cond delay="indefinite"/>
                      </p:stCondLst>
                      <p:childTnLst>
                        <p:par>
                          <p:cTn id="73" fill="hold">
                            <p:stCondLst>
                              <p:cond delay="0"/>
                            </p:stCondLst>
                            <p:childTnLst>
                              <p:par>
                                <p:cTn id="74" presetID="10" presetClass="entr" presetSubtype="0" fill="hold" grpId="0" nodeType="clickEffect">
                                  <p:stCondLst>
                                    <p:cond delay="0"/>
                                  </p:stCondLst>
                                  <p:childTnLst>
                                    <p:set>
                                      <p:cBhvr>
                                        <p:cTn id="75" dur="1" fill="hold">
                                          <p:stCondLst>
                                            <p:cond delay="0"/>
                                          </p:stCondLst>
                                        </p:cTn>
                                        <p:tgtEl>
                                          <p:spTgt spid="46"/>
                                        </p:tgtEl>
                                        <p:attrNameLst>
                                          <p:attrName>style.visibility</p:attrName>
                                        </p:attrNameLst>
                                      </p:cBhvr>
                                      <p:to>
                                        <p:strVal val="visible"/>
                                      </p:to>
                                    </p:set>
                                    <p:animEffect transition="in" filter="fade">
                                      <p:cBhvr>
                                        <p:cTn id="76" dur="500"/>
                                        <p:tgtEl>
                                          <p:spTgt spid="46"/>
                                        </p:tgtEl>
                                      </p:cBhvr>
                                    </p:animEffect>
                                  </p:childTnLst>
                                </p:cTn>
                              </p:par>
                            </p:childTnLst>
                          </p:cTn>
                        </p:par>
                      </p:childTnLst>
                    </p:cTn>
                  </p:par>
                  <p:par>
                    <p:cTn id="77" fill="hold">
                      <p:stCondLst>
                        <p:cond delay="indefinite"/>
                      </p:stCondLst>
                      <p:childTnLst>
                        <p:par>
                          <p:cTn id="78" fill="hold">
                            <p:stCondLst>
                              <p:cond delay="0"/>
                            </p:stCondLst>
                            <p:childTnLst>
                              <p:par>
                                <p:cTn id="79" presetID="10" presetClass="entr" presetSubtype="0" fill="hold" grpId="0" nodeType="clickEffect">
                                  <p:stCondLst>
                                    <p:cond delay="0"/>
                                  </p:stCondLst>
                                  <p:childTnLst>
                                    <p:set>
                                      <p:cBhvr>
                                        <p:cTn id="80" dur="1" fill="hold">
                                          <p:stCondLst>
                                            <p:cond delay="0"/>
                                          </p:stCondLst>
                                        </p:cTn>
                                        <p:tgtEl>
                                          <p:spTgt spid="51"/>
                                        </p:tgtEl>
                                        <p:attrNameLst>
                                          <p:attrName>style.visibility</p:attrName>
                                        </p:attrNameLst>
                                      </p:cBhvr>
                                      <p:to>
                                        <p:strVal val="visible"/>
                                      </p:to>
                                    </p:set>
                                    <p:animEffect transition="in" filter="fade">
                                      <p:cBhvr>
                                        <p:cTn id="81" dur="500"/>
                                        <p:tgtEl>
                                          <p:spTgt spid="51"/>
                                        </p:tgtEl>
                                      </p:cBhvr>
                                    </p:animEffect>
                                  </p:childTnLst>
                                </p:cTn>
                              </p:par>
                            </p:childTnLst>
                          </p:cTn>
                        </p:par>
                      </p:childTnLst>
                    </p:cTn>
                  </p:par>
                  <p:par>
                    <p:cTn id="82" fill="hold">
                      <p:stCondLst>
                        <p:cond delay="indefinite"/>
                      </p:stCondLst>
                      <p:childTnLst>
                        <p:par>
                          <p:cTn id="83" fill="hold">
                            <p:stCondLst>
                              <p:cond delay="0"/>
                            </p:stCondLst>
                            <p:childTnLst>
                              <p:par>
                                <p:cTn id="84" presetID="10" presetClass="entr" presetSubtype="0" fill="hold" nodeType="clickEffect">
                                  <p:stCondLst>
                                    <p:cond delay="0"/>
                                  </p:stCondLst>
                                  <p:childTnLst>
                                    <p:set>
                                      <p:cBhvr>
                                        <p:cTn id="85" dur="1" fill="hold">
                                          <p:stCondLst>
                                            <p:cond delay="0"/>
                                          </p:stCondLst>
                                        </p:cTn>
                                        <p:tgtEl>
                                          <p:spTgt spid="77"/>
                                        </p:tgtEl>
                                        <p:attrNameLst>
                                          <p:attrName>style.visibility</p:attrName>
                                        </p:attrNameLst>
                                      </p:cBhvr>
                                      <p:to>
                                        <p:strVal val="visible"/>
                                      </p:to>
                                    </p:set>
                                    <p:animEffect transition="in" filter="fade">
                                      <p:cBhvr>
                                        <p:cTn id="86" dur="500"/>
                                        <p:tgtEl>
                                          <p:spTgt spid="77"/>
                                        </p:tgtEl>
                                      </p:cBhvr>
                                    </p:animEffect>
                                  </p:childTnLst>
                                </p:cTn>
                              </p:par>
                            </p:childTnLst>
                          </p:cTn>
                        </p:par>
                      </p:childTnLst>
                    </p:cTn>
                  </p:par>
                  <p:par>
                    <p:cTn id="87" fill="hold">
                      <p:stCondLst>
                        <p:cond delay="indefinite"/>
                      </p:stCondLst>
                      <p:childTnLst>
                        <p:par>
                          <p:cTn id="88" fill="hold">
                            <p:stCondLst>
                              <p:cond delay="0"/>
                            </p:stCondLst>
                            <p:childTnLst>
                              <p:par>
                                <p:cTn id="89" presetID="10" presetClass="entr" presetSubtype="0" fill="hold" grpId="0" nodeType="clickEffect">
                                  <p:stCondLst>
                                    <p:cond delay="0"/>
                                  </p:stCondLst>
                                  <p:childTnLst>
                                    <p:set>
                                      <p:cBhvr>
                                        <p:cTn id="90" dur="1" fill="hold">
                                          <p:stCondLst>
                                            <p:cond delay="0"/>
                                          </p:stCondLst>
                                        </p:cTn>
                                        <p:tgtEl>
                                          <p:spTgt spid="52"/>
                                        </p:tgtEl>
                                        <p:attrNameLst>
                                          <p:attrName>style.visibility</p:attrName>
                                        </p:attrNameLst>
                                      </p:cBhvr>
                                      <p:to>
                                        <p:strVal val="visible"/>
                                      </p:to>
                                    </p:set>
                                    <p:animEffect transition="in" filter="fade">
                                      <p:cBhvr>
                                        <p:cTn id="91" dur="5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39" grpId="0"/>
      <p:bldP spid="40" grpId="0"/>
      <p:bldP spid="43" grpId="0"/>
      <p:bldP spid="46" grpId="0"/>
      <p:bldP spid="33" grpId="0" animBg="1"/>
      <p:bldP spid="48" grpId="0" animBg="1"/>
      <p:bldP spid="34" grpId="0"/>
      <p:bldP spid="35" grpId="0"/>
      <p:bldP spid="38" grpId="0"/>
      <p:bldP spid="50" grpId="0"/>
      <p:bldP spid="51" grpId="0"/>
      <p:bldP spid="52" grpId="0"/>
      <p:bldP spid="55" grpId="0" animBg="1"/>
      <p:bldP spid="75" grpId="0" animBg="1"/>
      <p:bldP spid="76" grpId="0" animBg="1"/>
    </p:bld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Convolutional Nets</a:t>
            </a:r>
            <a:endParaRPr lang="en-US" dirty="0"/>
          </a:p>
        </p:txBody>
      </p:sp>
      <p:sp>
        <p:nvSpPr>
          <p:cNvPr id="3" name="Content Placeholder 2"/>
          <p:cNvSpPr>
            <a:spLocks noGrp="1"/>
          </p:cNvSpPr>
          <p:nvPr>
            <p:ph idx="4294967295"/>
          </p:nvPr>
        </p:nvSpPr>
        <p:spPr>
          <a:xfrm>
            <a:off x="1981200" y="1371600"/>
            <a:ext cx="7162800" cy="4525963"/>
          </a:xfrm>
        </p:spPr>
        <p:txBody>
          <a:bodyPr/>
          <a:lstStyle/>
          <a:p>
            <a:endParaRPr lang="en-US" dirty="0"/>
          </a:p>
          <a:p>
            <a:endParaRPr lang="en-US" dirty="0" smtClean="0"/>
          </a:p>
        </p:txBody>
      </p:sp>
      <p:sp>
        <p:nvSpPr>
          <p:cNvPr id="5" name="Slide Number Placeholder 4"/>
          <p:cNvSpPr>
            <a:spLocks noGrp="1"/>
          </p:cNvSpPr>
          <p:nvPr>
            <p:ph type="sldNum" sz="quarter" idx="4294967295"/>
          </p:nvPr>
        </p:nvSpPr>
        <p:spPr>
          <a:xfrm>
            <a:off x="7010400" y="6356350"/>
            <a:ext cx="2133600" cy="365125"/>
          </a:xfrm>
        </p:spPr>
        <p:txBody>
          <a:bodyPr/>
          <a:lstStyle/>
          <a:p>
            <a:fld id="{FA6F6034-1516-478C-9756-BC6A8296D6DE}" type="slidenum">
              <a:rPr lang="en-US" smtClean="0"/>
              <a:pPr/>
              <a:t>77</a:t>
            </a:fld>
            <a:endParaRPr lang="en-US" dirty="0"/>
          </a:p>
        </p:txBody>
      </p:sp>
      <p:grpSp>
        <p:nvGrpSpPr>
          <p:cNvPr id="29" name="Group 28"/>
          <p:cNvGrpSpPr/>
          <p:nvPr/>
        </p:nvGrpSpPr>
        <p:grpSpPr>
          <a:xfrm>
            <a:off x="2286000" y="1513840"/>
            <a:ext cx="6553201" cy="798092"/>
            <a:chOff x="1311460" y="3124200"/>
            <a:chExt cx="7349413" cy="866350"/>
          </a:xfrm>
        </p:grpSpPr>
        <p:sp>
          <p:nvSpPr>
            <p:cNvPr id="18" name="Rectangle 17"/>
            <p:cNvSpPr/>
            <p:nvPr/>
          </p:nvSpPr>
          <p:spPr>
            <a:xfrm>
              <a:off x="2458720" y="3190240"/>
              <a:ext cx="851859" cy="665480"/>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n-US" sz="1600" b="1" u="none" dirty="0" smtClean="0"/>
                <a:t>S</a:t>
              </a:r>
              <a:r>
                <a:rPr lang="en-US" sz="1600" b="1" u="none" dirty="0"/>
                <a:t>tage </a:t>
              </a:r>
              <a:r>
                <a:rPr lang="en-US" sz="1600" b="1" u="none" dirty="0" smtClean="0"/>
                <a:t>1</a:t>
              </a:r>
              <a:endParaRPr lang="en-US" sz="1600" b="1" u="none" dirty="0"/>
            </a:p>
          </p:txBody>
        </p:sp>
        <p:sp>
          <p:nvSpPr>
            <p:cNvPr id="20" name="Rectangle 19"/>
            <p:cNvSpPr/>
            <p:nvPr/>
          </p:nvSpPr>
          <p:spPr>
            <a:xfrm>
              <a:off x="3643941" y="3200400"/>
              <a:ext cx="851859" cy="665480"/>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n-US" sz="1600" b="1" u="none" dirty="0" smtClean="0"/>
                <a:t>Stage 2</a:t>
              </a:r>
              <a:endParaRPr lang="en-US" sz="1600" b="1" u="none" dirty="0"/>
            </a:p>
          </p:txBody>
        </p:sp>
        <p:sp>
          <p:nvSpPr>
            <p:cNvPr id="21" name="Rectangle 20"/>
            <p:cNvSpPr/>
            <p:nvPr/>
          </p:nvSpPr>
          <p:spPr>
            <a:xfrm>
              <a:off x="4863141" y="3200400"/>
              <a:ext cx="851859" cy="665480"/>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n-US" sz="1600" b="1" u="none" dirty="0" smtClean="0"/>
                <a:t>Stage 3</a:t>
              </a:r>
              <a:endParaRPr lang="en-US" sz="1600" b="1" u="none" dirty="0"/>
            </a:p>
          </p:txBody>
        </p:sp>
        <p:sp>
          <p:nvSpPr>
            <p:cNvPr id="22" name="Rectangle 21"/>
            <p:cNvSpPr/>
            <p:nvPr/>
          </p:nvSpPr>
          <p:spPr>
            <a:xfrm>
              <a:off x="6096000" y="3124200"/>
              <a:ext cx="1309059" cy="838200"/>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sz="1600" b="1" u="none" dirty="0" smtClean="0"/>
                <a:t>Fully Connected Layer</a:t>
              </a:r>
              <a:endParaRPr lang="en-US" sz="1600" b="1" u="none" dirty="0"/>
            </a:p>
          </p:txBody>
        </p:sp>
        <p:sp>
          <p:nvSpPr>
            <p:cNvPr id="23" name="Right Arrow 22"/>
            <p:cNvSpPr/>
            <p:nvPr/>
          </p:nvSpPr>
          <p:spPr>
            <a:xfrm>
              <a:off x="3315659" y="3433342"/>
              <a:ext cx="331781" cy="193778"/>
            </a:xfrm>
            <a:prstGeom prst="rightArrow">
              <a:avLst/>
            </a:prstGeom>
            <a:solidFill>
              <a:srgbClr val="FAA8A8"/>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ight Arrow 23"/>
            <p:cNvSpPr/>
            <p:nvPr/>
          </p:nvSpPr>
          <p:spPr>
            <a:xfrm>
              <a:off x="4516120" y="3449320"/>
              <a:ext cx="331781" cy="193778"/>
            </a:xfrm>
            <a:prstGeom prst="rightArrow">
              <a:avLst/>
            </a:prstGeom>
            <a:solidFill>
              <a:srgbClr val="FAA8A8"/>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ight Arrow 24"/>
            <p:cNvSpPr/>
            <p:nvPr/>
          </p:nvSpPr>
          <p:spPr>
            <a:xfrm>
              <a:off x="5735320" y="3443502"/>
              <a:ext cx="331781" cy="193778"/>
            </a:xfrm>
            <a:prstGeom prst="rightArrow">
              <a:avLst/>
            </a:prstGeom>
            <a:solidFill>
              <a:srgbClr val="FAA8A8"/>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ight Arrow 26"/>
            <p:cNvSpPr/>
            <p:nvPr/>
          </p:nvSpPr>
          <p:spPr>
            <a:xfrm>
              <a:off x="7430459" y="3453662"/>
              <a:ext cx="331781" cy="193778"/>
            </a:xfrm>
            <a:prstGeom prst="rightArrow">
              <a:avLst/>
            </a:prstGeom>
            <a:solidFill>
              <a:srgbClr val="FAA8A8"/>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ight Arrow 27"/>
            <p:cNvSpPr/>
            <p:nvPr/>
          </p:nvSpPr>
          <p:spPr>
            <a:xfrm>
              <a:off x="2087880" y="3453662"/>
              <a:ext cx="331781" cy="193778"/>
            </a:xfrm>
            <a:prstGeom prst="rightArrow">
              <a:avLst/>
            </a:prstGeom>
            <a:solidFill>
              <a:srgbClr val="FAA8A8"/>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p:cNvSpPr/>
            <p:nvPr/>
          </p:nvSpPr>
          <p:spPr>
            <a:xfrm>
              <a:off x="1311460" y="3286780"/>
              <a:ext cx="866572" cy="701611"/>
            </a:xfrm>
            <a:prstGeom prst="rect">
              <a:avLst/>
            </a:prstGeom>
          </p:spPr>
          <p:txBody>
            <a:bodyPr wrap="square">
              <a:spAutoFit/>
            </a:bodyPr>
            <a:lstStyle/>
            <a:p>
              <a:r>
                <a:rPr lang="en-US" sz="1800" b="1" u="none" dirty="0" smtClean="0">
                  <a:latin typeface="+mn-lt"/>
                </a:rPr>
                <a:t>Input Image</a:t>
              </a:r>
              <a:endParaRPr lang="en-US" sz="1800" dirty="0">
                <a:latin typeface="+mn-lt"/>
              </a:endParaRPr>
            </a:p>
          </p:txBody>
        </p:sp>
        <p:sp>
          <p:nvSpPr>
            <p:cNvPr id="30" name="Rectangle 29"/>
            <p:cNvSpPr/>
            <p:nvPr/>
          </p:nvSpPr>
          <p:spPr>
            <a:xfrm>
              <a:off x="7794301" y="3288941"/>
              <a:ext cx="866572" cy="701609"/>
            </a:xfrm>
            <a:prstGeom prst="rect">
              <a:avLst/>
            </a:prstGeom>
          </p:spPr>
          <p:txBody>
            <a:bodyPr wrap="square">
              <a:spAutoFit/>
            </a:bodyPr>
            <a:lstStyle/>
            <a:p>
              <a:r>
                <a:rPr lang="en-US" sz="1800" b="1" u="none" dirty="0" smtClean="0">
                  <a:latin typeface="+mn-lt"/>
                </a:rPr>
                <a:t>Class Label </a:t>
              </a:r>
              <a:endParaRPr lang="en-US" sz="1800" dirty="0">
                <a:latin typeface="+mn-lt"/>
              </a:endParaRPr>
            </a:p>
          </p:txBody>
        </p:sp>
      </p:gr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07696" y="3253334"/>
            <a:ext cx="6169504" cy="238546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 name="Rectangle 9"/>
          <p:cNvSpPr/>
          <p:nvPr/>
        </p:nvSpPr>
        <p:spPr>
          <a:xfrm>
            <a:off x="1524000" y="5726668"/>
            <a:ext cx="6858000" cy="707886"/>
          </a:xfrm>
          <a:prstGeom prst="rect">
            <a:avLst/>
          </a:prstGeom>
        </p:spPr>
        <p:txBody>
          <a:bodyPr wrap="square">
            <a:spAutoFit/>
          </a:bodyPr>
          <a:lstStyle/>
          <a:p>
            <a:r>
              <a:rPr lang="en-US" sz="2000" u="none" dirty="0">
                <a:latin typeface="+mj-lt"/>
              </a:rPr>
              <a:t>Feature visualization of convolutional net trained on </a:t>
            </a:r>
            <a:r>
              <a:rPr lang="en-US" sz="2000" u="none" dirty="0" err="1">
                <a:latin typeface="+mj-lt"/>
              </a:rPr>
              <a:t>ImageNet</a:t>
            </a:r>
            <a:r>
              <a:rPr lang="en-US" sz="2000" u="none" dirty="0">
                <a:latin typeface="+mj-lt"/>
              </a:rPr>
              <a:t> from </a:t>
            </a:r>
            <a:r>
              <a:rPr lang="en-US" sz="2000" u="none" dirty="0">
                <a:solidFill>
                  <a:srgbClr val="2136FF"/>
                </a:solidFill>
                <a:latin typeface="+mj-lt"/>
              </a:rPr>
              <a:t>[</a:t>
            </a:r>
            <a:r>
              <a:rPr lang="en-US" sz="2000" u="none" dirty="0" err="1">
                <a:solidFill>
                  <a:srgbClr val="2136FF"/>
                </a:solidFill>
                <a:latin typeface="+mj-lt"/>
              </a:rPr>
              <a:t>Zeiler</a:t>
            </a:r>
            <a:r>
              <a:rPr lang="en-US" sz="2000" u="none" dirty="0">
                <a:solidFill>
                  <a:srgbClr val="2136FF"/>
                </a:solidFill>
                <a:latin typeface="+mj-lt"/>
              </a:rPr>
              <a:t> &amp; Fergus 2013]</a:t>
            </a:r>
          </a:p>
        </p:txBody>
      </p:sp>
      <p:cxnSp>
        <p:nvCxnSpPr>
          <p:cNvPr id="13" name="Straight Arrow Connector 12"/>
          <p:cNvCxnSpPr/>
          <p:nvPr/>
        </p:nvCxnSpPr>
        <p:spPr>
          <a:xfrm flipH="1">
            <a:off x="2978305" y="2362200"/>
            <a:ext cx="603095" cy="6858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2" name="Straight Arrow Connector 31"/>
          <p:cNvCxnSpPr/>
          <p:nvPr/>
        </p:nvCxnSpPr>
        <p:spPr>
          <a:xfrm>
            <a:off x="4730897" y="2362200"/>
            <a:ext cx="145903" cy="6858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4" name="Straight Arrow Connector 33"/>
          <p:cNvCxnSpPr/>
          <p:nvPr/>
        </p:nvCxnSpPr>
        <p:spPr>
          <a:xfrm>
            <a:off x="5847619" y="2362200"/>
            <a:ext cx="1010381" cy="6858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pic>
        <p:nvPicPr>
          <p:cNvPr id="4099"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t="6370"/>
          <a:stretch/>
        </p:blipFill>
        <p:spPr bwMode="auto">
          <a:xfrm>
            <a:off x="685800" y="1455315"/>
            <a:ext cx="1542779" cy="93868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792723737"/>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Demo (Teachable Machines)</a:t>
            </a:r>
            <a:endParaRPr lang="en-US" dirty="0"/>
          </a:p>
        </p:txBody>
      </p:sp>
      <p:sp>
        <p:nvSpPr>
          <p:cNvPr id="3" name="Content Placeholder 2"/>
          <p:cNvSpPr>
            <a:spLocks noGrp="1"/>
          </p:cNvSpPr>
          <p:nvPr>
            <p:ph idx="1"/>
          </p:nvPr>
        </p:nvSpPr>
        <p:spPr/>
        <p:txBody>
          <a:bodyPr/>
          <a:lstStyle/>
          <a:p>
            <a:pPr marL="0" lvl="0" indent="0" fontAlgn="auto">
              <a:spcBef>
                <a:spcPts val="0"/>
              </a:spcBef>
              <a:spcAft>
                <a:spcPts val="0"/>
              </a:spcAft>
              <a:buSzTx/>
              <a:buNone/>
            </a:pPr>
            <a:r>
              <a:rPr lang="en-US" dirty="0">
                <a:hlinkClick r:id="rId2"/>
              </a:rPr>
              <a:t>https://teachablemachine.withgoogle.com</a:t>
            </a:r>
            <a:r>
              <a:rPr lang="en-US" dirty="0" smtClean="0">
                <a:hlinkClick r:id="rId2"/>
              </a:rPr>
              <a:t>/</a:t>
            </a:r>
            <a:r>
              <a:rPr lang="en-US" dirty="0" smtClean="0"/>
              <a:t> </a:t>
            </a:r>
            <a:endParaRPr lang="en-US" dirty="0"/>
          </a:p>
        </p:txBody>
      </p:sp>
      <p:sp>
        <p:nvSpPr>
          <p:cNvPr id="4" name="Slide Number Placeholder 3"/>
          <p:cNvSpPr>
            <a:spLocks noGrp="1"/>
          </p:cNvSpPr>
          <p:nvPr>
            <p:ph type="sldNum" sz="quarter" idx="4"/>
          </p:nvPr>
        </p:nvSpPr>
        <p:spPr/>
        <p:txBody>
          <a:bodyPr/>
          <a:lstStyle/>
          <a:p>
            <a:fld id="{0C921938-476A-4922-BE24-3B8F6A2854D9}" type="slidenum">
              <a:rPr lang="en-US" smtClean="0"/>
              <a:pPr/>
              <a:t>78</a:t>
            </a:fld>
            <a:endParaRPr lang="en-US" dirty="0"/>
          </a:p>
        </p:txBody>
      </p:sp>
    </p:spTree>
    <p:extLst>
      <p:ext uri="{BB962C8B-B14F-4D97-AF65-F5344CB8AC3E}">
        <p14:creationId xmlns:p14="http://schemas.microsoft.com/office/powerpoint/2010/main" val="207850078"/>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ConvNet</a:t>
            </a:r>
            <a:r>
              <a:rPr lang="en-US" dirty="0" smtClean="0"/>
              <a:t> roots </a:t>
            </a:r>
            <a:endParaRPr lang="en-US" dirty="0"/>
          </a:p>
        </p:txBody>
      </p:sp>
      <p:sp>
        <p:nvSpPr>
          <p:cNvPr id="3" name="Content Placeholder 2"/>
          <p:cNvSpPr>
            <a:spLocks noGrp="1"/>
          </p:cNvSpPr>
          <p:nvPr>
            <p:ph idx="1"/>
          </p:nvPr>
        </p:nvSpPr>
        <p:spPr/>
        <p:txBody>
          <a:bodyPr/>
          <a:lstStyle/>
          <a:p>
            <a:r>
              <a:rPr lang="en-US" sz="2000" b="1" dirty="0" smtClean="0"/>
              <a:t>Fukushima, 1980s</a:t>
            </a:r>
            <a:r>
              <a:rPr lang="en-US" sz="2000" dirty="0" smtClean="0"/>
              <a:t> </a:t>
            </a:r>
            <a:r>
              <a:rPr lang="en-US" sz="2000" dirty="0"/>
              <a:t>designed network with same basic structure but did not train by </a:t>
            </a:r>
            <a:r>
              <a:rPr lang="en-US" sz="2000" dirty="0" smtClean="0"/>
              <a:t>backpropagation. </a:t>
            </a:r>
            <a:endParaRPr lang="en-US" sz="2000" dirty="0"/>
          </a:p>
          <a:p>
            <a:r>
              <a:rPr lang="en-US" sz="2000" dirty="0" smtClean="0"/>
              <a:t>The </a:t>
            </a:r>
            <a:r>
              <a:rPr lang="en-US" sz="2000" dirty="0"/>
              <a:t>first successful applications of </a:t>
            </a:r>
            <a:r>
              <a:rPr lang="en-US" sz="2000" b="1" dirty="0"/>
              <a:t>Convolutional Networks</a:t>
            </a:r>
            <a:r>
              <a:rPr lang="en-US" sz="2000" dirty="0"/>
              <a:t> </a:t>
            </a:r>
            <a:r>
              <a:rPr lang="en-US" sz="2000" dirty="0" smtClean="0"/>
              <a:t>by </a:t>
            </a:r>
            <a:r>
              <a:rPr lang="en-US" sz="2000" dirty="0"/>
              <a:t>Yann </a:t>
            </a:r>
            <a:r>
              <a:rPr lang="en-US" sz="2000" dirty="0" err="1"/>
              <a:t>LeCun</a:t>
            </a:r>
            <a:r>
              <a:rPr lang="en-US" sz="2000" dirty="0"/>
              <a:t> in </a:t>
            </a:r>
            <a:r>
              <a:rPr lang="en-US" sz="2000" dirty="0" smtClean="0"/>
              <a:t>1990's</a:t>
            </a:r>
            <a:r>
              <a:rPr lang="en-US" sz="2000" dirty="0"/>
              <a:t> </a:t>
            </a:r>
            <a:r>
              <a:rPr lang="en-US" sz="2000" dirty="0" smtClean="0"/>
              <a:t>(</a:t>
            </a:r>
            <a:r>
              <a:rPr lang="en-US" sz="2000" dirty="0" err="1" smtClean="0"/>
              <a:t>LeNet</a:t>
            </a:r>
            <a:r>
              <a:rPr lang="en-US" sz="2000" dirty="0" smtClean="0"/>
              <a:t>)</a:t>
            </a:r>
          </a:p>
          <a:p>
            <a:pPr lvl="1"/>
            <a:r>
              <a:rPr lang="en-US" sz="1800" dirty="0" smtClean="0"/>
              <a:t>Was </a:t>
            </a:r>
            <a:r>
              <a:rPr lang="en-US" sz="1800" dirty="0"/>
              <a:t>used to read zip codes, digits, etc.</a:t>
            </a:r>
          </a:p>
          <a:p>
            <a:r>
              <a:rPr lang="en-US" sz="1800" dirty="0" smtClean="0"/>
              <a:t>Many variants nowadays, but the core idea is the same</a:t>
            </a:r>
          </a:p>
          <a:p>
            <a:pPr lvl="1"/>
            <a:r>
              <a:rPr lang="en-US" sz="1800" dirty="0" smtClean="0"/>
              <a:t>Example: a system developed in Google (</a:t>
            </a:r>
            <a:r>
              <a:rPr lang="en-US" sz="1800" dirty="0" err="1" smtClean="0"/>
              <a:t>GoogLeNet</a:t>
            </a:r>
            <a:r>
              <a:rPr lang="en-US" sz="1800" dirty="0" smtClean="0"/>
              <a:t>) </a:t>
            </a:r>
          </a:p>
          <a:p>
            <a:pPr lvl="2"/>
            <a:r>
              <a:rPr lang="en-US" sz="1600" dirty="0" smtClean="0"/>
              <a:t>Compute different filters </a:t>
            </a:r>
          </a:p>
          <a:p>
            <a:pPr lvl="2"/>
            <a:r>
              <a:rPr lang="en-US" sz="1600" dirty="0" smtClean="0"/>
              <a:t>Compose </a:t>
            </a:r>
            <a:r>
              <a:rPr lang="en-US" sz="1600" dirty="0"/>
              <a:t>one big vector from all of </a:t>
            </a:r>
            <a:r>
              <a:rPr lang="en-US" sz="1600" dirty="0" smtClean="0"/>
              <a:t>them</a:t>
            </a:r>
          </a:p>
          <a:p>
            <a:pPr lvl="2"/>
            <a:r>
              <a:rPr lang="en-US" sz="1600" dirty="0" smtClean="0"/>
              <a:t>Layer </a:t>
            </a:r>
            <a:r>
              <a:rPr lang="en-US" sz="1600" dirty="0"/>
              <a:t>this iteratively</a:t>
            </a:r>
          </a:p>
        </p:txBody>
      </p:sp>
      <p:sp>
        <p:nvSpPr>
          <p:cNvPr id="5" name="Slide Number Placeholder 4"/>
          <p:cNvSpPr>
            <a:spLocks noGrp="1"/>
          </p:cNvSpPr>
          <p:nvPr>
            <p:ph type="sldNum" sz="quarter" idx="4294967295"/>
          </p:nvPr>
        </p:nvSpPr>
        <p:spPr>
          <a:xfrm>
            <a:off x="7010400" y="6356350"/>
            <a:ext cx="2133600" cy="365125"/>
          </a:xfrm>
        </p:spPr>
        <p:txBody>
          <a:bodyPr/>
          <a:lstStyle/>
          <a:p>
            <a:fld id="{FA6F6034-1516-478C-9756-BC6A8296D6DE}" type="slidenum">
              <a:rPr lang="en-US" smtClean="0"/>
              <a:pPr/>
              <a:t>79</a:t>
            </a:fld>
            <a:endParaRPr lang="en-US" dirty="0"/>
          </a:p>
        </p:txBody>
      </p:sp>
      <p:pic>
        <p:nvPicPr>
          <p:cNvPr id="205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5400000">
            <a:off x="4370461" y="1801739"/>
            <a:ext cx="1565128" cy="680085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Rectangle 7"/>
          <p:cNvSpPr/>
          <p:nvPr/>
        </p:nvSpPr>
        <p:spPr>
          <a:xfrm>
            <a:off x="2971800" y="6019800"/>
            <a:ext cx="5196679" cy="400110"/>
          </a:xfrm>
          <a:prstGeom prst="rect">
            <a:avLst/>
          </a:prstGeom>
        </p:spPr>
        <p:txBody>
          <a:bodyPr wrap="none">
            <a:spAutoFit/>
          </a:bodyPr>
          <a:lstStyle/>
          <a:p>
            <a:r>
              <a:rPr lang="en-US" sz="2000" u="none" dirty="0" smtClean="0">
                <a:solidFill>
                  <a:schemeClr val="bg1">
                    <a:lumMod val="75000"/>
                  </a:schemeClr>
                </a:solidFill>
                <a:latin typeface="+mn-lt"/>
              </a:rPr>
              <a:t>See </a:t>
            </a:r>
            <a:r>
              <a:rPr lang="en-US" sz="2000" u="none" dirty="0">
                <a:solidFill>
                  <a:schemeClr val="bg1">
                    <a:lumMod val="75000"/>
                  </a:schemeClr>
                </a:solidFill>
                <a:latin typeface="+mn-lt"/>
              </a:rPr>
              <a:t>more: http://arxiv.org/pdf/1409.4842v1.pdf</a:t>
            </a:r>
          </a:p>
        </p:txBody>
      </p:sp>
    </p:spTree>
    <p:extLst>
      <p:ext uri="{BB962C8B-B14F-4D97-AF65-F5344CB8AC3E}">
        <p14:creationId xmlns:p14="http://schemas.microsoft.com/office/powerpoint/2010/main" val="70589304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Neural Networks </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r>
                  <a:rPr lang="en-US" dirty="0" smtClean="0"/>
                  <a:t>Neural Networks are </a:t>
                </a:r>
                <a:r>
                  <a:rPr lang="en-US" b="1" dirty="0"/>
                  <a:t>functions</a:t>
                </a:r>
                <a:r>
                  <a:rPr lang="en-US" dirty="0"/>
                  <a:t>: </a:t>
                </a:r>
                <a14:m>
                  <m:oMath xmlns:m="http://schemas.openxmlformats.org/officeDocument/2006/math">
                    <m:r>
                      <m:rPr>
                        <m:sty m:val="p"/>
                      </m:rPr>
                      <a:rPr lang="en-US" b="0" i="0" smtClean="0">
                        <a:latin typeface="Cambria Math"/>
                      </a:rPr>
                      <m:t>NN</m:t>
                    </m:r>
                    <m:r>
                      <a:rPr lang="en-US" b="0" i="1" smtClean="0">
                        <a:latin typeface="Cambria Math"/>
                      </a:rPr>
                      <m:t>:</m:t>
                    </m:r>
                    <m:r>
                      <a:rPr lang="en-US" b="0" i="1" smtClean="0">
                        <a:latin typeface="Cambria Math"/>
                      </a:rPr>
                      <m:t>𝑋</m:t>
                    </m:r>
                    <m:r>
                      <a:rPr lang="en-US" b="0" i="1" smtClean="0">
                        <a:latin typeface="Cambria Math"/>
                      </a:rPr>
                      <m:t>→</m:t>
                    </m:r>
                    <m:r>
                      <a:rPr lang="en-US" b="0" i="1" smtClean="0">
                        <a:latin typeface="Cambria Math"/>
                      </a:rPr>
                      <m:t>𝑌</m:t>
                    </m:r>
                  </m:oMath>
                </a14:m>
                <a:endParaRPr lang="en-US" dirty="0"/>
              </a:p>
              <a:p>
                <a:pPr lvl="1"/>
                <a:r>
                  <a:rPr lang="en-US" dirty="0" smtClean="0"/>
                  <a:t>where </a:t>
                </a:r>
                <a14:m>
                  <m:oMath xmlns:m="http://schemas.openxmlformats.org/officeDocument/2006/math">
                    <m:r>
                      <a:rPr lang="en-US" i="1">
                        <a:latin typeface="Cambria Math"/>
                      </a:rPr>
                      <m:t>𝑋</m:t>
                    </m:r>
                    <m:r>
                      <a:rPr lang="en-US" b="0" i="1" smtClean="0">
                        <a:latin typeface="Cambria Math"/>
                      </a:rPr>
                      <m:t>=</m:t>
                    </m:r>
                    <m:sSup>
                      <m:sSupPr>
                        <m:ctrlPr>
                          <a:rPr lang="en-US" b="0" i="1" smtClean="0">
                            <a:latin typeface="Cambria Math" charset="0"/>
                          </a:rPr>
                        </m:ctrlPr>
                      </m:sSupPr>
                      <m:e>
                        <m:d>
                          <m:dPr>
                            <m:begChr m:val="["/>
                            <m:endChr m:val="]"/>
                            <m:ctrlPr>
                              <a:rPr lang="en-US" b="0" i="1" smtClean="0">
                                <a:latin typeface="Cambria Math" charset="0"/>
                              </a:rPr>
                            </m:ctrlPr>
                          </m:dPr>
                          <m:e>
                            <m:r>
                              <a:rPr lang="en-US" b="0" i="1" smtClean="0">
                                <a:latin typeface="Cambria Math"/>
                              </a:rPr>
                              <m:t>0,1</m:t>
                            </m:r>
                          </m:e>
                        </m:d>
                      </m:e>
                      <m:sup>
                        <m:r>
                          <a:rPr lang="en-US" b="0" i="1" smtClean="0">
                            <a:latin typeface="Cambria Math"/>
                          </a:rPr>
                          <m:t>𝑛</m:t>
                        </m:r>
                      </m:sup>
                    </m:sSup>
                  </m:oMath>
                </a14:m>
                <a:r>
                  <a:rPr lang="en-US" i="1" dirty="0" smtClean="0"/>
                  <a:t>, or </a:t>
                </a:r>
                <a14:m>
                  <m:oMath xmlns:m="http://schemas.openxmlformats.org/officeDocument/2006/math">
                    <m:sSup>
                      <m:sSupPr>
                        <m:ctrlPr>
                          <a:rPr lang="en-US" i="1">
                            <a:latin typeface="Cambria Math" charset="0"/>
                          </a:rPr>
                        </m:ctrlPr>
                      </m:sSupPr>
                      <m:e>
                        <m:r>
                          <a:rPr lang="en-US" i="1">
                            <a:latin typeface="Cambria Math"/>
                          </a:rPr>
                          <m:t>{0,1}</m:t>
                        </m:r>
                      </m:e>
                      <m:sup>
                        <m:r>
                          <a:rPr lang="en-US" i="1">
                            <a:latin typeface="Cambria Math"/>
                          </a:rPr>
                          <m:t>𝑛</m:t>
                        </m:r>
                      </m:sup>
                    </m:sSup>
                  </m:oMath>
                </a14:m>
                <a:r>
                  <a:rPr lang="en-US" i="1" dirty="0" smtClean="0"/>
                  <a:t> and  </a:t>
                </a:r>
                <a14:m>
                  <m:oMath xmlns:m="http://schemas.openxmlformats.org/officeDocument/2006/math">
                    <m:r>
                      <a:rPr lang="en-US" b="0" i="1" smtClean="0">
                        <a:latin typeface="Cambria Math"/>
                      </a:rPr>
                      <m:t>𝑌</m:t>
                    </m:r>
                    <m:r>
                      <a:rPr lang="en-US" i="1">
                        <a:latin typeface="Cambria Math"/>
                      </a:rPr>
                      <m:t>=</m:t>
                    </m:r>
                    <m:d>
                      <m:dPr>
                        <m:begChr m:val="["/>
                        <m:endChr m:val="]"/>
                        <m:ctrlPr>
                          <a:rPr lang="en-US" i="1">
                            <a:latin typeface="Cambria Math" charset="0"/>
                          </a:rPr>
                        </m:ctrlPr>
                      </m:dPr>
                      <m:e>
                        <m:r>
                          <a:rPr lang="en-US" i="1">
                            <a:latin typeface="Cambria Math"/>
                          </a:rPr>
                          <m:t>0,1</m:t>
                        </m:r>
                      </m:e>
                    </m:d>
                  </m:oMath>
                </a14:m>
                <a:r>
                  <a:rPr lang="en-US" i="1" dirty="0"/>
                  <a:t>,</a:t>
                </a:r>
                <a:r>
                  <a:rPr lang="en-US" i="1" dirty="0" smtClean="0"/>
                  <a:t> </a:t>
                </a:r>
                <a14:m>
                  <m:oMath xmlns:m="http://schemas.openxmlformats.org/officeDocument/2006/math">
                    <m:r>
                      <a:rPr lang="en-US" i="1">
                        <a:latin typeface="Cambria Math"/>
                      </a:rPr>
                      <m:t>{0,1}</m:t>
                    </m:r>
                  </m:oMath>
                </a14:m>
                <a:endParaRPr lang="en-US" i="1" dirty="0" smtClean="0"/>
              </a:p>
              <a:p>
                <a:r>
                  <a:rPr lang="en-US" dirty="0" smtClean="0"/>
                  <a:t>NN </a:t>
                </a:r>
                <a:r>
                  <a:rPr lang="en-US" dirty="0"/>
                  <a:t>can be used as an approximation of a target </a:t>
                </a:r>
                <a:r>
                  <a:rPr lang="en-US" dirty="0" smtClean="0"/>
                  <a:t>classifier</a:t>
                </a:r>
                <a:endParaRPr lang="en-US" dirty="0"/>
              </a:p>
              <a:p>
                <a:pPr lvl="1"/>
                <a:r>
                  <a:rPr lang="en-US" dirty="0" smtClean="0"/>
                  <a:t>In </a:t>
                </a:r>
                <a:r>
                  <a:rPr lang="en-US" dirty="0"/>
                  <a:t>their general form, even with a single hidden </a:t>
                </a:r>
                <a:r>
                  <a:rPr lang="en-US" dirty="0" smtClean="0"/>
                  <a:t>layer, NN </a:t>
                </a:r>
                <a:r>
                  <a:rPr lang="en-US" dirty="0"/>
                  <a:t>can approximate any </a:t>
                </a:r>
                <a:r>
                  <a:rPr lang="en-US" dirty="0" smtClean="0"/>
                  <a:t>function</a:t>
                </a:r>
              </a:p>
              <a:p>
                <a:pPr lvl="1"/>
                <a:r>
                  <a:rPr lang="en-US" dirty="0" smtClean="0"/>
                  <a:t>Algorithms </a:t>
                </a:r>
                <a:r>
                  <a:rPr lang="en-US" dirty="0"/>
                  <a:t>exist that can learn a NN representation </a:t>
                </a:r>
                <a:r>
                  <a:rPr lang="en-US" dirty="0" smtClean="0"/>
                  <a:t>from labeled </a:t>
                </a:r>
                <a:r>
                  <a:rPr lang="en-US" dirty="0"/>
                  <a:t>training data  (e.g., Backpropagation).</a:t>
                </a:r>
              </a:p>
              <a:p>
                <a:pPr marL="0" indent="0">
                  <a:buNone/>
                </a:pPr>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2"/>
                <a:stretch>
                  <a:fillRect t="-1078"/>
                </a:stretch>
              </a:blipFill>
            </p:spPr>
            <p:txBody>
              <a:bodyPr/>
              <a:lstStyle/>
              <a:p>
                <a:r>
                  <a:rPr lang="en-US">
                    <a:noFill/>
                  </a:rPr>
                  <a:t> </a:t>
                </a:r>
              </a:p>
            </p:txBody>
          </p:sp>
        </mc:Fallback>
      </mc:AlternateContent>
      <p:sp>
        <p:nvSpPr>
          <p:cNvPr id="5" name="Slide Number Placeholder 4"/>
          <p:cNvSpPr>
            <a:spLocks noGrp="1"/>
          </p:cNvSpPr>
          <p:nvPr>
            <p:ph type="sldNum" sz="quarter" idx="4294967295"/>
          </p:nvPr>
        </p:nvSpPr>
        <p:spPr>
          <a:xfrm>
            <a:off x="7010400" y="6356350"/>
            <a:ext cx="2133600" cy="365125"/>
          </a:xfrm>
        </p:spPr>
        <p:txBody>
          <a:bodyPr/>
          <a:lstStyle/>
          <a:p>
            <a:fld id="{FA6F6034-1516-478C-9756-BC6A8296D6DE}" type="slidenum">
              <a:rPr lang="en-US" smtClean="0"/>
              <a:pPr/>
              <a:t>8</a:t>
            </a:fld>
            <a:endParaRPr lang="en-US" dirty="0"/>
          </a:p>
        </p:txBody>
      </p:sp>
    </p:spTree>
    <p:extLst>
      <p:ext uri="{BB962C8B-B14F-4D97-AF65-F5344CB8AC3E}">
        <p14:creationId xmlns:p14="http://schemas.microsoft.com/office/powerpoint/2010/main" val="963569553"/>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Depth matters</a:t>
            </a:r>
            <a:endParaRPr lang="en-US" dirty="0"/>
          </a:p>
        </p:txBody>
      </p:sp>
      <p:pic>
        <p:nvPicPr>
          <p:cNvPr id="6" name="Content Placeholder 5"/>
          <p:cNvPicPr>
            <a:picLocks noGrp="1" noChangeAspect="1"/>
          </p:cNvPicPr>
          <p:nvPr>
            <p:ph idx="4294967295"/>
          </p:nvPr>
        </p:nvPicPr>
        <p:blipFill>
          <a:blip r:embed="rId2">
            <a:extLst>
              <a:ext uri="{28A0092B-C50C-407E-A947-70E740481C1C}">
                <a14:useLocalDpi xmlns:a14="http://schemas.microsoft.com/office/drawing/2010/main" val="0"/>
              </a:ext>
            </a:extLst>
          </a:blip>
          <a:stretch>
            <a:fillRect/>
          </a:stretch>
        </p:blipFill>
        <p:spPr>
          <a:xfrm>
            <a:off x="990600" y="1295400"/>
            <a:ext cx="7162800" cy="4090988"/>
          </a:xfrm>
        </p:spPr>
      </p:pic>
      <p:sp>
        <p:nvSpPr>
          <p:cNvPr id="5" name="Slide Number Placeholder 4"/>
          <p:cNvSpPr>
            <a:spLocks noGrp="1"/>
          </p:cNvSpPr>
          <p:nvPr>
            <p:ph type="sldNum" sz="quarter" idx="4294967295"/>
          </p:nvPr>
        </p:nvSpPr>
        <p:spPr>
          <a:xfrm>
            <a:off x="7010400" y="6356350"/>
            <a:ext cx="2133600" cy="365125"/>
          </a:xfrm>
        </p:spPr>
        <p:txBody>
          <a:bodyPr/>
          <a:lstStyle/>
          <a:p>
            <a:fld id="{FA6F6034-1516-478C-9756-BC6A8296D6DE}" type="slidenum">
              <a:rPr lang="en-US" smtClean="0"/>
              <a:pPr/>
              <a:t>80</a:t>
            </a:fld>
            <a:endParaRPr lang="en-US" dirty="0"/>
          </a:p>
        </p:txBody>
      </p:sp>
      <p:sp>
        <p:nvSpPr>
          <p:cNvPr id="7" name="Rectangle 6"/>
          <p:cNvSpPr/>
          <p:nvPr/>
        </p:nvSpPr>
        <p:spPr>
          <a:xfrm>
            <a:off x="381000" y="5638800"/>
            <a:ext cx="3196298" cy="6413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u="none" dirty="0" smtClean="0"/>
              <a:t>Slide from [</a:t>
            </a:r>
            <a:r>
              <a:rPr lang="en-US" sz="1800" dirty="0" err="1" smtClean="0"/>
              <a:t>Kaiming</a:t>
            </a:r>
            <a:r>
              <a:rPr lang="en-US" sz="1800" dirty="0" smtClean="0"/>
              <a:t> He 2015]</a:t>
            </a:r>
            <a:endParaRPr lang="en-US" sz="1800" u="none" dirty="0"/>
          </a:p>
        </p:txBody>
      </p:sp>
    </p:spTree>
    <p:extLst>
      <p:ext uri="{BB962C8B-B14F-4D97-AF65-F5344CB8AC3E}">
        <p14:creationId xmlns:p14="http://schemas.microsoft.com/office/powerpoint/2010/main" val="918986987"/>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Vanishing/exploding gradients </a:t>
            </a:r>
            <a:endParaRPr lang="en-US" dirty="0"/>
          </a:p>
        </p:txBody>
      </p:sp>
      <p:sp>
        <p:nvSpPr>
          <p:cNvPr id="3" name="Content Placeholder 2"/>
          <p:cNvSpPr>
            <a:spLocks noGrp="1"/>
          </p:cNvSpPr>
          <p:nvPr>
            <p:ph idx="4294967295"/>
          </p:nvPr>
        </p:nvSpPr>
        <p:spPr>
          <a:xfrm>
            <a:off x="533400" y="1371600"/>
            <a:ext cx="7162800" cy="4525963"/>
          </a:xfrm>
        </p:spPr>
        <p:txBody>
          <a:bodyPr/>
          <a:lstStyle/>
          <a:p>
            <a:endParaRPr lang="en-US" dirty="0" smtClean="0"/>
          </a:p>
          <a:p>
            <a:pPr marL="0" indent="0">
              <a:buNone/>
            </a:pPr>
            <a:endParaRPr lang="en-US" dirty="0"/>
          </a:p>
          <a:p>
            <a:r>
              <a:rPr lang="en-US" sz="2000" dirty="0" smtClean="0"/>
              <a:t>Vanishing gradients are quite prevalent and a serious issue.  </a:t>
            </a:r>
          </a:p>
          <a:p>
            <a:r>
              <a:rPr lang="en-US" sz="2000" dirty="0" smtClean="0"/>
              <a:t>A real example </a:t>
            </a:r>
          </a:p>
          <a:p>
            <a:pPr lvl="1"/>
            <a:r>
              <a:rPr lang="en-US" sz="1800" dirty="0" smtClean="0"/>
              <a:t>Training a feed-forward network </a:t>
            </a:r>
          </a:p>
          <a:p>
            <a:pPr lvl="1"/>
            <a:r>
              <a:rPr lang="en-US" sz="1800" dirty="0"/>
              <a:t>y</a:t>
            </a:r>
            <a:r>
              <a:rPr lang="en-US" sz="1800" dirty="0" smtClean="0"/>
              <a:t>-axis: sum of the gradient norms</a:t>
            </a:r>
          </a:p>
          <a:p>
            <a:pPr lvl="1"/>
            <a:r>
              <a:rPr lang="en-US" sz="1800" dirty="0"/>
              <a:t>Earlier layers have exponentially </a:t>
            </a:r>
          </a:p>
          <a:p>
            <a:pPr marL="457200" lvl="1" indent="0">
              <a:buNone/>
            </a:pPr>
            <a:r>
              <a:rPr lang="en-US" sz="1800" dirty="0"/>
              <a:t>smaller sum of gradient norms</a:t>
            </a:r>
          </a:p>
          <a:p>
            <a:pPr lvl="1"/>
            <a:r>
              <a:rPr lang="en-US" sz="1800" dirty="0" smtClean="0"/>
              <a:t>This will make training earlier </a:t>
            </a:r>
          </a:p>
          <a:p>
            <a:pPr marL="457200" lvl="1" indent="0">
              <a:buNone/>
            </a:pPr>
            <a:r>
              <a:rPr lang="en-US" sz="1800" dirty="0" smtClean="0"/>
              <a:t>layers much slower. </a:t>
            </a:r>
          </a:p>
          <a:p>
            <a:pPr marL="457200" lvl="1" indent="0">
              <a:buNone/>
            </a:pPr>
            <a:endParaRPr lang="en-US" sz="1800" dirty="0" smtClean="0"/>
          </a:p>
          <a:p>
            <a:endParaRPr lang="en-US" dirty="0" smtClean="0"/>
          </a:p>
          <a:p>
            <a:endParaRPr lang="en-US" dirty="0"/>
          </a:p>
        </p:txBody>
      </p:sp>
      <p:sp>
        <p:nvSpPr>
          <p:cNvPr id="5" name="Slide Number Placeholder 4"/>
          <p:cNvSpPr>
            <a:spLocks noGrp="1"/>
          </p:cNvSpPr>
          <p:nvPr>
            <p:ph type="sldNum" sz="quarter" idx="4294967295"/>
          </p:nvPr>
        </p:nvSpPr>
        <p:spPr>
          <a:xfrm>
            <a:off x="7010400" y="6356350"/>
            <a:ext cx="2133600" cy="365125"/>
          </a:xfrm>
        </p:spPr>
        <p:txBody>
          <a:bodyPr/>
          <a:lstStyle/>
          <a:p>
            <a:fld id="{FA6F6034-1516-478C-9756-BC6A8296D6DE}" type="slidenum">
              <a:rPr lang="en-US" smtClean="0"/>
              <a:pPr/>
              <a:t>81</a:t>
            </a:fld>
            <a:endParaRPr lang="en-US" dirty="0"/>
          </a:p>
        </p:txBody>
      </p:sp>
      <p:sp>
        <p:nvSpPr>
          <p:cNvPr id="9" name="Rectangle 8"/>
          <p:cNvSpPr/>
          <p:nvPr/>
        </p:nvSpPr>
        <p:spPr>
          <a:xfrm>
            <a:off x="1143000" y="1371600"/>
            <a:ext cx="7086600" cy="584775"/>
          </a:xfrm>
          <a:prstGeom prst="rect">
            <a:avLst/>
          </a:prstGeom>
        </p:spPr>
        <p:style>
          <a:lnRef idx="1">
            <a:schemeClr val="accent5"/>
          </a:lnRef>
          <a:fillRef idx="2">
            <a:schemeClr val="accent5"/>
          </a:fillRef>
          <a:effectRef idx="1">
            <a:schemeClr val="accent5"/>
          </a:effectRef>
          <a:fontRef idx="minor">
            <a:schemeClr val="dk1"/>
          </a:fontRef>
        </p:style>
        <p:txBody>
          <a:bodyPr wrap="square">
            <a:spAutoFit/>
          </a:bodyPr>
          <a:lstStyle/>
          <a:p>
            <a:r>
              <a:rPr lang="en-US" sz="1600" u="none" dirty="0">
                <a:latin typeface="+mj-lt"/>
              </a:rPr>
              <a:t>Gradient can become very </a:t>
            </a:r>
            <a:r>
              <a:rPr lang="en-US" sz="1600" b="1" u="none" dirty="0">
                <a:latin typeface="+mj-lt"/>
              </a:rPr>
              <a:t>small or very large quickly</a:t>
            </a:r>
            <a:r>
              <a:rPr lang="en-US" sz="1600" u="none" dirty="0">
                <a:latin typeface="+mj-lt"/>
              </a:rPr>
              <a:t>, and the locality </a:t>
            </a:r>
            <a:r>
              <a:rPr lang="en-US" sz="1600" u="none" dirty="0" smtClean="0">
                <a:latin typeface="+mj-lt"/>
              </a:rPr>
              <a:t>assumption </a:t>
            </a:r>
            <a:r>
              <a:rPr lang="en-US" sz="1600" u="none" dirty="0">
                <a:latin typeface="+mj-lt"/>
              </a:rPr>
              <a:t>of gradient descent breaks </a:t>
            </a:r>
            <a:r>
              <a:rPr lang="en-US" sz="1600" u="none" dirty="0" smtClean="0">
                <a:latin typeface="+mj-lt"/>
              </a:rPr>
              <a:t>down</a:t>
            </a:r>
            <a:r>
              <a:rPr lang="en-US" sz="1600" u="none" dirty="0">
                <a:latin typeface="+mj-lt"/>
                <a:sym typeface="Wingdings" panose="05000000000000000000" pitchFamily="2" charset="2"/>
              </a:rPr>
              <a:t> (</a:t>
            </a:r>
            <a:r>
              <a:rPr lang="en-US" sz="1600" u="none" dirty="0" smtClean="0">
                <a:latin typeface="+mj-lt"/>
              </a:rPr>
              <a:t>Vanishing gradient) </a:t>
            </a:r>
            <a:r>
              <a:rPr lang="en-US" sz="1600" u="none" dirty="0">
                <a:solidFill>
                  <a:srgbClr val="2136FF"/>
                </a:solidFill>
              </a:rPr>
              <a:t>[</a:t>
            </a:r>
            <a:r>
              <a:rPr lang="en-US" sz="1600" u="none" dirty="0" err="1">
                <a:solidFill>
                  <a:srgbClr val="2136FF"/>
                </a:solidFill>
              </a:rPr>
              <a:t>Bengio</a:t>
            </a:r>
            <a:r>
              <a:rPr lang="en-US" sz="1600" u="none" dirty="0">
                <a:solidFill>
                  <a:srgbClr val="2136FF"/>
                </a:solidFill>
              </a:rPr>
              <a:t> et al 1994]</a:t>
            </a:r>
            <a:endParaRPr lang="en-US" sz="1600" u="none" dirty="0">
              <a:solidFill>
                <a:srgbClr val="2136FF"/>
              </a:solidFill>
              <a:latin typeface="+mj-lt"/>
            </a:endParaRP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00600" y="3089432"/>
            <a:ext cx="3992117" cy="312467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1100137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par>
                                <p:cTn id="18" presetID="10" presetClass="entr" presetSubtype="0" fill="hold" nodeType="withEffect">
                                  <p:stCondLst>
                                    <p:cond delay="0"/>
                                  </p:stCondLst>
                                  <p:childTnLst>
                                    <p:set>
                                      <p:cBhvr>
                                        <p:cTn id="19" dur="1" fill="hold">
                                          <p:stCondLst>
                                            <p:cond delay="0"/>
                                          </p:stCondLst>
                                        </p:cTn>
                                        <p:tgtEl>
                                          <p:spTgt spid="3">
                                            <p:txEl>
                                              <p:pRg st="4" end="4"/>
                                            </p:txEl>
                                          </p:spTgt>
                                        </p:tgtEl>
                                        <p:attrNameLst>
                                          <p:attrName>style.visibility</p:attrName>
                                        </p:attrNameLst>
                                      </p:cBhvr>
                                      <p:to>
                                        <p:strVal val="visible"/>
                                      </p:to>
                                    </p:set>
                                    <p:animEffect transition="in" filter="fade">
                                      <p:cBhvr>
                                        <p:cTn id="20" dur="500"/>
                                        <p:tgtEl>
                                          <p:spTgt spid="3">
                                            <p:txEl>
                                              <p:pRg st="4" end="4"/>
                                            </p:txEl>
                                          </p:spTgt>
                                        </p:tgtEl>
                                      </p:cBhvr>
                                    </p:animEffect>
                                  </p:childTnLst>
                                </p:cTn>
                              </p:par>
                              <p:par>
                                <p:cTn id="21" presetID="10" presetClass="entr" presetSubtype="0" fill="hold" nodeType="with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animEffect transition="in" filter="fade">
                                      <p:cBhvr>
                                        <p:cTn id="23" dur="500"/>
                                        <p:tgtEl>
                                          <p:spTgt spid="3">
                                            <p:txEl>
                                              <p:pRg st="5" end="5"/>
                                            </p:txEl>
                                          </p:spTgt>
                                        </p:tgtEl>
                                      </p:cBhvr>
                                    </p:animEffect>
                                  </p:childTnLst>
                                </p:cTn>
                              </p:par>
                              <p:par>
                                <p:cTn id="24" presetID="10" presetClass="entr" presetSubtype="0" fill="hold" nodeType="withEffect">
                                  <p:stCondLst>
                                    <p:cond delay="0"/>
                                  </p:stCondLst>
                                  <p:childTnLst>
                                    <p:set>
                                      <p:cBhvr>
                                        <p:cTn id="25" dur="1" fill="hold">
                                          <p:stCondLst>
                                            <p:cond delay="0"/>
                                          </p:stCondLst>
                                        </p:cTn>
                                        <p:tgtEl>
                                          <p:spTgt spid="3">
                                            <p:txEl>
                                              <p:pRg st="6" end="6"/>
                                            </p:txEl>
                                          </p:spTgt>
                                        </p:tgtEl>
                                        <p:attrNameLst>
                                          <p:attrName>style.visibility</p:attrName>
                                        </p:attrNameLst>
                                      </p:cBhvr>
                                      <p:to>
                                        <p:strVal val="visible"/>
                                      </p:to>
                                    </p:set>
                                    <p:animEffect transition="in" filter="fade">
                                      <p:cBhvr>
                                        <p:cTn id="26" dur="500"/>
                                        <p:tgtEl>
                                          <p:spTgt spid="3">
                                            <p:txEl>
                                              <p:pRg st="6" end="6"/>
                                            </p:txEl>
                                          </p:spTgt>
                                        </p:tgtEl>
                                      </p:cBhvr>
                                    </p:animEffect>
                                  </p:childTnLst>
                                </p:cTn>
                              </p:par>
                              <p:par>
                                <p:cTn id="27" presetID="10" presetClass="entr" presetSubtype="0" fill="hold" nodeType="withEffect">
                                  <p:stCondLst>
                                    <p:cond delay="0"/>
                                  </p:stCondLst>
                                  <p:childTnLst>
                                    <p:set>
                                      <p:cBhvr>
                                        <p:cTn id="28" dur="1" fill="hold">
                                          <p:stCondLst>
                                            <p:cond delay="0"/>
                                          </p:stCondLst>
                                        </p:cTn>
                                        <p:tgtEl>
                                          <p:spTgt spid="3">
                                            <p:txEl>
                                              <p:pRg st="7" end="7"/>
                                            </p:txEl>
                                          </p:spTgt>
                                        </p:tgtEl>
                                        <p:attrNameLst>
                                          <p:attrName>style.visibility</p:attrName>
                                        </p:attrNameLst>
                                      </p:cBhvr>
                                      <p:to>
                                        <p:strVal val="visible"/>
                                      </p:to>
                                    </p:set>
                                    <p:animEffect transition="in" filter="fade">
                                      <p:cBhvr>
                                        <p:cTn id="29" dur="500"/>
                                        <p:tgtEl>
                                          <p:spTgt spid="3">
                                            <p:txEl>
                                              <p:pRg st="7" end="7"/>
                                            </p:txEl>
                                          </p:spTgt>
                                        </p:tgtEl>
                                      </p:cBhvr>
                                    </p:animEffect>
                                  </p:childTnLst>
                                </p:cTn>
                              </p:par>
                              <p:par>
                                <p:cTn id="30" presetID="10" presetClass="entr" presetSubtype="0" fill="hold" nodeType="withEffect">
                                  <p:stCondLst>
                                    <p:cond delay="0"/>
                                  </p:stCondLst>
                                  <p:childTnLst>
                                    <p:set>
                                      <p:cBhvr>
                                        <p:cTn id="31" dur="1" fill="hold">
                                          <p:stCondLst>
                                            <p:cond delay="0"/>
                                          </p:stCondLst>
                                        </p:cTn>
                                        <p:tgtEl>
                                          <p:spTgt spid="3">
                                            <p:txEl>
                                              <p:pRg st="8" end="8"/>
                                            </p:txEl>
                                          </p:spTgt>
                                        </p:tgtEl>
                                        <p:attrNameLst>
                                          <p:attrName>style.visibility</p:attrName>
                                        </p:attrNameLst>
                                      </p:cBhvr>
                                      <p:to>
                                        <p:strVal val="visible"/>
                                      </p:to>
                                    </p:set>
                                    <p:animEffect transition="in" filter="fade">
                                      <p:cBhvr>
                                        <p:cTn id="32" dur="500"/>
                                        <p:tgtEl>
                                          <p:spTgt spid="3">
                                            <p:txEl>
                                              <p:pRg st="8" end="8"/>
                                            </p:txEl>
                                          </p:spTgt>
                                        </p:tgtEl>
                                      </p:cBhvr>
                                    </p:animEffect>
                                  </p:childTnLst>
                                </p:cTn>
                              </p:par>
                              <p:par>
                                <p:cTn id="33" presetID="10" presetClass="entr" presetSubtype="0" fill="hold" nodeType="withEffect">
                                  <p:stCondLst>
                                    <p:cond delay="0"/>
                                  </p:stCondLst>
                                  <p:childTnLst>
                                    <p:set>
                                      <p:cBhvr>
                                        <p:cTn id="34" dur="1" fill="hold">
                                          <p:stCondLst>
                                            <p:cond delay="0"/>
                                          </p:stCondLst>
                                        </p:cTn>
                                        <p:tgtEl>
                                          <p:spTgt spid="3">
                                            <p:txEl>
                                              <p:pRg st="9" end="9"/>
                                            </p:txEl>
                                          </p:spTgt>
                                        </p:tgtEl>
                                        <p:attrNameLst>
                                          <p:attrName>style.visibility</p:attrName>
                                        </p:attrNameLst>
                                      </p:cBhvr>
                                      <p:to>
                                        <p:strVal val="visible"/>
                                      </p:to>
                                    </p:set>
                                    <p:animEffect transition="in" filter="fade">
                                      <p:cBhvr>
                                        <p:cTn id="35" dur="500"/>
                                        <p:tgtEl>
                                          <p:spTgt spid="3">
                                            <p:txEl>
                                              <p:pRg st="9" end="9"/>
                                            </p:txEl>
                                          </p:spTgt>
                                        </p:tgtEl>
                                      </p:cBhvr>
                                    </p:animEffect>
                                  </p:childTnLst>
                                </p:cTn>
                              </p:par>
                              <p:par>
                                <p:cTn id="36" presetID="10" presetClass="entr" presetSubtype="0" fill="hold" nodeType="withEffect">
                                  <p:stCondLst>
                                    <p:cond delay="0"/>
                                  </p:stCondLst>
                                  <p:childTnLst>
                                    <p:set>
                                      <p:cBhvr>
                                        <p:cTn id="37" dur="1" fill="hold">
                                          <p:stCondLst>
                                            <p:cond delay="0"/>
                                          </p:stCondLst>
                                        </p:cTn>
                                        <p:tgtEl>
                                          <p:spTgt spid="2050"/>
                                        </p:tgtEl>
                                        <p:attrNameLst>
                                          <p:attrName>style.visibility</p:attrName>
                                        </p:attrNameLst>
                                      </p:cBhvr>
                                      <p:to>
                                        <p:strVal val="visible"/>
                                      </p:to>
                                    </p:set>
                                    <p:animEffect transition="in" filter="fade">
                                      <p:cBhvr>
                                        <p:cTn id="38" dur="500"/>
                                        <p:tgtEl>
                                          <p:spTgt spid="20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Vanishing/exploding gradients </a:t>
            </a:r>
            <a:endParaRPr lang="en-US" dirty="0"/>
          </a:p>
        </p:txBody>
      </p:sp>
      <p:sp>
        <p:nvSpPr>
          <p:cNvPr id="3" name="Content Placeholder 2"/>
          <p:cNvSpPr>
            <a:spLocks noGrp="1"/>
          </p:cNvSpPr>
          <p:nvPr>
            <p:ph idx="1"/>
          </p:nvPr>
        </p:nvSpPr>
        <p:spPr/>
        <p:txBody>
          <a:bodyPr/>
          <a:lstStyle/>
          <a:p>
            <a:r>
              <a:rPr lang="en-US" sz="2000" dirty="0" smtClean="0"/>
              <a:t>In architectures with many layers </a:t>
            </a:r>
            <a:r>
              <a:rPr lang="en-US" sz="2000" dirty="0" smtClean="0"/>
              <a:t>(</a:t>
            </a:r>
            <a:r>
              <a:rPr lang="en-US" sz="2000" i="1" dirty="0"/>
              <a:t>e.g. </a:t>
            </a:r>
            <a:r>
              <a:rPr lang="en-US" sz="2000" dirty="0" smtClean="0"/>
              <a:t>&gt;10) </a:t>
            </a:r>
            <a:r>
              <a:rPr lang="en-US" sz="2000" dirty="0"/>
              <a:t>the gradients can easily explode or vanish</a:t>
            </a:r>
            <a:r>
              <a:rPr lang="en-US" sz="2000" dirty="0" smtClean="0"/>
              <a:t>.</a:t>
            </a:r>
          </a:p>
          <a:p>
            <a:endParaRPr lang="en-US" dirty="0" smtClean="0"/>
          </a:p>
          <a:p>
            <a:r>
              <a:rPr lang="en-US" sz="2000" dirty="0" smtClean="0"/>
              <a:t>Many methods proposed for </a:t>
            </a:r>
            <a:r>
              <a:rPr lang="en-US" sz="2000" dirty="0"/>
              <a:t>reduce the effect of </a:t>
            </a:r>
            <a:r>
              <a:rPr lang="en-US" sz="2000" dirty="0" smtClean="0"/>
              <a:t>vanishing gradients; although it is still a problem </a:t>
            </a:r>
          </a:p>
          <a:p>
            <a:pPr lvl="1"/>
            <a:r>
              <a:rPr lang="en-US" dirty="0" smtClean="0"/>
              <a:t>Introduce shorter path between long connections </a:t>
            </a:r>
          </a:p>
          <a:p>
            <a:pPr lvl="1"/>
            <a:r>
              <a:rPr lang="en-US" dirty="0" smtClean="0"/>
              <a:t>Abandon </a:t>
            </a:r>
            <a:r>
              <a:rPr lang="en-US" dirty="0"/>
              <a:t>stochastic gradient descent in favor of a much more sophisticated Hessian-Free (HF) </a:t>
            </a:r>
            <a:r>
              <a:rPr lang="en-US" dirty="0" smtClean="0"/>
              <a:t>optimization</a:t>
            </a:r>
          </a:p>
          <a:p>
            <a:pPr lvl="1"/>
            <a:r>
              <a:rPr lang="en-US" dirty="0" smtClean="0"/>
              <a:t>Clip gradients with bigger sizes: </a:t>
            </a:r>
          </a:p>
          <a:p>
            <a:endParaRPr lang="en-US" sz="2000" dirty="0" smtClean="0"/>
          </a:p>
          <a:p>
            <a:endParaRPr lang="en-US" sz="2000" dirty="0"/>
          </a:p>
        </p:txBody>
      </p:sp>
      <p:sp>
        <p:nvSpPr>
          <p:cNvPr id="5" name="Slide Number Placeholder 4"/>
          <p:cNvSpPr>
            <a:spLocks noGrp="1"/>
          </p:cNvSpPr>
          <p:nvPr>
            <p:ph type="sldNum" sz="quarter" idx="4294967295"/>
          </p:nvPr>
        </p:nvSpPr>
        <p:spPr>
          <a:xfrm>
            <a:off x="7010400" y="6356350"/>
            <a:ext cx="2133600" cy="365125"/>
          </a:xfrm>
        </p:spPr>
        <p:txBody>
          <a:bodyPr/>
          <a:lstStyle/>
          <a:p>
            <a:fld id="{FA6F6034-1516-478C-9756-BC6A8296D6DE}" type="slidenum">
              <a:rPr lang="en-US" smtClean="0"/>
              <a:pPr/>
              <a:t>82</a:t>
            </a:fld>
            <a:endParaRPr lang="en-US" dirty="0"/>
          </a:p>
        </p:txBody>
      </p:sp>
      <mc:AlternateContent xmlns:mc="http://schemas.openxmlformats.org/markup-compatibility/2006">
        <mc:Choice xmlns:a14="http://schemas.microsoft.com/office/drawing/2010/main" Requires="a14">
          <p:sp>
            <p:nvSpPr>
              <p:cNvPr id="6" name="TextBox 5"/>
              <p:cNvSpPr txBox="1"/>
              <p:nvPr/>
            </p:nvSpPr>
            <p:spPr>
              <a:xfrm>
                <a:off x="6248400" y="4572000"/>
                <a:ext cx="2386807" cy="1083245"/>
              </a:xfrm>
              <a:prstGeom prst="rect">
                <a:avLst/>
              </a:prstGeom>
            </p:spPr>
            <p:style>
              <a:lnRef idx="2">
                <a:schemeClr val="accent1"/>
              </a:lnRef>
              <a:fillRef idx="1">
                <a:schemeClr val="lt1"/>
              </a:fillRef>
              <a:effectRef idx="0">
                <a:schemeClr val="accent1"/>
              </a:effectRef>
              <a:fontRef idx="minor">
                <a:schemeClr val="dk1"/>
              </a:fontRef>
            </p:style>
            <p:txBody>
              <a:bodyPr wrap="none" rtlCol="0">
                <a:spAutoFit/>
              </a:bodyPr>
              <a:lstStyle/>
              <a:p>
                <a:r>
                  <a:rPr lang="en-US" sz="1600" u="none" dirty="0" smtClean="0"/>
                  <a:t>Defnne </a:t>
                </a:r>
                <a14:m>
                  <m:oMath xmlns:m="http://schemas.openxmlformats.org/officeDocument/2006/math">
                    <m:r>
                      <a:rPr lang="en-US" sz="1600" i="1" u="none">
                        <a:latin typeface="Cambria Math"/>
                      </a:rPr>
                      <m:t>𝑔</m:t>
                    </m:r>
                    <m:r>
                      <a:rPr lang="en-US" sz="1600" b="0" i="1" u="none" smtClean="0">
                        <a:latin typeface="Cambria Math"/>
                      </a:rPr>
                      <m:t>=</m:t>
                    </m:r>
                    <m:f>
                      <m:fPr>
                        <m:ctrlPr>
                          <a:rPr lang="en-US" sz="1600" b="0" i="1" u="none" smtClean="0">
                            <a:latin typeface="Cambria Math" charset="0"/>
                          </a:rPr>
                        </m:ctrlPr>
                      </m:fPr>
                      <m:num>
                        <m:r>
                          <a:rPr lang="en-US" sz="1600" b="0" i="1" u="none" smtClean="0">
                            <a:latin typeface="Cambria Math"/>
                          </a:rPr>
                          <m:t>𝜕</m:t>
                        </m:r>
                        <m:r>
                          <a:rPr lang="en-US" sz="1600" b="0" i="1" u="none" smtClean="0">
                            <a:latin typeface="Cambria Math"/>
                          </a:rPr>
                          <m:t>𝐸</m:t>
                        </m:r>
                      </m:num>
                      <m:den>
                        <m:r>
                          <a:rPr lang="en-US" sz="1600" b="0" i="1" u="none" smtClean="0">
                            <a:latin typeface="Cambria Math"/>
                          </a:rPr>
                          <m:t>𝜕</m:t>
                        </m:r>
                        <m:r>
                          <a:rPr lang="en-US" sz="1600" b="0" i="1" u="none" smtClean="0">
                            <a:latin typeface="Cambria Math"/>
                          </a:rPr>
                          <m:t>𝑊</m:t>
                        </m:r>
                      </m:den>
                    </m:f>
                  </m:oMath>
                </a14:m>
                <a:endParaRPr lang="en-US" sz="1600" u="none" dirty="0" smtClean="0"/>
              </a:p>
              <a:p>
                <a:r>
                  <a:rPr lang="en-US" sz="1600" u="none" dirty="0" smtClean="0"/>
                  <a:t>If  </a:t>
                </a:r>
                <a14:m>
                  <m:oMath xmlns:m="http://schemas.openxmlformats.org/officeDocument/2006/math">
                    <m:d>
                      <m:dPr>
                        <m:begChr m:val="‖"/>
                        <m:endChr m:val="‖"/>
                        <m:ctrlPr>
                          <a:rPr lang="en-US" sz="1600" b="0" i="1" u="none" smtClean="0">
                            <a:latin typeface="Cambria Math" charset="0"/>
                          </a:rPr>
                        </m:ctrlPr>
                      </m:dPr>
                      <m:e>
                        <m:r>
                          <a:rPr lang="en-US" sz="1600" b="0" i="1" u="none" smtClean="0">
                            <a:latin typeface="Cambria Math"/>
                          </a:rPr>
                          <m:t>𝑔</m:t>
                        </m:r>
                      </m:e>
                    </m:d>
                    <m:r>
                      <a:rPr lang="en-US" sz="1600" b="0" i="1" u="none" smtClean="0">
                        <a:latin typeface="Cambria Math"/>
                      </a:rPr>
                      <m:t>≥</m:t>
                    </m:r>
                    <m:r>
                      <a:rPr lang="en-US" sz="1600" b="0" i="1" u="none" smtClean="0">
                        <a:latin typeface="Cambria Math"/>
                      </a:rPr>
                      <m:t>𝑡h𝑟𝑒𝑠h𝑜𝑙𝑑</m:t>
                    </m:r>
                  </m:oMath>
                </a14:m>
                <a:r>
                  <a:rPr lang="en-US" sz="1600" u="none" dirty="0" smtClean="0"/>
                  <a:t> then </a:t>
                </a:r>
              </a:p>
              <a:p>
                <a:r>
                  <a:rPr lang="en-US" sz="1600" u="none" dirty="0"/>
                  <a:t>  </a:t>
                </a:r>
                <a:r>
                  <a:rPr lang="en-US" sz="1600" u="none" dirty="0" smtClean="0"/>
                  <a:t>         </a:t>
                </a:r>
                <a14:m>
                  <m:oMath xmlns:m="http://schemas.openxmlformats.org/officeDocument/2006/math">
                    <m:r>
                      <a:rPr lang="en-US" sz="1600" i="1" u="none">
                        <a:latin typeface="Cambria Math"/>
                      </a:rPr>
                      <m:t>𝑔</m:t>
                    </m:r>
                    <m:r>
                      <a:rPr lang="en-US" sz="1600" b="0" i="1" u="none" smtClean="0">
                        <a:latin typeface="Cambria Math"/>
                      </a:rPr>
                      <m:t>←</m:t>
                    </m:r>
                    <m:f>
                      <m:fPr>
                        <m:ctrlPr>
                          <a:rPr lang="en-US" sz="1600" b="0" i="1" u="none" smtClean="0">
                            <a:latin typeface="Cambria Math" charset="0"/>
                          </a:rPr>
                        </m:ctrlPr>
                      </m:fPr>
                      <m:num>
                        <m:r>
                          <a:rPr lang="en-US" sz="1600" i="1" u="none">
                            <a:latin typeface="Cambria Math"/>
                          </a:rPr>
                          <m:t>𝑡h𝑟𝑒𝑠h𝑜𝑙𝑑</m:t>
                        </m:r>
                      </m:num>
                      <m:den>
                        <m:d>
                          <m:dPr>
                            <m:begChr m:val="‖"/>
                            <m:endChr m:val="‖"/>
                            <m:ctrlPr>
                              <a:rPr lang="en-US" sz="1600" i="1" u="none">
                                <a:latin typeface="Cambria Math" charset="0"/>
                              </a:rPr>
                            </m:ctrlPr>
                          </m:dPr>
                          <m:e>
                            <m:r>
                              <a:rPr lang="en-US" sz="1600" i="1" u="none">
                                <a:latin typeface="Cambria Math"/>
                              </a:rPr>
                              <m:t>𝑔</m:t>
                            </m:r>
                          </m:e>
                        </m:d>
                      </m:den>
                    </m:f>
                    <m:r>
                      <a:rPr lang="en-US" sz="1600" b="0" i="1" u="none" smtClean="0">
                        <a:latin typeface="Cambria Math"/>
                      </a:rPr>
                      <m:t>𝑔</m:t>
                    </m:r>
                  </m:oMath>
                </a14:m>
                <a:endParaRPr lang="en-US" sz="1600" u="none" dirty="0"/>
              </a:p>
            </p:txBody>
          </p:sp>
        </mc:Choice>
        <mc:Fallback>
          <p:sp>
            <p:nvSpPr>
              <p:cNvPr id="6" name="TextBox 5"/>
              <p:cNvSpPr txBox="1">
                <a:spLocks noRot="1" noChangeAspect="1" noMove="1" noResize="1" noEditPoints="1" noAdjustHandles="1" noChangeArrowheads="1" noChangeShapeType="1" noTextEdit="1"/>
              </p:cNvSpPr>
              <p:nvPr/>
            </p:nvSpPr>
            <p:spPr>
              <a:xfrm>
                <a:off x="6248400" y="4572000"/>
                <a:ext cx="2386807" cy="1083245"/>
              </a:xfrm>
              <a:prstGeom prst="rect">
                <a:avLst/>
              </a:prstGeom>
              <a:blipFill rotWithShape="0">
                <a:blip r:embed="rId2"/>
                <a:stretch>
                  <a:fillRect l="-758"/>
                </a:stretch>
              </a:blipFill>
            </p:spPr>
            <p:txBody>
              <a:bodyPr/>
              <a:lstStyle/>
              <a:p>
                <a:r>
                  <a:rPr lang="en-US">
                    <a:noFill/>
                  </a:rPr>
                  <a:t> </a:t>
                </a:r>
              </a:p>
            </p:txBody>
          </p:sp>
        </mc:Fallback>
      </mc:AlternateContent>
    </p:spTree>
    <p:extLst>
      <p:ext uri="{BB962C8B-B14F-4D97-AF65-F5344CB8AC3E}">
        <p14:creationId xmlns:p14="http://schemas.microsoft.com/office/powerpoint/2010/main" val="810318621"/>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Practical Tips </a:t>
            </a:r>
            <a:endParaRPr lang="en-US" dirty="0"/>
          </a:p>
        </p:txBody>
      </p:sp>
      <p:sp>
        <p:nvSpPr>
          <p:cNvPr id="3" name="Content Placeholder 2"/>
          <p:cNvSpPr>
            <a:spLocks noGrp="1"/>
          </p:cNvSpPr>
          <p:nvPr>
            <p:ph idx="1"/>
          </p:nvPr>
        </p:nvSpPr>
        <p:spPr/>
        <p:txBody>
          <a:bodyPr/>
          <a:lstStyle/>
          <a:p>
            <a:r>
              <a:rPr lang="en-US" sz="2000" dirty="0" smtClean="0"/>
              <a:t>Before large </a:t>
            </a:r>
            <a:r>
              <a:rPr lang="en-US" sz="2000" dirty="0"/>
              <a:t>scale experiments, </a:t>
            </a:r>
            <a:r>
              <a:rPr lang="en-US" sz="2000" dirty="0" smtClean="0"/>
              <a:t>test </a:t>
            </a:r>
            <a:r>
              <a:rPr lang="en-US" sz="2000" dirty="0"/>
              <a:t>on a small subset of the data and check the error </a:t>
            </a:r>
            <a:r>
              <a:rPr lang="en-US" sz="2000" dirty="0" smtClean="0"/>
              <a:t>should go to zero. </a:t>
            </a:r>
          </a:p>
          <a:p>
            <a:pPr lvl="1"/>
            <a:r>
              <a:rPr lang="en-US" sz="1800" dirty="0" smtClean="0"/>
              <a:t>Overfitting on small training </a:t>
            </a:r>
          </a:p>
          <a:p>
            <a:r>
              <a:rPr lang="en-US" sz="2000" dirty="0" smtClean="0"/>
              <a:t>Visualize </a:t>
            </a:r>
            <a:r>
              <a:rPr lang="en-US" sz="2000" dirty="0"/>
              <a:t>features (feature maps need to be uncorrelated) and have high </a:t>
            </a:r>
            <a:r>
              <a:rPr lang="en-US" sz="2000" dirty="0" smtClean="0"/>
              <a:t>variance</a:t>
            </a:r>
          </a:p>
          <a:p>
            <a:r>
              <a:rPr lang="en-US" sz="2000" dirty="0"/>
              <a:t>Bad training: many hidden units ignore the input and/or exhibit strong correlations.</a:t>
            </a:r>
          </a:p>
        </p:txBody>
      </p:sp>
      <p:sp>
        <p:nvSpPr>
          <p:cNvPr id="5" name="Slide Number Placeholder 4"/>
          <p:cNvSpPr>
            <a:spLocks noGrp="1"/>
          </p:cNvSpPr>
          <p:nvPr>
            <p:ph type="sldNum" sz="quarter" idx="4294967295"/>
          </p:nvPr>
        </p:nvSpPr>
        <p:spPr>
          <a:xfrm>
            <a:off x="7010400" y="6356350"/>
            <a:ext cx="2133600" cy="365125"/>
          </a:xfrm>
        </p:spPr>
        <p:txBody>
          <a:bodyPr/>
          <a:lstStyle/>
          <a:p>
            <a:fld id="{FA6F6034-1516-478C-9756-BC6A8296D6DE}" type="slidenum">
              <a:rPr lang="en-US" smtClean="0"/>
              <a:pPr/>
              <a:t>83</a:t>
            </a:fld>
            <a:endParaRPr lang="en-US"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62100" y="3861230"/>
            <a:ext cx="7277100" cy="208237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Rectangle 6"/>
          <p:cNvSpPr/>
          <p:nvPr/>
        </p:nvSpPr>
        <p:spPr>
          <a:xfrm>
            <a:off x="3328873" y="6093023"/>
            <a:ext cx="3885359" cy="400110"/>
          </a:xfrm>
          <a:prstGeom prst="rect">
            <a:avLst/>
          </a:prstGeom>
        </p:spPr>
        <p:txBody>
          <a:bodyPr wrap="none">
            <a:spAutoFit/>
          </a:bodyPr>
          <a:lstStyle/>
          <a:p>
            <a:r>
              <a:rPr lang="en-US" sz="2000" u="none" dirty="0" smtClean="0">
                <a:solidFill>
                  <a:schemeClr val="bg1">
                    <a:lumMod val="75000"/>
                  </a:schemeClr>
                </a:solidFill>
                <a:latin typeface="+mn-lt"/>
              </a:rPr>
              <a:t>Figure Credit: </a:t>
            </a:r>
            <a:r>
              <a:rPr lang="en-US" sz="2000" u="none" dirty="0" err="1" smtClean="0">
                <a:solidFill>
                  <a:schemeClr val="bg1">
                    <a:lumMod val="75000"/>
                  </a:schemeClr>
                </a:solidFill>
                <a:latin typeface="+mn-lt"/>
              </a:rPr>
              <a:t>Marc'Aurelio</a:t>
            </a:r>
            <a:r>
              <a:rPr lang="en-US" sz="2000" u="none" dirty="0" smtClean="0">
                <a:solidFill>
                  <a:schemeClr val="bg1">
                    <a:lumMod val="75000"/>
                  </a:schemeClr>
                </a:solidFill>
                <a:latin typeface="+mn-lt"/>
              </a:rPr>
              <a:t> </a:t>
            </a:r>
            <a:r>
              <a:rPr lang="en-US" sz="2000" u="none" dirty="0" err="1" smtClean="0">
                <a:solidFill>
                  <a:schemeClr val="bg1">
                    <a:lumMod val="75000"/>
                  </a:schemeClr>
                </a:solidFill>
                <a:latin typeface="+mn-lt"/>
              </a:rPr>
              <a:t>Ranzato</a:t>
            </a:r>
            <a:endParaRPr lang="en-US" sz="2000" u="none" dirty="0">
              <a:solidFill>
                <a:schemeClr val="bg1">
                  <a:lumMod val="75000"/>
                </a:schemeClr>
              </a:solidFill>
              <a:latin typeface="+mn-lt"/>
            </a:endParaRPr>
          </a:p>
        </p:txBody>
      </p:sp>
    </p:spTree>
    <p:extLst>
      <p:ext uri="{BB962C8B-B14F-4D97-AF65-F5344CB8AC3E}">
        <p14:creationId xmlns:p14="http://schemas.microsoft.com/office/powerpoint/2010/main" val="3184893557"/>
      </p:ext>
    </p:extLst>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Debugging</a:t>
            </a:r>
            <a:endParaRPr lang="en-US" dirty="0"/>
          </a:p>
        </p:txBody>
      </p:sp>
      <p:sp>
        <p:nvSpPr>
          <p:cNvPr id="3" name="Content Placeholder 2"/>
          <p:cNvSpPr>
            <a:spLocks noGrp="1"/>
          </p:cNvSpPr>
          <p:nvPr>
            <p:ph idx="1"/>
          </p:nvPr>
        </p:nvSpPr>
        <p:spPr/>
        <p:txBody>
          <a:bodyPr/>
          <a:lstStyle/>
          <a:p>
            <a:r>
              <a:rPr lang="en-US" sz="2000" dirty="0"/>
              <a:t>Training diverges: </a:t>
            </a:r>
            <a:endParaRPr lang="en-US" sz="2000" dirty="0" smtClean="0"/>
          </a:p>
          <a:p>
            <a:pPr lvl="1"/>
            <a:r>
              <a:rPr lang="en-US" sz="1800" dirty="0" smtClean="0"/>
              <a:t>Learning </a:t>
            </a:r>
            <a:r>
              <a:rPr lang="en-US" sz="1800" dirty="0"/>
              <a:t>rate may be too large → decrease learning rate </a:t>
            </a:r>
            <a:endParaRPr lang="en-US" sz="1800" dirty="0" smtClean="0"/>
          </a:p>
          <a:p>
            <a:pPr lvl="1"/>
            <a:r>
              <a:rPr lang="en-US" sz="1800" dirty="0" err="1" smtClean="0"/>
              <a:t>BackProp</a:t>
            </a:r>
            <a:r>
              <a:rPr lang="en-US" sz="1800" dirty="0" smtClean="0"/>
              <a:t> is </a:t>
            </a:r>
            <a:r>
              <a:rPr lang="en-US" sz="1800" dirty="0"/>
              <a:t>buggy → numerical gradient checking </a:t>
            </a:r>
            <a:endParaRPr lang="en-US" sz="1800" dirty="0" smtClean="0"/>
          </a:p>
          <a:p>
            <a:r>
              <a:rPr lang="en-US" sz="2000" dirty="0" smtClean="0"/>
              <a:t>Loss </a:t>
            </a:r>
            <a:r>
              <a:rPr lang="en-US" sz="2000" dirty="0"/>
              <a:t>is minimized but accuracy is low </a:t>
            </a:r>
            <a:endParaRPr lang="en-US" sz="2000" dirty="0" smtClean="0"/>
          </a:p>
          <a:p>
            <a:pPr lvl="1"/>
            <a:r>
              <a:rPr lang="en-US" sz="1800" dirty="0" smtClean="0"/>
              <a:t>Check </a:t>
            </a:r>
            <a:r>
              <a:rPr lang="en-US" sz="1800" dirty="0"/>
              <a:t>loss function: Is it appropriate for the task you want to solve? Does it have degenerate solutions? </a:t>
            </a:r>
            <a:endParaRPr lang="en-US" sz="1800" dirty="0" smtClean="0"/>
          </a:p>
          <a:p>
            <a:r>
              <a:rPr lang="en-US" sz="2000" dirty="0" smtClean="0"/>
              <a:t>NN is </a:t>
            </a:r>
            <a:r>
              <a:rPr lang="en-US" sz="2000" dirty="0"/>
              <a:t>underperforming </a:t>
            </a:r>
            <a:r>
              <a:rPr lang="en-US" sz="2000" dirty="0" smtClean="0"/>
              <a:t>/ under-fitting </a:t>
            </a:r>
          </a:p>
          <a:p>
            <a:pPr lvl="1"/>
            <a:r>
              <a:rPr lang="en-US" sz="1800" dirty="0" smtClean="0"/>
              <a:t>Compute number of parameters </a:t>
            </a:r>
            <a:r>
              <a:rPr lang="en-US" sz="1800" dirty="0"/>
              <a:t>→ if too small, make </a:t>
            </a:r>
            <a:r>
              <a:rPr lang="en-US" sz="1800" dirty="0" smtClean="0"/>
              <a:t>network </a:t>
            </a:r>
            <a:r>
              <a:rPr lang="en-US" sz="1800" dirty="0"/>
              <a:t>larger </a:t>
            </a:r>
            <a:endParaRPr lang="en-US" sz="1800" dirty="0" smtClean="0"/>
          </a:p>
          <a:p>
            <a:r>
              <a:rPr lang="en-US" sz="2000" dirty="0" smtClean="0"/>
              <a:t>NN is </a:t>
            </a:r>
            <a:r>
              <a:rPr lang="en-US" sz="2000" dirty="0"/>
              <a:t>too slow </a:t>
            </a:r>
            <a:endParaRPr lang="en-US" sz="2000" dirty="0" smtClean="0"/>
          </a:p>
          <a:p>
            <a:pPr lvl="1"/>
            <a:r>
              <a:rPr lang="en-US" sz="1800" dirty="0" smtClean="0"/>
              <a:t>Compute number of parameters </a:t>
            </a:r>
            <a:r>
              <a:rPr lang="en-US" sz="1800" dirty="0"/>
              <a:t>→ </a:t>
            </a:r>
            <a:r>
              <a:rPr lang="en-US" sz="1800" dirty="0" smtClean="0"/>
              <a:t>Use distributed framework, use GPU, make network </a:t>
            </a:r>
            <a:r>
              <a:rPr lang="en-US" sz="1800" dirty="0"/>
              <a:t>smaller</a:t>
            </a:r>
          </a:p>
        </p:txBody>
      </p:sp>
      <p:sp>
        <p:nvSpPr>
          <p:cNvPr id="5" name="Slide Number Placeholder 4"/>
          <p:cNvSpPr>
            <a:spLocks noGrp="1"/>
          </p:cNvSpPr>
          <p:nvPr>
            <p:ph type="sldNum" sz="quarter" idx="4294967295"/>
          </p:nvPr>
        </p:nvSpPr>
        <p:spPr>
          <a:xfrm>
            <a:off x="7010400" y="6356350"/>
            <a:ext cx="2133600" cy="365125"/>
          </a:xfrm>
        </p:spPr>
        <p:txBody>
          <a:bodyPr/>
          <a:lstStyle/>
          <a:p>
            <a:fld id="{FA6F6034-1516-478C-9756-BC6A8296D6DE}" type="slidenum">
              <a:rPr lang="en-US" smtClean="0"/>
              <a:pPr/>
              <a:t>84</a:t>
            </a:fld>
            <a:endParaRPr lang="en-US" dirty="0"/>
          </a:p>
        </p:txBody>
      </p:sp>
      <p:sp>
        <p:nvSpPr>
          <p:cNvPr id="6" name="Rectangle 5"/>
          <p:cNvSpPr/>
          <p:nvPr/>
        </p:nvSpPr>
        <p:spPr>
          <a:xfrm>
            <a:off x="1676400" y="5486400"/>
            <a:ext cx="6705600" cy="45720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sz="1600" u="none" dirty="0" smtClean="0"/>
              <a:t>Many of these points apply to many machine learning models, no just neural networks. </a:t>
            </a:r>
            <a:endParaRPr lang="en-US" sz="1600" u="none" dirty="0"/>
          </a:p>
        </p:txBody>
      </p:sp>
    </p:spTree>
    <p:extLst>
      <p:ext uri="{BB962C8B-B14F-4D97-AF65-F5344CB8AC3E}">
        <p14:creationId xmlns:p14="http://schemas.microsoft.com/office/powerpoint/2010/main" val="1481050018"/>
      </p:ext>
    </p:extLst>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CNN for vector inputs</a:t>
            </a:r>
            <a:endParaRPr lang="en-US" dirty="0"/>
          </a:p>
        </p:txBody>
      </p:sp>
      <p:sp>
        <p:nvSpPr>
          <p:cNvPr id="5" name="Slide Number Placeholder 4"/>
          <p:cNvSpPr>
            <a:spLocks noGrp="1"/>
          </p:cNvSpPr>
          <p:nvPr>
            <p:ph type="sldNum" sz="quarter" idx="4294967295"/>
          </p:nvPr>
        </p:nvSpPr>
        <p:spPr>
          <a:xfrm>
            <a:off x="7010400" y="6356350"/>
            <a:ext cx="2133600" cy="365125"/>
          </a:xfrm>
        </p:spPr>
        <p:txBody>
          <a:bodyPr/>
          <a:lstStyle/>
          <a:p>
            <a:fld id="{FA6F6034-1516-478C-9756-BC6A8296D6DE}" type="slidenum">
              <a:rPr lang="en-US" smtClean="0"/>
              <a:pPr/>
              <a:t>85</a:t>
            </a:fld>
            <a:endParaRPr lang="en-US" dirty="0"/>
          </a:p>
        </p:txBody>
      </p:sp>
      <mc:AlternateContent xmlns:mc="http://schemas.openxmlformats.org/markup-compatibility/2006">
        <mc:Choice xmlns:a14="http://schemas.microsoft.com/office/drawing/2010/main" Requires="a14">
          <p:sp>
            <p:nvSpPr>
              <p:cNvPr id="3" name="Content Placeholder 2"/>
              <p:cNvSpPr>
                <a:spLocks noGrp="1"/>
              </p:cNvSpPr>
              <p:nvPr>
                <p:ph idx="4294967295"/>
              </p:nvPr>
            </p:nvSpPr>
            <p:spPr>
              <a:xfrm>
                <a:off x="1066800" y="1371600"/>
                <a:ext cx="7162800" cy="4525963"/>
              </a:xfrm>
            </p:spPr>
            <p:txBody>
              <a:bodyPr/>
              <a:lstStyle/>
              <a:p>
                <a:r>
                  <a:rPr lang="en-US" dirty="0" smtClean="0"/>
                  <a:t>Let’s study another variant of CNN for language </a:t>
                </a:r>
              </a:p>
              <a:p>
                <a:pPr lvl="1"/>
                <a:r>
                  <a:rPr lang="en-US" sz="1600" dirty="0" smtClean="0"/>
                  <a:t>Example: sentence classification (say spam or not spam)</a:t>
                </a:r>
              </a:p>
              <a:p>
                <a:r>
                  <a:rPr lang="en-US" sz="2000" dirty="0" smtClean="0"/>
                  <a:t>First step: represent each word with a vector in </a:t>
                </a:r>
                <a14:m>
                  <m:oMath xmlns:m="http://schemas.openxmlformats.org/officeDocument/2006/math">
                    <m:sSup>
                      <m:sSupPr>
                        <m:ctrlPr>
                          <a:rPr lang="en-US" sz="2000" b="0" i="1" smtClean="0">
                            <a:latin typeface="Cambria Math" charset="0"/>
                          </a:rPr>
                        </m:ctrlPr>
                      </m:sSupPr>
                      <m:e>
                        <m:r>
                          <a:rPr lang="en-US" sz="2000" b="0" i="1" smtClean="0">
                            <a:latin typeface="Cambria Math"/>
                            <a:ea typeface="Cambria Math"/>
                          </a:rPr>
                          <m:t>ℝ</m:t>
                        </m:r>
                      </m:e>
                      <m:sup>
                        <m:r>
                          <a:rPr lang="en-US" sz="2000" b="0" i="1" smtClean="0">
                            <a:latin typeface="Cambria Math"/>
                          </a:rPr>
                          <m:t>𝑑</m:t>
                        </m:r>
                      </m:sup>
                    </m:sSup>
                  </m:oMath>
                </a14:m>
                <a:r>
                  <a:rPr lang="en-US" sz="2000" dirty="0" smtClean="0"/>
                  <a:t> </a:t>
                </a:r>
              </a:p>
              <a:p>
                <a:pPr marL="457200" lvl="1" indent="0" algn="ctr">
                  <a:buNone/>
                </a:pPr>
                <a:r>
                  <a:rPr lang="en-US" sz="1600" dirty="0" smtClean="0">
                    <a:solidFill>
                      <a:srgbClr val="FF0000"/>
                    </a:solidFill>
                  </a:rPr>
                  <a:t>This 		is 	not 	a 	spam </a:t>
                </a:r>
              </a:p>
              <a:p>
                <a:pPr marL="457200" lvl="1" indent="0" algn="ctr">
                  <a:buNone/>
                </a:pPr>
                <a:endParaRPr lang="en-US" sz="1600" dirty="0">
                  <a:solidFill>
                    <a:srgbClr val="FF0000"/>
                  </a:solidFill>
                </a:endParaRPr>
              </a:p>
              <a:p>
                <a:pPr marL="457200" lvl="1" indent="0" algn="ctr">
                  <a:buNone/>
                </a:pPr>
                <a:endParaRPr lang="en-US" sz="1600" dirty="0" smtClean="0">
                  <a:solidFill>
                    <a:srgbClr val="FF0000"/>
                  </a:solidFill>
                </a:endParaRPr>
              </a:p>
              <a:p>
                <a:pPr marL="457200" lvl="1" indent="0" algn="ctr">
                  <a:buNone/>
                </a:pPr>
                <a:endParaRPr lang="en-US" sz="1600" dirty="0">
                  <a:solidFill>
                    <a:srgbClr val="FF0000"/>
                  </a:solidFill>
                </a:endParaRPr>
              </a:p>
              <a:p>
                <a:pPr marL="457200" lvl="1" indent="0" algn="ctr">
                  <a:buNone/>
                </a:pPr>
                <a:r>
                  <a:rPr lang="en-US" sz="1600" dirty="0" smtClean="0">
                    <a:solidFill>
                      <a:srgbClr val="FF0000"/>
                    </a:solidFill>
                  </a:rPr>
                  <a:t>Concatenate the vectors </a:t>
                </a:r>
              </a:p>
              <a:p>
                <a:pPr marL="457200" lvl="1" indent="0" algn="ctr">
                  <a:buNone/>
                </a:pPr>
                <a:endParaRPr lang="en-US" sz="1600" dirty="0">
                  <a:solidFill>
                    <a:srgbClr val="FF0000"/>
                  </a:solidFill>
                </a:endParaRPr>
              </a:p>
              <a:p>
                <a:endParaRPr lang="en-US" dirty="0" smtClean="0"/>
              </a:p>
              <a:p>
                <a:r>
                  <a:rPr lang="en-US" dirty="0" smtClean="0"/>
                  <a:t>Now we can assume that the input to the system is a vector  </a:t>
                </a:r>
                <a14:m>
                  <m:oMath xmlns:m="http://schemas.openxmlformats.org/officeDocument/2006/math">
                    <m:sSup>
                      <m:sSupPr>
                        <m:ctrlPr>
                          <a:rPr lang="en-US" b="0" i="1" smtClean="0">
                            <a:latin typeface="Cambria Math" charset="0"/>
                            <a:ea typeface="Cambria Math"/>
                          </a:rPr>
                        </m:ctrlPr>
                      </m:sSupPr>
                      <m:e>
                        <m:r>
                          <a:rPr lang="en-US" i="1" smtClean="0">
                            <a:latin typeface="Cambria Math"/>
                            <a:ea typeface="Cambria Math"/>
                          </a:rPr>
                          <m:t>ℝ</m:t>
                        </m:r>
                      </m:e>
                      <m:sup>
                        <m:r>
                          <a:rPr lang="en-US" b="0" i="1" smtClean="0">
                            <a:latin typeface="Cambria Math"/>
                            <a:ea typeface="Cambria Math"/>
                          </a:rPr>
                          <m:t>𝑑𝑙</m:t>
                        </m:r>
                      </m:sup>
                    </m:sSup>
                  </m:oMath>
                </a14:m>
                <a:endParaRPr lang="en-US" dirty="0" smtClean="0"/>
              </a:p>
              <a:p>
                <a:pPr lvl="1"/>
                <a:r>
                  <a:rPr lang="en-US" sz="1800" dirty="0" smtClean="0"/>
                  <a:t>Where the input sentence has length </a:t>
                </a:r>
                <a14:m>
                  <m:oMath xmlns:m="http://schemas.openxmlformats.org/officeDocument/2006/math">
                    <m:r>
                      <a:rPr lang="en-US" sz="1800" i="1">
                        <a:latin typeface="Cambria Math"/>
                        <a:ea typeface="Cambria Math"/>
                      </a:rPr>
                      <m:t>𝑙</m:t>
                    </m:r>
                  </m:oMath>
                </a14:m>
                <a:r>
                  <a:rPr lang="en-US" sz="1800" dirty="0" smtClean="0"/>
                  <a:t> (</a:t>
                </a:r>
                <a14:m>
                  <m:oMath xmlns:m="http://schemas.openxmlformats.org/officeDocument/2006/math">
                    <m:r>
                      <a:rPr lang="en-US" sz="1800" i="1">
                        <a:latin typeface="Cambria Math"/>
                        <a:ea typeface="Cambria Math"/>
                      </a:rPr>
                      <m:t>𝑙</m:t>
                    </m:r>
                    <m:r>
                      <a:rPr lang="en-US" sz="1800" b="0" i="1" smtClean="0">
                        <a:latin typeface="Cambria Math"/>
                        <a:ea typeface="Cambria Math"/>
                      </a:rPr>
                      <m:t>=5</m:t>
                    </m:r>
                  </m:oMath>
                </a14:m>
                <a:r>
                  <a:rPr lang="en-US" sz="1800" dirty="0" smtClean="0"/>
                  <a:t> in our example )</a:t>
                </a:r>
              </a:p>
              <a:p>
                <a:pPr lvl="1"/>
                <a:r>
                  <a:rPr lang="en-US" sz="1800" dirty="0" smtClean="0"/>
                  <a:t>Each word vector’s length </a:t>
                </a:r>
                <a14:m>
                  <m:oMath xmlns:m="http://schemas.openxmlformats.org/officeDocument/2006/math">
                    <m:r>
                      <a:rPr lang="en-US" sz="1800" b="0" i="1" smtClean="0">
                        <a:latin typeface="Cambria Math"/>
                      </a:rPr>
                      <m:t>𝑑</m:t>
                    </m:r>
                  </m:oMath>
                </a14:m>
                <a:r>
                  <a:rPr lang="en-US" sz="1800" dirty="0" smtClean="0">
                    <a:ea typeface="Cambria Math"/>
                  </a:rPr>
                  <a:t> (</a:t>
                </a:r>
                <a14:m>
                  <m:oMath xmlns:m="http://schemas.openxmlformats.org/officeDocument/2006/math">
                    <m:r>
                      <a:rPr lang="en-US" sz="1800" b="0" i="1" smtClean="0">
                        <a:latin typeface="Cambria Math"/>
                        <a:ea typeface="Cambria Math"/>
                      </a:rPr>
                      <m:t>𝑑</m:t>
                    </m:r>
                    <m:r>
                      <a:rPr lang="en-US" sz="1800" b="0" i="1" smtClean="0">
                        <a:latin typeface="Cambria Math"/>
                        <a:ea typeface="Cambria Math"/>
                      </a:rPr>
                      <m:t>=7</m:t>
                    </m:r>
                  </m:oMath>
                </a14:m>
                <a:r>
                  <a:rPr lang="en-US" sz="1800" dirty="0" smtClean="0">
                    <a:ea typeface="Cambria Math"/>
                  </a:rPr>
                  <a:t> in our example )</a:t>
                </a:r>
                <a:endParaRPr lang="en-US" sz="1800" dirty="0">
                  <a:ea typeface="Cambria Math"/>
                </a:endParaRPr>
              </a:p>
              <a:p>
                <a:pPr lvl="1"/>
                <a:endParaRPr lang="en-US" dirty="0">
                  <a:solidFill>
                    <a:srgbClr val="FF0000"/>
                  </a:solidFill>
                </a:endParaRPr>
              </a:p>
            </p:txBody>
          </p:sp>
        </mc:Choice>
        <mc:Fallback>
          <p:sp>
            <p:nvSpPr>
              <p:cNvPr id="3" name="Content Placeholder 2"/>
              <p:cNvSpPr>
                <a:spLocks noGrp="1" noRot="1" noChangeAspect="1" noMove="1" noResize="1" noEditPoints="1" noAdjustHandles="1" noChangeArrowheads="1" noChangeShapeType="1" noTextEdit="1"/>
              </p:cNvSpPr>
              <p:nvPr>
                <p:ph idx="4294967295"/>
              </p:nvPr>
            </p:nvSpPr>
            <p:spPr>
              <a:xfrm>
                <a:off x="1066800" y="1371600"/>
                <a:ext cx="7162800" cy="4525963"/>
              </a:xfrm>
              <a:blipFill rotWithShape="0">
                <a:blip r:embed="rId2"/>
                <a:stretch>
                  <a:fillRect l="-1106" t="-1078" r="-340" b="-7951"/>
                </a:stretch>
              </a:blipFill>
            </p:spPr>
            <p:txBody>
              <a:bodyPr/>
              <a:lstStyle/>
              <a:p>
                <a:r>
                  <a:rPr lang="en-US">
                    <a:noFill/>
                  </a:rPr>
                  <a:t> </a:t>
                </a:r>
              </a:p>
            </p:txBody>
          </p:sp>
        </mc:Fallback>
      </mc:AlternateContent>
      <p:sp>
        <p:nvSpPr>
          <p:cNvPr id="28" name="Rectangle 27"/>
          <p:cNvSpPr/>
          <p:nvPr/>
        </p:nvSpPr>
        <p:spPr>
          <a:xfrm>
            <a:off x="762000" y="3963987"/>
            <a:ext cx="7391400" cy="227013"/>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sz="1400" b="1" u="none" dirty="0">
                <a:solidFill>
                  <a:schemeClr val="bg2"/>
                </a:solidFill>
              </a:rPr>
              <a:t>O O O O O O </a:t>
            </a:r>
            <a:r>
              <a:rPr lang="en-US" sz="1400" b="1" u="none" dirty="0" smtClean="0">
                <a:solidFill>
                  <a:schemeClr val="bg2"/>
                </a:solidFill>
              </a:rPr>
              <a:t>O  </a:t>
            </a:r>
            <a:r>
              <a:rPr lang="en-US" sz="1400" b="1" u="none" dirty="0" smtClean="0">
                <a:solidFill>
                  <a:schemeClr val="bg2"/>
                </a:solidFill>
              </a:rPr>
              <a:t>       O </a:t>
            </a:r>
            <a:r>
              <a:rPr lang="en-US" sz="1400" b="1" u="none" dirty="0">
                <a:solidFill>
                  <a:schemeClr val="bg2"/>
                </a:solidFill>
              </a:rPr>
              <a:t>O O O O O </a:t>
            </a:r>
            <a:r>
              <a:rPr lang="en-US" sz="1400" b="1" u="none" dirty="0" smtClean="0">
                <a:solidFill>
                  <a:schemeClr val="bg2"/>
                </a:solidFill>
              </a:rPr>
              <a:t>O </a:t>
            </a:r>
            <a:r>
              <a:rPr lang="en-US" sz="1400" b="1" u="none" dirty="0" smtClean="0">
                <a:solidFill>
                  <a:schemeClr val="bg2"/>
                </a:solidFill>
              </a:rPr>
              <a:t>      </a:t>
            </a:r>
            <a:r>
              <a:rPr lang="en-US" sz="1400" b="1" u="none" dirty="0" smtClean="0">
                <a:solidFill>
                  <a:schemeClr val="bg2"/>
                </a:solidFill>
              </a:rPr>
              <a:t>O </a:t>
            </a:r>
            <a:r>
              <a:rPr lang="en-US" sz="1400" b="1" u="none" dirty="0">
                <a:solidFill>
                  <a:schemeClr val="bg2"/>
                </a:solidFill>
              </a:rPr>
              <a:t>O O O O O </a:t>
            </a:r>
            <a:r>
              <a:rPr lang="en-US" sz="1400" b="1" u="none" dirty="0" smtClean="0">
                <a:solidFill>
                  <a:schemeClr val="bg2"/>
                </a:solidFill>
              </a:rPr>
              <a:t>O  </a:t>
            </a:r>
            <a:r>
              <a:rPr lang="en-US" sz="1400" b="1" u="none" dirty="0" smtClean="0">
                <a:solidFill>
                  <a:schemeClr val="bg2"/>
                </a:solidFill>
              </a:rPr>
              <a:t>    O </a:t>
            </a:r>
            <a:r>
              <a:rPr lang="en-US" sz="1400" b="1" u="none" dirty="0">
                <a:solidFill>
                  <a:schemeClr val="bg2"/>
                </a:solidFill>
              </a:rPr>
              <a:t>O O O O O </a:t>
            </a:r>
            <a:r>
              <a:rPr lang="en-US" sz="1400" b="1" u="none" dirty="0" smtClean="0">
                <a:solidFill>
                  <a:schemeClr val="bg2"/>
                </a:solidFill>
              </a:rPr>
              <a:t>O   </a:t>
            </a:r>
            <a:r>
              <a:rPr lang="en-US" sz="1400" b="1" u="none" dirty="0" smtClean="0">
                <a:solidFill>
                  <a:schemeClr val="bg2"/>
                </a:solidFill>
              </a:rPr>
              <a:t>    O </a:t>
            </a:r>
            <a:r>
              <a:rPr lang="en-US" sz="1400" b="1" u="none" dirty="0">
                <a:solidFill>
                  <a:schemeClr val="bg2"/>
                </a:solidFill>
              </a:rPr>
              <a:t>O O </a:t>
            </a:r>
            <a:r>
              <a:rPr lang="en-US" sz="1400" b="1" u="none" dirty="0" smtClean="0">
                <a:solidFill>
                  <a:schemeClr val="bg2"/>
                </a:solidFill>
              </a:rPr>
              <a:t>O </a:t>
            </a:r>
            <a:r>
              <a:rPr lang="en-US" sz="1400" b="1" u="none" dirty="0" smtClean="0">
                <a:solidFill>
                  <a:schemeClr val="bg2"/>
                </a:solidFill>
              </a:rPr>
              <a:t>O </a:t>
            </a:r>
            <a:r>
              <a:rPr lang="en-US" sz="1400" b="1" u="none" dirty="0" smtClean="0">
                <a:solidFill>
                  <a:schemeClr val="bg2"/>
                </a:solidFill>
              </a:rPr>
              <a:t>O O  </a:t>
            </a:r>
            <a:endParaRPr lang="en-US" sz="1400" b="1" u="none" dirty="0">
              <a:solidFill>
                <a:schemeClr val="bg2"/>
              </a:solidFill>
            </a:endParaRPr>
          </a:p>
        </p:txBody>
      </p:sp>
      <p:grpSp>
        <p:nvGrpSpPr>
          <p:cNvPr id="40" name="Group 39"/>
          <p:cNvGrpSpPr/>
          <p:nvPr/>
        </p:nvGrpSpPr>
        <p:grpSpPr>
          <a:xfrm>
            <a:off x="762000" y="2743200"/>
            <a:ext cx="7391400" cy="762000"/>
            <a:chOff x="1676400" y="2743200"/>
            <a:chExt cx="7391400" cy="762000"/>
          </a:xfrm>
        </p:grpSpPr>
        <p:sp>
          <p:nvSpPr>
            <p:cNvPr id="6" name="Rectangle 5"/>
            <p:cNvSpPr/>
            <p:nvPr/>
          </p:nvSpPr>
          <p:spPr>
            <a:xfrm>
              <a:off x="1676400" y="3314700"/>
              <a:ext cx="1391920" cy="190500"/>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sz="1400" b="1" u="none" dirty="0" smtClean="0">
                  <a:solidFill>
                    <a:schemeClr val="bg2"/>
                  </a:solidFill>
                </a:rPr>
                <a:t>O</a:t>
              </a:r>
              <a:r>
                <a:rPr lang="en-US" sz="1400" b="1" u="none" dirty="0">
                  <a:solidFill>
                    <a:schemeClr val="bg2"/>
                  </a:solidFill>
                </a:rPr>
                <a:t> </a:t>
              </a:r>
              <a:r>
                <a:rPr lang="en-US" sz="1400" b="1" u="none" dirty="0" err="1" smtClean="0">
                  <a:solidFill>
                    <a:schemeClr val="bg2"/>
                  </a:solidFill>
                </a:rPr>
                <a:t>O</a:t>
              </a:r>
              <a:r>
                <a:rPr lang="en-US" sz="1400" b="1" u="none" dirty="0">
                  <a:solidFill>
                    <a:schemeClr val="bg2"/>
                  </a:solidFill>
                </a:rPr>
                <a:t> </a:t>
              </a:r>
              <a:r>
                <a:rPr lang="en-US" sz="1400" b="1" u="none" dirty="0" err="1" smtClean="0">
                  <a:solidFill>
                    <a:schemeClr val="bg2"/>
                  </a:solidFill>
                </a:rPr>
                <a:t>O</a:t>
              </a:r>
              <a:r>
                <a:rPr lang="en-US" sz="1400" b="1" u="none" dirty="0">
                  <a:solidFill>
                    <a:schemeClr val="bg2"/>
                  </a:solidFill>
                </a:rPr>
                <a:t> </a:t>
              </a:r>
              <a:r>
                <a:rPr lang="en-US" sz="1400" b="1" u="none" dirty="0" err="1" smtClean="0">
                  <a:solidFill>
                    <a:schemeClr val="bg2"/>
                  </a:solidFill>
                </a:rPr>
                <a:t>O</a:t>
              </a:r>
              <a:r>
                <a:rPr lang="en-US" sz="1400" b="1" u="none" dirty="0">
                  <a:solidFill>
                    <a:schemeClr val="bg2"/>
                  </a:solidFill>
                </a:rPr>
                <a:t> </a:t>
              </a:r>
              <a:r>
                <a:rPr lang="en-US" sz="1400" b="1" u="none" dirty="0" err="1" smtClean="0">
                  <a:solidFill>
                    <a:schemeClr val="bg2"/>
                  </a:solidFill>
                </a:rPr>
                <a:t>O</a:t>
              </a:r>
              <a:r>
                <a:rPr lang="en-US" sz="1400" b="1" u="none" dirty="0">
                  <a:solidFill>
                    <a:schemeClr val="bg2"/>
                  </a:solidFill>
                </a:rPr>
                <a:t> </a:t>
              </a:r>
              <a:r>
                <a:rPr lang="en-US" sz="1400" b="1" u="none" dirty="0" err="1" smtClean="0">
                  <a:solidFill>
                    <a:schemeClr val="bg2"/>
                  </a:solidFill>
                </a:rPr>
                <a:t>O</a:t>
              </a:r>
              <a:r>
                <a:rPr lang="en-US" sz="1400" b="1" u="none" dirty="0">
                  <a:solidFill>
                    <a:schemeClr val="bg2"/>
                  </a:solidFill>
                </a:rPr>
                <a:t> </a:t>
              </a:r>
              <a:r>
                <a:rPr lang="en-US" sz="1400" b="1" u="none" dirty="0" err="1" smtClean="0">
                  <a:solidFill>
                    <a:schemeClr val="bg2"/>
                  </a:solidFill>
                </a:rPr>
                <a:t>O</a:t>
              </a:r>
              <a:r>
                <a:rPr lang="en-US" sz="1400" b="1" u="none" dirty="0">
                  <a:solidFill>
                    <a:schemeClr val="bg2"/>
                  </a:solidFill>
                </a:rPr>
                <a:t> </a:t>
              </a:r>
              <a:r>
                <a:rPr lang="en-US" sz="1400" b="1" u="none" dirty="0" smtClean="0">
                  <a:solidFill>
                    <a:schemeClr val="bg2"/>
                  </a:solidFill>
                </a:rPr>
                <a:t> </a:t>
              </a:r>
              <a:endParaRPr lang="en-US" sz="1400" b="1" u="none" dirty="0">
                <a:solidFill>
                  <a:schemeClr val="bg2"/>
                </a:solidFill>
              </a:endParaRPr>
            </a:p>
          </p:txBody>
        </p:sp>
        <p:sp>
          <p:nvSpPr>
            <p:cNvPr id="7" name="Rectangle 6"/>
            <p:cNvSpPr/>
            <p:nvPr/>
          </p:nvSpPr>
          <p:spPr>
            <a:xfrm>
              <a:off x="3200400" y="3314700"/>
              <a:ext cx="1391920" cy="190500"/>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sz="1400" b="1" u="none" dirty="0" smtClean="0">
                  <a:solidFill>
                    <a:schemeClr val="bg2"/>
                  </a:solidFill>
                </a:rPr>
                <a:t>O</a:t>
              </a:r>
              <a:r>
                <a:rPr lang="en-US" sz="1400" b="1" u="none" dirty="0">
                  <a:solidFill>
                    <a:schemeClr val="bg2"/>
                  </a:solidFill>
                </a:rPr>
                <a:t> </a:t>
              </a:r>
              <a:r>
                <a:rPr lang="en-US" sz="1400" b="1" u="none" dirty="0" err="1" smtClean="0">
                  <a:solidFill>
                    <a:schemeClr val="bg2"/>
                  </a:solidFill>
                </a:rPr>
                <a:t>O</a:t>
              </a:r>
              <a:r>
                <a:rPr lang="en-US" sz="1400" b="1" u="none" dirty="0">
                  <a:solidFill>
                    <a:schemeClr val="bg2"/>
                  </a:solidFill>
                </a:rPr>
                <a:t> </a:t>
              </a:r>
              <a:r>
                <a:rPr lang="en-US" sz="1400" b="1" u="none" dirty="0" err="1" smtClean="0">
                  <a:solidFill>
                    <a:schemeClr val="bg2"/>
                  </a:solidFill>
                </a:rPr>
                <a:t>O</a:t>
              </a:r>
              <a:r>
                <a:rPr lang="en-US" sz="1400" b="1" u="none" dirty="0">
                  <a:solidFill>
                    <a:schemeClr val="bg2"/>
                  </a:solidFill>
                </a:rPr>
                <a:t> </a:t>
              </a:r>
              <a:r>
                <a:rPr lang="en-US" sz="1400" b="1" u="none" dirty="0" err="1" smtClean="0">
                  <a:solidFill>
                    <a:schemeClr val="bg2"/>
                  </a:solidFill>
                </a:rPr>
                <a:t>O</a:t>
              </a:r>
              <a:r>
                <a:rPr lang="en-US" sz="1400" b="1" u="none" dirty="0">
                  <a:solidFill>
                    <a:schemeClr val="bg2"/>
                  </a:solidFill>
                </a:rPr>
                <a:t> </a:t>
              </a:r>
              <a:r>
                <a:rPr lang="en-US" sz="1400" b="1" u="none" dirty="0" err="1" smtClean="0">
                  <a:solidFill>
                    <a:schemeClr val="bg2"/>
                  </a:solidFill>
                </a:rPr>
                <a:t>O</a:t>
              </a:r>
              <a:r>
                <a:rPr lang="en-US" sz="1400" b="1" u="none" dirty="0">
                  <a:solidFill>
                    <a:schemeClr val="bg2"/>
                  </a:solidFill>
                </a:rPr>
                <a:t> </a:t>
              </a:r>
              <a:r>
                <a:rPr lang="en-US" sz="1400" b="1" u="none" dirty="0" err="1" smtClean="0">
                  <a:solidFill>
                    <a:schemeClr val="bg2"/>
                  </a:solidFill>
                </a:rPr>
                <a:t>O</a:t>
              </a:r>
              <a:r>
                <a:rPr lang="en-US" sz="1400" b="1" u="none" dirty="0">
                  <a:solidFill>
                    <a:schemeClr val="bg2"/>
                  </a:solidFill>
                </a:rPr>
                <a:t> </a:t>
              </a:r>
              <a:r>
                <a:rPr lang="en-US" sz="1400" b="1" u="none" dirty="0" err="1" smtClean="0">
                  <a:solidFill>
                    <a:schemeClr val="bg2"/>
                  </a:solidFill>
                </a:rPr>
                <a:t>O</a:t>
              </a:r>
              <a:r>
                <a:rPr lang="en-US" sz="1400" b="1" u="none" dirty="0">
                  <a:solidFill>
                    <a:schemeClr val="bg2"/>
                  </a:solidFill>
                </a:rPr>
                <a:t> </a:t>
              </a:r>
              <a:r>
                <a:rPr lang="en-US" sz="1400" b="1" u="none" dirty="0" smtClean="0">
                  <a:solidFill>
                    <a:schemeClr val="bg2"/>
                  </a:solidFill>
                </a:rPr>
                <a:t> </a:t>
              </a:r>
              <a:endParaRPr lang="en-US" sz="1400" b="1" u="none" dirty="0">
                <a:solidFill>
                  <a:schemeClr val="bg2"/>
                </a:solidFill>
              </a:endParaRPr>
            </a:p>
          </p:txBody>
        </p:sp>
        <p:sp>
          <p:nvSpPr>
            <p:cNvPr id="8" name="Rectangle 7"/>
            <p:cNvSpPr/>
            <p:nvPr/>
          </p:nvSpPr>
          <p:spPr>
            <a:xfrm>
              <a:off x="4704080" y="3314700"/>
              <a:ext cx="1391920" cy="190500"/>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sz="1400" b="1" u="none" dirty="0" smtClean="0">
                  <a:solidFill>
                    <a:schemeClr val="bg2"/>
                  </a:solidFill>
                </a:rPr>
                <a:t>O</a:t>
              </a:r>
              <a:r>
                <a:rPr lang="en-US" sz="1400" b="1" u="none" dirty="0">
                  <a:solidFill>
                    <a:schemeClr val="bg2"/>
                  </a:solidFill>
                </a:rPr>
                <a:t> </a:t>
              </a:r>
              <a:r>
                <a:rPr lang="en-US" sz="1400" b="1" u="none" dirty="0" err="1" smtClean="0">
                  <a:solidFill>
                    <a:schemeClr val="bg2"/>
                  </a:solidFill>
                </a:rPr>
                <a:t>O</a:t>
              </a:r>
              <a:r>
                <a:rPr lang="en-US" sz="1400" b="1" u="none" dirty="0">
                  <a:solidFill>
                    <a:schemeClr val="bg2"/>
                  </a:solidFill>
                </a:rPr>
                <a:t> </a:t>
              </a:r>
              <a:r>
                <a:rPr lang="en-US" sz="1400" b="1" u="none" dirty="0" err="1" smtClean="0">
                  <a:solidFill>
                    <a:schemeClr val="bg2"/>
                  </a:solidFill>
                </a:rPr>
                <a:t>O</a:t>
              </a:r>
              <a:r>
                <a:rPr lang="en-US" sz="1400" b="1" u="none" dirty="0">
                  <a:solidFill>
                    <a:schemeClr val="bg2"/>
                  </a:solidFill>
                </a:rPr>
                <a:t> </a:t>
              </a:r>
              <a:r>
                <a:rPr lang="en-US" sz="1400" b="1" u="none" dirty="0" err="1" smtClean="0">
                  <a:solidFill>
                    <a:schemeClr val="bg2"/>
                  </a:solidFill>
                </a:rPr>
                <a:t>O</a:t>
              </a:r>
              <a:r>
                <a:rPr lang="en-US" sz="1400" b="1" u="none" dirty="0">
                  <a:solidFill>
                    <a:schemeClr val="bg2"/>
                  </a:solidFill>
                </a:rPr>
                <a:t> </a:t>
              </a:r>
              <a:r>
                <a:rPr lang="en-US" sz="1400" b="1" u="none" dirty="0" err="1" smtClean="0">
                  <a:solidFill>
                    <a:schemeClr val="bg2"/>
                  </a:solidFill>
                </a:rPr>
                <a:t>O</a:t>
              </a:r>
              <a:r>
                <a:rPr lang="en-US" sz="1400" b="1" u="none" dirty="0">
                  <a:solidFill>
                    <a:schemeClr val="bg2"/>
                  </a:solidFill>
                </a:rPr>
                <a:t> </a:t>
              </a:r>
              <a:r>
                <a:rPr lang="en-US" sz="1400" b="1" u="none" dirty="0" err="1" smtClean="0">
                  <a:solidFill>
                    <a:schemeClr val="bg2"/>
                  </a:solidFill>
                </a:rPr>
                <a:t>O</a:t>
              </a:r>
              <a:r>
                <a:rPr lang="en-US" sz="1400" b="1" u="none" dirty="0">
                  <a:solidFill>
                    <a:schemeClr val="bg2"/>
                  </a:solidFill>
                </a:rPr>
                <a:t> </a:t>
              </a:r>
              <a:r>
                <a:rPr lang="en-US" sz="1400" b="1" u="none" dirty="0" err="1" smtClean="0">
                  <a:solidFill>
                    <a:schemeClr val="bg2"/>
                  </a:solidFill>
                </a:rPr>
                <a:t>O</a:t>
              </a:r>
              <a:r>
                <a:rPr lang="en-US" sz="1400" b="1" u="none" dirty="0">
                  <a:solidFill>
                    <a:schemeClr val="bg2"/>
                  </a:solidFill>
                </a:rPr>
                <a:t> </a:t>
              </a:r>
              <a:r>
                <a:rPr lang="en-US" sz="1400" b="1" u="none" dirty="0" smtClean="0">
                  <a:solidFill>
                    <a:schemeClr val="bg2"/>
                  </a:solidFill>
                </a:rPr>
                <a:t> </a:t>
              </a:r>
              <a:endParaRPr lang="en-US" sz="1400" b="1" u="none" dirty="0">
                <a:solidFill>
                  <a:schemeClr val="bg2"/>
                </a:solidFill>
              </a:endParaRPr>
            </a:p>
          </p:txBody>
        </p:sp>
        <p:sp>
          <p:nvSpPr>
            <p:cNvPr id="9" name="Rectangle 8"/>
            <p:cNvSpPr/>
            <p:nvPr/>
          </p:nvSpPr>
          <p:spPr>
            <a:xfrm>
              <a:off x="6192520" y="3314700"/>
              <a:ext cx="1391920" cy="190500"/>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sz="1400" b="1" u="none" dirty="0" smtClean="0">
                  <a:solidFill>
                    <a:schemeClr val="bg2"/>
                  </a:solidFill>
                </a:rPr>
                <a:t>O</a:t>
              </a:r>
              <a:r>
                <a:rPr lang="en-US" sz="1400" b="1" u="none" dirty="0">
                  <a:solidFill>
                    <a:schemeClr val="bg2"/>
                  </a:solidFill>
                </a:rPr>
                <a:t> </a:t>
              </a:r>
              <a:r>
                <a:rPr lang="en-US" sz="1400" b="1" u="none" dirty="0" err="1" smtClean="0">
                  <a:solidFill>
                    <a:schemeClr val="bg2"/>
                  </a:solidFill>
                </a:rPr>
                <a:t>O</a:t>
              </a:r>
              <a:r>
                <a:rPr lang="en-US" sz="1400" b="1" u="none" dirty="0">
                  <a:solidFill>
                    <a:schemeClr val="bg2"/>
                  </a:solidFill>
                </a:rPr>
                <a:t> </a:t>
              </a:r>
              <a:r>
                <a:rPr lang="en-US" sz="1400" b="1" u="none" dirty="0" err="1" smtClean="0">
                  <a:solidFill>
                    <a:schemeClr val="bg2"/>
                  </a:solidFill>
                </a:rPr>
                <a:t>O</a:t>
              </a:r>
              <a:r>
                <a:rPr lang="en-US" sz="1400" b="1" u="none" dirty="0">
                  <a:solidFill>
                    <a:schemeClr val="bg2"/>
                  </a:solidFill>
                </a:rPr>
                <a:t> </a:t>
              </a:r>
              <a:r>
                <a:rPr lang="en-US" sz="1400" b="1" u="none" dirty="0" err="1" smtClean="0">
                  <a:solidFill>
                    <a:schemeClr val="bg2"/>
                  </a:solidFill>
                </a:rPr>
                <a:t>O</a:t>
              </a:r>
              <a:r>
                <a:rPr lang="en-US" sz="1400" b="1" u="none" dirty="0">
                  <a:solidFill>
                    <a:schemeClr val="bg2"/>
                  </a:solidFill>
                </a:rPr>
                <a:t> </a:t>
              </a:r>
              <a:r>
                <a:rPr lang="en-US" sz="1400" b="1" u="none" dirty="0" err="1" smtClean="0">
                  <a:solidFill>
                    <a:schemeClr val="bg2"/>
                  </a:solidFill>
                </a:rPr>
                <a:t>O</a:t>
              </a:r>
              <a:r>
                <a:rPr lang="en-US" sz="1400" b="1" u="none" dirty="0">
                  <a:solidFill>
                    <a:schemeClr val="bg2"/>
                  </a:solidFill>
                </a:rPr>
                <a:t> </a:t>
              </a:r>
              <a:r>
                <a:rPr lang="en-US" sz="1400" b="1" u="none" dirty="0" err="1" smtClean="0">
                  <a:solidFill>
                    <a:schemeClr val="bg2"/>
                  </a:solidFill>
                </a:rPr>
                <a:t>O</a:t>
              </a:r>
              <a:r>
                <a:rPr lang="en-US" sz="1400" b="1" u="none" dirty="0">
                  <a:solidFill>
                    <a:schemeClr val="bg2"/>
                  </a:solidFill>
                </a:rPr>
                <a:t> </a:t>
              </a:r>
              <a:r>
                <a:rPr lang="en-US" sz="1400" b="1" u="none" dirty="0" err="1" smtClean="0">
                  <a:solidFill>
                    <a:schemeClr val="bg2"/>
                  </a:solidFill>
                </a:rPr>
                <a:t>O</a:t>
              </a:r>
              <a:r>
                <a:rPr lang="en-US" sz="1400" b="1" u="none" dirty="0">
                  <a:solidFill>
                    <a:schemeClr val="bg2"/>
                  </a:solidFill>
                </a:rPr>
                <a:t> </a:t>
              </a:r>
              <a:r>
                <a:rPr lang="en-US" sz="1400" b="1" u="none" dirty="0" smtClean="0">
                  <a:solidFill>
                    <a:schemeClr val="bg2"/>
                  </a:solidFill>
                </a:rPr>
                <a:t> </a:t>
              </a:r>
              <a:endParaRPr lang="en-US" sz="1400" b="1" u="none" dirty="0">
                <a:solidFill>
                  <a:schemeClr val="bg2"/>
                </a:solidFill>
              </a:endParaRPr>
            </a:p>
          </p:txBody>
        </p:sp>
        <p:cxnSp>
          <p:nvCxnSpPr>
            <p:cNvPr id="11" name="Straight Arrow Connector 10"/>
            <p:cNvCxnSpPr>
              <a:endCxn id="6" idx="0"/>
            </p:cNvCxnSpPr>
            <p:nvPr/>
          </p:nvCxnSpPr>
          <p:spPr>
            <a:xfrm flipH="1">
              <a:off x="2372360" y="2805430"/>
              <a:ext cx="782320" cy="509270"/>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a:endCxn id="7" idx="0"/>
            </p:cNvCxnSpPr>
            <p:nvPr/>
          </p:nvCxnSpPr>
          <p:spPr>
            <a:xfrm flipH="1">
              <a:off x="3896360" y="2805430"/>
              <a:ext cx="467360" cy="509270"/>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a:endCxn id="8" idx="0"/>
            </p:cNvCxnSpPr>
            <p:nvPr/>
          </p:nvCxnSpPr>
          <p:spPr>
            <a:xfrm flipH="1">
              <a:off x="5400040" y="2805430"/>
              <a:ext cx="40640" cy="509270"/>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a:endCxn id="9" idx="0"/>
            </p:cNvCxnSpPr>
            <p:nvPr/>
          </p:nvCxnSpPr>
          <p:spPr>
            <a:xfrm>
              <a:off x="6400800" y="2805430"/>
              <a:ext cx="487680" cy="509270"/>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sp>
          <p:nvSpPr>
            <p:cNvPr id="32" name="Rectangle 31"/>
            <p:cNvSpPr/>
            <p:nvPr/>
          </p:nvSpPr>
          <p:spPr>
            <a:xfrm>
              <a:off x="7675880" y="3314700"/>
              <a:ext cx="1391920" cy="190500"/>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sz="1400" b="1" u="none" dirty="0" smtClean="0">
                  <a:solidFill>
                    <a:schemeClr val="bg2"/>
                  </a:solidFill>
                </a:rPr>
                <a:t>O</a:t>
              </a:r>
              <a:r>
                <a:rPr lang="en-US" sz="1400" b="1" u="none" dirty="0">
                  <a:solidFill>
                    <a:schemeClr val="bg2"/>
                  </a:solidFill>
                </a:rPr>
                <a:t> </a:t>
              </a:r>
              <a:r>
                <a:rPr lang="en-US" sz="1400" b="1" u="none" dirty="0" err="1" smtClean="0">
                  <a:solidFill>
                    <a:schemeClr val="bg2"/>
                  </a:solidFill>
                </a:rPr>
                <a:t>O</a:t>
              </a:r>
              <a:r>
                <a:rPr lang="en-US" sz="1400" b="1" u="none" dirty="0">
                  <a:solidFill>
                    <a:schemeClr val="bg2"/>
                  </a:solidFill>
                </a:rPr>
                <a:t> </a:t>
              </a:r>
              <a:r>
                <a:rPr lang="en-US" sz="1400" b="1" u="none" dirty="0" err="1" smtClean="0">
                  <a:solidFill>
                    <a:schemeClr val="bg2"/>
                  </a:solidFill>
                </a:rPr>
                <a:t>O</a:t>
              </a:r>
              <a:r>
                <a:rPr lang="en-US" sz="1400" b="1" u="none" dirty="0">
                  <a:solidFill>
                    <a:schemeClr val="bg2"/>
                  </a:solidFill>
                </a:rPr>
                <a:t> </a:t>
              </a:r>
              <a:r>
                <a:rPr lang="en-US" sz="1400" b="1" u="none" dirty="0" err="1" smtClean="0">
                  <a:solidFill>
                    <a:schemeClr val="bg2"/>
                  </a:solidFill>
                </a:rPr>
                <a:t>O</a:t>
              </a:r>
              <a:r>
                <a:rPr lang="en-US" sz="1400" b="1" u="none" dirty="0">
                  <a:solidFill>
                    <a:schemeClr val="bg2"/>
                  </a:solidFill>
                </a:rPr>
                <a:t> </a:t>
              </a:r>
              <a:r>
                <a:rPr lang="en-US" sz="1400" b="1" u="none" dirty="0" err="1" smtClean="0">
                  <a:solidFill>
                    <a:schemeClr val="bg2"/>
                  </a:solidFill>
                </a:rPr>
                <a:t>O</a:t>
              </a:r>
              <a:r>
                <a:rPr lang="en-US" sz="1400" b="1" u="none" dirty="0">
                  <a:solidFill>
                    <a:schemeClr val="bg2"/>
                  </a:solidFill>
                </a:rPr>
                <a:t> </a:t>
              </a:r>
              <a:r>
                <a:rPr lang="en-US" sz="1400" b="1" u="none" dirty="0" err="1" smtClean="0">
                  <a:solidFill>
                    <a:schemeClr val="bg2"/>
                  </a:solidFill>
                </a:rPr>
                <a:t>O</a:t>
              </a:r>
              <a:r>
                <a:rPr lang="en-US" sz="1400" b="1" u="none" dirty="0">
                  <a:solidFill>
                    <a:schemeClr val="bg2"/>
                  </a:solidFill>
                </a:rPr>
                <a:t> </a:t>
              </a:r>
              <a:r>
                <a:rPr lang="en-US" sz="1400" b="1" u="none" dirty="0" err="1" smtClean="0">
                  <a:solidFill>
                    <a:schemeClr val="bg2"/>
                  </a:solidFill>
                </a:rPr>
                <a:t>O</a:t>
              </a:r>
              <a:r>
                <a:rPr lang="en-US" sz="1400" b="1" u="none" dirty="0">
                  <a:solidFill>
                    <a:schemeClr val="bg2"/>
                  </a:solidFill>
                </a:rPr>
                <a:t> </a:t>
              </a:r>
              <a:r>
                <a:rPr lang="en-US" sz="1400" b="1" u="none" dirty="0" smtClean="0">
                  <a:solidFill>
                    <a:schemeClr val="bg2"/>
                  </a:solidFill>
                </a:rPr>
                <a:t> </a:t>
              </a:r>
              <a:endParaRPr lang="en-US" sz="1400" b="1" u="none" dirty="0">
                <a:solidFill>
                  <a:schemeClr val="bg2"/>
                </a:solidFill>
              </a:endParaRPr>
            </a:p>
          </p:txBody>
        </p:sp>
        <p:cxnSp>
          <p:nvCxnSpPr>
            <p:cNvPr id="37" name="Straight Arrow Connector 36"/>
            <p:cNvCxnSpPr>
              <a:endCxn id="32" idx="0"/>
            </p:cNvCxnSpPr>
            <p:nvPr/>
          </p:nvCxnSpPr>
          <p:spPr>
            <a:xfrm>
              <a:off x="7467600" y="2743200"/>
              <a:ext cx="904240" cy="571500"/>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24712154"/>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500"/>
                                        <p:tgtEl>
                                          <p:spTgt spid="3">
                                            <p:txEl>
                                              <p:pRg st="2" end="2"/>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3" end="3"/>
                                            </p:txEl>
                                          </p:spTgt>
                                        </p:tgtEl>
                                        <p:attrNameLst>
                                          <p:attrName>style.visibility</p:attrName>
                                        </p:attrNameLst>
                                      </p:cBhvr>
                                      <p:to>
                                        <p:strVal val="visible"/>
                                      </p:to>
                                    </p:set>
                                    <p:animEffect transition="in" filter="fade">
                                      <p:cBhvr>
                                        <p:cTn id="10" dur="500"/>
                                        <p:tgtEl>
                                          <p:spTgt spid="3">
                                            <p:txEl>
                                              <p:pRg st="3" end="3"/>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40"/>
                                        </p:tgtEl>
                                        <p:attrNameLst>
                                          <p:attrName>style.visibility</p:attrName>
                                        </p:attrNameLst>
                                      </p:cBhvr>
                                      <p:to>
                                        <p:strVal val="visible"/>
                                      </p:to>
                                    </p:set>
                                    <p:animEffect transition="in" filter="fade">
                                      <p:cBhvr>
                                        <p:cTn id="15" dur="500"/>
                                        <p:tgtEl>
                                          <p:spTgt spid="40"/>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3">
                                            <p:txEl>
                                              <p:pRg st="7" end="7"/>
                                            </p:txEl>
                                          </p:spTgt>
                                        </p:tgtEl>
                                        <p:attrNameLst>
                                          <p:attrName>style.visibility</p:attrName>
                                        </p:attrNameLst>
                                      </p:cBhvr>
                                      <p:to>
                                        <p:strVal val="visible"/>
                                      </p:to>
                                    </p:set>
                                    <p:animEffect transition="in" filter="fade">
                                      <p:cBhvr>
                                        <p:cTn id="20" dur="500"/>
                                        <p:tgtEl>
                                          <p:spTgt spid="3">
                                            <p:txEl>
                                              <p:pRg st="7" end="7"/>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28"/>
                                        </p:tgtEl>
                                        <p:attrNameLst>
                                          <p:attrName>style.visibility</p:attrName>
                                        </p:attrNameLst>
                                      </p:cBhvr>
                                      <p:to>
                                        <p:strVal val="visible"/>
                                      </p:to>
                                    </p:set>
                                    <p:animEffect transition="in" filter="fade">
                                      <p:cBhvr>
                                        <p:cTn id="25" dur="500"/>
                                        <p:tgtEl>
                                          <p:spTgt spid="28"/>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3">
                                            <p:txEl>
                                              <p:pRg st="10" end="10"/>
                                            </p:txEl>
                                          </p:spTgt>
                                        </p:tgtEl>
                                        <p:attrNameLst>
                                          <p:attrName>style.visibility</p:attrName>
                                        </p:attrNameLst>
                                      </p:cBhvr>
                                      <p:to>
                                        <p:strVal val="visible"/>
                                      </p:to>
                                    </p:set>
                                    <p:animEffect transition="in" filter="fade">
                                      <p:cBhvr>
                                        <p:cTn id="30" dur="500"/>
                                        <p:tgtEl>
                                          <p:spTgt spid="3">
                                            <p:txEl>
                                              <p:pRg st="10" end="10"/>
                                            </p:txEl>
                                          </p:spTgt>
                                        </p:tgtEl>
                                      </p:cBhvr>
                                    </p:animEffect>
                                  </p:childTnLst>
                                </p:cTn>
                              </p:par>
                              <p:par>
                                <p:cTn id="31" presetID="10" presetClass="entr" presetSubtype="0" fill="hold" nodeType="withEffect">
                                  <p:stCondLst>
                                    <p:cond delay="0"/>
                                  </p:stCondLst>
                                  <p:childTnLst>
                                    <p:set>
                                      <p:cBhvr>
                                        <p:cTn id="32" dur="1" fill="hold">
                                          <p:stCondLst>
                                            <p:cond delay="0"/>
                                          </p:stCondLst>
                                        </p:cTn>
                                        <p:tgtEl>
                                          <p:spTgt spid="3">
                                            <p:txEl>
                                              <p:pRg st="11" end="11"/>
                                            </p:txEl>
                                          </p:spTgt>
                                        </p:tgtEl>
                                        <p:attrNameLst>
                                          <p:attrName>style.visibility</p:attrName>
                                        </p:attrNameLst>
                                      </p:cBhvr>
                                      <p:to>
                                        <p:strVal val="visible"/>
                                      </p:to>
                                    </p:set>
                                    <p:animEffect transition="in" filter="fade">
                                      <p:cBhvr>
                                        <p:cTn id="33" dur="500"/>
                                        <p:tgtEl>
                                          <p:spTgt spid="3">
                                            <p:txEl>
                                              <p:pRg st="11" end="11"/>
                                            </p:txEl>
                                          </p:spTgt>
                                        </p:tgtEl>
                                      </p:cBhvr>
                                    </p:animEffect>
                                  </p:childTnLst>
                                </p:cTn>
                              </p:par>
                              <p:par>
                                <p:cTn id="34" presetID="10" presetClass="entr" presetSubtype="0" fill="hold" nodeType="withEffect">
                                  <p:stCondLst>
                                    <p:cond delay="0"/>
                                  </p:stCondLst>
                                  <p:childTnLst>
                                    <p:set>
                                      <p:cBhvr>
                                        <p:cTn id="35" dur="1" fill="hold">
                                          <p:stCondLst>
                                            <p:cond delay="0"/>
                                          </p:stCondLst>
                                        </p:cTn>
                                        <p:tgtEl>
                                          <p:spTgt spid="3">
                                            <p:txEl>
                                              <p:pRg st="12" end="12"/>
                                            </p:txEl>
                                          </p:spTgt>
                                        </p:tgtEl>
                                        <p:attrNameLst>
                                          <p:attrName>style.visibility</p:attrName>
                                        </p:attrNameLst>
                                      </p:cBhvr>
                                      <p:to>
                                        <p:strVal val="visible"/>
                                      </p:to>
                                    </p:set>
                                    <p:animEffect transition="in" filter="fade">
                                      <p:cBhvr>
                                        <p:cTn id="36" dur="500"/>
                                        <p:tgtEl>
                                          <p:spTgt spid="3">
                                            <p:txEl>
                                              <p:pRg st="12" end="1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Lst>
  </p:timing>
</p:sld>
</file>

<file path=ppt/slides/slide8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Convolutional Layer on vectors</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4294967295"/>
              </p:nvPr>
            </p:nvSpPr>
            <p:spPr>
              <a:xfrm>
                <a:off x="1143000" y="1143000"/>
                <a:ext cx="7162800" cy="4525963"/>
              </a:xfrm>
            </p:spPr>
            <p:txBody>
              <a:bodyPr/>
              <a:lstStyle/>
              <a:p>
                <a:r>
                  <a:rPr lang="en-US" dirty="0" smtClean="0"/>
                  <a:t>Think about a single convolutional layer</a:t>
                </a:r>
              </a:p>
              <a:p>
                <a:pPr lvl="1"/>
                <a:r>
                  <a:rPr lang="en-US" dirty="0" smtClean="0"/>
                  <a:t>A bunch of </a:t>
                </a:r>
                <a:r>
                  <a:rPr lang="en-US" b="1" dirty="0" smtClean="0"/>
                  <a:t>vector </a:t>
                </a:r>
                <a:r>
                  <a:rPr lang="en-US" dirty="0" smtClean="0"/>
                  <a:t>filters</a:t>
                </a:r>
              </a:p>
              <a:p>
                <a:pPr lvl="2"/>
                <a:r>
                  <a:rPr lang="en-US" dirty="0" smtClean="0"/>
                  <a:t>Each defined in </a:t>
                </a:r>
                <a14:m>
                  <m:oMath xmlns:m="http://schemas.openxmlformats.org/officeDocument/2006/math">
                    <m:sSup>
                      <m:sSupPr>
                        <m:ctrlPr>
                          <a:rPr lang="en-US" b="0" i="1" smtClean="0">
                            <a:latin typeface="Cambria Math" charset="0"/>
                            <a:ea typeface="Cambria Math"/>
                          </a:rPr>
                        </m:ctrlPr>
                      </m:sSupPr>
                      <m:e>
                        <m:r>
                          <a:rPr lang="en-US" i="1" smtClean="0">
                            <a:latin typeface="Cambria Math"/>
                            <a:ea typeface="Cambria Math"/>
                          </a:rPr>
                          <m:t>ℝ</m:t>
                        </m:r>
                      </m:e>
                      <m:sup>
                        <m:r>
                          <a:rPr lang="en-US" b="0" i="1" smtClean="0">
                            <a:latin typeface="Cambria Math"/>
                            <a:ea typeface="Cambria Math"/>
                          </a:rPr>
                          <m:t>𝑑h</m:t>
                        </m:r>
                      </m:sup>
                    </m:sSup>
                  </m:oMath>
                </a14:m>
                <a:endParaRPr lang="en-US" b="0" dirty="0" smtClean="0">
                  <a:ea typeface="Cambria Math"/>
                </a:endParaRPr>
              </a:p>
              <a:p>
                <a:pPr lvl="3"/>
                <a:r>
                  <a:rPr lang="en-US" dirty="0" smtClean="0">
                    <a:ea typeface="Cambria Math"/>
                  </a:rPr>
                  <a:t>Where </a:t>
                </a:r>
                <a14:m>
                  <m:oMath xmlns:m="http://schemas.openxmlformats.org/officeDocument/2006/math">
                    <m:r>
                      <a:rPr lang="en-US" i="1">
                        <a:latin typeface="Cambria Math"/>
                        <a:ea typeface="Cambria Math"/>
                      </a:rPr>
                      <m:t>h</m:t>
                    </m:r>
                  </m:oMath>
                </a14:m>
                <a:r>
                  <a:rPr lang="en-US" b="0" dirty="0" smtClean="0">
                    <a:ea typeface="Cambria Math"/>
                  </a:rPr>
                  <a:t> is the number of the words the filter covers </a:t>
                </a:r>
              </a:p>
              <a:p>
                <a:pPr lvl="3"/>
                <a:r>
                  <a:rPr lang="en-US" dirty="0" smtClean="0"/>
                  <a:t>Size of the word vector </a:t>
                </a:r>
                <a14:m>
                  <m:oMath xmlns:m="http://schemas.openxmlformats.org/officeDocument/2006/math">
                    <m:r>
                      <a:rPr lang="en-US" b="0" i="1" smtClean="0">
                        <a:latin typeface="Cambria Math"/>
                      </a:rPr>
                      <m:t>𝑑</m:t>
                    </m:r>
                  </m:oMath>
                </a14:m>
                <a:endParaRPr lang="en-US" b="0" dirty="0" smtClean="0">
                  <a:ea typeface="Cambria Math"/>
                </a:endParaRPr>
              </a:p>
              <a:p>
                <a:pPr lvl="1"/>
                <a:r>
                  <a:rPr lang="en-US" b="0" dirty="0" smtClean="0">
                    <a:ea typeface="Cambria Math"/>
                  </a:rPr>
                  <a:t>Find its (modified) convolution with the input vector </a:t>
                </a:r>
              </a:p>
              <a:p>
                <a:pPr lvl="2"/>
                <a:endParaRPr lang="en-US" dirty="0" smtClean="0"/>
              </a:p>
              <a:p>
                <a:pPr lvl="1"/>
                <a:endParaRPr lang="en-US" dirty="0" smtClean="0"/>
              </a:p>
              <a:p>
                <a:pPr marL="457200" lvl="1" indent="0">
                  <a:buNone/>
                </a:pPr>
                <a:endParaRPr lang="en-US" dirty="0" smtClean="0"/>
              </a:p>
              <a:p>
                <a:pPr lvl="1"/>
                <a:r>
                  <a:rPr lang="en-US" dirty="0" smtClean="0"/>
                  <a:t>Result of the convolution with the filter </a:t>
                </a:r>
              </a:p>
              <a:p>
                <a:pPr lvl="1"/>
                <a:endParaRPr lang="en-US" dirty="0"/>
              </a:p>
              <a:p>
                <a:pPr lvl="1"/>
                <a:r>
                  <a:rPr lang="en-US" sz="1600" dirty="0" smtClean="0"/>
                  <a:t>Convolution </a:t>
                </a:r>
                <a:r>
                  <a:rPr lang="en-US" sz="1600" dirty="0"/>
                  <a:t>with a filter that spans 2 words, is operating on all of the bi-grams (vectors of two consecutive word, concatenated</a:t>
                </a:r>
                <a:r>
                  <a:rPr lang="en-US" sz="1600" dirty="0" smtClean="0"/>
                  <a:t>): </a:t>
                </a:r>
                <a:r>
                  <a:rPr lang="en-US" sz="1600" dirty="0"/>
                  <a:t>“this is”, “is not”, “not a”, “a spam”. </a:t>
                </a:r>
              </a:p>
              <a:p>
                <a:pPr lvl="1"/>
                <a:r>
                  <a:rPr lang="en-US" sz="1600" dirty="0"/>
                  <a:t>Regardless of whether it is </a:t>
                </a:r>
                <a:r>
                  <a:rPr lang="en-US" sz="1600" dirty="0" smtClean="0"/>
                  <a:t>grammatical  (not appealing linguistically)</a:t>
                </a:r>
                <a:endParaRPr lang="en-US" sz="1600" dirty="0"/>
              </a:p>
            </p:txBody>
          </p:sp>
        </mc:Choice>
        <mc:Fallback xmlns="">
          <p:sp>
            <p:nvSpPr>
              <p:cNvPr id="3" name="Content Placeholder 2"/>
              <p:cNvSpPr>
                <a:spLocks noGrp="1" noRot="1" noChangeAspect="1" noMove="1" noResize="1" noEditPoints="1" noAdjustHandles="1" noChangeArrowheads="1" noChangeShapeType="1" noTextEdit="1"/>
              </p:cNvSpPr>
              <p:nvPr>
                <p:ph idx="4294967295"/>
              </p:nvPr>
            </p:nvSpPr>
            <p:spPr>
              <a:xfrm>
                <a:off x="1143000" y="1143000"/>
                <a:ext cx="7162800" cy="4525963"/>
              </a:xfrm>
              <a:blipFill>
                <a:blip r:embed="rId2"/>
                <a:stretch>
                  <a:fillRect l="-1191" t="-1078" b="-11590"/>
                </a:stretch>
              </a:blipFill>
            </p:spPr>
            <p:txBody>
              <a:bodyPr/>
              <a:lstStyle/>
              <a:p>
                <a:r>
                  <a:rPr lang="en-US">
                    <a:noFill/>
                  </a:rPr>
                  <a:t> </a:t>
                </a:r>
              </a:p>
            </p:txBody>
          </p:sp>
        </mc:Fallback>
      </mc:AlternateContent>
      <p:sp>
        <p:nvSpPr>
          <p:cNvPr id="5" name="Slide Number Placeholder 4"/>
          <p:cNvSpPr>
            <a:spLocks noGrp="1"/>
          </p:cNvSpPr>
          <p:nvPr>
            <p:ph type="sldNum" sz="quarter" idx="4294967295"/>
          </p:nvPr>
        </p:nvSpPr>
        <p:spPr>
          <a:xfrm>
            <a:off x="7010400" y="6356350"/>
            <a:ext cx="2133600" cy="365125"/>
          </a:xfrm>
        </p:spPr>
        <p:txBody>
          <a:bodyPr/>
          <a:lstStyle/>
          <a:p>
            <a:fld id="{FA6F6034-1516-478C-9756-BC6A8296D6DE}" type="slidenum">
              <a:rPr lang="en-US" smtClean="0"/>
              <a:pPr/>
              <a:t>86</a:t>
            </a:fld>
            <a:endParaRPr lang="en-US" dirty="0"/>
          </a:p>
        </p:txBody>
      </p:sp>
      <p:sp>
        <p:nvSpPr>
          <p:cNvPr id="35" name="Rectangle 34"/>
          <p:cNvSpPr/>
          <p:nvPr/>
        </p:nvSpPr>
        <p:spPr>
          <a:xfrm>
            <a:off x="1717324" y="3636126"/>
            <a:ext cx="6390640" cy="190500"/>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sz="1600" b="1" u="none" dirty="0">
                <a:solidFill>
                  <a:schemeClr val="bg2"/>
                </a:solidFill>
              </a:rPr>
              <a:t>O </a:t>
            </a:r>
            <a:r>
              <a:rPr lang="en-US" sz="1600" b="1" u="none" dirty="0" err="1">
                <a:solidFill>
                  <a:schemeClr val="bg2"/>
                </a:solidFill>
              </a:rPr>
              <a:t>O</a:t>
            </a:r>
            <a:r>
              <a:rPr lang="en-US" sz="1600" b="1" u="none" dirty="0">
                <a:solidFill>
                  <a:schemeClr val="bg2"/>
                </a:solidFill>
              </a:rPr>
              <a:t> </a:t>
            </a:r>
            <a:r>
              <a:rPr lang="en-US" sz="1600" b="1" u="none" dirty="0" err="1">
                <a:solidFill>
                  <a:schemeClr val="bg2"/>
                </a:solidFill>
              </a:rPr>
              <a:t>O</a:t>
            </a:r>
            <a:r>
              <a:rPr lang="en-US" sz="1600" b="1" u="none" dirty="0">
                <a:solidFill>
                  <a:schemeClr val="bg2"/>
                </a:solidFill>
              </a:rPr>
              <a:t> </a:t>
            </a:r>
            <a:r>
              <a:rPr lang="en-US" sz="1600" b="1" u="none" dirty="0" err="1">
                <a:solidFill>
                  <a:schemeClr val="bg2"/>
                </a:solidFill>
              </a:rPr>
              <a:t>O</a:t>
            </a:r>
            <a:r>
              <a:rPr lang="en-US" sz="1600" b="1" u="none" dirty="0">
                <a:solidFill>
                  <a:schemeClr val="bg2"/>
                </a:solidFill>
              </a:rPr>
              <a:t> </a:t>
            </a:r>
            <a:r>
              <a:rPr lang="en-US" sz="1600" b="1" u="none" dirty="0" err="1">
                <a:solidFill>
                  <a:schemeClr val="bg2"/>
                </a:solidFill>
              </a:rPr>
              <a:t>O</a:t>
            </a:r>
            <a:r>
              <a:rPr lang="en-US" sz="1600" b="1" u="none" dirty="0">
                <a:solidFill>
                  <a:schemeClr val="bg2"/>
                </a:solidFill>
              </a:rPr>
              <a:t> </a:t>
            </a:r>
            <a:r>
              <a:rPr lang="en-US" sz="1600" b="1" u="none" dirty="0" err="1">
                <a:solidFill>
                  <a:schemeClr val="bg2"/>
                </a:solidFill>
              </a:rPr>
              <a:t>O</a:t>
            </a:r>
            <a:r>
              <a:rPr lang="en-US" sz="1600" b="1" u="none" dirty="0">
                <a:solidFill>
                  <a:schemeClr val="bg2"/>
                </a:solidFill>
              </a:rPr>
              <a:t> </a:t>
            </a:r>
            <a:r>
              <a:rPr lang="en-US" sz="1600" b="1" u="none" dirty="0" err="1" smtClean="0">
                <a:solidFill>
                  <a:schemeClr val="bg2"/>
                </a:solidFill>
              </a:rPr>
              <a:t>O</a:t>
            </a:r>
            <a:r>
              <a:rPr lang="en-US" sz="1600" b="1" u="none" dirty="0" smtClean="0">
                <a:solidFill>
                  <a:schemeClr val="bg2"/>
                </a:solidFill>
              </a:rPr>
              <a:t>    </a:t>
            </a:r>
            <a:r>
              <a:rPr lang="en-US" sz="1600" b="1" u="none" dirty="0" err="1" smtClean="0">
                <a:solidFill>
                  <a:schemeClr val="bg2"/>
                </a:solidFill>
              </a:rPr>
              <a:t>O</a:t>
            </a:r>
            <a:r>
              <a:rPr lang="en-US" sz="1600" b="1" u="none" dirty="0" smtClean="0">
                <a:solidFill>
                  <a:schemeClr val="bg2"/>
                </a:solidFill>
              </a:rPr>
              <a:t> </a:t>
            </a:r>
            <a:r>
              <a:rPr lang="en-US" sz="1600" b="1" u="none" dirty="0" err="1">
                <a:solidFill>
                  <a:schemeClr val="bg2"/>
                </a:solidFill>
              </a:rPr>
              <a:t>O</a:t>
            </a:r>
            <a:r>
              <a:rPr lang="en-US" sz="1600" b="1" u="none" dirty="0">
                <a:solidFill>
                  <a:schemeClr val="bg2"/>
                </a:solidFill>
              </a:rPr>
              <a:t> </a:t>
            </a:r>
            <a:r>
              <a:rPr lang="en-US" sz="1600" b="1" u="none" dirty="0" err="1">
                <a:solidFill>
                  <a:schemeClr val="bg2"/>
                </a:solidFill>
              </a:rPr>
              <a:t>O</a:t>
            </a:r>
            <a:r>
              <a:rPr lang="en-US" sz="1600" b="1" u="none" dirty="0">
                <a:solidFill>
                  <a:schemeClr val="bg2"/>
                </a:solidFill>
              </a:rPr>
              <a:t> </a:t>
            </a:r>
            <a:r>
              <a:rPr lang="en-US" sz="1600" b="1" u="none" dirty="0" err="1">
                <a:solidFill>
                  <a:schemeClr val="bg2"/>
                </a:solidFill>
              </a:rPr>
              <a:t>O</a:t>
            </a:r>
            <a:r>
              <a:rPr lang="en-US" sz="1600" b="1" u="none" dirty="0">
                <a:solidFill>
                  <a:schemeClr val="bg2"/>
                </a:solidFill>
              </a:rPr>
              <a:t> </a:t>
            </a:r>
            <a:r>
              <a:rPr lang="en-US" sz="1600" b="1" u="none" dirty="0" err="1">
                <a:solidFill>
                  <a:schemeClr val="bg2"/>
                </a:solidFill>
              </a:rPr>
              <a:t>O</a:t>
            </a:r>
            <a:r>
              <a:rPr lang="en-US" sz="1600" b="1" u="none" dirty="0">
                <a:solidFill>
                  <a:schemeClr val="bg2"/>
                </a:solidFill>
              </a:rPr>
              <a:t> </a:t>
            </a:r>
            <a:r>
              <a:rPr lang="en-US" sz="1600" b="1" u="none" dirty="0" err="1">
                <a:solidFill>
                  <a:schemeClr val="bg2"/>
                </a:solidFill>
              </a:rPr>
              <a:t>O</a:t>
            </a:r>
            <a:r>
              <a:rPr lang="en-US" sz="1600" b="1" u="none" dirty="0">
                <a:solidFill>
                  <a:schemeClr val="bg2"/>
                </a:solidFill>
              </a:rPr>
              <a:t> </a:t>
            </a:r>
            <a:r>
              <a:rPr lang="en-US" sz="1600" b="1" u="none" dirty="0" err="1" smtClean="0">
                <a:solidFill>
                  <a:schemeClr val="bg2"/>
                </a:solidFill>
              </a:rPr>
              <a:t>O</a:t>
            </a:r>
            <a:r>
              <a:rPr lang="en-US" sz="1600" b="1" u="none" dirty="0" smtClean="0">
                <a:solidFill>
                  <a:schemeClr val="bg2"/>
                </a:solidFill>
              </a:rPr>
              <a:t>     </a:t>
            </a:r>
            <a:r>
              <a:rPr lang="en-US" sz="1600" b="1" u="none" dirty="0" err="1" smtClean="0">
                <a:solidFill>
                  <a:schemeClr val="bg2"/>
                </a:solidFill>
              </a:rPr>
              <a:t>O</a:t>
            </a:r>
            <a:r>
              <a:rPr lang="en-US" sz="1600" b="1" u="none" dirty="0" smtClean="0">
                <a:solidFill>
                  <a:schemeClr val="bg2"/>
                </a:solidFill>
              </a:rPr>
              <a:t> </a:t>
            </a:r>
            <a:r>
              <a:rPr lang="en-US" sz="1600" b="1" u="none" dirty="0" err="1">
                <a:solidFill>
                  <a:schemeClr val="bg2"/>
                </a:solidFill>
              </a:rPr>
              <a:t>O</a:t>
            </a:r>
            <a:r>
              <a:rPr lang="en-US" sz="1600" b="1" u="none" dirty="0">
                <a:solidFill>
                  <a:schemeClr val="bg2"/>
                </a:solidFill>
              </a:rPr>
              <a:t> </a:t>
            </a:r>
            <a:r>
              <a:rPr lang="en-US" sz="1600" b="1" u="none" dirty="0" err="1">
                <a:solidFill>
                  <a:schemeClr val="bg2"/>
                </a:solidFill>
              </a:rPr>
              <a:t>O</a:t>
            </a:r>
            <a:r>
              <a:rPr lang="en-US" sz="1600" b="1" u="none" dirty="0">
                <a:solidFill>
                  <a:schemeClr val="bg2"/>
                </a:solidFill>
              </a:rPr>
              <a:t> </a:t>
            </a:r>
            <a:r>
              <a:rPr lang="en-US" sz="1600" b="1" u="none" dirty="0" err="1">
                <a:solidFill>
                  <a:schemeClr val="bg2"/>
                </a:solidFill>
              </a:rPr>
              <a:t>O</a:t>
            </a:r>
            <a:r>
              <a:rPr lang="en-US" sz="1600" b="1" u="none" dirty="0">
                <a:solidFill>
                  <a:schemeClr val="bg2"/>
                </a:solidFill>
              </a:rPr>
              <a:t> </a:t>
            </a:r>
            <a:r>
              <a:rPr lang="en-US" sz="1600" b="1" u="none" dirty="0" err="1">
                <a:solidFill>
                  <a:schemeClr val="bg2"/>
                </a:solidFill>
              </a:rPr>
              <a:t>O</a:t>
            </a:r>
            <a:r>
              <a:rPr lang="en-US" sz="1600" b="1" u="none" dirty="0">
                <a:solidFill>
                  <a:schemeClr val="bg2"/>
                </a:solidFill>
              </a:rPr>
              <a:t> </a:t>
            </a:r>
            <a:r>
              <a:rPr lang="en-US" sz="1600" b="1" u="none" dirty="0" err="1">
                <a:solidFill>
                  <a:schemeClr val="bg2"/>
                </a:solidFill>
              </a:rPr>
              <a:t>O</a:t>
            </a:r>
            <a:r>
              <a:rPr lang="en-US" sz="1600" b="1" u="none" dirty="0">
                <a:solidFill>
                  <a:schemeClr val="bg2"/>
                </a:solidFill>
              </a:rPr>
              <a:t> </a:t>
            </a:r>
            <a:r>
              <a:rPr lang="en-US" sz="1600" b="1" u="none" dirty="0" err="1" smtClean="0">
                <a:solidFill>
                  <a:schemeClr val="bg2"/>
                </a:solidFill>
              </a:rPr>
              <a:t>O</a:t>
            </a:r>
            <a:r>
              <a:rPr lang="en-US" sz="1600" b="1" u="none" dirty="0" smtClean="0">
                <a:solidFill>
                  <a:schemeClr val="bg2"/>
                </a:solidFill>
              </a:rPr>
              <a:t>     </a:t>
            </a:r>
            <a:r>
              <a:rPr lang="en-US" sz="1600" b="1" u="none" dirty="0" err="1" smtClean="0">
                <a:solidFill>
                  <a:schemeClr val="bg2"/>
                </a:solidFill>
              </a:rPr>
              <a:t>O</a:t>
            </a:r>
            <a:r>
              <a:rPr lang="en-US" sz="1600" b="1" u="none" dirty="0" smtClean="0">
                <a:solidFill>
                  <a:schemeClr val="bg2"/>
                </a:solidFill>
              </a:rPr>
              <a:t> </a:t>
            </a:r>
            <a:r>
              <a:rPr lang="en-US" sz="1600" b="1" u="none" dirty="0" err="1">
                <a:solidFill>
                  <a:schemeClr val="bg2"/>
                </a:solidFill>
              </a:rPr>
              <a:t>O</a:t>
            </a:r>
            <a:r>
              <a:rPr lang="en-US" sz="1600" b="1" u="none" dirty="0">
                <a:solidFill>
                  <a:schemeClr val="bg2"/>
                </a:solidFill>
              </a:rPr>
              <a:t> </a:t>
            </a:r>
            <a:r>
              <a:rPr lang="en-US" sz="1600" b="1" u="none" dirty="0" err="1">
                <a:solidFill>
                  <a:schemeClr val="bg2"/>
                </a:solidFill>
              </a:rPr>
              <a:t>O</a:t>
            </a:r>
            <a:r>
              <a:rPr lang="en-US" sz="1600" b="1" u="none" dirty="0">
                <a:solidFill>
                  <a:schemeClr val="bg2"/>
                </a:solidFill>
              </a:rPr>
              <a:t> </a:t>
            </a:r>
            <a:r>
              <a:rPr lang="en-US" sz="1600" b="1" u="none" dirty="0" err="1">
                <a:solidFill>
                  <a:schemeClr val="bg2"/>
                </a:solidFill>
              </a:rPr>
              <a:t>O</a:t>
            </a:r>
            <a:r>
              <a:rPr lang="en-US" sz="1600" b="1" u="none" dirty="0">
                <a:solidFill>
                  <a:schemeClr val="bg2"/>
                </a:solidFill>
              </a:rPr>
              <a:t> </a:t>
            </a:r>
            <a:r>
              <a:rPr lang="en-US" sz="1600" b="1" u="none" dirty="0" err="1">
                <a:solidFill>
                  <a:schemeClr val="bg2"/>
                </a:solidFill>
              </a:rPr>
              <a:t>O</a:t>
            </a:r>
            <a:r>
              <a:rPr lang="en-US" sz="1600" b="1" u="none" dirty="0">
                <a:solidFill>
                  <a:schemeClr val="bg2"/>
                </a:solidFill>
              </a:rPr>
              <a:t> </a:t>
            </a:r>
            <a:r>
              <a:rPr lang="en-US" sz="1600" b="1" u="none" dirty="0" err="1">
                <a:solidFill>
                  <a:schemeClr val="bg2"/>
                </a:solidFill>
              </a:rPr>
              <a:t>O</a:t>
            </a:r>
            <a:r>
              <a:rPr lang="en-US" sz="1600" b="1" u="none" dirty="0">
                <a:solidFill>
                  <a:schemeClr val="bg2"/>
                </a:solidFill>
              </a:rPr>
              <a:t> </a:t>
            </a:r>
            <a:r>
              <a:rPr lang="en-US" sz="1600" b="1" u="none" dirty="0" err="1" smtClean="0">
                <a:solidFill>
                  <a:schemeClr val="bg2"/>
                </a:solidFill>
              </a:rPr>
              <a:t>O</a:t>
            </a:r>
            <a:r>
              <a:rPr lang="en-US" sz="1600" b="1" u="none" dirty="0" smtClean="0">
                <a:solidFill>
                  <a:schemeClr val="bg2"/>
                </a:solidFill>
              </a:rPr>
              <a:t>   </a:t>
            </a:r>
            <a:r>
              <a:rPr lang="en-US" sz="1600" b="1" u="none" dirty="0" err="1" smtClean="0">
                <a:solidFill>
                  <a:schemeClr val="bg2"/>
                </a:solidFill>
              </a:rPr>
              <a:t>O</a:t>
            </a:r>
            <a:r>
              <a:rPr lang="en-US" sz="1600" b="1" u="none" dirty="0" smtClean="0">
                <a:solidFill>
                  <a:schemeClr val="bg2"/>
                </a:solidFill>
              </a:rPr>
              <a:t> </a:t>
            </a:r>
            <a:r>
              <a:rPr lang="en-US" sz="1600" b="1" u="none" dirty="0" err="1">
                <a:solidFill>
                  <a:schemeClr val="bg2"/>
                </a:solidFill>
              </a:rPr>
              <a:t>O</a:t>
            </a:r>
            <a:r>
              <a:rPr lang="en-US" sz="1600" b="1" u="none" dirty="0">
                <a:solidFill>
                  <a:schemeClr val="bg2"/>
                </a:solidFill>
              </a:rPr>
              <a:t> </a:t>
            </a:r>
            <a:r>
              <a:rPr lang="en-US" sz="1600" b="1" u="none" dirty="0" err="1">
                <a:solidFill>
                  <a:schemeClr val="bg2"/>
                </a:solidFill>
              </a:rPr>
              <a:t>O</a:t>
            </a:r>
            <a:r>
              <a:rPr lang="en-US" sz="1600" b="1" u="none" dirty="0">
                <a:solidFill>
                  <a:schemeClr val="bg2"/>
                </a:solidFill>
              </a:rPr>
              <a:t> </a:t>
            </a:r>
            <a:r>
              <a:rPr lang="en-US" sz="1600" b="1" u="none" dirty="0" err="1">
                <a:solidFill>
                  <a:schemeClr val="bg2"/>
                </a:solidFill>
              </a:rPr>
              <a:t>O</a:t>
            </a:r>
            <a:r>
              <a:rPr lang="en-US" sz="1600" b="1" u="none" dirty="0">
                <a:solidFill>
                  <a:schemeClr val="bg2"/>
                </a:solidFill>
              </a:rPr>
              <a:t> </a:t>
            </a:r>
            <a:r>
              <a:rPr lang="en-US" sz="1600" b="1" u="none" dirty="0" err="1">
                <a:solidFill>
                  <a:schemeClr val="bg2"/>
                </a:solidFill>
              </a:rPr>
              <a:t>O</a:t>
            </a:r>
            <a:r>
              <a:rPr lang="en-US" sz="1600" b="1" u="none" dirty="0">
                <a:solidFill>
                  <a:schemeClr val="bg2"/>
                </a:solidFill>
              </a:rPr>
              <a:t> </a:t>
            </a:r>
            <a:r>
              <a:rPr lang="en-US" sz="1600" b="1" u="none" dirty="0" err="1">
                <a:solidFill>
                  <a:schemeClr val="bg2"/>
                </a:solidFill>
              </a:rPr>
              <a:t>O</a:t>
            </a:r>
            <a:r>
              <a:rPr lang="en-US" sz="1600" b="1" u="none" dirty="0">
                <a:solidFill>
                  <a:schemeClr val="bg2"/>
                </a:solidFill>
              </a:rPr>
              <a:t> </a:t>
            </a:r>
            <a:r>
              <a:rPr lang="en-US" sz="1600" b="1" u="none" dirty="0" err="1">
                <a:solidFill>
                  <a:schemeClr val="bg2"/>
                </a:solidFill>
              </a:rPr>
              <a:t>O</a:t>
            </a:r>
            <a:r>
              <a:rPr lang="en-US" sz="1600" b="1" u="none" dirty="0" smtClean="0">
                <a:solidFill>
                  <a:schemeClr val="bg2"/>
                </a:solidFill>
              </a:rPr>
              <a:t>  </a:t>
            </a:r>
            <a:endParaRPr lang="en-US" sz="1600" b="1" u="none" dirty="0">
              <a:solidFill>
                <a:schemeClr val="bg2"/>
              </a:solidFill>
            </a:endParaRPr>
          </a:p>
        </p:txBody>
      </p:sp>
      <p:sp>
        <p:nvSpPr>
          <p:cNvPr id="7" name="Rectangle 6"/>
          <p:cNvSpPr/>
          <p:nvPr/>
        </p:nvSpPr>
        <p:spPr>
          <a:xfrm>
            <a:off x="5746804" y="2622604"/>
            <a:ext cx="2590800" cy="190500"/>
          </a:xfrm>
          <a:prstGeom prst="rect">
            <a:avLst/>
          </a:prstGeom>
          <a:solidFill>
            <a:srgbClr val="92D050"/>
          </a:solidFill>
          <a:ln>
            <a:solidFill>
              <a:srgbClr val="00B050"/>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sz="1400" b="1" u="none" dirty="0">
                <a:solidFill>
                  <a:schemeClr val="bg2"/>
                </a:solidFill>
              </a:rPr>
              <a:t>O </a:t>
            </a:r>
            <a:r>
              <a:rPr lang="en-US" sz="1400" b="1" u="none" dirty="0" err="1">
                <a:solidFill>
                  <a:schemeClr val="bg2"/>
                </a:solidFill>
              </a:rPr>
              <a:t>O</a:t>
            </a:r>
            <a:r>
              <a:rPr lang="en-US" sz="1400" b="1" u="none" dirty="0">
                <a:solidFill>
                  <a:schemeClr val="bg2"/>
                </a:solidFill>
              </a:rPr>
              <a:t> </a:t>
            </a:r>
            <a:r>
              <a:rPr lang="en-US" sz="1400" b="1" u="none" dirty="0" err="1">
                <a:solidFill>
                  <a:schemeClr val="bg2"/>
                </a:solidFill>
              </a:rPr>
              <a:t>O</a:t>
            </a:r>
            <a:r>
              <a:rPr lang="en-US" sz="1400" b="1" u="none" dirty="0">
                <a:solidFill>
                  <a:schemeClr val="bg2"/>
                </a:solidFill>
              </a:rPr>
              <a:t> </a:t>
            </a:r>
            <a:r>
              <a:rPr lang="en-US" sz="1400" b="1" u="none" dirty="0" err="1">
                <a:solidFill>
                  <a:schemeClr val="bg2"/>
                </a:solidFill>
              </a:rPr>
              <a:t>O</a:t>
            </a:r>
            <a:r>
              <a:rPr lang="en-US" sz="1400" b="1" u="none" dirty="0">
                <a:solidFill>
                  <a:schemeClr val="bg2"/>
                </a:solidFill>
              </a:rPr>
              <a:t> </a:t>
            </a:r>
            <a:r>
              <a:rPr lang="en-US" sz="1400" b="1" u="none" dirty="0" err="1">
                <a:solidFill>
                  <a:schemeClr val="bg2"/>
                </a:solidFill>
              </a:rPr>
              <a:t>O</a:t>
            </a:r>
            <a:r>
              <a:rPr lang="en-US" sz="1400" b="1" u="none" dirty="0">
                <a:solidFill>
                  <a:schemeClr val="bg2"/>
                </a:solidFill>
              </a:rPr>
              <a:t> </a:t>
            </a:r>
            <a:r>
              <a:rPr lang="en-US" sz="1400" b="1" u="none" dirty="0" err="1">
                <a:solidFill>
                  <a:schemeClr val="bg2"/>
                </a:solidFill>
              </a:rPr>
              <a:t>O</a:t>
            </a:r>
            <a:r>
              <a:rPr lang="en-US" sz="1400" b="1" u="none" dirty="0">
                <a:solidFill>
                  <a:schemeClr val="bg2"/>
                </a:solidFill>
              </a:rPr>
              <a:t> </a:t>
            </a:r>
            <a:r>
              <a:rPr lang="en-US" sz="1400" b="1" u="none" dirty="0" err="1" smtClean="0">
                <a:solidFill>
                  <a:schemeClr val="bg2"/>
                </a:solidFill>
              </a:rPr>
              <a:t>O</a:t>
            </a:r>
            <a:r>
              <a:rPr lang="en-US" sz="1400" b="1" u="none" dirty="0" smtClean="0">
                <a:solidFill>
                  <a:schemeClr val="bg2"/>
                </a:solidFill>
              </a:rPr>
              <a:t>    </a:t>
            </a:r>
            <a:r>
              <a:rPr lang="en-US" sz="1400" b="1" u="none" dirty="0" err="1" smtClean="0">
                <a:solidFill>
                  <a:schemeClr val="bg2"/>
                </a:solidFill>
              </a:rPr>
              <a:t>O</a:t>
            </a:r>
            <a:r>
              <a:rPr lang="en-US" sz="1400" b="1" u="none" dirty="0" smtClean="0">
                <a:solidFill>
                  <a:schemeClr val="bg2"/>
                </a:solidFill>
              </a:rPr>
              <a:t> </a:t>
            </a:r>
            <a:r>
              <a:rPr lang="en-US" sz="1400" b="1" u="none" dirty="0" err="1">
                <a:solidFill>
                  <a:schemeClr val="bg2"/>
                </a:solidFill>
              </a:rPr>
              <a:t>O</a:t>
            </a:r>
            <a:r>
              <a:rPr lang="en-US" sz="1400" b="1" u="none" dirty="0">
                <a:solidFill>
                  <a:schemeClr val="bg2"/>
                </a:solidFill>
              </a:rPr>
              <a:t> </a:t>
            </a:r>
            <a:r>
              <a:rPr lang="en-US" sz="1400" b="1" u="none" dirty="0" err="1">
                <a:solidFill>
                  <a:schemeClr val="bg2"/>
                </a:solidFill>
              </a:rPr>
              <a:t>O</a:t>
            </a:r>
            <a:r>
              <a:rPr lang="en-US" sz="1400" b="1" u="none" dirty="0">
                <a:solidFill>
                  <a:schemeClr val="bg2"/>
                </a:solidFill>
              </a:rPr>
              <a:t> </a:t>
            </a:r>
            <a:r>
              <a:rPr lang="en-US" sz="1400" b="1" u="none" dirty="0" err="1">
                <a:solidFill>
                  <a:schemeClr val="bg2"/>
                </a:solidFill>
              </a:rPr>
              <a:t>O</a:t>
            </a:r>
            <a:r>
              <a:rPr lang="en-US" sz="1400" b="1" u="none" dirty="0">
                <a:solidFill>
                  <a:schemeClr val="bg2"/>
                </a:solidFill>
              </a:rPr>
              <a:t> </a:t>
            </a:r>
            <a:r>
              <a:rPr lang="en-US" sz="1400" b="1" u="none" dirty="0" err="1">
                <a:solidFill>
                  <a:schemeClr val="bg2"/>
                </a:solidFill>
              </a:rPr>
              <a:t>O</a:t>
            </a:r>
            <a:r>
              <a:rPr lang="en-US" sz="1400" b="1" u="none" dirty="0">
                <a:solidFill>
                  <a:schemeClr val="bg2"/>
                </a:solidFill>
              </a:rPr>
              <a:t> </a:t>
            </a:r>
            <a:r>
              <a:rPr lang="en-US" sz="1400" b="1" u="none" dirty="0" err="1">
                <a:solidFill>
                  <a:schemeClr val="bg2"/>
                </a:solidFill>
              </a:rPr>
              <a:t>O</a:t>
            </a:r>
            <a:r>
              <a:rPr lang="en-US" sz="1400" b="1" u="none" dirty="0">
                <a:solidFill>
                  <a:schemeClr val="bg2"/>
                </a:solidFill>
              </a:rPr>
              <a:t> </a:t>
            </a:r>
            <a:r>
              <a:rPr lang="en-US" sz="1400" b="1" u="none" dirty="0" err="1" smtClean="0">
                <a:solidFill>
                  <a:schemeClr val="bg2"/>
                </a:solidFill>
              </a:rPr>
              <a:t>O</a:t>
            </a:r>
            <a:r>
              <a:rPr lang="en-US" sz="1400" b="1" u="none" dirty="0" smtClean="0">
                <a:solidFill>
                  <a:schemeClr val="bg2"/>
                </a:solidFill>
              </a:rPr>
              <a:t> </a:t>
            </a:r>
            <a:endParaRPr lang="en-US" sz="1400" b="1" u="none" dirty="0">
              <a:solidFill>
                <a:schemeClr val="bg2"/>
              </a:solidFill>
            </a:endParaRPr>
          </a:p>
        </p:txBody>
      </p:sp>
      <p:grpSp>
        <p:nvGrpSpPr>
          <p:cNvPr id="21" name="Group 20"/>
          <p:cNvGrpSpPr/>
          <p:nvPr/>
        </p:nvGrpSpPr>
        <p:grpSpPr>
          <a:xfrm>
            <a:off x="1717324" y="3361806"/>
            <a:ext cx="6390640" cy="464820"/>
            <a:chOff x="1524000" y="3886200"/>
            <a:chExt cx="6390640" cy="464820"/>
          </a:xfrm>
        </p:grpSpPr>
        <p:sp>
          <p:nvSpPr>
            <p:cNvPr id="11" name="Rectangle 10"/>
            <p:cNvSpPr/>
            <p:nvPr/>
          </p:nvSpPr>
          <p:spPr>
            <a:xfrm>
              <a:off x="1524000" y="4160520"/>
              <a:ext cx="6390640" cy="190500"/>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sz="1400" b="1" u="none" dirty="0">
                  <a:solidFill>
                    <a:schemeClr val="bg2"/>
                  </a:solidFill>
                </a:rPr>
                <a:t>O </a:t>
              </a:r>
              <a:r>
                <a:rPr lang="en-US" sz="1400" b="1" u="none" dirty="0" err="1">
                  <a:solidFill>
                    <a:schemeClr val="bg2"/>
                  </a:solidFill>
                </a:rPr>
                <a:t>O</a:t>
              </a:r>
              <a:r>
                <a:rPr lang="en-US" sz="1400" b="1" u="none" dirty="0">
                  <a:solidFill>
                    <a:schemeClr val="bg2"/>
                  </a:solidFill>
                </a:rPr>
                <a:t> </a:t>
              </a:r>
              <a:r>
                <a:rPr lang="en-US" sz="1400" b="1" u="none" dirty="0" err="1">
                  <a:solidFill>
                    <a:schemeClr val="bg2"/>
                  </a:solidFill>
                </a:rPr>
                <a:t>O</a:t>
              </a:r>
              <a:r>
                <a:rPr lang="en-US" sz="1400" b="1" u="none" dirty="0">
                  <a:solidFill>
                    <a:schemeClr val="bg2"/>
                  </a:solidFill>
                </a:rPr>
                <a:t> </a:t>
              </a:r>
              <a:r>
                <a:rPr lang="en-US" sz="1400" b="1" u="none" dirty="0" err="1">
                  <a:solidFill>
                    <a:schemeClr val="bg2"/>
                  </a:solidFill>
                </a:rPr>
                <a:t>O</a:t>
              </a:r>
              <a:r>
                <a:rPr lang="en-US" sz="1400" b="1" u="none" dirty="0">
                  <a:solidFill>
                    <a:schemeClr val="bg2"/>
                  </a:solidFill>
                </a:rPr>
                <a:t> </a:t>
              </a:r>
              <a:r>
                <a:rPr lang="en-US" sz="1400" b="1" u="none" dirty="0" err="1">
                  <a:solidFill>
                    <a:schemeClr val="bg2"/>
                  </a:solidFill>
                </a:rPr>
                <a:t>O</a:t>
              </a:r>
              <a:r>
                <a:rPr lang="en-US" sz="1400" b="1" u="none" dirty="0">
                  <a:solidFill>
                    <a:schemeClr val="bg2"/>
                  </a:solidFill>
                </a:rPr>
                <a:t> </a:t>
              </a:r>
              <a:r>
                <a:rPr lang="en-US" sz="1400" b="1" u="none" dirty="0" err="1">
                  <a:solidFill>
                    <a:schemeClr val="bg2"/>
                  </a:solidFill>
                </a:rPr>
                <a:t>O</a:t>
              </a:r>
              <a:r>
                <a:rPr lang="en-US" sz="1400" b="1" u="none" dirty="0">
                  <a:solidFill>
                    <a:schemeClr val="bg2"/>
                  </a:solidFill>
                </a:rPr>
                <a:t> </a:t>
              </a:r>
              <a:r>
                <a:rPr lang="en-US" sz="1400" b="1" u="none" dirty="0" err="1" smtClean="0">
                  <a:solidFill>
                    <a:schemeClr val="bg2"/>
                  </a:solidFill>
                </a:rPr>
                <a:t>O</a:t>
              </a:r>
              <a:r>
                <a:rPr lang="en-US" sz="1400" b="1" u="none" dirty="0" smtClean="0">
                  <a:solidFill>
                    <a:schemeClr val="bg2"/>
                  </a:solidFill>
                </a:rPr>
                <a:t>    </a:t>
              </a:r>
              <a:r>
                <a:rPr lang="en-US" sz="1400" b="1" u="none" dirty="0" err="1" smtClean="0">
                  <a:solidFill>
                    <a:schemeClr val="bg2"/>
                  </a:solidFill>
                </a:rPr>
                <a:t>O</a:t>
              </a:r>
              <a:r>
                <a:rPr lang="en-US" sz="1400" b="1" u="none" dirty="0" smtClean="0">
                  <a:solidFill>
                    <a:schemeClr val="bg2"/>
                  </a:solidFill>
                </a:rPr>
                <a:t> </a:t>
              </a:r>
              <a:r>
                <a:rPr lang="en-US" sz="1400" b="1" u="none" dirty="0" err="1">
                  <a:solidFill>
                    <a:schemeClr val="bg2"/>
                  </a:solidFill>
                </a:rPr>
                <a:t>O</a:t>
              </a:r>
              <a:r>
                <a:rPr lang="en-US" sz="1400" b="1" u="none" dirty="0">
                  <a:solidFill>
                    <a:schemeClr val="bg2"/>
                  </a:solidFill>
                </a:rPr>
                <a:t> </a:t>
              </a:r>
              <a:r>
                <a:rPr lang="en-US" sz="1400" b="1" u="none" dirty="0" err="1">
                  <a:solidFill>
                    <a:schemeClr val="bg2"/>
                  </a:solidFill>
                </a:rPr>
                <a:t>O</a:t>
              </a:r>
              <a:r>
                <a:rPr lang="en-US" sz="1400" b="1" u="none" dirty="0">
                  <a:solidFill>
                    <a:schemeClr val="bg2"/>
                  </a:solidFill>
                </a:rPr>
                <a:t> </a:t>
              </a:r>
              <a:r>
                <a:rPr lang="en-US" sz="1400" b="1" u="none" dirty="0" err="1">
                  <a:solidFill>
                    <a:schemeClr val="bg2"/>
                  </a:solidFill>
                </a:rPr>
                <a:t>O</a:t>
              </a:r>
              <a:r>
                <a:rPr lang="en-US" sz="1400" b="1" u="none" dirty="0">
                  <a:solidFill>
                    <a:schemeClr val="bg2"/>
                  </a:solidFill>
                </a:rPr>
                <a:t> </a:t>
              </a:r>
              <a:r>
                <a:rPr lang="en-US" sz="1400" b="1" u="none" dirty="0" err="1">
                  <a:solidFill>
                    <a:schemeClr val="bg2"/>
                  </a:solidFill>
                </a:rPr>
                <a:t>O</a:t>
              </a:r>
              <a:r>
                <a:rPr lang="en-US" sz="1400" b="1" u="none" dirty="0">
                  <a:solidFill>
                    <a:schemeClr val="bg2"/>
                  </a:solidFill>
                </a:rPr>
                <a:t> </a:t>
              </a:r>
              <a:r>
                <a:rPr lang="en-US" sz="1400" b="1" u="none" dirty="0" err="1">
                  <a:solidFill>
                    <a:schemeClr val="bg2"/>
                  </a:solidFill>
                </a:rPr>
                <a:t>O</a:t>
              </a:r>
              <a:r>
                <a:rPr lang="en-US" sz="1400" b="1" u="none" dirty="0">
                  <a:solidFill>
                    <a:schemeClr val="bg2"/>
                  </a:solidFill>
                </a:rPr>
                <a:t> </a:t>
              </a:r>
              <a:r>
                <a:rPr lang="en-US" sz="1400" b="1" u="none" dirty="0" err="1" smtClean="0">
                  <a:solidFill>
                    <a:schemeClr val="bg2"/>
                  </a:solidFill>
                </a:rPr>
                <a:t>O</a:t>
              </a:r>
              <a:r>
                <a:rPr lang="en-US" sz="1400" b="1" u="none" dirty="0" smtClean="0">
                  <a:solidFill>
                    <a:schemeClr val="bg2"/>
                  </a:solidFill>
                </a:rPr>
                <a:t>     </a:t>
              </a:r>
              <a:r>
                <a:rPr lang="en-US" sz="1400" b="1" u="none" dirty="0" err="1" smtClean="0">
                  <a:solidFill>
                    <a:schemeClr val="bg2"/>
                  </a:solidFill>
                </a:rPr>
                <a:t>O</a:t>
              </a:r>
              <a:r>
                <a:rPr lang="en-US" sz="1400" b="1" u="none" dirty="0" smtClean="0">
                  <a:solidFill>
                    <a:schemeClr val="bg2"/>
                  </a:solidFill>
                </a:rPr>
                <a:t> </a:t>
              </a:r>
              <a:r>
                <a:rPr lang="en-US" sz="1400" b="1" u="none" dirty="0" err="1">
                  <a:solidFill>
                    <a:schemeClr val="bg2"/>
                  </a:solidFill>
                </a:rPr>
                <a:t>O</a:t>
              </a:r>
              <a:r>
                <a:rPr lang="en-US" sz="1400" b="1" u="none" dirty="0">
                  <a:solidFill>
                    <a:schemeClr val="bg2"/>
                  </a:solidFill>
                </a:rPr>
                <a:t> </a:t>
              </a:r>
              <a:r>
                <a:rPr lang="en-US" sz="1400" b="1" u="none" dirty="0" err="1">
                  <a:solidFill>
                    <a:schemeClr val="bg2"/>
                  </a:solidFill>
                </a:rPr>
                <a:t>O</a:t>
              </a:r>
              <a:r>
                <a:rPr lang="en-US" sz="1400" b="1" u="none" dirty="0">
                  <a:solidFill>
                    <a:schemeClr val="bg2"/>
                  </a:solidFill>
                </a:rPr>
                <a:t> </a:t>
              </a:r>
              <a:r>
                <a:rPr lang="en-US" sz="1400" b="1" u="none" dirty="0" err="1">
                  <a:solidFill>
                    <a:schemeClr val="bg2"/>
                  </a:solidFill>
                </a:rPr>
                <a:t>O</a:t>
              </a:r>
              <a:r>
                <a:rPr lang="en-US" sz="1400" b="1" u="none" dirty="0">
                  <a:solidFill>
                    <a:schemeClr val="bg2"/>
                  </a:solidFill>
                </a:rPr>
                <a:t> </a:t>
              </a:r>
              <a:r>
                <a:rPr lang="en-US" sz="1400" b="1" u="none" dirty="0" err="1">
                  <a:solidFill>
                    <a:schemeClr val="bg2"/>
                  </a:solidFill>
                </a:rPr>
                <a:t>O</a:t>
              </a:r>
              <a:r>
                <a:rPr lang="en-US" sz="1400" b="1" u="none" dirty="0">
                  <a:solidFill>
                    <a:schemeClr val="bg2"/>
                  </a:solidFill>
                </a:rPr>
                <a:t> </a:t>
              </a:r>
              <a:r>
                <a:rPr lang="en-US" sz="1400" b="1" u="none" dirty="0" err="1">
                  <a:solidFill>
                    <a:schemeClr val="bg2"/>
                  </a:solidFill>
                </a:rPr>
                <a:t>O</a:t>
              </a:r>
              <a:r>
                <a:rPr lang="en-US" sz="1400" b="1" u="none" dirty="0">
                  <a:solidFill>
                    <a:schemeClr val="bg2"/>
                  </a:solidFill>
                </a:rPr>
                <a:t> </a:t>
              </a:r>
              <a:r>
                <a:rPr lang="en-US" sz="1400" b="1" u="none" dirty="0" err="1" smtClean="0">
                  <a:solidFill>
                    <a:schemeClr val="bg2"/>
                  </a:solidFill>
                </a:rPr>
                <a:t>O</a:t>
              </a:r>
              <a:r>
                <a:rPr lang="en-US" sz="1400" b="1" u="none" dirty="0" smtClean="0">
                  <a:solidFill>
                    <a:schemeClr val="bg2"/>
                  </a:solidFill>
                </a:rPr>
                <a:t>     </a:t>
              </a:r>
              <a:r>
                <a:rPr lang="en-US" sz="1400" b="1" u="none" dirty="0" err="1" smtClean="0">
                  <a:solidFill>
                    <a:schemeClr val="bg2"/>
                  </a:solidFill>
                </a:rPr>
                <a:t>O</a:t>
              </a:r>
              <a:r>
                <a:rPr lang="en-US" sz="1400" b="1" u="none" dirty="0" smtClean="0">
                  <a:solidFill>
                    <a:schemeClr val="bg2"/>
                  </a:solidFill>
                </a:rPr>
                <a:t> </a:t>
              </a:r>
              <a:r>
                <a:rPr lang="en-US" sz="1400" b="1" u="none" dirty="0" err="1">
                  <a:solidFill>
                    <a:schemeClr val="bg2"/>
                  </a:solidFill>
                </a:rPr>
                <a:t>O</a:t>
              </a:r>
              <a:r>
                <a:rPr lang="en-US" sz="1400" b="1" u="none" dirty="0">
                  <a:solidFill>
                    <a:schemeClr val="bg2"/>
                  </a:solidFill>
                </a:rPr>
                <a:t> </a:t>
              </a:r>
              <a:r>
                <a:rPr lang="en-US" sz="1400" b="1" u="none" dirty="0" err="1">
                  <a:solidFill>
                    <a:schemeClr val="bg2"/>
                  </a:solidFill>
                </a:rPr>
                <a:t>O</a:t>
              </a:r>
              <a:r>
                <a:rPr lang="en-US" sz="1400" b="1" u="none" dirty="0">
                  <a:solidFill>
                    <a:schemeClr val="bg2"/>
                  </a:solidFill>
                </a:rPr>
                <a:t> </a:t>
              </a:r>
              <a:r>
                <a:rPr lang="en-US" sz="1400" b="1" u="none" dirty="0" err="1">
                  <a:solidFill>
                    <a:schemeClr val="bg2"/>
                  </a:solidFill>
                </a:rPr>
                <a:t>O</a:t>
              </a:r>
              <a:r>
                <a:rPr lang="en-US" sz="1400" b="1" u="none" dirty="0">
                  <a:solidFill>
                    <a:schemeClr val="bg2"/>
                  </a:solidFill>
                </a:rPr>
                <a:t> </a:t>
              </a:r>
              <a:r>
                <a:rPr lang="en-US" sz="1400" b="1" u="none" dirty="0" err="1">
                  <a:solidFill>
                    <a:schemeClr val="bg2"/>
                  </a:solidFill>
                </a:rPr>
                <a:t>O</a:t>
              </a:r>
              <a:r>
                <a:rPr lang="en-US" sz="1400" b="1" u="none" dirty="0">
                  <a:solidFill>
                    <a:schemeClr val="bg2"/>
                  </a:solidFill>
                </a:rPr>
                <a:t> </a:t>
              </a:r>
              <a:r>
                <a:rPr lang="en-US" sz="1400" b="1" u="none" dirty="0" err="1">
                  <a:solidFill>
                    <a:schemeClr val="bg2"/>
                  </a:solidFill>
                </a:rPr>
                <a:t>O</a:t>
              </a:r>
              <a:r>
                <a:rPr lang="en-US" sz="1400" b="1" u="none" dirty="0">
                  <a:solidFill>
                    <a:schemeClr val="bg2"/>
                  </a:solidFill>
                </a:rPr>
                <a:t> </a:t>
              </a:r>
              <a:r>
                <a:rPr lang="en-US" sz="1400" b="1" u="none" dirty="0" err="1" smtClean="0">
                  <a:solidFill>
                    <a:schemeClr val="bg2"/>
                  </a:solidFill>
                </a:rPr>
                <a:t>O</a:t>
              </a:r>
              <a:r>
                <a:rPr lang="en-US" sz="1400" b="1" u="none" dirty="0" smtClean="0">
                  <a:solidFill>
                    <a:schemeClr val="bg2"/>
                  </a:solidFill>
                </a:rPr>
                <a:t>   </a:t>
              </a:r>
              <a:r>
                <a:rPr lang="en-US" sz="1400" b="1" u="none" dirty="0" err="1" smtClean="0">
                  <a:solidFill>
                    <a:schemeClr val="bg2"/>
                  </a:solidFill>
                </a:rPr>
                <a:t>O</a:t>
              </a:r>
              <a:r>
                <a:rPr lang="en-US" sz="1400" b="1" u="none" dirty="0" smtClean="0">
                  <a:solidFill>
                    <a:schemeClr val="bg2"/>
                  </a:solidFill>
                </a:rPr>
                <a:t> </a:t>
              </a:r>
              <a:r>
                <a:rPr lang="en-US" sz="1400" b="1" u="none" dirty="0" err="1">
                  <a:solidFill>
                    <a:schemeClr val="bg2"/>
                  </a:solidFill>
                </a:rPr>
                <a:t>O</a:t>
              </a:r>
              <a:r>
                <a:rPr lang="en-US" sz="1400" b="1" u="none" dirty="0">
                  <a:solidFill>
                    <a:schemeClr val="bg2"/>
                  </a:solidFill>
                </a:rPr>
                <a:t> </a:t>
              </a:r>
              <a:r>
                <a:rPr lang="en-US" sz="1400" b="1" u="none" dirty="0" err="1">
                  <a:solidFill>
                    <a:schemeClr val="bg2"/>
                  </a:solidFill>
                </a:rPr>
                <a:t>O</a:t>
              </a:r>
              <a:r>
                <a:rPr lang="en-US" sz="1400" b="1" u="none" dirty="0">
                  <a:solidFill>
                    <a:schemeClr val="bg2"/>
                  </a:solidFill>
                </a:rPr>
                <a:t> </a:t>
              </a:r>
              <a:r>
                <a:rPr lang="en-US" sz="1400" b="1" u="none" dirty="0" err="1">
                  <a:solidFill>
                    <a:schemeClr val="bg2"/>
                  </a:solidFill>
                </a:rPr>
                <a:t>O</a:t>
              </a:r>
              <a:r>
                <a:rPr lang="en-US" sz="1400" b="1" u="none" dirty="0">
                  <a:solidFill>
                    <a:schemeClr val="bg2"/>
                  </a:solidFill>
                </a:rPr>
                <a:t> </a:t>
              </a:r>
              <a:r>
                <a:rPr lang="en-US" sz="1400" b="1" u="none" dirty="0" err="1">
                  <a:solidFill>
                    <a:schemeClr val="bg2"/>
                  </a:solidFill>
                </a:rPr>
                <a:t>O</a:t>
              </a:r>
              <a:r>
                <a:rPr lang="en-US" sz="1400" b="1" u="none" dirty="0">
                  <a:solidFill>
                    <a:schemeClr val="bg2"/>
                  </a:solidFill>
                </a:rPr>
                <a:t> </a:t>
              </a:r>
              <a:r>
                <a:rPr lang="en-US" sz="1400" b="1" u="none" dirty="0" err="1">
                  <a:solidFill>
                    <a:schemeClr val="bg2"/>
                  </a:solidFill>
                </a:rPr>
                <a:t>O</a:t>
              </a:r>
              <a:r>
                <a:rPr lang="en-US" sz="1400" b="1" u="none" dirty="0">
                  <a:solidFill>
                    <a:schemeClr val="bg2"/>
                  </a:solidFill>
                </a:rPr>
                <a:t> </a:t>
              </a:r>
              <a:r>
                <a:rPr lang="en-US" sz="1400" b="1" u="none" dirty="0" err="1">
                  <a:solidFill>
                    <a:schemeClr val="bg2"/>
                  </a:solidFill>
                </a:rPr>
                <a:t>O</a:t>
              </a:r>
              <a:r>
                <a:rPr lang="en-US" sz="1400" b="1" u="none" dirty="0" smtClean="0">
                  <a:solidFill>
                    <a:schemeClr val="bg2"/>
                  </a:solidFill>
                </a:rPr>
                <a:t>  </a:t>
              </a:r>
              <a:endParaRPr lang="en-US" sz="1400" b="1" u="none" dirty="0">
                <a:solidFill>
                  <a:schemeClr val="bg2"/>
                </a:solidFill>
              </a:endParaRPr>
            </a:p>
          </p:txBody>
        </p:sp>
        <p:sp>
          <p:nvSpPr>
            <p:cNvPr id="13" name="Rectangle 12"/>
            <p:cNvSpPr/>
            <p:nvPr/>
          </p:nvSpPr>
          <p:spPr>
            <a:xfrm>
              <a:off x="1524000" y="3886200"/>
              <a:ext cx="2590800" cy="190500"/>
            </a:xfrm>
            <a:prstGeom prst="rect">
              <a:avLst/>
            </a:prstGeom>
            <a:solidFill>
              <a:srgbClr val="92D050"/>
            </a:solidFill>
            <a:ln>
              <a:solidFill>
                <a:srgbClr val="00B050"/>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sz="1400" b="1" u="none" dirty="0">
                  <a:solidFill>
                    <a:schemeClr val="bg2"/>
                  </a:solidFill>
                </a:rPr>
                <a:t>O </a:t>
              </a:r>
              <a:r>
                <a:rPr lang="en-US" sz="1400" b="1" u="none" dirty="0" err="1">
                  <a:solidFill>
                    <a:schemeClr val="bg2"/>
                  </a:solidFill>
                </a:rPr>
                <a:t>O</a:t>
              </a:r>
              <a:r>
                <a:rPr lang="en-US" sz="1400" b="1" u="none" dirty="0">
                  <a:solidFill>
                    <a:schemeClr val="bg2"/>
                  </a:solidFill>
                </a:rPr>
                <a:t> </a:t>
              </a:r>
              <a:r>
                <a:rPr lang="en-US" sz="1400" b="1" u="none" dirty="0" err="1">
                  <a:solidFill>
                    <a:schemeClr val="bg2"/>
                  </a:solidFill>
                </a:rPr>
                <a:t>O</a:t>
              </a:r>
              <a:r>
                <a:rPr lang="en-US" sz="1400" b="1" u="none" dirty="0">
                  <a:solidFill>
                    <a:schemeClr val="bg2"/>
                  </a:solidFill>
                </a:rPr>
                <a:t> </a:t>
              </a:r>
              <a:r>
                <a:rPr lang="en-US" sz="1400" b="1" u="none" dirty="0" err="1">
                  <a:solidFill>
                    <a:schemeClr val="bg2"/>
                  </a:solidFill>
                </a:rPr>
                <a:t>O</a:t>
              </a:r>
              <a:r>
                <a:rPr lang="en-US" sz="1400" b="1" u="none" dirty="0">
                  <a:solidFill>
                    <a:schemeClr val="bg2"/>
                  </a:solidFill>
                </a:rPr>
                <a:t> </a:t>
              </a:r>
              <a:r>
                <a:rPr lang="en-US" sz="1400" b="1" u="none" dirty="0" err="1">
                  <a:solidFill>
                    <a:schemeClr val="bg2"/>
                  </a:solidFill>
                </a:rPr>
                <a:t>O</a:t>
              </a:r>
              <a:r>
                <a:rPr lang="en-US" sz="1400" b="1" u="none" dirty="0">
                  <a:solidFill>
                    <a:schemeClr val="bg2"/>
                  </a:solidFill>
                </a:rPr>
                <a:t> </a:t>
              </a:r>
              <a:r>
                <a:rPr lang="en-US" sz="1400" b="1" u="none" dirty="0" err="1">
                  <a:solidFill>
                    <a:schemeClr val="bg2"/>
                  </a:solidFill>
                </a:rPr>
                <a:t>O</a:t>
              </a:r>
              <a:r>
                <a:rPr lang="en-US" sz="1400" b="1" u="none" dirty="0">
                  <a:solidFill>
                    <a:schemeClr val="bg2"/>
                  </a:solidFill>
                </a:rPr>
                <a:t> </a:t>
              </a:r>
              <a:r>
                <a:rPr lang="en-US" sz="1400" b="1" u="none" dirty="0" err="1" smtClean="0">
                  <a:solidFill>
                    <a:schemeClr val="bg2"/>
                  </a:solidFill>
                </a:rPr>
                <a:t>O</a:t>
              </a:r>
              <a:r>
                <a:rPr lang="en-US" sz="1400" b="1" u="none" dirty="0" smtClean="0">
                  <a:solidFill>
                    <a:schemeClr val="bg2"/>
                  </a:solidFill>
                </a:rPr>
                <a:t>    </a:t>
              </a:r>
              <a:r>
                <a:rPr lang="en-US" sz="1400" b="1" u="none" dirty="0" err="1" smtClean="0">
                  <a:solidFill>
                    <a:schemeClr val="bg2"/>
                  </a:solidFill>
                </a:rPr>
                <a:t>O</a:t>
              </a:r>
              <a:r>
                <a:rPr lang="en-US" sz="1400" b="1" u="none" dirty="0" smtClean="0">
                  <a:solidFill>
                    <a:schemeClr val="bg2"/>
                  </a:solidFill>
                </a:rPr>
                <a:t> </a:t>
              </a:r>
              <a:r>
                <a:rPr lang="en-US" sz="1400" b="1" u="none" dirty="0" err="1">
                  <a:solidFill>
                    <a:schemeClr val="bg2"/>
                  </a:solidFill>
                </a:rPr>
                <a:t>O</a:t>
              </a:r>
              <a:r>
                <a:rPr lang="en-US" sz="1400" b="1" u="none" dirty="0">
                  <a:solidFill>
                    <a:schemeClr val="bg2"/>
                  </a:solidFill>
                </a:rPr>
                <a:t> </a:t>
              </a:r>
              <a:r>
                <a:rPr lang="en-US" sz="1400" b="1" u="none" dirty="0" err="1">
                  <a:solidFill>
                    <a:schemeClr val="bg2"/>
                  </a:solidFill>
                </a:rPr>
                <a:t>O</a:t>
              </a:r>
              <a:r>
                <a:rPr lang="en-US" sz="1400" b="1" u="none" dirty="0">
                  <a:solidFill>
                    <a:schemeClr val="bg2"/>
                  </a:solidFill>
                </a:rPr>
                <a:t> </a:t>
              </a:r>
              <a:r>
                <a:rPr lang="en-US" sz="1400" b="1" u="none" dirty="0" err="1">
                  <a:solidFill>
                    <a:schemeClr val="bg2"/>
                  </a:solidFill>
                </a:rPr>
                <a:t>O</a:t>
              </a:r>
              <a:r>
                <a:rPr lang="en-US" sz="1400" b="1" u="none" dirty="0">
                  <a:solidFill>
                    <a:schemeClr val="bg2"/>
                  </a:solidFill>
                </a:rPr>
                <a:t> </a:t>
              </a:r>
              <a:r>
                <a:rPr lang="en-US" sz="1400" b="1" u="none" dirty="0" err="1">
                  <a:solidFill>
                    <a:schemeClr val="bg2"/>
                  </a:solidFill>
                </a:rPr>
                <a:t>O</a:t>
              </a:r>
              <a:r>
                <a:rPr lang="en-US" sz="1400" b="1" u="none" dirty="0">
                  <a:solidFill>
                    <a:schemeClr val="bg2"/>
                  </a:solidFill>
                </a:rPr>
                <a:t> </a:t>
              </a:r>
              <a:r>
                <a:rPr lang="en-US" sz="1400" b="1" u="none" dirty="0" err="1">
                  <a:solidFill>
                    <a:schemeClr val="bg2"/>
                  </a:solidFill>
                </a:rPr>
                <a:t>O</a:t>
              </a:r>
              <a:r>
                <a:rPr lang="en-US" sz="1400" b="1" u="none" dirty="0">
                  <a:solidFill>
                    <a:schemeClr val="bg2"/>
                  </a:solidFill>
                </a:rPr>
                <a:t> </a:t>
              </a:r>
              <a:r>
                <a:rPr lang="en-US" sz="1400" b="1" u="none" dirty="0" err="1" smtClean="0">
                  <a:solidFill>
                    <a:schemeClr val="bg2"/>
                  </a:solidFill>
                </a:rPr>
                <a:t>O</a:t>
              </a:r>
              <a:r>
                <a:rPr lang="en-US" sz="1400" b="1" u="none" dirty="0" smtClean="0">
                  <a:solidFill>
                    <a:schemeClr val="bg2"/>
                  </a:solidFill>
                </a:rPr>
                <a:t> </a:t>
              </a:r>
              <a:endParaRPr lang="en-US" sz="1400" b="1" u="none" dirty="0">
                <a:solidFill>
                  <a:schemeClr val="bg2"/>
                </a:solidFill>
              </a:endParaRPr>
            </a:p>
          </p:txBody>
        </p:sp>
      </p:grpSp>
      <p:grpSp>
        <p:nvGrpSpPr>
          <p:cNvPr id="22" name="Group 21"/>
          <p:cNvGrpSpPr/>
          <p:nvPr/>
        </p:nvGrpSpPr>
        <p:grpSpPr>
          <a:xfrm>
            <a:off x="1717324" y="3369426"/>
            <a:ext cx="6390640" cy="457200"/>
            <a:chOff x="1524000" y="4572000"/>
            <a:chExt cx="6390640" cy="457200"/>
          </a:xfrm>
        </p:grpSpPr>
        <p:sp>
          <p:nvSpPr>
            <p:cNvPr id="12" name="Rectangle 11"/>
            <p:cNvSpPr/>
            <p:nvPr/>
          </p:nvSpPr>
          <p:spPr>
            <a:xfrm>
              <a:off x="1524000" y="4838700"/>
              <a:ext cx="6390640" cy="190500"/>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sz="1400" b="1" u="none" dirty="0">
                  <a:solidFill>
                    <a:schemeClr val="bg2"/>
                  </a:solidFill>
                </a:rPr>
                <a:t>O </a:t>
              </a:r>
              <a:r>
                <a:rPr lang="en-US" sz="1400" b="1" u="none" dirty="0" err="1">
                  <a:solidFill>
                    <a:schemeClr val="bg2"/>
                  </a:solidFill>
                </a:rPr>
                <a:t>O</a:t>
              </a:r>
              <a:r>
                <a:rPr lang="en-US" sz="1400" b="1" u="none" dirty="0">
                  <a:solidFill>
                    <a:schemeClr val="bg2"/>
                  </a:solidFill>
                </a:rPr>
                <a:t> </a:t>
              </a:r>
              <a:r>
                <a:rPr lang="en-US" sz="1400" b="1" u="none" dirty="0" err="1">
                  <a:solidFill>
                    <a:schemeClr val="bg2"/>
                  </a:solidFill>
                </a:rPr>
                <a:t>O</a:t>
              </a:r>
              <a:r>
                <a:rPr lang="en-US" sz="1400" b="1" u="none" dirty="0">
                  <a:solidFill>
                    <a:schemeClr val="bg2"/>
                  </a:solidFill>
                </a:rPr>
                <a:t> </a:t>
              </a:r>
              <a:r>
                <a:rPr lang="en-US" sz="1400" b="1" u="none" dirty="0" err="1">
                  <a:solidFill>
                    <a:schemeClr val="bg2"/>
                  </a:solidFill>
                </a:rPr>
                <a:t>O</a:t>
              </a:r>
              <a:r>
                <a:rPr lang="en-US" sz="1400" b="1" u="none" dirty="0">
                  <a:solidFill>
                    <a:schemeClr val="bg2"/>
                  </a:solidFill>
                </a:rPr>
                <a:t> </a:t>
              </a:r>
              <a:r>
                <a:rPr lang="en-US" sz="1400" b="1" u="none" dirty="0" err="1">
                  <a:solidFill>
                    <a:schemeClr val="bg2"/>
                  </a:solidFill>
                </a:rPr>
                <a:t>O</a:t>
              </a:r>
              <a:r>
                <a:rPr lang="en-US" sz="1400" b="1" u="none" dirty="0">
                  <a:solidFill>
                    <a:schemeClr val="bg2"/>
                  </a:solidFill>
                </a:rPr>
                <a:t> </a:t>
              </a:r>
              <a:r>
                <a:rPr lang="en-US" sz="1400" b="1" u="none" dirty="0" err="1">
                  <a:solidFill>
                    <a:schemeClr val="bg2"/>
                  </a:solidFill>
                </a:rPr>
                <a:t>O</a:t>
              </a:r>
              <a:r>
                <a:rPr lang="en-US" sz="1400" b="1" u="none" dirty="0">
                  <a:solidFill>
                    <a:schemeClr val="bg2"/>
                  </a:solidFill>
                </a:rPr>
                <a:t> </a:t>
              </a:r>
              <a:r>
                <a:rPr lang="en-US" sz="1400" b="1" u="none" dirty="0" err="1" smtClean="0">
                  <a:solidFill>
                    <a:schemeClr val="bg2"/>
                  </a:solidFill>
                </a:rPr>
                <a:t>O</a:t>
              </a:r>
              <a:r>
                <a:rPr lang="en-US" sz="1400" b="1" u="none" dirty="0" smtClean="0">
                  <a:solidFill>
                    <a:schemeClr val="bg2"/>
                  </a:solidFill>
                </a:rPr>
                <a:t>    </a:t>
              </a:r>
              <a:r>
                <a:rPr lang="en-US" sz="1400" b="1" u="none" dirty="0" err="1" smtClean="0">
                  <a:solidFill>
                    <a:schemeClr val="bg2"/>
                  </a:solidFill>
                </a:rPr>
                <a:t>O</a:t>
              </a:r>
              <a:r>
                <a:rPr lang="en-US" sz="1400" b="1" u="none" dirty="0" smtClean="0">
                  <a:solidFill>
                    <a:schemeClr val="bg2"/>
                  </a:solidFill>
                </a:rPr>
                <a:t> </a:t>
              </a:r>
              <a:r>
                <a:rPr lang="en-US" sz="1400" b="1" u="none" dirty="0" err="1">
                  <a:solidFill>
                    <a:schemeClr val="bg2"/>
                  </a:solidFill>
                </a:rPr>
                <a:t>O</a:t>
              </a:r>
              <a:r>
                <a:rPr lang="en-US" sz="1400" b="1" u="none" dirty="0">
                  <a:solidFill>
                    <a:schemeClr val="bg2"/>
                  </a:solidFill>
                </a:rPr>
                <a:t> </a:t>
              </a:r>
              <a:r>
                <a:rPr lang="en-US" sz="1400" b="1" u="none" dirty="0" err="1">
                  <a:solidFill>
                    <a:schemeClr val="bg2"/>
                  </a:solidFill>
                </a:rPr>
                <a:t>O</a:t>
              </a:r>
              <a:r>
                <a:rPr lang="en-US" sz="1400" b="1" u="none" dirty="0">
                  <a:solidFill>
                    <a:schemeClr val="bg2"/>
                  </a:solidFill>
                </a:rPr>
                <a:t> </a:t>
              </a:r>
              <a:r>
                <a:rPr lang="en-US" sz="1400" b="1" u="none" dirty="0" err="1">
                  <a:solidFill>
                    <a:schemeClr val="bg2"/>
                  </a:solidFill>
                </a:rPr>
                <a:t>O</a:t>
              </a:r>
              <a:r>
                <a:rPr lang="en-US" sz="1400" b="1" u="none" dirty="0">
                  <a:solidFill>
                    <a:schemeClr val="bg2"/>
                  </a:solidFill>
                </a:rPr>
                <a:t> </a:t>
              </a:r>
              <a:r>
                <a:rPr lang="en-US" sz="1400" b="1" u="none" dirty="0" err="1">
                  <a:solidFill>
                    <a:schemeClr val="bg2"/>
                  </a:solidFill>
                </a:rPr>
                <a:t>O</a:t>
              </a:r>
              <a:r>
                <a:rPr lang="en-US" sz="1400" b="1" u="none" dirty="0">
                  <a:solidFill>
                    <a:schemeClr val="bg2"/>
                  </a:solidFill>
                </a:rPr>
                <a:t> </a:t>
              </a:r>
              <a:r>
                <a:rPr lang="en-US" sz="1400" b="1" u="none" dirty="0" err="1">
                  <a:solidFill>
                    <a:schemeClr val="bg2"/>
                  </a:solidFill>
                </a:rPr>
                <a:t>O</a:t>
              </a:r>
              <a:r>
                <a:rPr lang="en-US" sz="1400" b="1" u="none" dirty="0">
                  <a:solidFill>
                    <a:schemeClr val="bg2"/>
                  </a:solidFill>
                </a:rPr>
                <a:t> </a:t>
              </a:r>
              <a:r>
                <a:rPr lang="en-US" sz="1400" b="1" u="none" dirty="0" err="1" smtClean="0">
                  <a:solidFill>
                    <a:schemeClr val="bg2"/>
                  </a:solidFill>
                </a:rPr>
                <a:t>O</a:t>
              </a:r>
              <a:r>
                <a:rPr lang="en-US" sz="1400" b="1" u="none" dirty="0" smtClean="0">
                  <a:solidFill>
                    <a:schemeClr val="bg2"/>
                  </a:solidFill>
                </a:rPr>
                <a:t>     </a:t>
              </a:r>
              <a:r>
                <a:rPr lang="en-US" sz="1400" b="1" u="none" dirty="0" err="1" smtClean="0">
                  <a:solidFill>
                    <a:schemeClr val="bg2"/>
                  </a:solidFill>
                </a:rPr>
                <a:t>O</a:t>
              </a:r>
              <a:r>
                <a:rPr lang="en-US" sz="1400" b="1" u="none" dirty="0" smtClean="0">
                  <a:solidFill>
                    <a:schemeClr val="bg2"/>
                  </a:solidFill>
                </a:rPr>
                <a:t> </a:t>
              </a:r>
              <a:r>
                <a:rPr lang="en-US" sz="1400" b="1" u="none" dirty="0" err="1">
                  <a:solidFill>
                    <a:schemeClr val="bg2"/>
                  </a:solidFill>
                </a:rPr>
                <a:t>O</a:t>
              </a:r>
              <a:r>
                <a:rPr lang="en-US" sz="1400" b="1" u="none" dirty="0">
                  <a:solidFill>
                    <a:schemeClr val="bg2"/>
                  </a:solidFill>
                </a:rPr>
                <a:t> </a:t>
              </a:r>
              <a:r>
                <a:rPr lang="en-US" sz="1400" b="1" u="none" dirty="0" err="1">
                  <a:solidFill>
                    <a:schemeClr val="bg2"/>
                  </a:solidFill>
                </a:rPr>
                <a:t>O</a:t>
              </a:r>
              <a:r>
                <a:rPr lang="en-US" sz="1400" b="1" u="none" dirty="0">
                  <a:solidFill>
                    <a:schemeClr val="bg2"/>
                  </a:solidFill>
                </a:rPr>
                <a:t> </a:t>
              </a:r>
              <a:r>
                <a:rPr lang="en-US" sz="1400" b="1" u="none" dirty="0" err="1">
                  <a:solidFill>
                    <a:schemeClr val="bg2"/>
                  </a:solidFill>
                </a:rPr>
                <a:t>O</a:t>
              </a:r>
              <a:r>
                <a:rPr lang="en-US" sz="1400" b="1" u="none" dirty="0">
                  <a:solidFill>
                    <a:schemeClr val="bg2"/>
                  </a:solidFill>
                </a:rPr>
                <a:t> </a:t>
              </a:r>
              <a:r>
                <a:rPr lang="en-US" sz="1400" b="1" u="none" dirty="0" err="1">
                  <a:solidFill>
                    <a:schemeClr val="bg2"/>
                  </a:solidFill>
                </a:rPr>
                <a:t>O</a:t>
              </a:r>
              <a:r>
                <a:rPr lang="en-US" sz="1400" b="1" u="none" dirty="0">
                  <a:solidFill>
                    <a:schemeClr val="bg2"/>
                  </a:solidFill>
                </a:rPr>
                <a:t> </a:t>
              </a:r>
              <a:r>
                <a:rPr lang="en-US" sz="1400" b="1" u="none" dirty="0" err="1">
                  <a:solidFill>
                    <a:schemeClr val="bg2"/>
                  </a:solidFill>
                </a:rPr>
                <a:t>O</a:t>
              </a:r>
              <a:r>
                <a:rPr lang="en-US" sz="1400" b="1" u="none" dirty="0">
                  <a:solidFill>
                    <a:schemeClr val="bg2"/>
                  </a:solidFill>
                </a:rPr>
                <a:t> </a:t>
              </a:r>
              <a:r>
                <a:rPr lang="en-US" sz="1400" b="1" u="none" dirty="0" err="1" smtClean="0">
                  <a:solidFill>
                    <a:schemeClr val="bg2"/>
                  </a:solidFill>
                </a:rPr>
                <a:t>O</a:t>
              </a:r>
              <a:r>
                <a:rPr lang="en-US" sz="1400" b="1" u="none" dirty="0" smtClean="0">
                  <a:solidFill>
                    <a:schemeClr val="bg2"/>
                  </a:solidFill>
                </a:rPr>
                <a:t>     </a:t>
              </a:r>
              <a:r>
                <a:rPr lang="en-US" sz="1400" b="1" u="none" dirty="0" err="1" smtClean="0">
                  <a:solidFill>
                    <a:schemeClr val="bg2"/>
                  </a:solidFill>
                </a:rPr>
                <a:t>O</a:t>
              </a:r>
              <a:r>
                <a:rPr lang="en-US" sz="1400" b="1" u="none" dirty="0" smtClean="0">
                  <a:solidFill>
                    <a:schemeClr val="bg2"/>
                  </a:solidFill>
                </a:rPr>
                <a:t> </a:t>
              </a:r>
              <a:r>
                <a:rPr lang="en-US" sz="1400" b="1" u="none" dirty="0" err="1">
                  <a:solidFill>
                    <a:schemeClr val="bg2"/>
                  </a:solidFill>
                </a:rPr>
                <a:t>O</a:t>
              </a:r>
              <a:r>
                <a:rPr lang="en-US" sz="1400" b="1" u="none" dirty="0">
                  <a:solidFill>
                    <a:schemeClr val="bg2"/>
                  </a:solidFill>
                </a:rPr>
                <a:t> </a:t>
              </a:r>
              <a:r>
                <a:rPr lang="en-US" sz="1400" b="1" u="none" dirty="0" err="1">
                  <a:solidFill>
                    <a:schemeClr val="bg2"/>
                  </a:solidFill>
                </a:rPr>
                <a:t>O</a:t>
              </a:r>
              <a:r>
                <a:rPr lang="en-US" sz="1400" b="1" u="none" dirty="0">
                  <a:solidFill>
                    <a:schemeClr val="bg2"/>
                  </a:solidFill>
                </a:rPr>
                <a:t> </a:t>
              </a:r>
              <a:r>
                <a:rPr lang="en-US" sz="1400" b="1" u="none" dirty="0" err="1">
                  <a:solidFill>
                    <a:schemeClr val="bg2"/>
                  </a:solidFill>
                </a:rPr>
                <a:t>O</a:t>
              </a:r>
              <a:r>
                <a:rPr lang="en-US" sz="1400" b="1" u="none" dirty="0">
                  <a:solidFill>
                    <a:schemeClr val="bg2"/>
                  </a:solidFill>
                </a:rPr>
                <a:t> </a:t>
              </a:r>
              <a:r>
                <a:rPr lang="en-US" sz="1400" b="1" u="none" dirty="0" err="1">
                  <a:solidFill>
                    <a:schemeClr val="bg2"/>
                  </a:solidFill>
                </a:rPr>
                <a:t>O</a:t>
              </a:r>
              <a:r>
                <a:rPr lang="en-US" sz="1400" b="1" u="none" dirty="0">
                  <a:solidFill>
                    <a:schemeClr val="bg2"/>
                  </a:solidFill>
                </a:rPr>
                <a:t> </a:t>
              </a:r>
              <a:r>
                <a:rPr lang="en-US" sz="1400" b="1" u="none" dirty="0" err="1">
                  <a:solidFill>
                    <a:schemeClr val="bg2"/>
                  </a:solidFill>
                </a:rPr>
                <a:t>O</a:t>
              </a:r>
              <a:r>
                <a:rPr lang="en-US" sz="1400" b="1" u="none" dirty="0">
                  <a:solidFill>
                    <a:schemeClr val="bg2"/>
                  </a:solidFill>
                </a:rPr>
                <a:t> </a:t>
              </a:r>
              <a:r>
                <a:rPr lang="en-US" sz="1400" b="1" u="none" dirty="0" err="1" smtClean="0">
                  <a:solidFill>
                    <a:schemeClr val="bg2"/>
                  </a:solidFill>
                </a:rPr>
                <a:t>O</a:t>
              </a:r>
              <a:r>
                <a:rPr lang="en-US" sz="1400" b="1" u="none" dirty="0" smtClean="0">
                  <a:solidFill>
                    <a:schemeClr val="bg2"/>
                  </a:solidFill>
                </a:rPr>
                <a:t>   </a:t>
              </a:r>
              <a:r>
                <a:rPr lang="en-US" sz="1400" b="1" u="none" dirty="0" err="1" smtClean="0">
                  <a:solidFill>
                    <a:schemeClr val="bg2"/>
                  </a:solidFill>
                </a:rPr>
                <a:t>O</a:t>
              </a:r>
              <a:r>
                <a:rPr lang="en-US" sz="1400" b="1" u="none" dirty="0" smtClean="0">
                  <a:solidFill>
                    <a:schemeClr val="bg2"/>
                  </a:solidFill>
                </a:rPr>
                <a:t> </a:t>
              </a:r>
              <a:r>
                <a:rPr lang="en-US" sz="1400" b="1" u="none" dirty="0" err="1">
                  <a:solidFill>
                    <a:schemeClr val="bg2"/>
                  </a:solidFill>
                </a:rPr>
                <a:t>O</a:t>
              </a:r>
              <a:r>
                <a:rPr lang="en-US" sz="1400" b="1" u="none" dirty="0">
                  <a:solidFill>
                    <a:schemeClr val="bg2"/>
                  </a:solidFill>
                </a:rPr>
                <a:t> </a:t>
              </a:r>
              <a:r>
                <a:rPr lang="en-US" sz="1400" b="1" u="none" dirty="0" err="1">
                  <a:solidFill>
                    <a:schemeClr val="bg2"/>
                  </a:solidFill>
                </a:rPr>
                <a:t>O</a:t>
              </a:r>
              <a:r>
                <a:rPr lang="en-US" sz="1400" b="1" u="none" dirty="0">
                  <a:solidFill>
                    <a:schemeClr val="bg2"/>
                  </a:solidFill>
                </a:rPr>
                <a:t> </a:t>
              </a:r>
              <a:r>
                <a:rPr lang="en-US" sz="1400" b="1" u="none" dirty="0" err="1">
                  <a:solidFill>
                    <a:schemeClr val="bg2"/>
                  </a:solidFill>
                </a:rPr>
                <a:t>O</a:t>
              </a:r>
              <a:r>
                <a:rPr lang="en-US" sz="1400" b="1" u="none" dirty="0">
                  <a:solidFill>
                    <a:schemeClr val="bg2"/>
                  </a:solidFill>
                </a:rPr>
                <a:t> </a:t>
              </a:r>
              <a:r>
                <a:rPr lang="en-US" sz="1400" b="1" u="none" dirty="0" err="1">
                  <a:solidFill>
                    <a:schemeClr val="bg2"/>
                  </a:solidFill>
                </a:rPr>
                <a:t>O</a:t>
              </a:r>
              <a:r>
                <a:rPr lang="en-US" sz="1400" b="1" u="none" dirty="0">
                  <a:solidFill>
                    <a:schemeClr val="bg2"/>
                  </a:solidFill>
                </a:rPr>
                <a:t> </a:t>
              </a:r>
              <a:r>
                <a:rPr lang="en-US" sz="1400" b="1" u="none" dirty="0" err="1">
                  <a:solidFill>
                    <a:schemeClr val="bg2"/>
                  </a:solidFill>
                </a:rPr>
                <a:t>O</a:t>
              </a:r>
              <a:r>
                <a:rPr lang="en-US" sz="1400" b="1" u="none" dirty="0">
                  <a:solidFill>
                    <a:schemeClr val="bg2"/>
                  </a:solidFill>
                </a:rPr>
                <a:t> </a:t>
              </a:r>
              <a:r>
                <a:rPr lang="en-US" sz="1400" b="1" u="none" dirty="0" err="1">
                  <a:solidFill>
                    <a:schemeClr val="bg2"/>
                  </a:solidFill>
                </a:rPr>
                <a:t>O</a:t>
              </a:r>
              <a:r>
                <a:rPr lang="en-US" sz="1400" b="1" u="none" dirty="0" smtClean="0">
                  <a:solidFill>
                    <a:schemeClr val="bg2"/>
                  </a:solidFill>
                </a:rPr>
                <a:t>  </a:t>
              </a:r>
              <a:endParaRPr lang="en-US" sz="1400" b="1" u="none" dirty="0">
                <a:solidFill>
                  <a:schemeClr val="bg2"/>
                </a:solidFill>
              </a:endParaRPr>
            </a:p>
          </p:txBody>
        </p:sp>
        <p:sp>
          <p:nvSpPr>
            <p:cNvPr id="15" name="Rectangle 14"/>
            <p:cNvSpPr/>
            <p:nvPr/>
          </p:nvSpPr>
          <p:spPr>
            <a:xfrm>
              <a:off x="2783840" y="4572000"/>
              <a:ext cx="2590800" cy="190500"/>
            </a:xfrm>
            <a:prstGeom prst="rect">
              <a:avLst/>
            </a:prstGeom>
            <a:solidFill>
              <a:srgbClr val="92D050"/>
            </a:solidFill>
            <a:ln>
              <a:solidFill>
                <a:srgbClr val="00B050"/>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sz="1400" b="1" u="none" dirty="0">
                  <a:solidFill>
                    <a:schemeClr val="bg2"/>
                  </a:solidFill>
                </a:rPr>
                <a:t>O </a:t>
              </a:r>
              <a:r>
                <a:rPr lang="en-US" sz="1400" b="1" u="none" dirty="0" err="1">
                  <a:solidFill>
                    <a:schemeClr val="bg2"/>
                  </a:solidFill>
                </a:rPr>
                <a:t>O</a:t>
              </a:r>
              <a:r>
                <a:rPr lang="en-US" sz="1400" b="1" u="none" dirty="0">
                  <a:solidFill>
                    <a:schemeClr val="bg2"/>
                  </a:solidFill>
                </a:rPr>
                <a:t> </a:t>
              </a:r>
              <a:r>
                <a:rPr lang="en-US" sz="1400" b="1" u="none" dirty="0" err="1">
                  <a:solidFill>
                    <a:schemeClr val="bg2"/>
                  </a:solidFill>
                </a:rPr>
                <a:t>O</a:t>
              </a:r>
              <a:r>
                <a:rPr lang="en-US" sz="1400" b="1" u="none" dirty="0">
                  <a:solidFill>
                    <a:schemeClr val="bg2"/>
                  </a:solidFill>
                </a:rPr>
                <a:t> </a:t>
              </a:r>
              <a:r>
                <a:rPr lang="en-US" sz="1400" b="1" u="none" dirty="0" err="1">
                  <a:solidFill>
                    <a:schemeClr val="bg2"/>
                  </a:solidFill>
                </a:rPr>
                <a:t>O</a:t>
              </a:r>
              <a:r>
                <a:rPr lang="en-US" sz="1400" b="1" u="none" dirty="0">
                  <a:solidFill>
                    <a:schemeClr val="bg2"/>
                  </a:solidFill>
                </a:rPr>
                <a:t> </a:t>
              </a:r>
              <a:r>
                <a:rPr lang="en-US" sz="1400" b="1" u="none" dirty="0" err="1">
                  <a:solidFill>
                    <a:schemeClr val="bg2"/>
                  </a:solidFill>
                </a:rPr>
                <a:t>O</a:t>
              </a:r>
              <a:r>
                <a:rPr lang="en-US" sz="1400" b="1" u="none" dirty="0">
                  <a:solidFill>
                    <a:schemeClr val="bg2"/>
                  </a:solidFill>
                </a:rPr>
                <a:t> </a:t>
              </a:r>
              <a:r>
                <a:rPr lang="en-US" sz="1400" b="1" u="none" dirty="0" err="1">
                  <a:solidFill>
                    <a:schemeClr val="bg2"/>
                  </a:solidFill>
                </a:rPr>
                <a:t>O</a:t>
              </a:r>
              <a:r>
                <a:rPr lang="en-US" sz="1400" b="1" u="none" dirty="0">
                  <a:solidFill>
                    <a:schemeClr val="bg2"/>
                  </a:solidFill>
                </a:rPr>
                <a:t> </a:t>
              </a:r>
              <a:r>
                <a:rPr lang="en-US" sz="1400" b="1" u="none" dirty="0" err="1" smtClean="0">
                  <a:solidFill>
                    <a:schemeClr val="bg2"/>
                  </a:solidFill>
                </a:rPr>
                <a:t>O</a:t>
              </a:r>
              <a:r>
                <a:rPr lang="en-US" sz="1400" b="1" u="none" dirty="0" smtClean="0">
                  <a:solidFill>
                    <a:schemeClr val="bg2"/>
                  </a:solidFill>
                </a:rPr>
                <a:t>    </a:t>
              </a:r>
              <a:r>
                <a:rPr lang="en-US" sz="1400" b="1" u="none" dirty="0" err="1" smtClean="0">
                  <a:solidFill>
                    <a:schemeClr val="bg2"/>
                  </a:solidFill>
                </a:rPr>
                <a:t>O</a:t>
              </a:r>
              <a:r>
                <a:rPr lang="en-US" sz="1400" b="1" u="none" dirty="0" smtClean="0">
                  <a:solidFill>
                    <a:schemeClr val="bg2"/>
                  </a:solidFill>
                </a:rPr>
                <a:t> </a:t>
              </a:r>
              <a:r>
                <a:rPr lang="en-US" sz="1400" b="1" u="none" dirty="0" err="1">
                  <a:solidFill>
                    <a:schemeClr val="bg2"/>
                  </a:solidFill>
                </a:rPr>
                <a:t>O</a:t>
              </a:r>
              <a:r>
                <a:rPr lang="en-US" sz="1400" b="1" u="none" dirty="0">
                  <a:solidFill>
                    <a:schemeClr val="bg2"/>
                  </a:solidFill>
                </a:rPr>
                <a:t> </a:t>
              </a:r>
              <a:r>
                <a:rPr lang="en-US" sz="1400" b="1" u="none" dirty="0" err="1">
                  <a:solidFill>
                    <a:schemeClr val="bg2"/>
                  </a:solidFill>
                </a:rPr>
                <a:t>O</a:t>
              </a:r>
              <a:r>
                <a:rPr lang="en-US" sz="1400" b="1" u="none" dirty="0">
                  <a:solidFill>
                    <a:schemeClr val="bg2"/>
                  </a:solidFill>
                </a:rPr>
                <a:t> </a:t>
              </a:r>
              <a:r>
                <a:rPr lang="en-US" sz="1400" b="1" u="none" dirty="0" err="1">
                  <a:solidFill>
                    <a:schemeClr val="bg2"/>
                  </a:solidFill>
                </a:rPr>
                <a:t>O</a:t>
              </a:r>
              <a:r>
                <a:rPr lang="en-US" sz="1400" b="1" u="none" dirty="0">
                  <a:solidFill>
                    <a:schemeClr val="bg2"/>
                  </a:solidFill>
                </a:rPr>
                <a:t> </a:t>
              </a:r>
              <a:r>
                <a:rPr lang="en-US" sz="1400" b="1" u="none" dirty="0" err="1">
                  <a:solidFill>
                    <a:schemeClr val="bg2"/>
                  </a:solidFill>
                </a:rPr>
                <a:t>O</a:t>
              </a:r>
              <a:r>
                <a:rPr lang="en-US" sz="1400" b="1" u="none" dirty="0">
                  <a:solidFill>
                    <a:schemeClr val="bg2"/>
                  </a:solidFill>
                </a:rPr>
                <a:t> </a:t>
              </a:r>
              <a:r>
                <a:rPr lang="en-US" sz="1400" b="1" u="none" dirty="0" err="1">
                  <a:solidFill>
                    <a:schemeClr val="bg2"/>
                  </a:solidFill>
                </a:rPr>
                <a:t>O</a:t>
              </a:r>
              <a:r>
                <a:rPr lang="en-US" sz="1400" b="1" u="none" dirty="0">
                  <a:solidFill>
                    <a:schemeClr val="bg2"/>
                  </a:solidFill>
                </a:rPr>
                <a:t> </a:t>
              </a:r>
              <a:r>
                <a:rPr lang="en-US" sz="1400" b="1" u="none" dirty="0" err="1" smtClean="0">
                  <a:solidFill>
                    <a:schemeClr val="bg2"/>
                  </a:solidFill>
                </a:rPr>
                <a:t>O</a:t>
              </a:r>
              <a:r>
                <a:rPr lang="en-US" sz="1400" b="1" u="none" dirty="0" smtClean="0">
                  <a:solidFill>
                    <a:schemeClr val="bg2"/>
                  </a:solidFill>
                </a:rPr>
                <a:t> </a:t>
              </a:r>
              <a:endParaRPr lang="en-US" sz="1400" b="1" u="none" dirty="0">
                <a:solidFill>
                  <a:schemeClr val="bg2"/>
                </a:solidFill>
              </a:endParaRPr>
            </a:p>
          </p:txBody>
        </p:sp>
      </p:grpSp>
      <p:grpSp>
        <p:nvGrpSpPr>
          <p:cNvPr id="23" name="Group 22"/>
          <p:cNvGrpSpPr/>
          <p:nvPr/>
        </p:nvGrpSpPr>
        <p:grpSpPr>
          <a:xfrm>
            <a:off x="1717324" y="3369426"/>
            <a:ext cx="6390640" cy="457200"/>
            <a:chOff x="1524000" y="5791200"/>
            <a:chExt cx="6390640" cy="457200"/>
          </a:xfrm>
        </p:grpSpPr>
        <p:sp>
          <p:nvSpPr>
            <p:cNvPr id="14" name="Rectangle 13"/>
            <p:cNvSpPr/>
            <p:nvPr/>
          </p:nvSpPr>
          <p:spPr>
            <a:xfrm>
              <a:off x="1524000" y="6057900"/>
              <a:ext cx="6390640" cy="190500"/>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sz="1400" b="1" u="none" dirty="0">
                  <a:solidFill>
                    <a:schemeClr val="bg2"/>
                  </a:solidFill>
                </a:rPr>
                <a:t>O </a:t>
              </a:r>
              <a:r>
                <a:rPr lang="en-US" sz="1400" b="1" u="none" dirty="0" err="1">
                  <a:solidFill>
                    <a:schemeClr val="bg2"/>
                  </a:solidFill>
                </a:rPr>
                <a:t>O</a:t>
              </a:r>
              <a:r>
                <a:rPr lang="en-US" sz="1400" b="1" u="none" dirty="0">
                  <a:solidFill>
                    <a:schemeClr val="bg2"/>
                  </a:solidFill>
                </a:rPr>
                <a:t> </a:t>
              </a:r>
              <a:r>
                <a:rPr lang="en-US" sz="1400" b="1" u="none" dirty="0" err="1">
                  <a:solidFill>
                    <a:schemeClr val="bg2"/>
                  </a:solidFill>
                </a:rPr>
                <a:t>O</a:t>
              </a:r>
              <a:r>
                <a:rPr lang="en-US" sz="1400" b="1" u="none" dirty="0">
                  <a:solidFill>
                    <a:schemeClr val="bg2"/>
                  </a:solidFill>
                </a:rPr>
                <a:t> </a:t>
              </a:r>
              <a:r>
                <a:rPr lang="en-US" sz="1400" b="1" u="none" dirty="0" err="1">
                  <a:solidFill>
                    <a:schemeClr val="bg2"/>
                  </a:solidFill>
                </a:rPr>
                <a:t>O</a:t>
              </a:r>
              <a:r>
                <a:rPr lang="en-US" sz="1400" b="1" u="none" dirty="0">
                  <a:solidFill>
                    <a:schemeClr val="bg2"/>
                  </a:solidFill>
                </a:rPr>
                <a:t> </a:t>
              </a:r>
              <a:r>
                <a:rPr lang="en-US" sz="1400" b="1" u="none" dirty="0" err="1">
                  <a:solidFill>
                    <a:schemeClr val="bg2"/>
                  </a:solidFill>
                </a:rPr>
                <a:t>O</a:t>
              </a:r>
              <a:r>
                <a:rPr lang="en-US" sz="1400" b="1" u="none" dirty="0">
                  <a:solidFill>
                    <a:schemeClr val="bg2"/>
                  </a:solidFill>
                </a:rPr>
                <a:t> </a:t>
              </a:r>
              <a:r>
                <a:rPr lang="en-US" sz="1400" b="1" u="none" dirty="0" err="1">
                  <a:solidFill>
                    <a:schemeClr val="bg2"/>
                  </a:solidFill>
                </a:rPr>
                <a:t>O</a:t>
              </a:r>
              <a:r>
                <a:rPr lang="en-US" sz="1400" b="1" u="none" dirty="0">
                  <a:solidFill>
                    <a:schemeClr val="bg2"/>
                  </a:solidFill>
                </a:rPr>
                <a:t> </a:t>
              </a:r>
              <a:r>
                <a:rPr lang="en-US" sz="1400" b="1" u="none" dirty="0" err="1" smtClean="0">
                  <a:solidFill>
                    <a:schemeClr val="bg2"/>
                  </a:solidFill>
                </a:rPr>
                <a:t>O</a:t>
              </a:r>
              <a:r>
                <a:rPr lang="en-US" sz="1400" b="1" u="none" dirty="0" smtClean="0">
                  <a:solidFill>
                    <a:schemeClr val="bg2"/>
                  </a:solidFill>
                </a:rPr>
                <a:t>    </a:t>
              </a:r>
              <a:r>
                <a:rPr lang="en-US" sz="1400" b="1" u="none" dirty="0" err="1" smtClean="0">
                  <a:solidFill>
                    <a:schemeClr val="bg2"/>
                  </a:solidFill>
                </a:rPr>
                <a:t>O</a:t>
              </a:r>
              <a:r>
                <a:rPr lang="en-US" sz="1400" b="1" u="none" dirty="0" smtClean="0">
                  <a:solidFill>
                    <a:schemeClr val="bg2"/>
                  </a:solidFill>
                </a:rPr>
                <a:t> </a:t>
              </a:r>
              <a:r>
                <a:rPr lang="en-US" sz="1400" b="1" u="none" dirty="0" err="1">
                  <a:solidFill>
                    <a:schemeClr val="bg2"/>
                  </a:solidFill>
                </a:rPr>
                <a:t>O</a:t>
              </a:r>
              <a:r>
                <a:rPr lang="en-US" sz="1400" b="1" u="none" dirty="0">
                  <a:solidFill>
                    <a:schemeClr val="bg2"/>
                  </a:solidFill>
                </a:rPr>
                <a:t> </a:t>
              </a:r>
              <a:r>
                <a:rPr lang="en-US" sz="1400" b="1" u="none" dirty="0" err="1">
                  <a:solidFill>
                    <a:schemeClr val="bg2"/>
                  </a:solidFill>
                </a:rPr>
                <a:t>O</a:t>
              </a:r>
              <a:r>
                <a:rPr lang="en-US" sz="1400" b="1" u="none" dirty="0">
                  <a:solidFill>
                    <a:schemeClr val="bg2"/>
                  </a:solidFill>
                </a:rPr>
                <a:t> </a:t>
              </a:r>
              <a:r>
                <a:rPr lang="en-US" sz="1400" b="1" u="none" dirty="0" err="1">
                  <a:solidFill>
                    <a:schemeClr val="bg2"/>
                  </a:solidFill>
                </a:rPr>
                <a:t>O</a:t>
              </a:r>
              <a:r>
                <a:rPr lang="en-US" sz="1400" b="1" u="none" dirty="0">
                  <a:solidFill>
                    <a:schemeClr val="bg2"/>
                  </a:solidFill>
                </a:rPr>
                <a:t> </a:t>
              </a:r>
              <a:r>
                <a:rPr lang="en-US" sz="1400" b="1" u="none" dirty="0" err="1">
                  <a:solidFill>
                    <a:schemeClr val="bg2"/>
                  </a:solidFill>
                </a:rPr>
                <a:t>O</a:t>
              </a:r>
              <a:r>
                <a:rPr lang="en-US" sz="1400" b="1" u="none" dirty="0">
                  <a:solidFill>
                    <a:schemeClr val="bg2"/>
                  </a:solidFill>
                </a:rPr>
                <a:t> </a:t>
              </a:r>
              <a:r>
                <a:rPr lang="en-US" sz="1400" b="1" u="none" dirty="0" err="1">
                  <a:solidFill>
                    <a:schemeClr val="bg2"/>
                  </a:solidFill>
                </a:rPr>
                <a:t>O</a:t>
              </a:r>
              <a:r>
                <a:rPr lang="en-US" sz="1400" b="1" u="none" dirty="0">
                  <a:solidFill>
                    <a:schemeClr val="bg2"/>
                  </a:solidFill>
                </a:rPr>
                <a:t> </a:t>
              </a:r>
              <a:r>
                <a:rPr lang="en-US" sz="1400" b="1" u="none" dirty="0" err="1" smtClean="0">
                  <a:solidFill>
                    <a:schemeClr val="bg2"/>
                  </a:solidFill>
                </a:rPr>
                <a:t>O</a:t>
              </a:r>
              <a:r>
                <a:rPr lang="en-US" sz="1400" b="1" u="none" dirty="0" smtClean="0">
                  <a:solidFill>
                    <a:schemeClr val="bg2"/>
                  </a:solidFill>
                </a:rPr>
                <a:t>     </a:t>
              </a:r>
              <a:r>
                <a:rPr lang="en-US" sz="1400" b="1" u="none" dirty="0" err="1" smtClean="0">
                  <a:solidFill>
                    <a:schemeClr val="bg2"/>
                  </a:solidFill>
                </a:rPr>
                <a:t>O</a:t>
              </a:r>
              <a:r>
                <a:rPr lang="en-US" sz="1400" b="1" u="none" dirty="0" smtClean="0">
                  <a:solidFill>
                    <a:schemeClr val="bg2"/>
                  </a:solidFill>
                </a:rPr>
                <a:t> </a:t>
              </a:r>
              <a:r>
                <a:rPr lang="en-US" sz="1400" b="1" u="none" dirty="0" err="1">
                  <a:solidFill>
                    <a:schemeClr val="bg2"/>
                  </a:solidFill>
                </a:rPr>
                <a:t>O</a:t>
              </a:r>
              <a:r>
                <a:rPr lang="en-US" sz="1400" b="1" u="none" dirty="0">
                  <a:solidFill>
                    <a:schemeClr val="bg2"/>
                  </a:solidFill>
                </a:rPr>
                <a:t> </a:t>
              </a:r>
              <a:r>
                <a:rPr lang="en-US" sz="1400" b="1" u="none" dirty="0" err="1">
                  <a:solidFill>
                    <a:schemeClr val="bg2"/>
                  </a:solidFill>
                </a:rPr>
                <a:t>O</a:t>
              </a:r>
              <a:r>
                <a:rPr lang="en-US" sz="1400" b="1" u="none" dirty="0">
                  <a:solidFill>
                    <a:schemeClr val="bg2"/>
                  </a:solidFill>
                </a:rPr>
                <a:t> </a:t>
              </a:r>
              <a:r>
                <a:rPr lang="en-US" sz="1400" b="1" u="none" dirty="0" err="1">
                  <a:solidFill>
                    <a:schemeClr val="bg2"/>
                  </a:solidFill>
                </a:rPr>
                <a:t>O</a:t>
              </a:r>
              <a:r>
                <a:rPr lang="en-US" sz="1400" b="1" u="none" dirty="0">
                  <a:solidFill>
                    <a:schemeClr val="bg2"/>
                  </a:solidFill>
                </a:rPr>
                <a:t> </a:t>
              </a:r>
              <a:r>
                <a:rPr lang="en-US" sz="1400" b="1" u="none" dirty="0" err="1">
                  <a:solidFill>
                    <a:schemeClr val="bg2"/>
                  </a:solidFill>
                </a:rPr>
                <a:t>O</a:t>
              </a:r>
              <a:r>
                <a:rPr lang="en-US" sz="1400" b="1" u="none" dirty="0">
                  <a:solidFill>
                    <a:schemeClr val="bg2"/>
                  </a:solidFill>
                </a:rPr>
                <a:t> </a:t>
              </a:r>
              <a:r>
                <a:rPr lang="en-US" sz="1400" b="1" u="none" dirty="0" err="1">
                  <a:solidFill>
                    <a:schemeClr val="bg2"/>
                  </a:solidFill>
                </a:rPr>
                <a:t>O</a:t>
              </a:r>
              <a:r>
                <a:rPr lang="en-US" sz="1400" b="1" u="none" dirty="0">
                  <a:solidFill>
                    <a:schemeClr val="bg2"/>
                  </a:solidFill>
                </a:rPr>
                <a:t> </a:t>
              </a:r>
              <a:r>
                <a:rPr lang="en-US" sz="1400" b="1" u="none" dirty="0" err="1" smtClean="0">
                  <a:solidFill>
                    <a:schemeClr val="bg2"/>
                  </a:solidFill>
                </a:rPr>
                <a:t>O</a:t>
              </a:r>
              <a:r>
                <a:rPr lang="en-US" sz="1400" b="1" u="none" dirty="0" smtClean="0">
                  <a:solidFill>
                    <a:schemeClr val="bg2"/>
                  </a:solidFill>
                </a:rPr>
                <a:t>     </a:t>
              </a:r>
              <a:r>
                <a:rPr lang="en-US" sz="1400" b="1" u="none" dirty="0" err="1" smtClean="0">
                  <a:solidFill>
                    <a:schemeClr val="bg2"/>
                  </a:solidFill>
                </a:rPr>
                <a:t>O</a:t>
              </a:r>
              <a:r>
                <a:rPr lang="en-US" sz="1400" b="1" u="none" dirty="0" smtClean="0">
                  <a:solidFill>
                    <a:schemeClr val="bg2"/>
                  </a:solidFill>
                </a:rPr>
                <a:t> </a:t>
              </a:r>
              <a:r>
                <a:rPr lang="en-US" sz="1400" b="1" u="none" dirty="0" err="1">
                  <a:solidFill>
                    <a:schemeClr val="bg2"/>
                  </a:solidFill>
                </a:rPr>
                <a:t>O</a:t>
              </a:r>
              <a:r>
                <a:rPr lang="en-US" sz="1400" b="1" u="none" dirty="0">
                  <a:solidFill>
                    <a:schemeClr val="bg2"/>
                  </a:solidFill>
                </a:rPr>
                <a:t> </a:t>
              </a:r>
              <a:r>
                <a:rPr lang="en-US" sz="1400" b="1" u="none" dirty="0" err="1">
                  <a:solidFill>
                    <a:schemeClr val="bg2"/>
                  </a:solidFill>
                </a:rPr>
                <a:t>O</a:t>
              </a:r>
              <a:r>
                <a:rPr lang="en-US" sz="1400" b="1" u="none" dirty="0">
                  <a:solidFill>
                    <a:schemeClr val="bg2"/>
                  </a:solidFill>
                </a:rPr>
                <a:t> </a:t>
              </a:r>
              <a:r>
                <a:rPr lang="en-US" sz="1400" b="1" u="none" dirty="0" err="1">
                  <a:solidFill>
                    <a:schemeClr val="bg2"/>
                  </a:solidFill>
                </a:rPr>
                <a:t>O</a:t>
              </a:r>
              <a:r>
                <a:rPr lang="en-US" sz="1400" b="1" u="none" dirty="0">
                  <a:solidFill>
                    <a:schemeClr val="bg2"/>
                  </a:solidFill>
                </a:rPr>
                <a:t> </a:t>
              </a:r>
              <a:r>
                <a:rPr lang="en-US" sz="1400" b="1" u="none" dirty="0" err="1">
                  <a:solidFill>
                    <a:schemeClr val="bg2"/>
                  </a:solidFill>
                </a:rPr>
                <a:t>O</a:t>
              </a:r>
              <a:r>
                <a:rPr lang="en-US" sz="1400" b="1" u="none" dirty="0">
                  <a:solidFill>
                    <a:schemeClr val="bg2"/>
                  </a:solidFill>
                </a:rPr>
                <a:t> </a:t>
              </a:r>
              <a:r>
                <a:rPr lang="en-US" sz="1400" b="1" u="none" dirty="0" err="1">
                  <a:solidFill>
                    <a:schemeClr val="bg2"/>
                  </a:solidFill>
                </a:rPr>
                <a:t>O</a:t>
              </a:r>
              <a:r>
                <a:rPr lang="en-US" sz="1400" b="1" u="none" dirty="0">
                  <a:solidFill>
                    <a:schemeClr val="bg2"/>
                  </a:solidFill>
                </a:rPr>
                <a:t> </a:t>
              </a:r>
              <a:r>
                <a:rPr lang="en-US" sz="1400" b="1" u="none" dirty="0" err="1" smtClean="0">
                  <a:solidFill>
                    <a:schemeClr val="bg2"/>
                  </a:solidFill>
                </a:rPr>
                <a:t>O</a:t>
              </a:r>
              <a:r>
                <a:rPr lang="en-US" sz="1400" b="1" u="none" dirty="0" smtClean="0">
                  <a:solidFill>
                    <a:schemeClr val="bg2"/>
                  </a:solidFill>
                </a:rPr>
                <a:t>   </a:t>
              </a:r>
              <a:r>
                <a:rPr lang="en-US" sz="1400" b="1" u="none" dirty="0" err="1" smtClean="0">
                  <a:solidFill>
                    <a:schemeClr val="bg2"/>
                  </a:solidFill>
                </a:rPr>
                <a:t>O</a:t>
              </a:r>
              <a:r>
                <a:rPr lang="en-US" sz="1400" b="1" u="none" dirty="0" smtClean="0">
                  <a:solidFill>
                    <a:schemeClr val="bg2"/>
                  </a:solidFill>
                </a:rPr>
                <a:t> </a:t>
              </a:r>
              <a:r>
                <a:rPr lang="en-US" sz="1400" b="1" u="none" dirty="0" err="1">
                  <a:solidFill>
                    <a:schemeClr val="bg2"/>
                  </a:solidFill>
                </a:rPr>
                <a:t>O</a:t>
              </a:r>
              <a:r>
                <a:rPr lang="en-US" sz="1400" b="1" u="none" dirty="0">
                  <a:solidFill>
                    <a:schemeClr val="bg2"/>
                  </a:solidFill>
                </a:rPr>
                <a:t> </a:t>
              </a:r>
              <a:r>
                <a:rPr lang="en-US" sz="1400" b="1" u="none" dirty="0" err="1">
                  <a:solidFill>
                    <a:schemeClr val="bg2"/>
                  </a:solidFill>
                </a:rPr>
                <a:t>O</a:t>
              </a:r>
              <a:r>
                <a:rPr lang="en-US" sz="1400" b="1" u="none" dirty="0">
                  <a:solidFill>
                    <a:schemeClr val="bg2"/>
                  </a:solidFill>
                </a:rPr>
                <a:t> </a:t>
              </a:r>
              <a:r>
                <a:rPr lang="en-US" sz="1400" b="1" u="none" dirty="0" err="1">
                  <a:solidFill>
                    <a:schemeClr val="bg2"/>
                  </a:solidFill>
                </a:rPr>
                <a:t>O</a:t>
              </a:r>
              <a:r>
                <a:rPr lang="en-US" sz="1400" b="1" u="none" dirty="0">
                  <a:solidFill>
                    <a:schemeClr val="bg2"/>
                  </a:solidFill>
                </a:rPr>
                <a:t> </a:t>
              </a:r>
              <a:r>
                <a:rPr lang="en-US" sz="1400" b="1" u="none" dirty="0" err="1">
                  <a:solidFill>
                    <a:schemeClr val="bg2"/>
                  </a:solidFill>
                </a:rPr>
                <a:t>O</a:t>
              </a:r>
              <a:r>
                <a:rPr lang="en-US" sz="1400" b="1" u="none" dirty="0">
                  <a:solidFill>
                    <a:schemeClr val="bg2"/>
                  </a:solidFill>
                </a:rPr>
                <a:t> </a:t>
              </a:r>
              <a:r>
                <a:rPr lang="en-US" sz="1400" b="1" u="none" dirty="0" err="1">
                  <a:solidFill>
                    <a:schemeClr val="bg2"/>
                  </a:solidFill>
                </a:rPr>
                <a:t>O</a:t>
              </a:r>
              <a:r>
                <a:rPr lang="en-US" sz="1400" b="1" u="none" dirty="0">
                  <a:solidFill>
                    <a:schemeClr val="bg2"/>
                  </a:solidFill>
                </a:rPr>
                <a:t> </a:t>
              </a:r>
              <a:r>
                <a:rPr lang="en-US" sz="1400" b="1" u="none" dirty="0" err="1">
                  <a:solidFill>
                    <a:schemeClr val="bg2"/>
                  </a:solidFill>
                </a:rPr>
                <a:t>O</a:t>
              </a:r>
              <a:r>
                <a:rPr lang="en-US" sz="1400" b="1" u="none" dirty="0" smtClean="0">
                  <a:solidFill>
                    <a:schemeClr val="bg2"/>
                  </a:solidFill>
                </a:rPr>
                <a:t>  </a:t>
              </a:r>
              <a:endParaRPr lang="en-US" sz="1400" b="1" u="none" dirty="0">
                <a:solidFill>
                  <a:schemeClr val="bg2"/>
                </a:solidFill>
              </a:endParaRPr>
            </a:p>
          </p:txBody>
        </p:sp>
        <p:sp>
          <p:nvSpPr>
            <p:cNvPr id="17" name="Rectangle 16"/>
            <p:cNvSpPr/>
            <p:nvPr/>
          </p:nvSpPr>
          <p:spPr>
            <a:xfrm>
              <a:off x="4084320" y="5791200"/>
              <a:ext cx="2590800" cy="190500"/>
            </a:xfrm>
            <a:prstGeom prst="rect">
              <a:avLst/>
            </a:prstGeom>
            <a:solidFill>
              <a:srgbClr val="92D050"/>
            </a:solidFill>
            <a:ln>
              <a:solidFill>
                <a:srgbClr val="00B050"/>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sz="1400" b="1" u="none" dirty="0">
                  <a:solidFill>
                    <a:schemeClr val="bg2"/>
                  </a:solidFill>
                </a:rPr>
                <a:t>O </a:t>
              </a:r>
              <a:r>
                <a:rPr lang="en-US" sz="1400" b="1" u="none" dirty="0" err="1">
                  <a:solidFill>
                    <a:schemeClr val="bg2"/>
                  </a:solidFill>
                </a:rPr>
                <a:t>O</a:t>
              </a:r>
              <a:r>
                <a:rPr lang="en-US" sz="1400" b="1" u="none" dirty="0">
                  <a:solidFill>
                    <a:schemeClr val="bg2"/>
                  </a:solidFill>
                </a:rPr>
                <a:t> </a:t>
              </a:r>
              <a:r>
                <a:rPr lang="en-US" sz="1400" b="1" u="none" dirty="0" err="1">
                  <a:solidFill>
                    <a:schemeClr val="bg2"/>
                  </a:solidFill>
                </a:rPr>
                <a:t>O</a:t>
              </a:r>
              <a:r>
                <a:rPr lang="en-US" sz="1400" b="1" u="none" dirty="0">
                  <a:solidFill>
                    <a:schemeClr val="bg2"/>
                  </a:solidFill>
                </a:rPr>
                <a:t> </a:t>
              </a:r>
              <a:r>
                <a:rPr lang="en-US" sz="1400" b="1" u="none" dirty="0" err="1">
                  <a:solidFill>
                    <a:schemeClr val="bg2"/>
                  </a:solidFill>
                </a:rPr>
                <a:t>O</a:t>
              </a:r>
              <a:r>
                <a:rPr lang="en-US" sz="1400" b="1" u="none" dirty="0">
                  <a:solidFill>
                    <a:schemeClr val="bg2"/>
                  </a:solidFill>
                </a:rPr>
                <a:t> </a:t>
              </a:r>
              <a:r>
                <a:rPr lang="en-US" sz="1400" b="1" u="none" dirty="0" err="1">
                  <a:solidFill>
                    <a:schemeClr val="bg2"/>
                  </a:solidFill>
                </a:rPr>
                <a:t>O</a:t>
              </a:r>
              <a:r>
                <a:rPr lang="en-US" sz="1400" b="1" u="none" dirty="0">
                  <a:solidFill>
                    <a:schemeClr val="bg2"/>
                  </a:solidFill>
                </a:rPr>
                <a:t> </a:t>
              </a:r>
              <a:r>
                <a:rPr lang="en-US" sz="1400" b="1" u="none" dirty="0" err="1">
                  <a:solidFill>
                    <a:schemeClr val="bg2"/>
                  </a:solidFill>
                </a:rPr>
                <a:t>O</a:t>
              </a:r>
              <a:r>
                <a:rPr lang="en-US" sz="1400" b="1" u="none" dirty="0">
                  <a:solidFill>
                    <a:schemeClr val="bg2"/>
                  </a:solidFill>
                </a:rPr>
                <a:t> </a:t>
              </a:r>
              <a:r>
                <a:rPr lang="en-US" sz="1400" b="1" u="none" dirty="0" err="1" smtClean="0">
                  <a:solidFill>
                    <a:schemeClr val="bg2"/>
                  </a:solidFill>
                </a:rPr>
                <a:t>O</a:t>
              </a:r>
              <a:r>
                <a:rPr lang="en-US" sz="1400" b="1" u="none" dirty="0" smtClean="0">
                  <a:solidFill>
                    <a:schemeClr val="bg2"/>
                  </a:solidFill>
                </a:rPr>
                <a:t>    </a:t>
              </a:r>
              <a:r>
                <a:rPr lang="en-US" sz="1400" b="1" u="none" dirty="0" err="1" smtClean="0">
                  <a:solidFill>
                    <a:schemeClr val="bg2"/>
                  </a:solidFill>
                </a:rPr>
                <a:t>O</a:t>
              </a:r>
              <a:r>
                <a:rPr lang="en-US" sz="1400" b="1" u="none" dirty="0" smtClean="0">
                  <a:solidFill>
                    <a:schemeClr val="bg2"/>
                  </a:solidFill>
                </a:rPr>
                <a:t> </a:t>
              </a:r>
              <a:r>
                <a:rPr lang="en-US" sz="1400" b="1" u="none" dirty="0" err="1">
                  <a:solidFill>
                    <a:schemeClr val="bg2"/>
                  </a:solidFill>
                </a:rPr>
                <a:t>O</a:t>
              </a:r>
              <a:r>
                <a:rPr lang="en-US" sz="1400" b="1" u="none" dirty="0">
                  <a:solidFill>
                    <a:schemeClr val="bg2"/>
                  </a:solidFill>
                </a:rPr>
                <a:t> </a:t>
              </a:r>
              <a:r>
                <a:rPr lang="en-US" sz="1400" b="1" u="none" dirty="0" err="1">
                  <a:solidFill>
                    <a:schemeClr val="bg2"/>
                  </a:solidFill>
                </a:rPr>
                <a:t>O</a:t>
              </a:r>
              <a:r>
                <a:rPr lang="en-US" sz="1400" b="1" u="none" dirty="0">
                  <a:solidFill>
                    <a:schemeClr val="bg2"/>
                  </a:solidFill>
                </a:rPr>
                <a:t> </a:t>
              </a:r>
              <a:r>
                <a:rPr lang="en-US" sz="1400" b="1" u="none" dirty="0" err="1">
                  <a:solidFill>
                    <a:schemeClr val="bg2"/>
                  </a:solidFill>
                </a:rPr>
                <a:t>O</a:t>
              </a:r>
              <a:r>
                <a:rPr lang="en-US" sz="1400" b="1" u="none" dirty="0">
                  <a:solidFill>
                    <a:schemeClr val="bg2"/>
                  </a:solidFill>
                </a:rPr>
                <a:t> </a:t>
              </a:r>
              <a:r>
                <a:rPr lang="en-US" sz="1400" b="1" u="none" dirty="0" err="1">
                  <a:solidFill>
                    <a:schemeClr val="bg2"/>
                  </a:solidFill>
                </a:rPr>
                <a:t>O</a:t>
              </a:r>
              <a:r>
                <a:rPr lang="en-US" sz="1400" b="1" u="none" dirty="0">
                  <a:solidFill>
                    <a:schemeClr val="bg2"/>
                  </a:solidFill>
                </a:rPr>
                <a:t> </a:t>
              </a:r>
              <a:r>
                <a:rPr lang="en-US" sz="1400" b="1" u="none" dirty="0" err="1">
                  <a:solidFill>
                    <a:schemeClr val="bg2"/>
                  </a:solidFill>
                </a:rPr>
                <a:t>O</a:t>
              </a:r>
              <a:r>
                <a:rPr lang="en-US" sz="1400" b="1" u="none" dirty="0">
                  <a:solidFill>
                    <a:schemeClr val="bg2"/>
                  </a:solidFill>
                </a:rPr>
                <a:t> </a:t>
              </a:r>
              <a:r>
                <a:rPr lang="en-US" sz="1400" b="1" u="none" dirty="0" err="1" smtClean="0">
                  <a:solidFill>
                    <a:schemeClr val="bg2"/>
                  </a:solidFill>
                </a:rPr>
                <a:t>O</a:t>
              </a:r>
              <a:r>
                <a:rPr lang="en-US" sz="1400" b="1" u="none" dirty="0" smtClean="0">
                  <a:solidFill>
                    <a:schemeClr val="bg2"/>
                  </a:solidFill>
                </a:rPr>
                <a:t> </a:t>
              </a:r>
              <a:endParaRPr lang="en-US" sz="1400" b="1" u="none" dirty="0">
                <a:solidFill>
                  <a:schemeClr val="bg2"/>
                </a:solidFill>
              </a:endParaRPr>
            </a:p>
          </p:txBody>
        </p:sp>
      </p:grpSp>
      <p:grpSp>
        <p:nvGrpSpPr>
          <p:cNvPr id="24" name="Group 23"/>
          <p:cNvGrpSpPr/>
          <p:nvPr/>
        </p:nvGrpSpPr>
        <p:grpSpPr>
          <a:xfrm>
            <a:off x="1727484" y="3379586"/>
            <a:ext cx="6390640" cy="447040"/>
            <a:chOff x="1534160" y="5839460"/>
            <a:chExt cx="6390640" cy="447040"/>
          </a:xfrm>
        </p:grpSpPr>
        <p:sp>
          <p:nvSpPr>
            <p:cNvPr id="16" name="Rectangle 15"/>
            <p:cNvSpPr/>
            <p:nvPr/>
          </p:nvSpPr>
          <p:spPr>
            <a:xfrm>
              <a:off x="1534160" y="6096000"/>
              <a:ext cx="6390640" cy="190500"/>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sz="1400" b="1" u="none" dirty="0">
                  <a:solidFill>
                    <a:schemeClr val="bg2"/>
                  </a:solidFill>
                </a:rPr>
                <a:t>O </a:t>
              </a:r>
              <a:r>
                <a:rPr lang="en-US" sz="1400" b="1" u="none" dirty="0" err="1">
                  <a:solidFill>
                    <a:schemeClr val="bg2"/>
                  </a:solidFill>
                </a:rPr>
                <a:t>O</a:t>
              </a:r>
              <a:r>
                <a:rPr lang="en-US" sz="1400" b="1" u="none" dirty="0">
                  <a:solidFill>
                    <a:schemeClr val="bg2"/>
                  </a:solidFill>
                </a:rPr>
                <a:t> </a:t>
              </a:r>
              <a:r>
                <a:rPr lang="en-US" sz="1400" b="1" u="none" dirty="0" err="1">
                  <a:solidFill>
                    <a:schemeClr val="bg2"/>
                  </a:solidFill>
                </a:rPr>
                <a:t>O</a:t>
              </a:r>
              <a:r>
                <a:rPr lang="en-US" sz="1400" b="1" u="none" dirty="0">
                  <a:solidFill>
                    <a:schemeClr val="bg2"/>
                  </a:solidFill>
                </a:rPr>
                <a:t> </a:t>
              </a:r>
              <a:r>
                <a:rPr lang="en-US" sz="1400" b="1" u="none" dirty="0" err="1">
                  <a:solidFill>
                    <a:schemeClr val="bg2"/>
                  </a:solidFill>
                </a:rPr>
                <a:t>O</a:t>
              </a:r>
              <a:r>
                <a:rPr lang="en-US" sz="1400" b="1" u="none" dirty="0">
                  <a:solidFill>
                    <a:schemeClr val="bg2"/>
                  </a:solidFill>
                </a:rPr>
                <a:t> </a:t>
              </a:r>
              <a:r>
                <a:rPr lang="en-US" sz="1400" b="1" u="none" dirty="0" err="1">
                  <a:solidFill>
                    <a:schemeClr val="bg2"/>
                  </a:solidFill>
                </a:rPr>
                <a:t>O</a:t>
              </a:r>
              <a:r>
                <a:rPr lang="en-US" sz="1400" b="1" u="none" dirty="0">
                  <a:solidFill>
                    <a:schemeClr val="bg2"/>
                  </a:solidFill>
                </a:rPr>
                <a:t> </a:t>
              </a:r>
              <a:r>
                <a:rPr lang="en-US" sz="1400" b="1" u="none" dirty="0" err="1">
                  <a:solidFill>
                    <a:schemeClr val="bg2"/>
                  </a:solidFill>
                </a:rPr>
                <a:t>O</a:t>
              </a:r>
              <a:r>
                <a:rPr lang="en-US" sz="1400" b="1" u="none" dirty="0">
                  <a:solidFill>
                    <a:schemeClr val="bg2"/>
                  </a:solidFill>
                </a:rPr>
                <a:t> </a:t>
              </a:r>
              <a:r>
                <a:rPr lang="en-US" sz="1400" b="1" u="none" dirty="0" err="1" smtClean="0">
                  <a:solidFill>
                    <a:schemeClr val="bg2"/>
                  </a:solidFill>
                </a:rPr>
                <a:t>O</a:t>
              </a:r>
              <a:r>
                <a:rPr lang="en-US" sz="1400" b="1" u="none" dirty="0" smtClean="0">
                  <a:solidFill>
                    <a:schemeClr val="bg2"/>
                  </a:solidFill>
                </a:rPr>
                <a:t>    </a:t>
              </a:r>
              <a:r>
                <a:rPr lang="en-US" sz="1400" b="1" u="none" dirty="0" err="1" smtClean="0">
                  <a:solidFill>
                    <a:schemeClr val="bg2"/>
                  </a:solidFill>
                </a:rPr>
                <a:t>O</a:t>
              </a:r>
              <a:r>
                <a:rPr lang="en-US" sz="1400" b="1" u="none" dirty="0" smtClean="0">
                  <a:solidFill>
                    <a:schemeClr val="bg2"/>
                  </a:solidFill>
                </a:rPr>
                <a:t> </a:t>
              </a:r>
              <a:r>
                <a:rPr lang="en-US" sz="1400" b="1" u="none" dirty="0" err="1">
                  <a:solidFill>
                    <a:schemeClr val="bg2"/>
                  </a:solidFill>
                </a:rPr>
                <a:t>O</a:t>
              </a:r>
              <a:r>
                <a:rPr lang="en-US" sz="1400" b="1" u="none" dirty="0">
                  <a:solidFill>
                    <a:schemeClr val="bg2"/>
                  </a:solidFill>
                </a:rPr>
                <a:t> </a:t>
              </a:r>
              <a:r>
                <a:rPr lang="en-US" sz="1400" b="1" u="none" dirty="0" err="1">
                  <a:solidFill>
                    <a:schemeClr val="bg2"/>
                  </a:solidFill>
                </a:rPr>
                <a:t>O</a:t>
              </a:r>
              <a:r>
                <a:rPr lang="en-US" sz="1400" b="1" u="none" dirty="0">
                  <a:solidFill>
                    <a:schemeClr val="bg2"/>
                  </a:solidFill>
                </a:rPr>
                <a:t> </a:t>
              </a:r>
              <a:r>
                <a:rPr lang="en-US" sz="1400" b="1" u="none" dirty="0" err="1">
                  <a:solidFill>
                    <a:schemeClr val="bg2"/>
                  </a:solidFill>
                </a:rPr>
                <a:t>O</a:t>
              </a:r>
              <a:r>
                <a:rPr lang="en-US" sz="1400" b="1" u="none" dirty="0">
                  <a:solidFill>
                    <a:schemeClr val="bg2"/>
                  </a:solidFill>
                </a:rPr>
                <a:t> </a:t>
              </a:r>
              <a:r>
                <a:rPr lang="en-US" sz="1400" b="1" u="none" dirty="0" err="1">
                  <a:solidFill>
                    <a:schemeClr val="bg2"/>
                  </a:solidFill>
                </a:rPr>
                <a:t>O</a:t>
              </a:r>
              <a:r>
                <a:rPr lang="en-US" sz="1400" b="1" u="none" dirty="0">
                  <a:solidFill>
                    <a:schemeClr val="bg2"/>
                  </a:solidFill>
                </a:rPr>
                <a:t> </a:t>
              </a:r>
              <a:r>
                <a:rPr lang="en-US" sz="1400" b="1" u="none" dirty="0" err="1">
                  <a:solidFill>
                    <a:schemeClr val="bg2"/>
                  </a:solidFill>
                </a:rPr>
                <a:t>O</a:t>
              </a:r>
              <a:r>
                <a:rPr lang="en-US" sz="1400" b="1" u="none" dirty="0">
                  <a:solidFill>
                    <a:schemeClr val="bg2"/>
                  </a:solidFill>
                </a:rPr>
                <a:t> </a:t>
              </a:r>
              <a:r>
                <a:rPr lang="en-US" sz="1400" b="1" u="none" dirty="0" err="1" smtClean="0">
                  <a:solidFill>
                    <a:schemeClr val="bg2"/>
                  </a:solidFill>
                </a:rPr>
                <a:t>O</a:t>
              </a:r>
              <a:r>
                <a:rPr lang="en-US" sz="1400" b="1" u="none" dirty="0" smtClean="0">
                  <a:solidFill>
                    <a:schemeClr val="bg2"/>
                  </a:solidFill>
                </a:rPr>
                <a:t>     </a:t>
              </a:r>
              <a:r>
                <a:rPr lang="en-US" sz="1400" b="1" u="none" dirty="0" err="1" smtClean="0">
                  <a:solidFill>
                    <a:schemeClr val="bg2"/>
                  </a:solidFill>
                </a:rPr>
                <a:t>O</a:t>
              </a:r>
              <a:r>
                <a:rPr lang="en-US" sz="1400" b="1" u="none" dirty="0" smtClean="0">
                  <a:solidFill>
                    <a:schemeClr val="bg2"/>
                  </a:solidFill>
                </a:rPr>
                <a:t> </a:t>
              </a:r>
              <a:r>
                <a:rPr lang="en-US" sz="1400" b="1" u="none" dirty="0" err="1">
                  <a:solidFill>
                    <a:schemeClr val="bg2"/>
                  </a:solidFill>
                </a:rPr>
                <a:t>O</a:t>
              </a:r>
              <a:r>
                <a:rPr lang="en-US" sz="1400" b="1" u="none" dirty="0">
                  <a:solidFill>
                    <a:schemeClr val="bg2"/>
                  </a:solidFill>
                </a:rPr>
                <a:t> </a:t>
              </a:r>
              <a:r>
                <a:rPr lang="en-US" sz="1400" b="1" u="none" dirty="0" err="1">
                  <a:solidFill>
                    <a:schemeClr val="bg2"/>
                  </a:solidFill>
                </a:rPr>
                <a:t>O</a:t>
              </a:r>
              <a:r>
                <a:rPr lang="en-US" sz="1400" b="1" u="none" dirty="0">
                  <a:solidFill>
                    <a:schemeClr val="bg2"/>
                  </a:solidFill>
                </a:rPr>
                <a:t> </a:t>
              </a:r>
              <a:r>
                <a:rPr lang="en-US" sz="1400" b="1" u="none" dirty="0" err="1">
                  <a:solidFill>
                    <a:schemeClr val="bg2"/>
                  </a:solidFill>
                </a:rPr>
                <a:t>O</a:t>
              </a:r>
              <a:r>
                <a:rPr lang="en-US" sz="1400" b="1" u="none" dirty="0">
                  <a:solidFill>
                    <a:schemeClr val="bg2"/>
                  </a:solidFill>
                </a:rPr>
                <a:t> </a:t>
              </a:r>
              <a:r>
                <a:rPr lang="en-US" sz="1400" b="1" u="none" dirty="0" err="1">
                  <a:solidFill>
                    <a:schemeClr val="bg2"/>
                  </a:solidFill>
                </a:rPr>
                <a:t>O</a:t>
              </a:r>
              <a:r>
                <a:rPr lang="en-US" sz="1400" b="1" u="none" dirty="0">
                  <a:solidFill>
                    <a:schemeClr val="bg2"/>
                  </a:solidFill>
                </a:rPr>
                <a:t> </a:t>
              </a:r>
              <a:r>
                <a:rPr lang="en-US" sz="1400" b="1" u="none" dirty="0" err="1">
                  <a:solidFill>
                    <a:schemeClr val="bg2"/>
                  </a:solidFill>
                </a:rPr>
                <a:t>O</a:t>
              </a:r>
              <a:r>
                <a:rPr lang="en-US" sz="1400" b="1" u="none" dirty="0">
                  <a:solidFill>
                    <a:schemeClr val="bg2"/>
                  </a:solidFill>
                </a:rPr>
                <a:t> </a:t>
              </a:r>
              <a:r>
                <a:rPr lang="en-US" sz="1400" b="1" u="none" dirty="0" err="1" smtClean="0">
                  <a:solidFill>
                    <a:schemeClr val="bg2"/>
                  </a:solidFill>
                </a:rPr>
                <a:t>O</a:t>
              </a:r>
              <a:r>
                <a:rPr lang="en-US" sz="1400" b="1" u="none" dirty="0" smtClean="0">
                  <a:solidFill>
                    <a:schemeClr val="bg2"/>
                  </a:solidFill>
                </a:rPr>
                <a:t>     </a:t>
              </a:r>
              <a:r>
                <a:rPr lang="en-US" sz="1400" b="1" u="none" dirty="0" err="1" smtClean="0">
                  <a:solidFill>
                    <a:schemeClr val="bg2"/>
                  </a:solidFill>
                </a:rPr>
                <a:t>O</a:t>
              </a:r>
              <a:r>
                <a:rPr lang="en-US" sz="1400" b="1" u="none" dirty="0" smtClean="0">
                  <a:solidFill>
                    <a:schemeClr val="bg2"/>
                  </a:solidFill>
                </a:rPr>
                <a:t> </a:t>
              </a:r>
              <a:r>
                <a:rPr lang="en-US" sz="1400" b="1" u="none" dirty="0" err="1">
                  <a:solidFill>
                    <a:schemeClr val="bg2"/>
                  </a:solidFill>
                </a:rPr>
                <a:t>O</a:t>
              </a:r>
              <a:r>
                <a:rPr lang="en-US" sz="1400" b="1" u="none" dirty="0">
                  <a:solidFill>
                    <a:schemeClr val="bg2"/>
                  </a:solidFill>
                </a:rPr>
                <a:t> </a:t>
              </a:r>
              <a:r>
                <a:rPr lang="en-US" sz="1400" b="1" u="none" dirty="0" err="1">
                  <a:solidFill>
                    <a:schemeClr val="bg2"/>
                  </a:solidFill>
                </a:rPr>
                <a:t>O</a:t>
              </a:r>
              <a:r>
                <a:rPr lang="en-US" sz="1400" b="1" u="none" dirty="0">
                  <a:solidFill>
                    <a:schemeClr val="bg2"/>
                  </a:solidFill>
                </a:rPr>
                <a:t> </a:t>
              </a:r>
              <a:r>
                <a:rPr lang="en-US" sz="1400" b="1" u="none" dirty="0" err="1">
                  <a:solidFill>
                    <a:schemeClr val="bg2"/>
                  </a:solidFill>
                </a:rPr>
                <a:t>O</a:t>
              </a:r>
              <a:r>
                <a:rPr lang="en-US" sz="1400" b="1" u="none" dirty="0">
                  <a:solidFill>
                    <a:schemeClr val="bg2"/>
                  </a:solidFill>
                </a:rPr>
                <a:t> </a:t>
              </a:r>
              <a:r>
                <a:rPr lang="en-US" sz="1400" b="1" u="none" dirty="0" err="1">
                  <a:solidFill>
                    <a:schemeClr val="bg2"/>
                  </a:solidFill>
                </a:rPr>
                <a:t>O</a:t>
              </a:r>
              <a:r>
                <a:rPr lang="en-US" sz="1400" b="1" u="none" dirty="0">
                  <a:solidFill>
                    <a:schemeClr val="bg2"/>
                  </a:solidFill>
                </a:rPr>
                <a:t> </a:t>
              </a:r>
              <a:r>
                <a:rPr lang="en-US" sz="1400" b="1" u="none" dirty="0" err="1">
                  <a:solidFill>
                    <a:schemeClr val="bg2"/>
                  </a:solidFill>
                </a:rPr>
                <a:t>O</a:t>
              </a:r>
              <a:r>
                <a:rPr lang="en-US" sz="1400" b="1" u="none" dirty="0">
                  <a:solidFill>
                    <a:schemeClr val="bg2"/>
                  </a:solidFill>
                </a:rPr>
                <a:t> </a:t>
              </a:r>
              <a:r>
                <a:rPr lang="en-US" sz="1400" b="1" u="none" dirty="0" err="1" smtClean="0">
                  <a:solidFill>
                    <a:schemeClr val="bg2"/>
                  </a:solidFill>
                </a:rPr>
                <a:t>O</a:t>
              </a:r>
              <a:r>
                <a:rPr lang="en-US" sz="1400" b="1" u="none" dirty="0" smtClean="0">
                  <a:solidFill>
                    <a:schemeClr val="bg2"/>
                  </a:solidFill>
                </a:rPr>
                <a:t>   </a:t>
              </a:r>
              <a:r>
                <a:rPr lang="en-US" sz="1400" b="1" u="none" dirty="0" err="1" smtClean="0">
                  <a:solidFill>
                    <a:schemeClr val="bg2"/>
                  </a:solidFill>
                </a:rPr>
                <a:t>O</a:t>
              </a:r>
              <a:r>
                <a:rPr lang="en-US" sz="1400" b="1" u="none" dirty="0" smtClean="0">
                  <a:solidFill>
                    <a:schemeClr val="bg2"/>
                  </a:solidFill>
                </a:rPr>
                <a:t> </a:t>
              </a:r>
              <a:r>
                <a:rPr lang="en-US" sz="1400" b="1" u="none" dirty="0" err="1">
                  <a:solidFill>
                    <a:schemeClr val="bg2"/>
                  </a:solidFill>
                </a:rPr>
                <a:t>O</a:t>
              </a:r>
              <a:r>
                <a:rPr lang="en-US" sz="1400" b="1" u="none" dirty="0">
                  <a:solidFill>
                    <a:schemeClr val="bg2"/>
                  </a:solidFill>
                </a:rPr>
                <a:t> </a:t>
              </a:r>
              <a:r>
                <a:rPr lang="en-US" sz="1400" b="1" u="none" dirty="0" err="1">
                  <a:solidFill>
                    <a:schemeClr val="bg2"/>
                  </a:solidFill>
                </a:rPr>
                <a:t>O</a:t>
              </a:r>
              <a:r>
                <a:rPr lang="en-US" sz="1400" b="1" u="none" dirty="0">
                  <a:solidFill>
                    <a:schemeClr val="bg2"/>
                  </a:solidFill>
                </a:rPr>
                <a:t> </a:t>
              </a:r>
              <a:r>
                <a:rPr lang="en-US" sz="1400" b="1" u="none" dirty="0" err="1">
                  <a:solidFill>
                    <a:schemeClr val="bg2"/>
                  </a:solidFill>
                </a:rPr>
                <a:t>O</a:t>
              </a:r>
              <a:r>
                <a:rPr lang="en-US" sz="1400" b="1" u="none" dirty="0">
                  <a:solidFill>
                    <a:schemeClr val="bg2"/>
                  </a:solidFill>
                </a:rPr>
                <a:t> </a:t>
              </a:r>
              <a:r>
                <a:rPr lang="en-US" sz="1400" b="1" u="none" dirty="0" err="1">
                  <a:solidFill>
                    <a:schemeClr val="bg2"/>
                  </a:solidFill>
                </a:rPr>
                <a:t>O</a:t>
              </a:r>
              <a:r>
                <a:rPr lang="en-US" sz="1400" b="1" u="none" dirty="0">
                  <a:solidFill>
                    <a:schemeClr val="bg2"/>
                  </a:solidFill>
                </a:rPr>
                <a:t> </a:t>
              </a:r>
              <a:r>
                <a:rPr lang="en-US" sz="1400" b="1" u="none" dirty="0" err="1">
                  <a:solidFill>
                    <a:schemeClr val="bg2"/>
                  </a:solidFill>
                </a:rPr>
                <a:t>O</a:t>
              </a:r>
              <a:r>
                <a:rPr lang="en-US" sz="1400" b="1" u="none" dirty="0">
                  <a:solidFill>
                    <a:schemeClr val="bg2"/>
                  </a:solidFill>
                </a:rPr>
                <a:t> </a:t>
              </a:r>
              <a:r>
                <a:rPr lang="en-US" sz="1400" b="1" u="none" dirty="0" err="1">
                  <a:solidFill>
                    <a:schemeClr val="bg2"/>
                  </a:solidFill>
                </a:rPr>
                <a:t>O</a:t>
              </a:r>
              <a:r>
                <a:rPr lang="en-US" sz="1400" b="1" u="none" dirty="0" smtClean="0">
                  <a:solidFill>
                    <a:schemeClr val="bg2"/>
                  </a:solidFill>
                </a:rPr>
                <a:t>  </a:t>
              </a:r>
              <a:endParaRPr lang="en-US" sz="1400" b="1" u="none" dirty="0">
                <a:solidFill>
                  <a:schemeClr val="bg2"/>
                </a:solidFill>
              </a:endParaRPr>
            </a:p>
          </p:txBody>
        </p:sp>
        <p:sp>
          <p:nvSpPr>
            <p:cNvPr id="20" name="Rectangle 19"/>
            <p:cNvSpPr/>
            <p:nvPr/>
          </p:nvSpPr>
          <p:spPr>
            <a:xfrm>
              <a:off x="5334000" y="5839460"/>
              <a:ext cx="2590800" cy="190500"/>
            </a:xfrm>
            <a:prstGeom prst="rect">
              <a:avLst/>
            </a:prstGeom>
            <a:solidFill>
              <a:srgbClr val="92D050"/>
            </a:solidFill>
            <a:ln>
              <a:solidFill>
                <a:srgbClr val="00B050"/>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sz="1400" b="1" u="none" dirty="0">
                  <a:solidFill>
                    <a:schemeClr val="bg2"/>
                  </a:solidFill>
                </a:rPr>
                <a:t>O </a:t>
              </a:r>
              <a:r>
                <a:rPr lang="en-US" sz="1400" b="1" u="none" dirty="0" err="1">
                  <a:solidFill>
                    <a:schemeClr val="bg2"/>
                  </a:solidFill>
                </a:rPr>
                <a:t>O</a:t>
              </a:r>
              <a:r>
                <a:rPr lang="en-US" sz="1400" b="1" u="none" dirty="0">
                  <a:solidFill>
                    <a:schemeClr val="bg2"/>
                  </a:solidFill>
                </a:rPr>
                <a:t> </a:t>
              </a:r>
              <a:r>
                <a:rPr lang="en-US" sz="1400" b="1" u="none" dirty="0" err="1">
                  <a:solidFill>
                    <a:schemeClr val="bg2"/>
                  </a:solidFill>
                </a:rPr>
                <a:t>O</a:t>
              </a:r>
              <a:r>
                <a:rPr lang="en-US" sz="1400" b="1" u="none" dirty="0">
                  <a:solidFill>
                    <a:schemeClr val="bg2"/>
                  </a:solidFill>
                </a:rPr>
                <a:t> </a:t>
              </a:r>
              <a:r>
                <a:rPr lang="en-US" sz="1400" b="1" u="none" dirty="0" err="1">
                  <a:solidFill>
                    <a:schemeClr val="bg2"/>
                  </a:solidFill>
                </a:rPr>
                <a:t>O</a:t>
              </a:r>
              <a:r>
                <a:rPr lang="en-US" sz="1400" b="1" u="none" dirty="0">
                  <a:solidFill>
                    <a:schemeClr val="bg2"/>
                  </a:solidFill>
                </a:rPr>
                <a:t> </a:t>
              </a:r>
              <a:r>
                <a:rPr lang="en-US" sz="1400" b="1" u="none" dirty="0" err="1">
                  <a:solidFill>
                    <a:schemeClr val="bg2"/>
                  </a:solidFill>
                </a:rPr>
                <a:t>O</a:t>
              </a:r>
              <a:r>
                <a:rPr lang="en-US" sz="1400" b="1" u="none" dirty="0">
                  <a:solidFill>
                    <a:schemeClr val="bg2"/>
                  </a:solidFill>
                </a:rPr>
                <a:t> </a:t>
              </a:r>
              <a:r>
                <a:rPr lang="en-US" sz="1400" b="1" u="none" dirty="0" err="1">
                  <a:solidFill>
                    <a:schemeClr val="bg2"/>
                  </a:solidFill>
                </a:rPr>
                <a:t>O</a:t>
              </a:r>
              <a:r>
                <a:rPr lang="en-US" sz="1400" b="1" u="none" dirty="0">
                  <a:solidFill>
                    <a:schemeClr val="bg2"/>
                  </a:solidFill>
                </a:rPr>
                <a:t> </a:t>
              </a:r>
              <a:r>
                <a:rPr lang="en-US" sz="1400" b="1" u="none" dirty="0" err="1" smtClean="0">
                  <a:solidFill>
                    <a:schemeClr val="bg2"/>
                  </a:solidFill>
                </a:rPr>
                <a:t>O</a:t>
              </a:r>
              <a:r>
                <a:rPr lang="en-US" sz="1400" b="1" u="none" dirty="0" smtClean="0">
                  <a:solidFill>
                    <a:schemeClr val="bg2"/>
                  </a:solidFill>
                </a:rPr>
                <a:t>    </a:t>
              </a:r>
              <a:r>
                <a:rPr lang="en-US" sz="1400" b="1" u="none" dirty="0" err="1" smtClean="0">
                  <a:solidFill>
                    <a:schemeClr val="bg2"/>
                  </a:solidFill>
                </a:rPr>
                <a:t>O</a:t>
              </a:r>
              <a:r>
                <a:rPr lang="en-US" sz="1400" b="1" u="none" dirty="0" smtClean="0">
                  <a:solidFill>
                    <a:schemeClr val="bg2"/>
                  </a:solidFill>
                </a:rPr>
                <a:t> </a:t>
              </a:r>
              <a:r>
                <a:rPr lang="en-US" sz="1400" b="1" u="none" dirty="0" err="1">
                  <a:solidFill>
                    <a:schemeClr val="bg2"/>
                  </a:solidFill>
                </a:rPr>
                <a:t>O</a:t>
              </a:r>
              <a:r>
                <a:rPr lang="en-US" sz="1400" b="1" u="none" dirty="0">
                  <a:solidFill>
                    <a:schemeClr val="bg2"/>
                  </a:solidFill>
                </a:rPr>
                <a:t> </a:t>
              </a:r>
              <a:r>
                <a:rPr lang="en-US" sz="1400" b="1" u="none" dirty="0" err="1">
                  <a:solidFill>
                    <a:schemeClr val="bg2"/>
                  </a:solidFill>
                </a:rPr>
                <a:t>O</a:t>
              </a:r>
              <a:r>
                <a:rPr lang="en-US" sz="1400" b="1" u="none" dirty="0">
                  <a:solidFill>
                    <a:schemeClr val="bg2"/>
                  </a:solidFill>
                </a:rPr>
                <a:t> </a:t>
              </a:r>
              <a:r>
                <a:rPr lang="en-US" sz="1400" b="1" u="none" dirty="0" err="1">
                  <a:solidFill>
                    <a:schemeClr val="bg2"/>
                  </a:solidFill>
                </a:rPr>
                <a:t>O</a:t>
              </a:r>
              <a:r>
                <a:rPr lang="en-US" sz="1400" b="1" u="none" dirty="0">
                  <a:solidFill>
                    <a:schemeClr val="bg2"/>
                  </a:solidFill>
                </a:rPr>
                <a:t> </a:t>
              </a:r>
              <a:r>
                <a:rPr lang="en-US" sz="1400" b="1" u="none" dirty="0" err="1">
                  <a:solidFill>
                    <a:schemeClr val="bg2"/>
                  </a:solidFill>
                </a:rPr>
                <a:t>O</a:t>
              </a:r>
              <a:r>
                <a:rPr lang="en-US" sz="1400" b="1" u="none" dirty="0">
                  <a:solidFill>
                    <a:schemeClr val="bg2"/>
                  </a:solidFill>
                </a:rPr>
                <a:t> </a:t>
              </a:r>
              <a:r>
                <a:rPr lang="en-US" sz="1400" b="1" u="none" dirty="0" err="1">
                  <a:solidFill>
                    <a:schemeClr val="bg2"/>
                  </a:solidFill>
                </a:rPr>
                <a:t>O</a:t>
              </a:r>
              <a:r>
                <a:rPr lang="en-US" sz="1400" b="1" u="none" dirty="0">
                  <a:solidFill>
                    <a:schemeClr val="bg2"/>
                  </a:solidFill>
                </a:rPr>
                <a:t> </a:t>
              </a:r>
              <a:r>
                <a:rPr lang="en-US" sz="1400" b="1" u="none" dirty="0" err="1" smtClean="0">
                  <a:solidFill>
                    <a:schemeClr val="bg2"/>
                  </a:solidFill>
                </a:rPr>
                <a:t>O</a:t>
              </a:r>
              <a:r>
                <a:rPr lang="en-US" sz="1400" b="1" u="none" dirty="0" smtClean="0">
                  <a:solidFill>
                    <a:schemeClr val="bg2"/>
                  </a:solidFill>
                </a:rPr>
                <a:t> </a:t>
              </a:r>
              <a:endParaRPr lang="en-US" sz="1400" b="1" u="none" dirty="0">
                <a:solidFill>
                  <a:schemeClr val="bg2"/>
                </a:solidFill>
              </a:endParaRPr>
            </a:p>
          </p:txBody>
        </p:sp>
      </p:grpSp>
      <p:sp>
        <p:nvSpPr>
          <p:cNvPr id="25" name="Rounded Rectangle 24"/>
          <p:cNvSpPr/>
          <p:nvPr/>
        </p:nvSpPr>
        <p:spPr>
          <a:xfrm>
            <a:off x="1636044" y="3247506"/>
            <a:ext cx="2672080" cy="685800"/>
          </a:xfrm>
          <a:prstGeom prst="roundRect">
            <a:avLst/>
          </a:prstGeom>
          <a:noFill/>
          <a:ln>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ounded Rectangle 25"/>
          <p:cNvSpPr/>
          <p:nvPr/>
        </p:nvSpPr>
        <p:spPr>
          <a:xfrm>
            <a:off x="3043204" y="3247506"/>
            <a:ext cx="2529840" cy="685800"/>
          </a:xfrm>
          <a:prstGeom prst="roundRect">
            <a:avLst/>
          </a:prstGeom>
          <a:noFill/>
          <a:ln>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27" name="Rounded Rectangle 26"/>
          <p:cNvSpPr/>
          <p:nvPr/>
        </p:nvSpPr>
        <p:spPr>
          <a:xfrm>
            <a:off x="4308124" y="3217026"/>
            <a:ext cx="2529840" cy="685800"/>
          </a:xfrm>
          <a:prstGeom prst="roundRect">
            <a:avLst/>
          </a:prstGeom>
          <a:noFill/>
          <a:ln>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28" name="Rounded Rectangle 27"/>
          <p:cNvSpPr/>
          <p:nvPr/>
        </p:nvSpPr>
        <p:spPr>
          <a:xfrm>
            <a:off x="5578124" y="3217026"/>
            <a:ext cx="2529840" cy="685800"/>
          </a:xfrm>
          <a:prstGeom prst="roundRect">
            <a:avLst/>
          </a:prstGeom>
          <a:noFill/>
          <a:ln>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mc:AlternateContent xmlns:mc="http://schemas.openxmlformats.org/markup-compatibility/2006" xmlns:a14="http://schemas.microsoft.com/office/drawing/2010/main">
        <mc:Choice Requires="a14">
          <p:sp>
            <p:nvSpPr>
              <p:cNvPr id="29" name="TextBox 28"/>
              <p:cNvSpPr txBox="1"/>
              <p:nvPr/>
            </p:nvSpPr>
            <p:spPr>
              <a:xfrm>
                <a:off x="1969896" y="3938547"/>
                <a:ext cx="1717842"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sz="1800" b="0" i="1" u="none" smtClean="0">
                              <a:latin typeface="Cambria Math" charset="0"/>
                            </a:rPr>
                          </m:ctrlPr>
                        </m:sSubPr>
                        <m:e>
                          <m:r>
                            <a:rPr lang="en-US" sz="1800" b="0" i="1" u="none" smtClean="0">
                              <a:latin typeface="Cambria Math"/>
                            </a:rPr>
                            <m:t>𝑐</m:t>
                          </m:r>
                        </m:e>
                        <m:sub>
                          <m:r>
                            <a:rPr lang="en-US" sz="1800" b="0" i="1" u="none" smtClean="0">
                              <a:latin typeface="Cambria Math"/>
                            </a:rPr>
                            <m:t>1</m:t>
                          </m:r>
                        </m:sub>
                      </m:sSub>
                      <m:r>
                        <a:rPr lang="en-US" sz="1800" b="0" i="1" u="none" smtClean="0">
                          <a:latin typeface="Cambria Math"/>
                        </a:rPr>
                        <m:t>=</m:t>
                      </m:r>
                      <m:r>
                        <a:rPr lang="en-US" sz="1800" b="0" i="1" u="none" smtClean="0">
                          <a:latin typeface="Cambria Math"/>
                        </a:rPr>
                        <m:t>𝑓</m:t>
                      </m:r>
                      <m:r>
                        <a:rPr lang="en-US" sz="1800" b="0" i="1" u="none" smtClean="0">
                          <a:latin typeface="Cambria Math"/>
                        </a:rPr>
                        <m:t>(</m:t>
                      </m:r>
                      <m:r>
                        <a:rPr lang="en-US" sz="1800" b="0" i="1" u="none" smtClean="0">
                          <a:latin typeface="Cambria Math"/>
                        </a:rPr>
                        <m:t>𝑤</m:t>
                      </m:r>
                      <m:r>
                        <a:rPr lang="en-US" sz="1800" b="0" i="1" u="none" smtClean="0">
                          <a:latin typeface="Cambria Math"/>
                        </a:rPr>
                        <m:t>.</m:t>
                      </m:r>
                      <m:sSub>
                        <m:sSubPr>
                          <m:ctrlPr>
                            <a:rPr lang="en-US" sz="1800" b="0" i="1" u="none" smtClean="0">
                              <a:latin typeface="Cambria Math" charset="0"/>
                            </a:rPr>
                          </m:ctrlPr>
                        </m:sSubPr>
                        <m:e>
                          <m:r>
                            <a:rPr lang="en-US" sz="1800" b="0" i="1" u="none" smtClean="0">
                              <a:latin typeface="Cambria Math"/>
                            </a:rPr>
                            <m:t>𝑥</m:t>
                          </m:r>
                        </m:e>
                        <m:sub>
                          <m:r>
                            <a:rPr lang="en-US" sz="1800" b="0" i="1" u="none" smtClean="0">
                              <a:latin typeface="Cambria Math"/>
                            </a:rPr>
                            <m:t>1:</m:t>
                          </m:r>
                          <m:r>
                            <a:rPr lang="en-US" sz="1800" b="0" i="1" u="none" smtClean="0">
                              <a:latin typeface="Cambria Math"/>
                            </a:rPr>
                            <m:t>h</m:t>
                          </m:r>
                        </m:sub>
                      </m:sSub>
                      <m:r>
                        <a:rPr lang="en-US" sz="1800" b="0" i="1" u="none" smtClean="0">
                          <a:latin typeface="Cambria Math"/>
                        </a:rPr>
                        <m:t>)</m:t>
                      </m:r>
                    </m:oMath>
                  </m:oMathPara>
                </a14:m>
                <a:endParaRPr lang="en-US" sz="1800" u="none" dirty="0"/>
              </a:p>
            </p:txBody>
          </p:sp>
        </mc:Choice>
        <mc:Fallback xmlns="">
          <p:sp>
            <p:nvSpPr>
              <p:cNvPr id="29" name="TextBox 28"/>
              <p:cNvSpPr txBox="1">
                <a:spLocks noRot="1" noChangeAspect="1" noMove="1" noResize="1" noEditPoints="1" noAdjustHandles="1" noChangeArrowheads="1" noChangeShapeType="1" noTextEdit="1"/>
              </p:cNvSpPr>
              <p:nvPr/>
            </p:nvSpPr>
            <p:spPr>
              <a:xfrm>
                <a:off x="1969896" y="3938547"/>
                <a:ext cx="1717842" cy="369332"/>
              </a:xfrm>
              <a:prstGeom prst="rect">
                <a:avLst/>
              </a:prstGeom>
              <a:blipFill>
                <a:blip r:embed="rId3"/>
                <a:stretch>
                  <a:fillRect b="-14754"/>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0" name="TextBox 29"/>
              <p:cNvSpPr txBox="1"/>
              <p:nvPr/>
            </p:nvSpPr>
            <p:spPr>
              <a:xfrm>
                <a:off x="3165124" y="3943290"/>
                <a:ext cx="2056589"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sz="1800" b="0" i="1" u="none" smtClean="0">
                              <a:latin typeface="Cambria Math" charset="0"/>
                            </a:rPr>
                          </m:ctrlPr>
                        </m:sSubPr>
                        <m:e>
                          <m:r>
                            <a:rPr lang="en-US" sz="1800" b="0" i="1" u="none" smtClean="0">
                              <a:latin typeface="Cambria Math"/>
                            </a:rPr>
                            <m:t>𝑐</m:t>
                          </m:r>
                        </m:e>
                        <m:sub>
                          <m:r>
                            <a:rPr lang="en-US" sz="1800" b="0" i="1" u="none" smtClean="0">
                              <a:latin typeface="Cambria Math"/>
                            </a:rPr>
                            <m:t>2</m:t>
                          </m:r>
                        </m:sub>
                      </m:sSub>
                      <m:r>
                        <a:rPr lang="en-US" sz="1800" b="0" i="1" u="none" smtClean="0">
                          <a:latin typeface="Cambria Math"/>
                        </a:rPr>
                        <m:t>=</m:t>
                      </m:r>
                      <m:r>
                        <a:rPr lang="en-US" sz="1800" b="0" i="1" u="none" smtClean="0">
                          <a:latin typeface="Cambria Math"/>
                        </a:rPr>
                        <m:t>𝑓</m:t>
                      </m:r>
                      <m:r>
                        <a:rPr lang="en-US" sz="1800" b="0" i="1" u="none" smtClean="0">
                          <a:latin typeface="Cambria Math"/>
                        </a:rPr>
                        <m:t>(</m:t>
                      </m:r>
                      <m:r>
                        <a:rPr lang="en-US" sz="1800" b="0" i="1" u="none" smtClean="0">
                          <a:latin typeface="Cambria Math"/>
                        </a:rPr>
                        <m:t>𝑤</m:t>
                      </m:r>
                      <m:r>
                        <a:rPr lang="en-US" sz="1800" b="0" i="1" u="none" smtClean="0">
                          <a:latin typeface="Cambria Math"/>
                        </a:rPr>
                        <m:t>.</m:t>
                      </m:r>
                      <m:sSub>
                        <m:sSubPr>
                          <m:ctrlPr>
                            <a:rPr lang="en-US" sz="1800" b="0" i="1" u="none" smtClean="0">
                              <a:latin typeface="Cambria Math" charset="0"/>
                            </a:rPr>
                          </m:ctrlPr>
                        </m:sSubPr>
                        <m:e>
                          <m:r>
                            <a:rPr lang="en-US" sz="1800" b="0" i="1" u="none" smtClean="0">
                              <a:latin typeface="Cambria Math"/>
                            </a:rPr>
                            <m:t>𝑥</m:t>
                          </m:r>
                        </m:e>
                        <m:sub>
                          <m:r>
                            <a:rPr lang="en-US" sz="1800" b="0" i="1" u="none" smtClean="0">
                              <a:latin typeface="Cambria Math"/>
                            </a:rPr>
                            <m:t>h</m:t>
                          </m:r>
                          <m:r>
                            <a:rPr lang="en-US" sz="1800" b="0" i="1" u="none" smtClean="0">
                              <a:latin typeface="Cambria Math"/>
                            </a:rPr>
                            <m:t>+1:2</m:t>
                          </m:r>
                          <m:r>
                            <a:rPr lang="en-US" sz="1800" b="0" i="1" u="none" smtClean="0">
                              <a:latin typeface="Cambria Math"/>
                            </a:rPr>
                            <m:t>h</m:t>
                          </m:r>
                        </m:sub>
                      </m:sSub>
                      <m:r>
                        <a:rPr lang="en-US" sz="1800" b="0" i="1" u="none" smtClean="0">
                          <a:latin typeface="Cambria Math"/>
                        </a:rPr>
                        <m:t>)</m:t>
                      </m:r>
                    </m:oMath>
                  </m:oMathPara>
                </a14:m>
                <a:endParaRPr lang="en-US" sz="1800" u="none" dirty="0"/>
              </a:p>
            </p:txBody>
          </p:sp>
        </mc:Choice>
        <mc:Fallback xmlns="">
          <p:sp>
            <p:nvSpPr>
              <p:cNvPr id="30" name="TextBox 29"/>
              <p:cNvSpPr txBox="1">
                <a:spLocks noRot="1" noChangeAspect="1" noMove="1" noResize="1" noEditPoints="1" noAdjustHandles="1" noChangeArrowheads="1" noChangeShapeType="1" noTextEdit="1"/>
              </p:cNvSpPr>
              <p:nvPr/>
            </p:nvSpPr>
            <p:spPr>
              <a:xfrm>
                <a:off x="3165124" y="3943290"/>
                <a:ext cx="2056589" cy="369332"/>
              </a:xfrm>
              <a:prstGeom prst="rect">
                <a:avLst/>
              </a:prstGeom>
              <a:blipFill>
                <a:blip r:embed="rId4"/>
                <a:stretch>
                  <a:fillRect b="-1500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1" name="TextBox 30"/>
              <p:cNvSpPr txBox="1"/>
              <p:nvPr/>
            </p:nvSpPr>
            <p:spPr>
              <a:xfrm>
                <a:off x="4586096" y="3938547"/>
                <a:ext cx="2154371"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sz="1800" b="0" i="1" u="none" smtClean="0">
                              <a:latin typeface="Cambria Math" charset="0"/>
                            </a:rPr>
                          </m:ctrlPr>
                        </m:sSubPr>
                        <m:e>
                          <m:r>
                            <a:rPr lang="en-US" sz="1800" b="0" i="1" u="none" smtClean="0">
                              <a:latin typeface="Cambria Math"/>
                            </a:rPr>
                            <m:t>𝑐</m:t>
                          </m:r>
                        </m:e>
                        <m:sub>
                          <m:r>
                            <a:rPr lang="en-US" sz="1800" b="0" i="1" u="none" smtClean="0">
                              <a:latin typeface="Cambria Math"/>
                            </a:rPr>
                            <m:t>3</m:t>
                          </m:r>
                        </m:sub>
                      </m:sSub>
                      <m:r>
                        <a:rPr lang="en-US" sz="1800" b="0" i="1" u="none" smtClean="0">
                          <a:latin typeface="Cambria Math"/>
                        </a:rPr>
                        <m:t>=</m:t>
                      </m:r>
                      <m:r>
                        <a:rPr lang="en-US" sz="1800" b="0" i="1" u="none" smtClean="0">
                          <a:latin typeface="Cambria Math"/>
                        </a:rPr>
                        <m:t>𝑓</m:t>
                      </m:r>
                      <m:r>
                        <a:rPr lang="en-US" sz="1800" b="0" i="1" u="none" smtClean="0">
                          <a:latin typeface="Cambria Math"/>
                        </a:rPr>
                        <m:t>(</m:t>
                      </m:r>
                      <m:r>
                        <a:rPr lang="en-US" sz="1800" b="0" i="1" u="none" smtClean="0">
                          <a:latin typeface="Cambria Math"/>
                        </a:rPr>
                        <m:t>𝑤</m:t>
                      </m:r>
                      <m:r>
                        <a:rPr lang="en-US" sz="1800" b="0" i="1" u="none" smtClean="0">
                          <a:latin typeface="Cambria Math"/>
                        </a:rPr>
                        <m:t>.</m:t>
                      </m:r>
                      <m:sSub>
                        <m:sSubPr>
                          <m:ctrlPr>
                            <a:rPr lang="en-US" sz="1800" b="0" i="1" u="none" smtClean="0">
                              <a:latin typeface="Cambria Math" charset="0"/>
                            </a:rPr>
                          </m:ctrlPr>
                        </m:sSubPr>
                        <m:e>
                          <m:r>
                            <a:rPr lang="en-US" sz="1800" b="0" i="1" u="none" smtClean="0">
                              <a:latin typeface="Cambria Math"/>
                            </a:rPr>
                            <m:t>𝑥</m:t>
                          </m:r>
                        </m:e>
                        <m:sub>
                          <m:r>
                            <a:rPr lang="en-US" sz="1800" b="0" i="1" u="none" smtClean="0">
                              <a:latin typeface="Cambria Math"/>
                            </a:rPr>
                            <m:t>2</m:t>
                          </m:r>
                          <m:r>
                            <a:rPr lang="en-US" sz="1800" b="0" i="1" u="none" smtClean="0">
                              <a:latin typeface="Cambria Math"/>
                            </a:rPr>
                            <m:t>h</m:t>
                          </m:r>
                          <m:r>
                            <a:rPr lang="en-US" sz="1800" b="0" i="1" u="none" smtClean="0">
                              <a:latin typeface="Cambria Math"/>
                            </a:rPr>
                            <m:t>+1:3</m:t>
                          </m:r>
                          <m:r>
                            <a:rPr lang="en-US" sz="1800" b="0" i="1" u="none" smtClean="0">
                              <a:latin typeface="Cambria Math"/>
                            </a:rPr>
                            <m:t>h</m:t>
                          </m:r>
                        </m:sub>
                      </m:sSub>
                      <m:r>
                        <a:rPr lang="en-US" sz="1800" b="0" i="1" u="none" smtClean="0">
                          <a:latin typeface="Cambria Math"/>
                        </a:rPr>
                        <m:t>)</m:t>
                      </m:r>
                    </m:oMath>
                  </m:oMathPara>
                </a14:m>
                <a:endParaRPr lang="en-US" sz="1800" u="none" dirty="0"/>
              </a:p>
            </p:txBody>
          </p:sp>
        </mc:Choice>
        <mc:Fallback xmlns="">
          <p:sp>
            <p:nvSpPr>
              <p:cNvPr id="31" name="TextBox 30"/>
              <p:cNvSpPr txBox="1">
                <a:spLocks noRot="1" noChangeAspect="1" noMove="1" noResize="1" noEditPoints="1" noAdjustHandles="1" noChangeArrowheads="1" noChangeShapeType="1" noTextEdit="1"/>
              </p:cNvSpPr>
              <p:nvPr/>
            </p:nvSpPr>
            <p:spPr>
              <a:xfrm>
                <a:off x="4586096" y="3938547"/>
                <a:ext cx="2154371" cy="369332"/>
              </a:xfrm>
              <a:prstGeom prst="rect">
                <a:avLst/>
              </a:prstGeom>
              <a:blipFill>
                <a:blip r:embed="rId5"/>
                <a:stretch>
                  <a:fillRect b="-14754"/>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2" name="TextBox 31"/>
              <p:cNvSpPr txBox="1"/>
              <p:nvPr/>
            </p:nvSpPr>
            <p:spPr>
              <a:xfrm>
                <a:off x="5755924" y="3943290"/>
                <a:ext cx="2154371"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sz="1800" b="0" i="1" u="none" smtClean="0">
                              <a:latin typeface="Cambria Math" charset="0"/>
                            </a:rPr>
                          </m:ctrlPr>
                        </m:sSubPr>
                        <m:e>
                          <m:r>
                            <a:rPr lang="en-US" sz="1800" b="0" i="1" u="none" smtClean="0">
                              <a:latin typeface="Cambria Math"/>
                            </a:rPr>
                            <m:t>𝑐</m:t>
                          </m:r>
                        </m:e>
                        <m:sub>
                          <m:r>
                            <a:rPr lang="en-US" sz="1800" b="0" i="1" u="none" smtClean="0">
                              <a:latin typeface="Cambria Math"/>
                            </a:rPr>
                            <m:t>4</m:t>
                          </m:r>
                        </m:sub>
                      </m:sSub>
                      <m:r>
                        <a:rPr lang="en-US" sz="1800" b="0" i="1" u="none" smtClean="0">
                          <a:latin typeface="Cambria Math"/>
                        </a:rPr>
                        <m:t>=</m:t>
                      </m:r>
                      <m:r>
                        <a:rPr lang="en-US" sz="1800" b="0" i="1" u="none" smtClean="0">
                          <a:latin typeface="Cambria Math"/>
                        </a:rPr>
                        <m:t>𝑓</m:t>
                      </m:r>
                      <m:r>
                        <a:rPr lang="en-US" sz="1800" b="0" i="1" u="none" smtClean="0">
                          <a:latin typeface="Cambria Math"/>
                        </a:rPr>
                        <m:t>(</m:t>
                      </m:r>
                      <m:r>
                        <a:rPr lang="en-US" sz="1800" b="0" i="1" u="none" smtClean="0">
                          <a:latin typeface="Cambria Math"/>
                        </a:rPr>
                        <m:t>𝑤</m:t>
                      </m:r>
                      <m:r>
                        <a:rPr lang="en-US" sz="1800" b="0" i="1" u="none" smtClean="0">
                          <a:latin typeface="Cambria Math"/>
                        </a:rPr>
                        <m:t>.</m:t>
                      </m:r>
                      <m:sSub>
                        <m:sSubPr>
                          <m:ctrlPr>
                            <a:rPr lang="en-US" sz="1800" b="0" i="1" u="none" smtClean="0">
                              <a:latin typeface="Cambria Math" charset="0"/>
                            </a:rPr>
                          </m:ctrlPr>
                        </m:sSubPr>
                        <m:e>
                          <m:r>
                            <a:rPr lang="en-US" sz="1800" b="0" i="1" u="none" smtClean="0">
                              <a:latin typeface="Cambria Math"/>
                            </a:rPr>
                            <m:t>𝑥</m:t>
                          </m:r>
                        </m:e>
                        <m:sub>
                          <m:r>
                            <a:rPr lang="en-US" sz="1800" b="0" i="1" u="none" smtClean="0">
                              <a:latin typeface="Cambria Math"/>
                            </a:rPr>
                            <m:t>3</m:t>
                          </m:r>
                          <m:r>
                            <a:rPr lang="en-US" sz="1800" b="0" i="1" u="none" smtClean="0">
                              <a:latin typeface="Cambria Math"/>
                            </a:rPr>
                            <m:t>h</m:t>
                          </m:r>
                          <m:r>
                            <a:rPr lang="en-US" sz="1800" b="0" i="1" u="none" smtClean="0">
                              <a:latin typeface="Cambria Math"/>
                            </a:rPr>
                            <m:t>+1:4</m:t>
                          </m:r>
                          <m:r>
                            <a:rPr lang="en-US" sz="1800" b="0" i="1" u="none" smtClean="0">
                              <a:latin typeface="Cambria Math"/>
                            </a:rPr>
                            <m:t>h</m:t>
                          </m:r>
                        </m:sub>
                      </m:sSub>
                      <m:r>
                        <a:rPr lang="en-US" sz="1800" b="0" i="1" u="none" smtClean="0">
                          <a:latin typeface="Cambria Math"/>
                        </a:rPr>
                        <m:t>)</m:t>
                      </m:r>
                    </m:oMath>
                  </m:oMathPara>
                </a14:m>
                <a:endParaRPr lang="en-US" sz="1800" u="none" dirty="0"/>
              </a:p>
            </p:txBody>
          </p:sp>
        </mc:Choice>
        <mc:Fallback xmlns="">
          <p:sp>
            <p:nvSpPr>
              <p:cNvPr id="32" name="TextBox 31"/>
              <p:cNvSpPr txBox="1">
                <a:spLocks noRot="1" noChangeAspect="1" noMove="1" noResize="1" noEditPoints="1" noAdjustHandles="1" noChangeArrowheads="1" noChangeShapeType="1" noTextEdit="1"/>
              </p:cNvSpPr>
              <p:nvPr/>
            </p:nvSpPr>
            <p:spPr>
              <a:xfrm>
                <a:off x="5755924" y="3943290"/>
                <a:ext cx="2154371" cy="369332"/>
              </a:xfrm>
              <a:prstGeom prst="rect">
                <a:avLst/>
              </a:prstGeom>
              <a:blipFill>
                <a:blip r:embed="rId6"/>
                <a:stretch>
                  <a:fillRect b="-1500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3" name="Rectangle 32"/>
              <p:cNvSpPr/>
              <p:nvPr/>
            </p:nvSpPr>
            <p:spPr>
              <a:xfrm>
                <a:off x="3728118" y="4621037"/>
                <a:ext cx="2389372" cy="40011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2000" b="0" i="1" u="none" smtClean="0">
                          <a:latin typeface="Cambria Math"/>
                        </a:rPr>
                        <m:t>𝑐</m:t>
                      </m:r>
                      <m:r>
                        <a:rPr lang="en-US" sz="2000" b="0" i="1" u="none" smtClean="0">
                          <a:latin typeface="Cambria Math"/>
                        </a:rPr>
                        <m:t>=[</m:t>
                      </m:r>
                      <m:sSub>
                        <m:sSubPr>
                          <m:ctrlPr>
                            <a:rPr lang="en-US" sz="2000" b="0" i="1" u="none" smtClean="0">
                              <a:latin typeface="Cambria Math" charset="0"/>
                            </a:rPr>
                          </m:ctrlPr>
                        </m:sSubPr>
                        <m:e>
                          <m:r>
                            <a:rPr lang="en-US" sz="2000" b="0" i="1" u="none" smtClean="0">
                              <a:latin typeface="Cambria Math"/>
                            </a:rPr>
                            <m:t>𝑐</m:t>
                          </m:r>
                        </m:e>
                        <m:sub>
                          <m:r>
                            <a:rPr lang="en-US" sz="2000" b="0" i="1" u="none" smtClean="0">
                              <a:latin typeface="Cambria Math"/>
                            </a:rPr>
                            <m:t>1</m:t>
                          </m:r>
                        </m:sub>
                      </m:sSub>
                      <m:r>
                        <a:rPr lang="en-US" sz="2000" b="0" i="1" u="none" smtClean="0">
                          <a:latin typeface="Cambria Math"/>
                        </a:rPr>
                        <m:t>, …., </m:t>
                      </m:r>
                      <m:sSub>
                        <m:sSubPr>
                          <m:ctrlPr>
                            <a:rPr lang="en-US" sz="2000" b="0" i="1" u="none" smtClean="0">
                              <a:latin typeface="Cambria Math" charset="0"/>
                            </a:rPr>
                          </m:ctrlPr>
                        </m:sSubPr>
                        <m:e>
                          <m:r>
                            <a:rPr lang="en-US" sz="2000" b="0" i="1" u="none" smtClean="0">
                              <a:latin typeface="Cambria Math"/>
                            </a:rPr>
                            <m:t>𝑐</m:t>
                          </m:r>
                        </m:e>
                        <m:sub>
                          <m:r>
                            <a:rPr lang="en-US" sz="2000" b="0" i="1" u="none" smtClean="0">
                              <a:latin typeface="Cambria Math"/>
                            </a:rPr>
                            <m:t>𝑛</m:t>
                          </m:r>
                          <m:r>
                            <a:rPr lang="en-US" sz="2000" b="0" i="1" u="none" smtClean="0">
                              <a:latin typeface="Cambria Math"/>
                            </a:rPr>
                            <m:t>−</m:t>
                          </m:r>
                          <m:r>
                            <a:rPr lang="en-US" sz="2000" b="0" i="1" u="none" smtClean="0">
                              <a:latin typeface="Cambria Math"/>
                            </a:rPr>
                            <m:t>h</m:t>
                          </m:r>
                          <m:r>
                            <a:rPr lang="en-US" sz="2000" b="0" i="1" u="none" smtClean="0">
                              <a:latin typeface="Cambria Math"/>
                            </a:rPr>
                            <m:t>+1</m:t>
                          </m:r>
                        </m:sub>
                      </m:sSub>
                      <m:r>
                        <a:rPr lang="en-US" sz="2000" b="0" i="1" u="none" smtClean="0">
                          <a:latin typeface="Cambria Math"/>
                        </a:rPr>
                        <m:t>]</m:t>
                      </m:r>
                    </m:oMath>
                  </m:oMathPara>
                </a14:m>
                <a:endParaRPr lang="en-US" sz="2000" dirty="0"/>
              </a:p>
            </p:txBody>
          </p:sp>
        </mc:Choice>
        <mc:Fallback xmlns="">
          <p:sp>
            <p:nvSpPr>
              <p:cNvPr id="33" name="Rectangle 32"/>
              <p:cNvSpPr>
                <a:spLocks noRot="1" noChangeAspect="1" noMove="1" noResize="1" noEditPoints="1" noAdjustHandles="1" noChangeArrowheads="1" noChangeShapeType="1" noTextEdit="1"/>
              </p:cNvSpPr>
              <p:nvPr/>
            </p:nvSpPr>
            <p:spPr>
              <a:xfrm>
                <a:off x="3728118" y="4621037"/>
                <a:ext cx="2389372" cy="400110"/>
              </a:xfrm>
              <a:prstGeom prst="rect">
                <a:avLst/>
              </a:prstGeom>
              <a:blipFill rotWithShape="1">
                <a:blip r:embed="rId7"/>
                <a:stretch>
                  <a:fillRect b="-15152"/>
                </a:stretch>
              </a:blipFill>
            </p:spPr>
            <p:txBody>
              <a:bodyPr/>
              <a:lstStyle/>
              <a:p>
                <a:r>
                  <a:rPr lang="en-US">
                    <a:noFill/>
                  </a:rPr>
                  <a:t> </a:t>
                </a:r>
              </a:p>
            </p:txBody>
          </p:sp>
        </mc:Fallback>
      </mc:AlternateContent>
      <p:sp>
        <p:nvSpPr>
          <p:cNvPr id="34" name="Rectangle 33"/>
          <p:cNvSpPr/>
          <p:nvPr/>
        </p:nvSpPr>
        <p:spPr>
          <a:xfrm>
            <a:off x="6550106" y="4765597"/>
            <a:ext cx="1016000" cy="190500"/>
          </a:xfrm>
          <a:prstGeom prst="rect">
            <a:avLst/>
          </a:prstGeom>
          <a:solidFill>
            <a:srgbClr val="92D050"/>
          </a:solidFill>
          <a:ln>
            <a:solidFill>
              <a:schemeClr val="tx1"/>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b="1" u="none" dirty="0">
                <a:solidFill>
                  <a:schemeClr val="bg2"/>
                </a:solidFill>
              </a:rPr>
              <a:t>O </a:t>
            </a:r>
            <a:r>
              <a:rPr lang="en-US" b="1" u="none" dirty="0" err="1">
                <a:solidFill>
                  <a:schemeClr val="bg2"/>
                </a:solidFill>
              </a:rPr>
              <a:t>O</a:t>
            </a:r>
            <a:r>
              <a:rPr lang="en-US" b="1" u="none" dirty="0">
                <a:solidFill>
                  <a:schemeClr val="bg2"/>
                </a:solidFill>
              </a:rPr>
              <a:t> </a:t>
            </a:r>
            <a:r>
              <a:rPr lang="en-US" b="1" u="none" dirty="0" err="1">
                <a:solidFill>
                  <a:schemeClr val="bg2"/>
                </a:solidFill>
              </a:rPr>
              <a:t>O</a:t>
            </a:r>
            <a:r>
              <a:rPr lang="en-US" b="1" u="none" dirty="0">
                <a:solidFill>
                  <a:schemeClr val="bg2"/>
                </a:solidFill>
              </a:rPr>
              <a:t> </a:t>
            </a:r>
            <a:r>
              <a:rPr lang="en-US" b="1" u="none" dirty="0" err="1" smtClean="0">
                <a:solidFill>
                  <a:schemeClr val="bg2"/>
                </a:solidFill>
              </a:rPr>
              <a:t>O</a:t>
            </a:r>
            <a:endParaRPr lang="en-US" b="1" u="none" dirty="0">
              <a:solidFill>
                <a:schemeClr val="bg2"/>
              </a:solidFill>
            </a:endParaRPr>
          </a:p>
        </p:txBody>
      </p:sp>
    </p:spTree>
    <p:extLst>
      <p:ext uri="{BB962C8B-B14F-4D97-AF65-F5344CB8AC3E}">
        <p14:creationId xmlns:p14="http://schemas.microsoft.com/office/powerpoint/2010/main" val="1118693006"/>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5" end="5"/>
                                            </p:txEl>
                                          </p:spTgt>
                                        </p:tgtEl>
                                        <p:attrNameLst>
                                          <p:attrName>style.visibility</p:attrName>
                                        </p:attrNameLst>
                                      </p:cBhvr>
                                      <p:to>
                                        <p:strVal val="visible"/>
                                      </p:to>
                                    </p:set>
                                    <p:animEffect transition="in" filter="fade">
                                      <p:cBhvr>
                                        <p:cTn id="12" dur="500"/>
                                        <p:tgtEl>
                                          <p:spTgt spid="3">
                                            <p:txEl>
                                              <p:pRg st="5" end="5"/>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5"/>
                                        </p:tgtEl>
                                        <p:attrNameLst>
                                          <p:attrName>style.visibility</p:attrName>
                                        </p:attrNameLst>
                                      </p:cBhvr>
                                      <p:to>
                                        <p:strVal val="visible"/>
                                      </p:to>
                                    </p:set>
                                    <p:animEffect transition="in" filter="fade">
                                      <p:cBhvr>
                                        <p:cTn id="17" dur="500"/>
                                        <p:tgtEl>
                                          <p:spTgt spid="35"/>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1"/>
                                        </p:tgtEl>
                                        <p:attrNameLst>
                                          <p:attrName>style.visibility</p:attrName>
                                        </p:attrNameLst>
                                      </p:cBhvr>
                                      <p:to>
                                        <p:strVal val="visible"/>
                                      </p:to>
                                    </p:set>
                                    <p:animEffect transition="in" filter="fade">
                                      <p:cBhvr>
                                        <p:cTn id="22" dur="500"/>
                                        <p:tgtEl>
                                          <p:spTgt spid="21"/>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25"/>
                                        </p:tgtEl>
                                        <p:attrNameLst>
                                          <p:attrName>style.visibility</p:attrName>
                                        </p:attrNameLst>
                                      </p:cBhvr>
                                      <p:to>
                                        <p:strVal val="visible"/>
                                      </p:to>
                                    </p:set>
                                    <p:animEffect transition="in" filter="fade">
                                      <p:cBhvr>
                                        <p:cTn id="27" dur="500"/>
                                        <p:tgtEl>
                                          <p:spTgt spid="25"/>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29"/>
                                        </p:tgtEl>
                                        <p:attrNameLst>
                                          <p:attrName>style.visibility</p:attrName>
                                        </p:attrNameLst>
                                      </p:cBhvr>
                                      <p:to>
                                        <p:strVal val="visible"/>
                                      </p:to>
                                    </p:set>
                                    <p:animEffect transition="in" filter="fade">
                                      <p:cBhvr>
                                        <p:cTn id="30" dur="500"/>
                                        <p:tgtEl>
                                          <p:spTgt spid="29"/>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xit" presetSubtype="0" fill="hold" nodeType="clickEffect">
                                  <p:stCondLst>
                                    <p:cond delay="0"/>
                                  </p:stCondLst>
                                  <p:childTnLst>
                                    <p:animEffect transition="out" filter="fade">
                                      <p:cBhvr>
                                        <p:cTn id="34" dur="500"/>
                                        <p:tgtEl>
                                          <p:spTgt spid="21"/>
                                        </p:tgtEl>
                                      </p:cBhvr>
                                    </p:animEffect>
                                    <p:set>
                                      <p:cBhvr>
                                        <p:cTn id="35" dur="1" fill="hold">
                                          <p:stCondLst>
                                            <p:cond delay="499"/>
                                          </p:stCondLst>
                                        </p:cTn>
                                        <p:tgtEl>
                                          <p:spTgt spid="21"/>
                                        </p:tgtEl>
                                        <p:attrNameLst>
                                          <p:attrName>style.visibility</p:attrName>
                                        </p:attrNameLst>
                                      </p:cBhvr>
                                      <p:to>
                                        <p:strVal val="hidden"/>
                                      </p:to>
                                    </p:set>
                                  </p:childTnLst>
                                </p:cTn>
                              </p:par>
                              <p:par>
                                <p:cTn id="36" presetID="10" presetClass="exit" presetSubtype="0" fill="hold" grpId="1" nodeType="withEffect">
                                  <p:stCondLst>
                                    <p:cond delay="0"/>
                                  </p:stCondLst>
                                  <p:childTnLst>
                                    <p:animEffect transition="out" filter="fade">
                                      <p:cBhvr>
                                        <p:cTn id="37" dur="500"/>
                                        <p:tgtEl>
                                          <p:spTgt spid="25"/>
                                        </p:tgtEl>
                                      </p:cBhvr>
                                    </p:animEffect>
                                    <p:set>
                                      <p:cBhvr>
                                        <p:cTn id="38" dur="1" fill="hold">
                                          <p:stCondLst>
                                            <p:cond delay="499"/>
                                          </p:stCondLst>
                                        </p:cTn>
                                        <p:tgtEl>
                                          <p:spTgt spid="25"/>
                                        </p:tgtEl>
                                        <p:attrNameLst>
                                          <p:attrName>style.visibility</p:attrName>
                                        </p:attrNameLst>
                                      </p:cBhvr>
                                      <p:to>
                                        <p:strVal val="hidden"/>
                                      </p:to>
                                    </p:set>
                                  </p:childTnLst>
                                </p:cTn>
                              </p:par>
                              <p:par>
                                <p:cTn id="39" presetID="10" presetClass="exit" presetSubtype="0" fill="hold" grpId="1" nodeType="withEffect">
                                  <p:stCondLst>
                                    <p:cond delay="0"/>
                                  </p:stCondLst>
                                  <p:childTnLst>
                                    <p:animEffect transition="out" filter="fade">
                                      <p:cBhvr>
                                        <p:cTn id="40" dur="500"/>
                                        <p:tgtEl>
                                          <p:spTgt spid="29"/>
                                        </p:tgtEl>
                                      </p:cBhvr>
                                    </p:animEffect>
                                    <p:set>
                                      <p:cBhvr>
                                        <p:cTn id="41" dur="1" fill="hold">
                                          <p:stCondLst>
                                            <p:cond delay="499"/>
                                          </p:stCondLst>
                                        </p:cTn>
                                        <p:tgtEl>
                                          <p:spTgt spid="29"/>
                                        </p:tgtEl>
                                        <p:attrNameLst>
                                          <p:attrName>style.visibility</p:attrName>
                                        </p:attrNameLst>
                                      </p:cBhvr>
                                      <p:to>
                                        <p:strVal val="hidden"/>
                                      </p:to>
                                    </p:set>
                                  </p:childTnLst>
                                </p:cTn>
                              </p:par>
                            </p:childTnLst>
                          </p:cTn>
                        </p:par>
                      </p:childTnLst>
                    </p:cTn>
                  </p:par>
                  <p:par>
                    <p:cTn id="42" fill="hold">
                      <p:stCondLst>
                        <p:cond delay="indefinite"/>
                      </p:stCondLst>
                      <p:childTnLst>
                        <p:par>
                          <p:cTn id="43" fill="hold">
                            <p:stCondLst>
                              <p:cond delay="0"/>
                            </p:stCondLst>
                            <p:childTnLst>
                              <p:par>
                                <p:cTn id="44" presetID="10" presetClass="entr" presetSubtype="0" fill="hold" nodeType="clickEffect">
                                  <p:stCondLst>
                                    <p:cond delay="0"/>
                                  </p:stCondLst>
                                  <p:childTnLst>
                                    <p:set>
                                      <p:cBhvr>
                                        <p:cTn id="45" dur="1" fill="hold">
                                          <p:stCondLst>
                                            <p:cond delay="0"/>
                                          </p:stCondLst>
                                        </p:cTn>
                                        <p:tgtEl>
                                          <p:spTgt spid="22"/>
                                        </p:tgtEl>
                                        <p:attrNameLst>
                                          <p:attrName>style.visibility</p:attrName>
                                        </p:attrNameLst>
                                      </p:cBhvr>
                                      <p:to>
                                        <p:strVal val="visible"/>
                                      </p:to>
                                    </p:set>
                                    <p:animEffect transition="in" filter="fade">
                                      <p:cBhvr>
                                        <p:cTn id="46" dur="500"/>
                                        <p:tgtEl>
                                          <p:spTgt spid="22"/>
                                        </p:tgtEl>
                                      </p:cBhvr>
                                    </p:animEffect>
                                  </p:childTnLst>
                                </p:cTn>
                              </p:par>
                            </p:childTnLst>
                          </p:cTn>
                        </p:par>
                      </p:childTnLst>
                    </p:cTn>
                  </p:par>
                  <p:par>
                    <p:cTn id="47" fill="hold">
                      <p:stCondLst>
                        <p:cond delay="indefinite"/>
                      </p:stCondLst>
                      <p:childTnLst>
                        <p:par>
                          <p:cTn id="48" fill="hold">
                            <p:stCondLst>
                              <p:cond delay="0"/>
                            </p:stCondLst>
                            <p:childTnLst>
                              <p:par>
                                <p:cTn id="49" presetID="10" presetClass="entr" presetSubtype="0" fill="hold" grpId="0" nodeType="clickEffect">
                                  <p:stCondLst>
                                    <p:cond delay="0"/>
                                  </p:stCondLst>
                                  <p:childTnLst>
                                    <p:set>
                                      <p:cBhvr>
                                        <p:cTn id="50" dur="1" fill="hold">
                                          <p:stCondLst>
                                            <p:cond delay="0"/>
                                          </p:stCondLst>
                                        </p:cTn>
                                        <p:tgtEl>
                                          <p:spTgt spid="26"/>
                                        </p:tgtEl>
                                        <p:attrNameLst>
                                          <p:attrName>style.visibility</p:attrName>
                                        </p:attrNameLst>
                                      </p:cBhvr>
                                      <p:to>
                                        <p:strVal val="visible"/>
                                      </p:to>
                                    </p:set>
                                    <p:animEffect transition="in" filter="fade">
                                      <p:cBhvr>
                                        <p:cTn id="51" dur="500"/>
                                        <p:tgtEl>
                                          <p:spTgt spid="26"/>
                                        </p:tgtEl>
                                      </p:cBhvr>
                                    </p:animEffect>
                                  </p:childTnLst>
                                </p:cTn>
                              </p:par>
                              <p:par>
                                <p:cTn id="52" presetID="10" presetClass="entr" presetSubtype="0" fill="hold" grpId="0" nodeType="with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500"/>
                                        <p:tgtEl>
                                          <p:spTgt spid="30"/>
                                        </p:tgtEl>
                                      </p:cBhvr>
                                    </p:animEffect>
                                  </p:childTnLst>
                                </p:cTn>
                              </p:par>
                            </p:childTnLst>
                          </p:cTn>
                        </p:par>
                      </p:childTnLst>
                    </p:cTn>
                  </p:par>
                  <p:par>
                    <p:cTn id="55" fill="hold">
                      <p:stCondLst>
                        <p:cond delay="indefinite"/>
                      </p:stCondLst>
                      <p:childTnLst>
                        <p:par>
                          <p:cTn id="56" fill="hold">
                            <p:stCondLst>
                              <p:cond delay="0"/>
                            </p:stCondLst>
                            <p:childTnLst>
                              <p:par>
                                <p:cTn id="57" presetID="10" presetClass="exit" presetSubtype="0" fill="hold" nodeType="clickEffect">
                                  <p:stCondLst>
                                    <p:cond delay="0"/>
                                  </p:stCondLst>
                                  <p:childTnLst>
                                    <p:animEffect transition="out" filter="fade">
                                      <p:cBhvr>
                                        <p:cTn id="58" dur="500"/>
                                        <p:tgtEl>
                                          <p:spTgt spid="22"/>
                                        </p:tgtEl>
                                      </p:cBhvr>
                                    </p:animEffect>
                                    <p:set>
                                      <p:cBhvr>
                                        <p:cTn id="59" dur="1" fill="hold">
                                          <p:stCondLst>
                                            <p:cond delay="499"/>
                                          </p:stCondLst>
                                        </p:cTn>
                                        <p:tgtEl>
                                          <p:spTgt spid="22"/>
                                        </p:tgtEl>
                                        <p:attrNameLst>
                                          <p:attrName>style.visibility</p:attrName>
                                        </p:attrNameLst>
                                      </p:cBhvr>
                                      <p:to>
                                        <p:strVal val="hidden"/>
                                      </p:to>
                                    </p:set>
                                  </p:childTnLst>
                                </p:cTn>
                              </p:par>
                              <p:par>
                                <p:cTn id="60" presetID="10" presetClass="exit" presetSubtype="0" fill="hold" grpId="1" nodeType="withEffect">
                                  <p:stCondLst>
                                    <p:cond delay="0"/>
                                  </p:stCondLst>
                                  <p:childTnLst>
                                    <p:animEffect transition="out" filter="fade">
                                      <p:cBhvr>
                                        <p:cTn id="61" dur="500"/>
                                        <p:tgtEl>
                                          <p:spTgt spid="26"/>
                                        </p:tgtEl>
                                      </p:cBhvr>
                                    </p:animEffect>
                                    <p:set>
                                      <p:cBhvr>
                                        <p:cTn id="62" dur="1" fill="hold">
                                          <p:stCondLst>
                                            <p:cond delay="499"/>
                                          </p:stCondLst>
                                        </p:cTn>
                                        <p:tgtEl>
                                          <p:spTgt spid="26"/>
                                        </p:tgtEl>
                                        <p:attrNameLst>
                                          <p:attrName>style.visibility</p:attrName>
                                        </p:attrNameLst>
                                      </p:cBhvr>
                                      <p:to>
                                        <p:strVal val="hidden"/>
                                      </p:to>
                                    </p:set>
                                  </p:childTnLst>
                                </p:cTn>
                              </p:par>
                              <p:par>
                                <p:cTn id="63" presetID="10" presetClass="exit" presetSubtype="0" fill="hold" grpId="1" nodeType="withEffect">
                                  <p:stCondLst>
                                    <p:cond delay="0"/>
                                  </p:stCondLst>
                                  <p:childTnLst>
                                    <p:animEffect transition="out" filter="fade">
                                      <p:cBhvr>
                                        <p:cTn id="64" dur="500"/>
                                        <p:tgtEl>
                                          <p:spTgt spid="30"/>
                                        </p:tgtEl>
                                      </p:cBhvr>
                                    </p:animEffect>
                                    <p:set>
                                      <p:cBhvr>
                                        <p:cTn id="65" dur="1" fill="hold">
                                          <p:stCondLst>
                                            <p:cond delay="499"/>
                                          </p:stCondLst>
                                        </p:cTn>
                                        <p:tgtEl>
                                          <p:spTgt spid="30"/>
                                        </p:tgtEl>
                                        <p:attrNameLst>
                                          <p:attrName>style.visibility</p:attrName>
                                        </p:attrNameLst>
                                      </p:cBhvr>
                                      <p:to>
                                        <p:strVal val="hidden"/>
                                      </p:to>
                                    </p:set>
                                  </p:childTnLst>
                                </p:cTn>
                              </p:par>
                            </p:childTnLst>
                          </p:cTn>
                        </p:par>
                      </p:childTnLst>
                    </p:cTn>
                  </p:par>
                  <p:par>
                    <p:cTn id="66" fill="hold">
                      <p:stCondLst>
                        <p:cond delay="indefinite"/>
                      </p:stCondLst>
                      <p:childTnLst>
                        <p:par>
                          <p:cTn id="67" fill="hold">
                            <p:stCondLst>
                              <p:cond delay="0"/>
                            </p:stCondLst>
                            <p:childTnLst>
                              <p:par>
                                <p:cTn id="68" presetID="10" presetClass="entr" presetSubtype="0" fill="hold" nodeType="clickEffect">
                                  <p:stCondLst>
                                    <p:cond delay="0"/>
                                  </p:stCondLst>
                                  <p:childTnLst>
                                    <p:set>
                                      <p:cBhvr>
                                        <p:cTn id="69" dur="1" fill="hold">
                                          <p:stCondLst>
                                            <p:cond delay="0"/>
                                          </p:stCondLst>
                                        </p:cTn>
                                        <p:tgtEl>
                                          <p:spTgt spid="23"/>
                                        </p:tgtEl>
                                        <p:attrNameLst>
                                          <p:attrName>style.visibility</p:attrName>
                                        </p:attrNameLst>
                                      </p:cBhvr>
                                      <p:to>
                                        <p:strVal val="visible"/>
                                      </p:to>
                                    </p:set>
                                    <p:animEffect transition="in" filter="fade">
                                      <p:cBhvr>
                                        <p:cTn id="70" dur="500"/>
                                        <p:tgtEl>
                                          <p:spTgt spid="23"/>
                                        </p:tgtEl>
                                      </p:cBhvr>
                                    </p:animEffect>
                                  </p:childTnLst>
                                </p:cTn>
                              </p:par>
                            </p:childTnLst>
                          </p:cTn>
                        </p:par>
                      </p:childTnLst>
                    </p:cTn>
                  </p:par>
                  <p:par>
                    <p:cTn id="71" fill="hold">
                      <p:stCondLst>
                        <p:cond delay="indefinite"/>
                      </p:stCondLst>
                      <p:childTnLst>
                        <p:par>
                          <p:cTn id="72" fill="hold">
                            <p:stCondLst>
                              <p:cond delay="0"/>
                            </p:stCondLst>
                            <p:childTnLst>
                              <p:par>
                                <p:cTn id="73" presetID="10" presetClass="entr" presetSubtype="0" fill="hold" grpId="0" nodeType="clickEffect">
                                  <p:stCondLst>
                                    <p:cond delay="0"/>
                                  </p:stCondLst>
                                  <p:childTnLst>
                                    <p:set>
                                      <p:cBhvr>
                                        <p:cTn id="74" dur="1" fill="hold">
                                          <p:stCondLst>
                                            <p:cond delay="0"/>
                                          </p:stCondLst>
                                        </p:cTn>
                                        <p:tgtEl>
                                          <p:spTgt spid="27"/>
                                        </p:tgtEl>
                                        <p:attrNameLst>
                                          <p:attrName>style.visibility</p:attrName>
                                        </p:attrNameLst>
                                      </p:cBhvr>
                                      <p:to>
                                        <p:strVal val="visible"/>
                                      </p:to>
                                    </p:set>
                                    <p:animEffect transition="in" filter="fade">
                                      <p:cBhvr>
                                        <p:cTn id="75" dur="500"/>
                                        <p:tgtEl>
                                          <p:spTgt spid="27"/>
                                        </p:tgtEl>
                                      </p:cBhvr>
                                    </p:animEffect>
                                  </p:childTnLst>
                                </p:cTn>
                              </p:par>
                              <p:par>
                                <p:cTn id="76" presetID="10" presetClass="entr" presetSubtype="0" fill="hold" grpId="0" nodeType="withEffect">
                                  <p:stCondLst>
                                    <p:cond delay="0"/>
                                  </p:stCondLst>
                                  <p:childTnLst>
                                    <p:set>
                                      <p:cBhvr>
                                        <p:cTn id="77" dur="1" fill="hold">
                                          <p:stCondLst>
                                            <p:cond delay="0"/>
                                          </p:stCondLst>
                                        </p:cTn>
                                        <p:tgtEl>
                                          <p:spTgt spid="31"/>
                                        </p:tgtEl>
                                        <p:attrNameLst>
                                          <p:attrName>style.visibility</p:attrName>
                                        </p:attrNameLst>
                                      </p:cBhvr>
                                      <p:to>
                                        <p:strVal val="visible"/>
                                      </p:to>
                                    </p:set>
                                    <p:animEffect transition="in" filter="fade">
                                      <p:cBhvr>
                                        <p:cTn id="78" dur="500"/>
                                        <p:tgtEl>
                                          <p:spTgt spid="31"/>
                                        </p:tgtEl>
                                      </p:cBhvr>
                                    </p:animEffect>
                                  </p:childTnLst>
                                </p:cTn>
                              </p:par>
                            </p:childTnLst>
                          </p:cTn>
                        </p:par>
                      </p:childTnLst>
                    </p:cTn>
                  </p:par>
                  <p:par>
                    <p:cTn id="79" fill="hold">
                      <p:stCondLst>
                        <p:cond delay="indefinite"/>
                      </p:stCondLst>
                      <p:childTnLst>
                        <p:par>
                          <p:cTn id="80" fill="hold">
                            <p:stCondLst>
                              <p:cond delay="0"/>
                            </p:stCondLst>
                            <p:childTnLst>
                              <p:par>
                                <p:cTn id="81" presetID="10" presetClass="exit" presetSubtype="0" fill="hold" nodeType="clickEffect">
                                  <p:stCondLst>
                                    <p:cond delay="0"/>
                                  </p:stCondLst>
                                  <p:childTnLst>
                                    <p:animEffect transition="out" filter="fade">
                                      <p:cBhvr>
                                        <p:cTn id="82" dur="500"/>
                                        <p:tgtEl>
                                          <p:spTgt spid="23"/>
                                        </p:tgtEl>
                                      </p:cBhvr>
                                    </p:animEffect>
                                    <p:set>
                                      <p:cBhvr>
                                        <p:cTn id="83" dur="1" fill="hold">
                                          <p:stCondLst>
                                            <p:cond delay="499"/>
                                          </p:stCondLst>
                                        </p:cTn>
                                        <p:tgtEl>
                                          <p:spTgt spid="23"/>
                                        </p:tgtEl>
                                        <p:attrNameLst>
                                          <p:attrName>style.visibility</p:attrName>
                                        </p:attrNameLst>
                                      </p:cBhvr>
                                      <p:to>
                                        <p:strVal val="hidden"/>
                                      </p:to>
                                    </p:set>
                                  </p:childTnLst>
                                </p:cTn>
                              </p:par>
                              <p:par>
                                <p:cTn id="84" presetID="10" presetClass="exit" presetSubtype="0" fill="hold" grpId="1" nodeType="withEffect">
                                  <p:stCondLst>
                                    <p:cond delay="0"/>
                                  </p:stCondLst>
                                  <p:childTnLst>
                                    <p:animEffect transition="out" filter="fade">
                                      <p:cBhvr>
                                        <p:cTn id="85" dur="500"/>
                                        <p:tgtEl>
                                          <p:spTgt spid="27"/>
                                        </p:tgtEl>
                                      </p:cBhvr>
                                    </p:animEffect>
                                    <p:set>
                                      <p:cBhvr>
                                        <p:cTn id="86" dur="1" fill="hold">
                                          <p:stCondLst>
                                            <p:cond delay="499"/>
                                          </p:stCondLst>
                                        </p:cTn>
                                        <p:tgtEl>
                                          <p:spTgt spid="27"/>
                                        </p:tgtEl>
                                        <p:attrNameLst>
                                          <p:attrName>style.visibility</p:attrName>
                                        </p:attrNameLst>
                                      </p:cBhvr>
                                      <p:to>
                                        <p:strVal val="hidden"/>
                                      </p:to>
                                    </p:set>
                                  </p:childTnLst>
                                </p:cTn>
                              </p:par>
                              <p:par>
                                <p:cTn id="87" presetID="10" presetClass="exit" presetSubtype="0" fill="hold" grpId="1" nodeType="withEffect">
                                  <p:stCondLst>
                                    <p:cond delay="0"/>
                                  </p:stCondLst>
                                  <p:childTnLst>
                                    <p:animEffect transition="out" filter="fade">
                                      <p:cBhvr>
                                        <p:cTn id="88" dur="500"/>
                                        <p:tgtEl>
                                          <p:spTgt spid="31"/>
                                        </p:tgtEl>
                                      </p:cBhvr>
                                    </p:animEffect>
                                    <p:set>
                                      <p:cBhvr>
                                        <p:cTn id="89" dur="1" fill="hold">
                                          <p:stCondLst>
                                            <p:cond delay="499"/>
                                          </p:stCondLst>
                                        </p:cTn>
                                        <p:tgtEl>
                                          <p:spTgt spid="31"/>
                                        </p:tgtEl>
                                        <p:attrNameLst>
                                          <p:attrName>style.visibility</p:attrName>
                                        </p:attrNameLst>
                                      </p:cBhvr>
                                      <p:to>
                                        <p:strVal val="hidden"/>
                                      </p:to>
                                    </p:set>
                                  </p:childTnLst>
                                </p:cTn>
                              </p:par>
                            </p:childTnLst>
                          </p:cTn>
                        </p:par>
                      </p:childTnLst>
                    </p:cTn>
                  </p:par>
                  <p:par>
                    <p:cTn id="90" fill="hold">
                      <p:stCondLst>
                        <p:cond delay="indefinite"/>
                      </p:stCondLst>
                      <p:childTnLst>
                        <p:par>
                          <p:cTn id="91" fill="hold">
                            <p:stCondLst>
                              <p:cond delay="0"/>
                            </p:stCondLst>
                            <p:childTnLst>
                              <p:par>
                                <p:cTn id="92" presetID="10" presetClass="entr" presetSubtype="0" fill="hold" nodeType="clickEffect">
                                  <p:stCondLst>
                                    <p:cond delay="0"/>
                                  </p:stCondLst>
                                  <p:childTnLst>
                                    <p:set>
                                      <p:cBhvr>
                                        <p:cTn id="93" dur="1" fill="hold">
                                          <p:stCondLst>
                                            <p:cond delay="0"/>
                                          </p:stCondLst>
                                        </p:cTn>
                                        <p:tgtEl>
                                          <p:spTgt spid="24"/>
                                        </p:tgtEl>
                                        <p:attrNameLst>
                                          <p:attrName>style.visibility</p:attrName>
                                        </p:attrNameLst>
                                      </p:cBhvr>
                                      <p:to>
                                        <p:strVal val="visible"/>
                                      </p:to>
                                    </p:set>
                                    <p:animEffect transition="in" filter="fade">
                                      <p:cBhvr>
                                        <p:cTn id="94" dur="500"/>
                                        <p:tgtEl>
                                          <p:spTgt spid="24"/>
                                        </p:tgtEl>
                                      </p:cBhvr>
                                    </p:animEffect>
                                  </p:childTnLst>
                                </p:cTn>
                              </p:par>
                            </p:childTnLst>
                          </p:cTn>
                        </p:par>
                      </p:childTnLst>
                    </p:cTn>
                  </p:par>
                  <p:par>
                    <p:cTn id="95" fill="hold">
                      <p:stCondLst>
                        <p:cond delay="indefinite"/>
                      </p:stCondLst>
                      <p:childTnLst>
                        <p:par>
                          <p:cTn id="96" fill="hold">
                            <p:stCondLst>
                              <p:cond delay="0"/>
                            </p:stCondLst>
                            <p:childTnLst>
                              <p:par>
                                <p:cTn id="97" presetID="10" presetClass="entr" presetSubtype="0" fill="hold" grpId="0" nodeType="clickEffect">
                                  <p:stCondLst>
                                    <p:cond delay="0"/>
                                  </p:stCondLst>
                                  <p:childTnLst>
                                    <p:set>
                                      <p:cBhvr>
                                        <p:cTn id="98" dur="1" fill="hold">
                                          <p:stCondLst>
                                            <p:cond delay="0"/>
                                          </p:stCondLst>
                                        </p:cTn>
                                        <p:tgtEl>
                                          <p:spTgt spid="28"/>
                                        </p:tgtEl>
                                        <p:attrNameLst>
                                          <p:attrName>style.visibility</p:attrName>
                                        </p:attrNameLst>
                                      </p:cBhvr>
                                      <p:to>
                                        <p:strVal val="visible"/>
                                      </p:to>
                                    </p:set>
                                    <p:animEffect transition="in" filter="fade">
                                      <p:cBhvr>
                                        <p:cTn id="99" dur="500"/>
                                        <p:tgtEl>
                                          <p:spTgt spid="28"/>
                                        </p:tgtEl>
                                      </p:cBhvr>
                                    </p:animEffect>
                                  </p:childTnLst>
                                </p:cTn>
                              </p:par>
                              <p:par>
                                <p:cTn id="100" presetID="10" presetClass="entr" presetSubtype="0" fill="hold" grpId="0" nodeType="withEffect">
                                  <p:stCondLst>
                                    <p:cond delay="0"/>
                                  </p:stCondLst>
                                  <p:childTnLst>
                                    <p:set>
                                      <p:cBhvr>
                                        <p:cTn id="101" dur="1" fill="hold">
                                          <p:stCondLst>
                                            <p:cond delay="0"/>
                                          </p:stCondLst>
                                        </p:cTn>
                                        <p:tgtEl>
                                          <p:spTgt spid="32"/>
                                        </p:tgtEl>
                                        <p:attrNameLst>
                                          <p:attrName>style.visibility</p:attrName>
                                        </p:attrNameLst>
                                      </p:cBhvr>
                                      <p:to>
                                        <p:strVal val="visible"/>
                                      </p:to>
                                    </p:set>
                                    <p:animEffect transition="in" filter="fade">
                                      <p:cBhvr>
                                        <p:cTn id="102" dur="500"/>
                                        <p:tgtEl>
                                          <p:spTgt spid="32"/>
                                        </p:tgtEl>
                                      </p:cBhvr>
                                    </p:animEffect>
                                  </p:childTnLst>
                                </p:cTn>
                              </p:par>
                            </p:childTnLst>
                          </p:cTn>
                        </p:par>
                      </p:childTnLst>
                    </p:cTn>
                  </p:par>
                  <p:par>
                    <p:cTn id="103" fill="hold">
                      <p:stCondLst>
                        <p:cond delay="indefinite"/>
                      </p:stCondLst>
                      <p:childTnLst>
                        <p:par>
                          <p:cTn id="104" fill="hold">
                            <p:stCondLst>
                              <p:cond delay="0"/>
                            </p:stCondLst>
                            <p:childTnLst>
                              <p:par>
                                <p:cTn id="105" presetID="10" presetClass="exit" presetSubtype="0" fill="hold" nodeType="clickEffect">
                                  <p:stCondLst>
                                    <p:cond delay="0"/>
                                  </p:stCondLst>
                                  <p:childTnLst>
                                    <p:animEffect transition="out" filter="fade">
                                      <p:cBhvr>
                                        <p:cTn id="106" dur="500"/>
                                        <p:tgtEl>
                                          <p:spTgt spid="24"/>
                                        </p:tgtEl>
                                      </p:cBhvr>
                                    </p:animEffect>
                                    <p:set>
                                      <p:cBhvr>
                                        <p:cTn id="107" dur="1" fill="hold">
                                          <p:stCondLst>
                                            <p:cond delay="499"/>
                                          </p:stCondLst>
                                        </p:cTn>
                                        <p:tgtEl>
                                          <p:spTgt spid="24"/>
                                        </p:tgtEl>
                                        <p:attrNameLst>
                                          <p:attrName>style.visibility</p:attrName>
                                        </p:attrNameLst>
                                      </p:cBhvr>
                                      <p:to>
                                        <p:strVal val="hidden"/>
                                      </p:to>
                                    </p:set>
                                  </p:childTnLst>
                                </p:cTn>
                              </p:par>
                              <p:par>
                                <p:cTn id="108" presetID="10" presetClass="exit" presetSubtype="0" fill="hold" grpId="1" nodeType="withEffect">
                                  <p:stCondLst>
                                    <p:cond delay="0"/>
                                  </p:stCondLst>
                                  <p:childTnLst>
                                    <p:animEffect transition="out" filter="fade">
                                      <p:cBhvr>
                                        <p:cTn id="109" dur="500"/>
                                        <p:tgtEl>
                                          <p:spTgt spid="28"/>
                                        </p:tgtEl>
                                      </p:cBhvr>
                                    </p:animEffect>
                                    <p:set>
                                      <p:cBhvr>
                                        <p:cTn id="110" dur="1" fill="hold">
                                          <p:stCondLst>
                                            <p:cond delay="499"/>
                                          </p:stCondLst>
                                        </p:cTn>
                                        <p:tgtEl>
                                          <p:spTgt spid="28"/>
                                        </p:tgtEl>
                                        <p:attrNameLst>
                                          <p:attrName>style.visibility</p:attrName>
                                        </p:attrNameLst>
                                      </p:cBhvr>
                                      <p:to>
                                        <p:strVal val="hidden"/>
                                      </p:to>
                                    </p:set>
                                  </p:childTnLst>
                                </p:cTn>
                              </p:par>
                              <p:par>
                                <p:cTn id="111" presetID="10" presetClass="exit" presetSubtype="0" fill="hold" grpId="1" nodeType="withEffect">
                                  <p:stCondLst>
                                    <p:cond delay="0"/>
                                  </p:stCondLst>
                                  <p:childTnLst>
                                    <p:animEffect transition="out" filter="fade">
                                      <p:cBhvr>
                                        <p:cTn id="112" dur="500"/>
                                        <p:tgtEl>
                                          <p:spTgt spid="32"/>
                                        </p:tgtEl>
                                      </p:cBhvr>
                                    </p:animEffect>
                                    <p:set>
                                      <p:cBhvr>
                                        <p:cTn id="113" dur="1" fill="hold">
                                          <p:stCondLst>
                                            <p:cond delay="499"/>
                                          </p:stCondLst>
                                        </p:cTn>
                                        <p:tgtEl>
                                          <p:spTgt spid="32"/>
                                        </p:tgtEl>
                                        <p:attrNameLst>
                                          <p:attrName>style.visibility</p:attrName>
                                        </p:attrNameLst>
                                      </p:cBhvr>
                                      <p:to>
                                        <p:strVal val="hidden"/>
                                      </p:to>
                                    </p:set>
                                  </p:childTnLst>
                                </p:cTn>
                              </p:par>
                            </p:childTnLst>
                          </p:cTn>
                        </p:par>
                      </p:childTnLst>
                    </p:cTn>
                  </p:par>
                  <p:par>
                    <p:cTn id="114" fill="hold">
                      <p:stCondLst>
                        <p:cond delay="indefinite"/>
                      </p:stCondLst>
                      <p:childTnLst>
                        <p:par>
                          <p:cTn id="115" fill="hold">
                            <p:stCondLst>
                              <p:cond delay="0"/>
                            </p:stCondLst>
                            <p:childTnLst>
                              <p:par>
                                <p:cTn id="116" presetID="10" presetClass="entr" presetSubtype="0" fill="hold" nodeType="clickEffect">
                                  <p:stCondLst>
                                    <p:cond delay="0"/>
                                  </p:stCondLst>
                                  <p:childTnLst>
                                    <p:set>
                                      <p:cBhvr>
                                        <p:cTn id="117" dur="1" fill="hold">
                                          <p:stCondLst>
                                            <p:cond delay="0"/>
                                          </p:stCondLst>
                                        </p:cTn>
                                        <p:tgtEl>
                                          <p:spTgt spid="3">
                                            <p:txEl>
                                              <p:pRg st="9" end="9"/>
                                            </p:txEl>
                                          </p:spTgt>
                                        </p:tgtEl>
                                        <p:attrNameLst>
                                          <p:attrName>style.visibility</p:attrName>
                                        </p:attrNameLst>
                                      </p:cBhvr>
                                      <p:to>
                                        <p:strVal val="visible"/>
                                      </p:to>
                                    </p:set>
                                    <p:animEffect transition="in" filter="fade">
                                      <p:cBhvr>
                                        <p:cTn id="118" dur="500"/>
                                        <p:tgtEl>
                                          <p:spTgt spid="3">
                                            <p:txEl>
                                              <p:pRg st="9" end="9"/>
                                            </p:txEl>
                                          </p:spTgt>
                                        </p:tgtEl>
                                      </p:cBhvr>
                                    </p:animEffect>
                                  </p:childTnLst>
                                </p:cTn>
                              </p:par>
                              <p:par>
                                <p:cTn id="119" presetID="10" presetClass="entr" presetSubtype="0" fill="hold" grpId="0" nodeType="withEffect">
                                  <p:stCondLst>
                                    <p:cond delay="0"/>
                                  </p:stCondLst>
                                  <p:childTnLst>
                                    <p:set>
                                      <p:cBhvr>
                                        <p:cTn id="120" dur="1" fill="hold">
                                          <p:stCondLst>
                                            <p:cond delay="0"/>
                                          </p:stCondLst>
                                        </p:cTn>
                                        <p:tgtEl>
                                          <p:spTgt spid="34"/>
                                        </p:tgtEl>
                                        <p:attrNameLst>
                                          <p:attrName>style.visibility</p:attrName>
                                        </p:attrNameLst>
                                      </p:cBhvr>
                                      <p:to>
                                        <p:strVal val="visible"/>
                                      </p:to>
                                    </p:set>
                                    <p:animEffect transition="in" filter="fade">
                                      <p:cBhvr>
                                        <p:cTn id="121" dur="500"/>
                                        <p:tgtEl>
                                          <p:spTgt spid="34"/>
                                        </p:tgtEl>
                                      </p:cBhvr>
                                    </p:animEffect>
                                  </p:childTnLst>
                                </p:cTn>
                              </p:par>
                              <p:par>
                                <p:cTn id="122" presetID="10" presetClass="entr" presetSubtype="0" fill="hold" grpId="0" nodeType="withEffect">
                                  <p:stCondLst>
                                    <p:cond delay="0"/>
                                  </p:stCondLst>
                                  <p:childTnLst>
                                    <p:set>
                                      <p:cBhvr>
                                        <p:cTn id="123" dur="1" fill="hold">
                                          <p:stCondLst>
                                            <p:cond delay="0"/>
                                          </p:stCondLst>
                                        </p:cTn>
                                        <p:tgtEl>
                                          <p:spTgt spid="33"/>
                                        </p:tgtEl>
                                        <p:attrNameLst>
                                          <p:attrName>style.visibility</p:attrName>
                                        </p:attrNameLst>
                                      </p:cBhvr>
                                      <p:to>
                                        <p:strVal val="visible"/>
                                      </p:to>
                                    </p:set>
                                    <p:animEffect transition="in" filter="fade">
                                      <p:cBhvr>
                                        <p:cTn id="124" dur="500"/>
                                        <p:tgtEl>
                                          <p:spTgt spid="33"/>
                                        </p:tgtEl>
                                      </p:cBhvr>
                                    </p:animEffect>
                                  </p:childTnLst>
                                </p:cTn>
                              </p:par>
                            </p:childTnLst>
                          </p:cTn>
                        </p:par>
                      </p:childTnLst>
                    </p:cTn>
                  </p:par>
                  <p:par>
                    <p:cTn id="125" fill="hold">
                      <p:stCondLst>
                        <p:cond delay="indefinite"/>
                      </p:stCondLst>
                      <p:childTnLst>
                        <p:par>
                          <p:cTn id="126" fill="hold">
                            <p:stCondLst>
                              <p:cond delay="0"/>
                            </p:stCondLst>
                            <p:childTnLst>
                              <p:par>
                                <p:cTn id="127" presetID="10" presetClass="entr" presetSubtype="0" fill="hold" nodeType="clickEffect">
                                  <p:stCondLst>
                                    <p:cond delay="0"/>
                                  </p:stCondLst>
                                  <p:childTnLst>
                                    <p:set>
                                      <p:cBhvr>
                                        <p:cTn id="128" dur="1" fill="hold">
                                          <p:stCondLst>
                                            <p:cond delay="0"/>
                                          </p:stCondLst>
                                        </p:cTn>
                                        <p:tgtEl>
                                          <p:spTgt spid="3">
                                            <p:txEl>
                                              <p:pRg st="11" end="11"/>
                                            </p:txEl>
                                          </p:spTgt>
                                        </p:tgtEl>
                                        <p:attrNameLst>
                                          <p:attrName>style.visibility</p:attrName>
                                        </p:attrNameLst>
                                      </p:cBhvr>
                                      <p:to>
                                        <p:strVal val="visible"/>
                                      </p:to>
                                    </p:set>
                                    <p:animEffect transition="in" filter="fade">
                                      <p:cBhvr>
                                        <p:cTn id="129" dur="500"/>
                                        <p:tgtEl>
                                          <p:spTgt spid="3">
                                            <p:txEl>
                                              <p:pRg st="11" end="11"/>
                                            </p:txEl>
                                          </p:spTgt>
                                        </p:tgtEl>
                                      </p:cBhvr>
                                    </p:animEffect>
                                  </p:childTnLst>
                                </p:cTn>
                              </p:par>
                            </p:childTnLst>
                          </p:cTn>
                        </p:par>
                      </p:childTnLst>
                    </p:cTn>
                  </p:par>
                  <p:par>
                    <p:cTn id="130" fill="hold">
                      <p:stCondLst>
                        <p:cond delay="indefinite"/>
                      </p:stCondLst>
                      <p:childTnLst>
                        <p:par>
                          <p:cTn id="131" fill="hold">
                            <p:stCondLst>
                              <p:cond delay="0"/>
                            </p:stCondLst>
                            <p:childTnLst>
                              <p:par>
                                <p:cTn id="132" presetID="10" presetClass="entr" presetSubtype="0" fill="hold" nodeType="clickEffect">
                                  <p:stCondLst>
                                    <p:cond delay="0"/>
                                  </p:stCondLst>
                                  <p:childTnLst>
                                    <p:set>
                                      <p:cBhvr>
                                        <p:cTn id="133" dur="1" fill="hold">
                                          <p:stCondLst>
                                            <p:cond delay="0"/>
                                          </p:stCondLst>
                                        </p:cTn>
                                        <p:tgtEl>
                                          <p:spTgt spid="3">
                                            <p:txEl>
                                              <p:pRg st="12" end="12"/>
                                            </p:txEl>
                                          </p:spTgt>
                                        </p:tgtEl>
                                        <p:attrNameLst>
                                          <p:attrName>style.visibility</p:attrName>
                                        </p:attrNameLst>
                                      </p:cBhvr>
                                      <p:to>
                                        <p:strVal val="visible"/>
                                      </p:to>
                                    </p:set>
                                    <p:animEffect transition="in" filter="fade">
                                      <p:cBhvr>
                                        <p:cTn id="134" dur="500"/>
                                        <p:tgtEl>
                                          <p:spTgt spid="3">
                                            <p:txEl>
                                              <p:pRg st="12" end="1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animBg="1"/>
      <p:bldP spid="7" grpId="0" animBg="1"/>
      <p:bldP spid="25" grpId="0" animBg="1"/>
      <p:bldP spid="25" grpId="1" animBg="1"/>
      <p:bldP spid="26" grpId="0" animBg="1"/>
      <p:bldP spid="26" grpId="1" animBg="1"/>
      <p:bldP spid="27" grpId="0" animBg="1"/>
      <p:bldP spid="27" grpId="1" animBg="1"/>
      <p:bldP spid="28" grpId="0" animBg="1"/>
      <p:bldP spid="28" grpId="1" animBg="1"/>
      <p:bldP spid="29" grpId="0"/>
      <p:bldP spid="29" grpId="1"/>
      <p:bldP spid="30" grpId="0"/>
      <p:bldP spid="30" grpId="1"/>
      <p:bldP spid="31" grpId="0"/>
      <p:bldP spid="31" grpId="1"/>
      <p:bldP spid="32" grpId="0"/>
      <p:bldP spid="32" grpId="1"/>
      <p:bldP spid="33" grpId="0"/>
      <p:bldP spid="34" grpId="0" animBg="1"/>
    </p:bldLst>
  </p:timing>
</p:sld>
</file>

<file path=ppt/slides/slide8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Convolutional Layer on vectors</a:t>
            </a:r>
          </a:p>
        </p:txBody>
      </p:sp>
      <p:sp>
        <p:nvSpPr>
          <p:cNvPr id="5" name="Slide Number Placeholder 4"/>
          <p:cNvSpPr>
            <a:spLocks noGrp="1"/>
          </p:cNvSpPr>
          <p:nvPr>
            <p:ph type="sldNum" sz="quarter" idx="4294967295"/>
          </p:nvPr>
        </p:nvSpPr>
        <p:spPr>
          <a:xfrm>
            <a:off x="7010400" y="6356350"/>
            <a:ext cx="2133600" cy="365125"/>
          </a:xfrm>
        </p:spPr>
        <p:txBody>
          <a:bodyPr/>
          <a:lstStyle/>
          <a:p>
            <a:fld id="{FA6F6034-1516-478C-9756-BC6A8296D6DE}" type="slidenum">
              <a:rPr lang="en-US" smtClean="0"/>
              <a:pPr/>
              <a:t>87</a:t>
            </a:fld>
            <a:endParaRPr lang="en-US" dirty="0"/>
          </a:p>
        </p:txBody>
      </p:sp>
      <p:sp>
        <p:nvSpPr>
          <p:cNvPr id="27" name="Rectangle 26"/>
          <p:cNvSpPr/>
          <p:nvPr/>
        </p:nvSpPr>
        <p:spPr>
          <a:xfrm>
            <a:off x="4191000" y="4674513"/>
            <a:ext cx="1021080" cy="209550"/>
          </a:xfrm>
          <a:prstGeom prst="rect">
            <a:avLst/>
          </a:prstGeom>
          <a:solidFill>
            <a:srgbClr val="92D050"/>
          </a:solidFill>
          <a:ln>
            <a:solidFill>
              <a:schemeClr val="accent3"/>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sz="1400" b="1" u="none" dirty="0" smtClean="0">
                <a:solidFill>
                  <a:schemeClr val="bg2"/>
                </a:solidFill>
              </a:rPr>
              <a:t>O </a:t>
            </a:r>
            <a:r>
              <a:rPr lang="en-US" sz="1400" b="1" u="none" dirty="0" err="1">
                <a:solidFill>
                  <a:schemeClr val="bg2"/>
                </a:solidFill>
              </a:rPr>
              <a:t>O</a:t>
            </a:r>
            <a:r>
              <a:rPr lang="en-US" sz="1400" b="1" u="none" dirty="0">
                <a:solidFill>
                  <a:schemeClr val="bg2"/>
                </a:solidFill>
              </a:rPr>
              <a:t> </a:t>
            </a:r>
            <a:r>
              <a:rPr lang="en-US" sz="1400" b="1" u="none" dirty="0" err="1">
                <a:solidFill>
                  <a:schemeClr val="bg2"/>
                </a:solidFill>
              </a:rPr>
              <a:t>O</a:t>
            </a:r>
            <a:r>
              <a:rPr lang="en-US" sz="1400" b="1" u="none" dirty="0">
                <a:solidFill>
                  <a:schemeClr val="bg2"/>
                </a:solidFill>
              </a:rPr>
              <a:t> </a:t>
            </a:r>
            <a:r>
              <a:rPr lang="en-US" sz="1400" b="1" u="none" dirty="0" err="1">
                <a:solidFill>
                  <a:schemeClr val="bg2"/>
                </a:solidFill>
              </a:rPr>
              <a:t>O</a:t>
            </a:r>
            <a:r>
              <a:rPr lang="en-US" sz="1400" b="1" u="none" dirty="0">
                <a:solidFill>
                  <a:schemeClr val="bg2"/>
                </a:solidFill>
              </a:rPr>
              <a:t> </a:t>
            </a:r>
            <a:r>
              <a:rPr lang="en-US" sz="1400" b="1" u="none" dirty="0" err="1">
                <a:solidFill>
                  <a:schemeClr val="bg2"/>
                </a:solidFill>
              </a:rPr>
              <a:t>O</a:t>
            </a:r>
            <a:r>
              <a:rPr lang="en-US" sz="1400" b="1" u="none" dirty="0">
                <a:solidFill>
                  <a:schemeClr val="bg2"/>
                </a:solidFill>
              </a:rPr>
              <a:t> </a:t>
            </a:r>
          </a:p>
        </p:txBody>
      </p:sp>
      <p:sp>
        <p:nvSpPr>
          <p:cNvPr id="22" name="Rectangle 21"/>
          <p:cNvSpPr/>
          <p:nvPr/>
        </p:nvSpPr>
        <p:spPr>
          <a:xfrm>
            <a:off x="2743200" y="3048000"/>
            <a:ext cx="1447800" cy="190500"/>
          </a:xfrm>
          <a:prstGeom prst="rect">
            <a:avLst/>
          </a:prstGeom>
          <a:solidFill>
            <a:srgbClr val="92D050"/>
          </a:solidFill>
          <a:ln>
            <a:solidFill>
              <a:srgbClr val="00B050"/>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sz="1400" b="1" u="none" dirty="0">
                <a:solidFill>
                  <a:schemeClr val="bg2"/>
                </a:solidFill>
              </a:rPr>
              <a:t>O </a:t>
            </a:r>
            <a:r>
              <a:rPr lang="en-US" sz="1400" b="1" u="none" dirty="0" err="1">
                <a:solidFill>
                  <a:schemeClr val="bg2"/>
                </a:solidFill>
              </a:rPr>
              <a:t>O</a:t>
            </a:r>
            <a:r>
              <a:rPr lang="en-US" sz="1400" b="1" u="none" dirty="0">
                <a:solidFill>
                  <a:schemeClr val="bg2"/>
                </a:solidFill>
              </a:rPr>
              <a:t> </a:t>
            </a:r>
            <a:r>
              <a:rPr lang="en-US" sz="1400" b="1" u="none" dirty="0" err="1">
                <a:solidFill>
                  <a:schemeClr val="bg2"/>
                </a:solidFill>
              </a:rPr>
              <a:t>O</a:t>
            </a:r>
            <a:r>
              <a:rPr lang="en-US" sz="1400" b="1" u="none" dirty="0">
                <a:solidFill>
                  <a:schemeClr val="bg2"/>
                </a:solidFill>
              </a:rPr>
              <a:t> </a:t>
            </a:r>
            <a:r>
              <a:rPr lang="en-US" sz="1400" b="1" u="none" dirty="0" err="1">
                <a:solidFill>
                  <a:schemeClr val="bg2"/>
                </a:solidFill>
              </a:rPr>
              <a:t>O</a:t>
            </a:r>
            <a:r>
              <a:rPr lang="en-US" sz="1400" b="1" u="none" dirty="0">
                <a:solidFill>
                  <a:schemeClr val="bg2"/>
                </a:solidFill>
              </a:rPr>
              <a:t> </a:t>
            </a:r>
            <a:r>
              <a:rPr lang="en-US" sz="1400" b="1" u="none" dirty="0" err="1">
                <a:solidFill>
                  <a:schemeClr val="bg2"/>
                </a:solidFill>
              </a:rPr>
              <a:t>O</a:t>
            </a:r>
            <a:r>
              <a:rPr lang="en-US" sz="1400" b="1" u="none" dirty="0">
                <a:solidFill>
                  <a:schemeClr val="bg2"/>
                </a:solidFill>
              </a:rPr>
              <a:t> </a:t>
            </a:r>
            <a:r>
              <a:rPr lang="en-US" sz="1400" b="1" u="none" dirty="0" err="1">
                <a:solidFill>
                  <a:schemeClr val="bg2"/>
                </a:solidFill>
              </a:rPr>
              <a:t>O</a:t>
            </a:r>
            <a:r>
              <a:rPr lang="en-US" sz="1400" b="1" u="none" dirty="0">
                <a:solidFill>
                  <a:schemeClr val="bg2"/>
                </a:solidFill>
              </a:rPr>
              <a:t> </a:t>
            </a:r>
            <a:r>
              <a:rPr lang="en-US" sz="1400" b="1" u="none" dirty="0" err="1" smtClean="0">
                <a:solidFill>
                  <a:schemeClr val="bg2"/>
                </a:solidFill>
              </a:rPr>
              <a:t>O</a:t>
            </a:r>
            <a:endParaRPr lang="en-US" sz="1400" b="1" u="none" dirty="0">
              <a:solidFill>
                <a:schemeClr val="bg2"/>
              </a:solidFill>
            </a:endParaRPr>
          </a:p>
        </p:txBody>
      </p:sp>
      <p:cxnSp>
        <p:nvCxnSpPr>
          <p:cNvPr id="6" name="Straight Arrow Connector 5"/>
          <p:cNvCxnSpPr/>
          <p:nvPr/>
        </p:nvCxnSpPr>
        <p:spPr>
          <a:xfrm flipH="1">
            <a:off x="2362200" y="1510030"/>
            <a:ext cx="487680" cy="254635"/>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7" name="Straight Arrow Connector 6"/>
          <p:cNvCxnSpPr/>
          <p:nvPr/>
        </p:nvCxnSpPr>
        <p:spPr>
          <a:xfrm flipH="1">
            <a:off x="3825240" y="1510030"/>
            <a:ext cx="233680" cy="254635"/>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p:nvPr/>
        </p:nvCxnSpPr>
        <p:spPr>
          <a:xfrm flipH="1">
            <a:off x="5095240" y="1510030"/>
            <a:ext cx="40640" cy="254635"/>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a:off x="6096000" y="1510030"/>
            <a:ext cx="243840" cy="254635"/>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sp>
        <p:nvSpPr>
          <p:cNvPr id="10" name="Rectangle 9"/>
          <p:cNvSpPr/>
          <p:nvPr/>
        </p:nvSpPr>
        <p:spPr>
          <a:xfrm>
            <a:off x="1838960" y="2476500"/>
            <a:ext cx="6390640" cy="190500"/>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sz="1400" b="1" u="none" dirty="0">
                <a:solidFill>
                  <a:schemeClr val="bg2"/>
                </a:solidFill>
              </a:rPr>
              <a:t>O </a:t>
            </a:r>
            <a:r>
              <a:rPr lang="en-US" sz="1400" b="1" u="none" dirty="0" err="1">
                <a:solidFill>
                  <a:schemeClr val="bg2"/>
                </a:solidFill>
              </a:rPr>
              <a:t>O</a:t>
            </a:r>
            <a:r>
              <a:rPr lang="en-US" sz="1400" b="1" u="none" dirty="0">
                <a:solidFill>
                  <a:schemeClr val="bg2"/>
                </a:solidFill>
              </a:rPr>
              <a:t> </a:t>
            </a:r>
            <a:r>
              <a:rPr lang="en-US" sz="1400" b="1" u="none" dirty="0" err="1">
                <a:solidFill>
                  <a:schemeClr val="bg2"/>
                </a:solidFill>
              </a:rPr>
              <a:t>O</a:t>
            </a:r>
            <a:r>
              <a:rPr lang="en-US" sz="1400" b="1" u="none" dirty="0">
                <a:solidFill>
                  <a:schemeClr val="bg2"/>
                </a:solidFill>
              </a:rPr>
              <a:t> </a:t>
            </a:r>
            <a:r>
              <a:rPr lang="en-US" sz="1400" b="1" u="none" dirty="0" err="1">
                <a:solidFill>
                  <a:schemeClr val="bg2"/>
                </a:solidFill>
              </a:rPr>
              <a:t>O</a:t>
            </a:r>
            <a:r>
              <a:rPr lang="en-US" sz="1400" b="1" u="none" dirty="0">
                <a:solidFill>
                  <a:schemeClr val="bg2"/>
                </a:solidFill>
              </a:rPr>
              <a:t> </a:t>
            </a:r>
            <a:r>
              <a:rPr lang="en-US" sz="1400" b="1" u="none" dirty="0" err="1">
                <a:solidFill>
                  <a:schemeClr val="bg2"/>
                </a:solidFill>
              </a:rPr>
              <a:t>O</a:t>
            </a:r>
            <a:r>
              <a:rPr lang="en-US" sz="1400" b="1" u="none" dirty="0">
                <a:solidFill>
                  <a:schemeClr val="bg2"/>
                </a:solidFill>
              </a:rPr>
              <a:t> </a:t>
            </a:r>
            <a:r>
              <a:rPr lang="en-US" sz="1400" b="1" u="none" dirty="0" err="1">
                <a:solidFill>
                  <a:schemeClr val="bg2"/>
                </a:solidFill>
              </a:rPr>
              <a:t>O</a:t>
            </a:r>
            <a:r>
              <a:rPr lang="en-US" sz="1400" b="1" u="none" dirty="0">
                <a:solidFill>
                  <a:schemeClr val="bg2"/>
                </a:solidFill>
              </a:rPr>
              <a:t> </a:t>
            </a:r>
            <a:r>
              <a:rPr lang="en-US" sz="1400" b="1" u="none" dirty="0" err="1" smtClean="0">
                <a:solidFill>
                  <a:schemeClr val="bg2"/>
                </a:solidFill>
              </a:rPr>
              <a:t>O</a:t>
            </a:r>
            <a:r>
              <a:rPr lang="en-US" sz="1400" b="1" u="none" dirty="0" smtClean="0">
                <a:solidFill>
                  <a:schemeClr val="bg2"/>
                </a:solidFill>
              </a:rPr>
              <a:t>  </a:t>
            </a:r>
            <a:r>
              <a:rPr lang="en-US" sz="1400" b="1" u="none" dirty="0" err="1" smtClean="0">
                <a:solidFill>
                  <a:schemeClr val="bg2"/>
                </a:solidFill>
              </a:rPr>
              <a:t>O</a:t>
            </a:r>
            <a:r>
              <a:rPr lang="en-US" sz="1400" b="1" u="none" dirty="0" smtClean="0">
                <a:solidFill>
                  <a:schemeClr val="bg2"/>
                </a:solidFill>
              </a:rPr>
              <a:t> </a:t>
            </a:r>
            <a:r>
              <a:rPr lang="en-US" sz="1400" b="1" u="none" dirty="0" err="1">
                <a:solidFill>
                  <a:schemeClr val="bg2"/>
                </a:solidFill>
              </a:rPr>
              <a:t>O</a:t>
            </a:r>
            <a:r>
              <a:rPr lang="en-US" sz="1400" b="1" u="none" dirty="0">
                <a:solidFill>
                  <a:schemeClr val="bg2"/>
                </a:solidFill>
              </a:rPr>
              <a:t> </a:t>
            </a:r>
            <a:r>
              <a:rPr lang="en-US" sz="1400" b="1" u="none" dirty="0" err="1">
                <a:solidFill>
                  <a:schemeClr val="bg2"/>
                </a:solidFill>
              </a:rPr>
              <a:t>O</a:t>
            </a:r>
            <a:r>
              <a:rPr lang="en-US" sz="1400" b="1" u="none" dirty="0">
                <a:solidFill>
                  <a:schemeClr val="bg2"/>
                </a:solidFill>
              </a:rPr>
              <a:t> </a:t>
            </a:r>
            <a:r>
              <a:rPr lang="en-US" sz="1400" b="1" u="none" dirty="0" err="1">
                <a:solidFill>
                  <a:schemeClr val="bg2"/>
                </a:solidFill>
              </a:rPr>
              <a:t>O</a:t>
            </a:r>
            <a:r>
              <a:rPr lang="en-US" sz="1400" b="1" u="none" dirty="0">
                <a:solidFill>
                  <a:schemeClr val="bg2"/>
                </a:solidFill>
              </a:rPr>
              <a:t> </a:t>
            </a:r>
            <a:r>
              <a:rPr lang="en-US" sz="1400" b="1" u="none" dirty="0" err="1">
                <a:solidFill>
                  <a:schemeClr val="bg2"/>
                </a:solidFill>
              </a:rPr>
              <a:t>O</a:t>
            </a:r>
            <a:r>
              <a:rPr lang="en-US" sz="1400" b="1" u="none" dirty="0">
                <a:solidFill>
                  <a:schemeClr val="bg2"/>
                </a:solidFill>
              </a:rPr>
              <a:t> </a:t>
            </a:r>
            <a:r>
              <a:rPr lang="en-US" sz="1400" b="1" u="none" dirty="0" err="1">
                <a:solidFill>
                  <a:schemeClr val="bg2"/>
                </a:solidFill>
              </a:rPr>
              <a:t>O</a:t>
            </a:r>
            <a:r>
              <a:rPr lang="en-US" sz="1400" b="1" u="none" dirty="0">
                <a:solidFill>
                  <a:schemeClr val="bg2"/>
                </a:solidFill>
              </a:rPr>
              <a:t> </a:t>
            </a:r>
            <a:r>
              <a:rPr lang="en-US" sz="1400" b="1" u="none" dirty="0" err="1" smtClean="0">
                <a:solidFill>
                  <a:schemeClr val="bg2"/>
                </a:solidFill>
              </a:rPr>
              <a:t>O</a:t>
            </a:r>
            <a:r>
              <a:rPr lang="en-US" sz="1400" b="1" u="none" dirty="0" smtClean="0">
                <a:solidFill>
                  <a:schemeClr val="bg2"/>
                </a:solidFill>
              </a:rPr>
              <a:t>  </a:t>
            </a:r>
            <a:r>
              <a:rPr lang="en-US" sz="1400" b="1" u="none" dirty="0" err="1" smtClean="0">
                <a:solidFill>
                  <a:schemeClr val="bg2"/>
                </a:solidFill>
              </a:rPr>
              <a:t>O</a:t>
            </a:r>
            <a:r>
              <a:rPr lang="en-US" sz="1400" b="1" u="none" dirty="0" smtClean="0">
                <a:solidFill>
                  <a:schemeClr val="bg2"/>
                </a:solidFill>
              </a:rPr>
              <a:t> </a:t>
            </a:r>
            <a:r>
              <a:rPr lang="en-US" sz="1400" b="1" u="none" dirty="0" err="1">
                <a:solidFill>
                  <a:schemeClr val="bg2"/>
                </a:solidFill>
              </a:rPr>
              <a:t>O</a:t>
            </a:r>
            <a:r>
              <a:rPr lang="en-US" sz="1400" b="1" u="none" dirty="0">
                <a:solidFill>
                  <a:schemeClr val="bg2"/>
                </a:solidFill>
              </a:rPr>
              <a:t> </a:t>
            </a:r>
            <a:r>
              <a:rPr lang="en-US" sz="1400" b="1" u="none" dirty="0" err="1">
                <a:solidFill>
                  <a:schemeClr val="bg2"/>
                </a:solidFill>
              </a:rPr>
              <a:t>O</a:t>
            </a:r>
            <a:r>
              <a:rPr lang="en-US" sz="1400" b="1" u="none" dirty="0">
                <a:solidFill>
                  <a:schemeClr val="bg2"/>
                </a:solidFill>
              </a:rPr>
              <a:t> </a:t>
            </a:r>
            <a:r>
              <a:rPr lang="en-US" sz="1400" b="1" u="none" dirty="0" err="1">
                <a:solidFill>
                  <a:schemeClr val="bg2"/>
                </a:solidFill>
              </a:rPr>
              <a:t>O</a:t>
            </a:r>
            <a:r>
              <a:rPr lang="en-US" sz="1400" b="1" u="none" dirty="0">
                <a:solidFill>
                  <a:schemeClr val="bg2"/>
                </a:solidFill>
              </a:rPr>
              <a:t> </a:t>
            </a:r>
            <a:r>
              <a:rPr lang="en-US" sz="1400" b="1" u="none" dirty="0" err="1">
                <a:solidFill>
                  <a:schemeClr val="bg2"/>
                </a:solidFill>
              </a:rPr>
              <a:t>O</a:t>
            </a:r>
            <a:r>
              <a:rPr lang="en-US" sz="1400" b="1" u="none" dirty="0">
                <a:solidFill>
                  <a:schemeClr val="bg2"/>
                </a:solidFill>
              </a:rPr>
              <a:t> </a:t>
            </a:r>
            <a:r>
              <a:rPr lang="en-US" sz="1400" b="1" u="none" dirty="0" err="1">
                <a:solidFill>
                  <a:schemeClr val="bg2"/>
                </a:solidFill>
              </a:rPr>
              <a:t>O</a:t>
            </a:r>
            <a:r>
              <a:rPr lang="en-US" sz="1400" b="1" u="none" dirty="0">
                <a:solidFill>
                  <a:schemeClr val="bg2"/>
                </a:solidFill>
              </a:rPr>
              <a:t> </a:t>
            </a:r>
            <a:r>
              <a:rPr lang="en-US" sz="1400" b="1" u="none" dirty="0" err="1" smtClean="0">
                <a:solidFill>
                  <a:schemeClr val="bg2"/>
                </a:solidFill>
              </a:rPr>
              <a:t>O</a:t>
            </a:r>
            <a:r>
              <a:rPr lang="en-US" sz="1400" b="1" u="none" dirty="0" smtClean="0">
                <a:solidFill>
                  <a:schemeClr val="bg2"/>
                </a:solidFill>
              </a:rPr>
              <a:t>  </a:t>
            </a:r>
            <a:r>
              <a:rPr lang="en-US" sz="1400" b="1" u="none" dirty="0" err="1" smtClean="0">
                <a:solidFill>
                  <a:schemeClr val="bg2"/>
                </a:solidFill>
              </a:rPr>
              <a:t>O</a:t>
            </a:r>
            <a:r>
              <a:rPr lang="en-US" sz="1400" b="1" u="none" dirty="0" smtClean="0">
                <a:solidFill>
                  <a:schemeClr val="bg2"/>
                </a:solidFill>
              </a:rPr>
              <a:t> </a:t>
            </a:r>
            <a:r>
              <a:rPr lang="en-US" sz="1400" b="1" u="none" dirty="0" err="1">
                <a:solidFill>
                  <a:schemeClr val="bg2"/>
                </a:solidFill>
              </a:rPr>
              <a:t>O</a:t>
            </a:r>
            <a:r>
              <a:rPr lang="en-US" sz="1400" b="1" u="none" dirty="0">
                <a:solidFill>
                  <a:schemeClr val="bg2"/>
                </a:solidFill>
              </a:rPr>
              <a:t> </a:t>
            </a:r>
            <a:r>
              <a:rPr lang="en-US" sz="1400" b="1" u="none" dirty="0" err="1">
                <a:solidFill>
                  <a:schemeClr val="bg2"/>
                </a:solidFill>
              </a:rPr>
              <a:t>O</a:t>
            </a:r>
            <a:r>
              <a:rPr lang="en-US" sz="1400" b="1" u="none" dirty="0">
                <a:solidFill>
                  <a:schemeClr val="bg2"/>
                </a:solidFill>
              </a:rPr>
              <a:t> </a:t>
            </a:r>
            <a:r>
              <a:rPr lang="en-US" sz="1400" b="1" u="none" dirty="0" err="1">
                <a:solidFill>
                  <a:schemeClr val="bg2"/>
                </a:solidFill>
              </a:rPr>
              <a:t>O</a:t>
            </a:r>
            <a:r>
              <a:rPr lang="en-US" sz="1400" b="1" u="none" dirty="0">
                <a:solidFill>
                  <a:schemeClr val="bg2"/>
                </a:solidFill>
              </a:rPr>
              <a:t> </a:t>
            </a:r>
            <a:r>
              <a:rPr lang="en-US" sz="1400" b="1" u="none" dirty="0" err="1">
                <a:solidFill>
                  <a:schemeClr val="bg2"/>
                </a:solidFill>
              </a:rPr>
              <a:t>O</a:t>
            </a:r>
            <a:r>
              <a:rPr lang="en-US" sz="1400" b="1" u="none" dirty="0">
                <a:solidFill>
                  <a:schemeClr val="bg2"/>
                </a:solidFill>
              </a:rPr>
              <a:t> </a:t>
            </a:r>
            <a:r>
              <a:rPr lang="en-US" sz="1400" b="1" u="none" dirty="0" err="1">
                <a:solidFill>
                  <a:schemeClr val="bg2"/>
                </a:solidFill>
              </a:rPr>
              <a:t>O</a:t>
            </a:r>
            <a:r>
              <a:rPr lang="en-US" sz="1400" b="1" u="none" dirty="0">
                <a:solidFill>
                  <a:schemeClr val="bg2"/>
                </a:solidFill>
              </a:rPr>
              <a:t> </a:t>
            </a:r>
            <a:r>
              <a:rPr lang="en-US" sz="1400" b="1" u="none" dirty="0" err="1" smtClean="0">
                <a:solidFill>
                  <a:schemeClr val="bg2"/>
                </a:solidFill>
              </a:rPr>
              <a:t>O</a:t>
            </a:r>
            <a:r>
              <a:rPr lang="en-US" sz="1400" b="1" u="none" dirty="0" smtClean="0">
                <a:solidFill>
                  <a:schemeClr val="bg2"/>
                </a:solidFill>
              </a:rPr>
              <a:t>   </a:t>
            </a:r>
            <a:r>
              <a:rPr lang="en-US" sz="1400" b="1" u="none" dirty="0" err="1" smtClean="0">
                <a:solidFill>
                  <a:schemeClr val="bg2"/>
                </a:solidFill>
              </a:rPr>
              <a:t>O</a:t>
            </a:r>
            <a:r>
              <a:rPr lang="en-US" sz="1400" b="1" u="none" dirty="0" smtClean="0">
                <a:solidFill>
                  <a:schemeClr val="bg2"/>
                </a:solidFill>
              </a:rPr>
              <a:t> </a:t>
            </a:r>
            <a:r>
              <a:rPr lang="en-US" sz="1400" b="1" u="none" dirty="0" err="1">
                <a:solidFill>
                  <a:schemeClr val="bg2"/>
                </a:solidFill>
              </a:rPr>
              <a:t>O</a:t>
            </a:r>
            <a:r>
              <a:rPr lang="en-US" sz="1400" b="1" u="none" dirty="0">
                <a:solidFill>
                  <a:schemeClr val="bg2"/>
                </a:solidFill>
              </a:rPr>
              <a:t> </a:t>
            </a:r>
            <a:r>
              <a:rPr lang="en-US" sz="1400" b="1" u="none" dirty="0" err="1">
                <a:solidFill>
                  <a:schemeClr val="bg2"/>
                </a:solidFill>
              </a:rPr>
              <a:t>O</a:t>
            </a:r>
            <a:r>
              <a:rPr lang="en-US" sz="1400" b="1" u="none" dirty="0">
                <a:solidFill>
                  <a:schemeClr val="bg2"/>
                </a:solidFill>
              </a:rPr>
              <a:t> </a:t>
            </a:r>
            <a:r>
              <a:rPr lang="en-US" sz="1400" b="1" u="none" dirty="0" err="1">
                <a:solidFill>
                  <a:schemeClr val="bg2"/>
                </a:solidFill>
              </a:rPr>
              <a:t>O</a:t>
            </a:r>
            <a:r>
              <a:rPr lang="en-US" sz="1400" b="1" u="none" dirty="0">
                <a:solidFill>
                  <a:schemeClr val="bg2"/>
                </a:solidFill>
              </a:rPr>
              <a:t> </a:t>
            </a:r>
            <a:r>
              <a:rPr lang="en-US" sz="1400" b="1" u="none" dirty="0" err="1">
                <a:solidFill>
                  <a:schemeClr val="bg2"/>
                </a:solidFill>
              </a:rPr>
              <a:t>O</a:t>
            </a:r>
            <a:r>
              <a:rPr lang="en-US" sz="1400" b="1" u="none" dirty="0">
                <a:solidFill>
                  <a:schemeClr val="bg2"/>
                </a:solidFill>
              </a:rPr>
              <a:t> </a:t>
            </a:r>
            <a:r>
              <a:rPr lang="en-US" sz="1400" b="1" u="none" dirty="0" err="1">
                <a:solidFill>
                  <a:schemeClr val="bg2"/>
                </a:solidFill>
              </a:rPr>
              <a:t>O</a:t>
            </a:r>
            <a:r>
              <a:rPr lang="en-US" sz="1400" b="1" u="none" dirty="0">
                <a:solidFill>
                  <a:schemeClr val="bg2"/>
                </a:solidFill>
              </a:rPr>
              <a:t> </a:t>
            </a:r>
            <a:r>
              <a:rPr lang="en-US" sz="1400" b="1" u="none" dirty="0" err="1">
                <a:solidFill>
                  <a:schemeClr val="bg2"/>
                </a:solidFill>
              </a:rPr>
              <a:t>O</a:t>
            </a:r>
            <a:r>
              <a:rPr lang="en-US" sz="1400" b="1" u="none" dirty="0" smtClean="0">
                <a:solidFill>
                  <a:schemeClr val="bg2"/>
                </a:solidFill>
              </a:rPr>
              <a:t>  </a:t>
            </a:r>
            <a:endParaRPr lang="en-US" sz="1400" b="1" u="none" dirty="0">
              <a:solidFill>
                <a:schemeClr val="bg2"/>
              </a:solidFill>
            </a:endParaRPr>
          </a:p>
        </p:txBody>
      </p:sp>
      <p:cxnSp>
        <p:nvCxnSpPr>
          <p:cNvPr id="11" name="Straight Arrow Connector 10"/>
          <p:cNvCxnSpPr/>
          <p:nvPr/>
        </p:nvCxnSpPr>
        <p:spPr>
          <a:xfrm>
            <a:off x="7162800" y="1447800"/>
            <a:ext cx="533400" cy="316865"/>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sp>
        <p:nvSpPr>
          <p:cNvPr id="12" name="Rectangle 11"/>
          <p:cNvSpPr/>
          <p:nvPr/>
        </p:nvSpPr>
        <p:spPr>
          <a:xfrm>
            <a:off x="1447800" y="1143000"/>
            <a:ext cx="6705600" cy="338554"/>
          </a:xfrm>
          <a:prstGeom prst="rect">
            <a:avLst/>
          </a:prstGeom>
        </p:spPr>
        <p:txBody>
          <a:bodyPr wrap="square">
            <a:spAutoFit/>
          </a:bodyPr>
          <a:lstStyle/>
          <a:p>
            <a:pPr lvl="1" algn="ctr"/>
            <a:r>
              <a:rPr lang="en-US" sz="1600" u="none" dirty="0">
                <a:solidFill>
                  <a:srgbClr val="FF0000"/>
                </a:solidFill>
              </a:rPr>
              <a:t>This 		is 	not 	a 	spam </a:t>
            </a:r>
          </a:p>
        </p:txBody>
      </p:sp>
      <p:sp>
        <p:nvSpPr>
          <p:cNvPr id="13" name="Rectangle 12"/>
          <p:cNvSpPr/>
          <p:nvPr/>
        </p:nvSpPr>
        <p:spPr>
          <a:xfrm>
            <a:off x="1600200" y="1905000"/>
            <a:ext cx="1391920" cy="190500"/>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sz="1400" b="1" u="none" dirty="0" smtClean="0">
                <a:solidFill>
                  <a:schemeClr val="bg2"/>
                </a:solidFill>
              </a:rPr>
              <a:t>O</a:t>
            </a:r>
            <a:r>
              <a:rPr lang="en-US" sz="1400" b="1" u="none" dirty="0">
                <a:solidFill>
                  <a:schemeClr val="bg2"/>
                </a:solidFill>
              </a:rPr>
              <a:t> </a:t>
            </a:r>
            <a:r>
              <a:rPr lang="en-US" sz="1400" b="1" u="none" dirty="0" err="1" smtClean="0">
                <a:solidFill>
                  <a:schemeClr val="bg2"/>
                </a:solidFill>
              </a:rPr>
              <a:t>O</a:t>
            </a:r>
            <a:r>
              <a:rPr lang="en-US" sz="1400" b="1" u="none" dirty="0">
                <a:solidFill>
                  <a:schemeClr val="bg2"/>
                </a:solidFill>
              </a:rPr>
              <a:t> </a:t>
            </a:r>
            <a:r>
              <a:rPr lang="en-US" sz="1400" b="1" u="none" dirty="0" err="1" smtClean="0">
                <a:solidFill>
                  <a:schemeClr val="bg2"/>
                </a:solidFill>
              </a:rPr>
              <a:t>O</a:t>
            </a:r>
            <a:r>
              <a:rPr lang="en-US" sz="1400" b="1" u="none" dirty="0">
                <a:solidFill>
                  <a:schemeClr val="bg2"/>
                </a:solidFill>
              </a:rPr>
              <a:t> </a:t>
            </a:r>
            <a:r>
              <a:rPr lang="en-US" sz="1400" b="1" u="none" dirty="0" err="1" smtClean="0">
                <a:solidFill>
                  <a:schemeClr val="bg2"/>
                </a:solidFill>
              </a:rPr>
              <a:t>O</a:t>
            </a:r>
            <a:r>
              <a:rPr lang="en-US" sz="1400" b="1" u="none" dirty="0">
                <a:solidFill>
                  <a:schemeClr val="bg2"/>
                </a:solidFill>
              </a:rPr>
              <a:t> </a:t>
            </a:r>
            <a:r>
              <a:rPr lang="en-US" sz="1400" b="1" u="none" dirty="0" err="1" smtClean="0">
                <a:solidFill>
                  <a:schemeClr val="bg2"/>
                </a:solidFill>
              </a:rPr>
              <a:t>O</a:t>
            </a:r>
            <a:r>
              <a:rPr lang="en-US" sz="1400" b="1" u="none" dirty="0">
                <a:solidFill>
                  <a:schemeClr val="bg2"/>
                </a:solidFill>
              </a:rPr>
              <a:t> </a:t>
            </a:r>
            <a:r>
              <a:rPr lang="en-US" sz="1400" b="1" u="none" dirty="0" err="1" smtClean="0">
                <a:solidFill>
                  <a:schemeClr val="bg2"/>
                </a:solidFill>
              </a:rPr>
              <a:t>O</a:t>
            </a:r>
            <a:r>
              <a:rPr lang="en-US" sz="1400" b="1" u="none" dirty="0">
                <a:solidFill>
                  <a:schemeClr val="bg2"/>
                </a:solidFill>
              </a:rPr>
              <a:t> </a:t>
            </a:r>
            <a:r>
              <a:rPr lang="en-US" sz="1400" b="1" u="none" dirty="0" err="1" smtClean="0">
                <a:solidFill>
                  <a:schemeClr val="bg2"/>
                </a:solidFill>
              </a:rPr>
              <a:t>O</a:t>
            </a:r>
            <a:r>
              <a:rPr lang="en-US" sz="1400" b="1" u="none" dirty="0">
                <a:solidFill>
                  <a:schemeClr val="bg2"/>
                </a:solidFill>
              </a:rPr>
              <a:t> </a:t>
            </a:r>
            <a:r>
              <a:rPr lang="en-US" sz="1400" b="1" u="none" dirty="0" smtClean="0">
                <a:solidFill>
                  <a:schemeClr val="bg2"/>
                </a:solidFill>
              </a:rPr>
              <a:t> </a:t>
            </a:r>
            <a:endParaRPr lang="en-US" sz="1400" b="1" u="none" dirty="0">
              <a:solidFill>
                <a:schemeClr val="bg2"/>
              </a:solidFill>
            </a:endParaRPr>
          </a:p>
        </p:txBody>
      </p:sp>
      <p:sp>
        <p:nvSpPr>
          <p:cNvPr id="14" name="Rectangle 13"/>
          <p:cNvSpPr/>
          <p:nvPr/>
        </p:nvSpPr>
        <p:spPr>
          <a:xfrm>
            <a:off x="3124200" y="1905000"/>
            <a:ext cx="1391920" cy="190500"/>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sz="1400" b="1" u="none" dirty="0" smtClean="0">
                <a:solidFill>
                  <a:schemeClr val="bg2"/>
                </a:solidFill>
              </a:rPr>
              <a:t>O</a:t>
            </a:r>
            <a:r>
              <a:rPr lang="en-US" sz="1400" b="1" u="none" dirty="0">
                <a:solidFill>
                  <a:schemeClr val="bg2"/>
                </a:solidFill>
              </a:rPr>
              <a:t> </a:t>
            </a:r>
            <a:r>
              <a:rPr lang="en-US" sz="1400" b="1" u="none" dirty="0" err="1" smtClean="0">
                <a:solidFill>
                  <a:schemeClr val="bg2"/>
                </a:solidFill>
              </a:rPr>
              <a:t>O</a:t>
            </a:r>
            <a:r>
              <a:rPr lang="en-US" sz="1400" b="1" u="none" dirty="0">
                <a:solidFill>
                  <a:schemeClr val="bg2"/>
                </a:solidFill>
              </a:rPr>
              <a:t> </a:t>
            </a:r>
            <a:r>
              <a:rPr lang="en-US" sz="1400" b="1" u="none" dirty="0" err="1" smtClean="0">
                <a:solidFill>
                  <a:schemeClr val="bg2"/>
                </a:solidFill>
              </a:rPr>
              <a:t>O</a:t>
            </a:r>
            <a:r>
              <a:rPr lang="en-US" sz="1400" b="1" u="none" dirty="0">
                <a:solidFill>
                  <a:schemeClr val="bg2"/>
                </a:solidFill>
              </a:rPr>
              <a:t> </a:t>
            </a:r>
            <a:r>
              <a:rPr lang="en-US" sz="1400" b="1" u="none" dirty="0" err="1" smtClean="0">
                <a:solidFill>
                  <a:schemeClr val="bg2"/>
                </a:solidFill>
              </a:rPr>
              <a:t>O</a:t>
            </a:r>
            <a:r>
              <a:rPr lang="en-US" sz="1400" b="1" u="none" dirty="0">
                <a:solidFill>
                  <a:schemeClr val="bg2"/>
                </a:solidFill>
              </a:rPr>
              <a:t> </a:t>
            </a:r>
            <a:r>
              <a:rPr lang="en-US" sz="1400" b="1" u="none" dirty="0" err="1" smtClean="0">
                <a:solidFill>
                  <a:schemeClr val="bg2"/>
                </a:solidFill>
              </a:rPr>
              <a:t>O</a:t>
            </a:r>
            <a:r>
              <a:rPr lang="en-US" sz="1400" b="1" u="none" dirty="0">
                <a:solidFill>
                  <a:schemeClr val="bg2"/>
                </a:solidFill>
              </a:rPr>
              <a:t> </a:t>
            </a:r>
            <a:r>
              <a:rPr lang="en-US" sz="1400" b="1" u="none" dirty="0" err="1" smtClean="0">
                <a:solidFill>
                  <a:schemeClr val="bg2"/>
                </a:solidFill>
              </a:rPr>
              <a:t>O</a:t>
            </a:r>
            <a:r>
              <a:rPr lang="en-US" sz="1400" b="1" u="none" dirty="0">
                <a:solidFill>
                  <a:schemeClr val="bg2"/>
                </a:solidFill>
              </a:rPr>
              <a:t> </a:t>
            </a:r>
            <a:r>
              <a:rPr lang="en-US" sz="1400" b="1" u="none" dirty="0" err="1" smtClean="0">
                <a:solidFill>
                  <a:schemeClr val="bg2"/>
                </a:solidFill>
              </a:rPr>
              <a:t>O</a:t>
            </a:r>
            <a:r>
              <a:rPr lang="en-US" sz="1400" b="1" u="none" dirty="0">
                <a:solidFill>
                  <a:schemeClr val="bg2"/>
                </a:solidFill>
              </a:rPr>
              <a:t> </a:t>
            </a:r>
            <a:r>
              <a:rPr lang="en-US" sz="1400" b="1" u="none" dirty="0" smtClean="0">
                <a:solidFill>
                  <a:schemeClr val="bg2"/>
                </a:solidFill>
              </a:rPr>
              <a:t> </a:t>
            </a:r>
            <a:endParaRPr lang="en-US" sz="1400" b="1" u="none" dirty="0">
              <a:solidFill>
                <a:schemeClr val="bg2"/>
              </a:solidFill>
            </a:endParaRPr>
          </a:p>
        </p:txBody>
      </p:sp>
      <p:sp>
        <p:nvSpPr>
          <p:cNvPr id="15" name="Rectangle 14"/>
          <p:cNvSpPr/>
          <p:nvPr/>
        </p:nvSpPr>
        <p:spPr>
          <a:xfrm>
            <a:off x="4627880" y="1905000"/>
            <a:ext cx="1391920" cy="190500"/>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sz="1400" b="1" u="none" dirty="0" smtClean="0">
                <a:solidFill>
                  <a:schemeClr val="bg2"/>
                </a:solidFill>
              </a:rPr>
              <a:t>O</a:t>
            </a:r>
            <a:r>
              <a:rPr lang="en-US" sz="1400" b="1" u="none" dirty="0">
                <a:solidFill>
                  <a:schemeClr val="bg2"/>
                </a:solidFill>
              </a:rPr>
              <a:t> </a:t>
            </a:r>
            <a:r>
              <a:rPr lang="en-US" sz="1400" b="1" u="none" dirty="0" err="1" smtClean="0">
                <a:solidFill>
                  <a:schemeClr val="bg2"/>
                </a:solidFill>
              </a:rPr>
              <a:t>O</a:t>
            </a:r>
            <a:r>
              <a:rPr lang="en-US" sz="1400" b="1" u="none" dirty="0">
                <a:solidFill>
                  <a:schemeClr val="bg2"/>
                </a:solidFill>
              </a:rPr>
              <a:t> </a:t>
            </a:r>
            <a:r>
              <a:rPr lang="en-US" sz="1400" b="1" u="none" dirty="0" err="1" smtClean="0">
                <a:solidFill>
                  <a:schemeClr val="bg2"/>
                </a:solidFill>
              </a:rPr>
              <a:t>O</a:t>
            </a:r>
            <a:r>
              <a:rPr lang="en-US" sz="1400" b="1" u="none" dirty="0">
                <a:solidFill>
                  <a:schemeClr val="bg2"/>
                </a:solidFill>
              </a:rPr>
              <a:t> </a:t>
            </a:r>
            <a:r>
              <a:rPr lang="en-US" sz="1400" b="1" u="none" dirty="0" err="1" smtClean="0">
                <a:solidFill>
                  <a:schemeClr val="bg2"/>
                </a:solidFill>
              </a:rPr>
              <a:t>O</a:t>
            </a:r>
            <a:r>
              <a:rPr lang="en-US" sz="1400" b="1" u="none" dirty="0">
                <a:solidFill>
                  <a:schemeClr val="bg2"/>
                </a:solidFill>
              </a:rPr>
              <a:t> </a:t>
            </a:r>
            <a:r>
              <a:rPr lang="en-US" sz="1400" b="1" u="none" dirty="0" err="1" smtClean="0">
                <a:solidFill>
                  <a:schemeClr val="bg2"/>
                </a:solidFill>
              </a:rPr>
              <a:t>O</a:t>
            </a:r>
            <a:r>
              <a:rPr lang="en-US" sz="1400" b="1" u="none" dirty="0">
                <a:solidFill>
                  <a:schemeClr val="bg2"/>
                </a:solidFill>
              </a:rPr>
              <a:t> </a:t>
            </a:r>
            <a:r>
              <a:rPr lang="en-US" sz="1400" b="1" u="none" dirty="0" err="1" smtClean="0">
                <a:solidFill>
                  <a:schemeClr val="bg2"/>
                </a:solidFill>
              </a:rPr>
              <a:t>O</a:t>
            </a:r>
            <a:r>
              <a:rPr lang="en-US" sz="1400" b="1" u="none" dirty="0">
                <a:solidFill>
                  <a:schemeClr val="bg2"/>
                </a:solidFill>
              </a:rPr>
              <a:t> </a:t>
            </a:r>
            <a:r>
              <a:rPr lang="en-US" sz="1400" b="1" u="none" dirty="0" err="1" smtClean="0">
                <a:solidFill>
                  <a:schemeClr val="bg2"/>
                </a:solidFill>
              </a:rPr>
              <a:t>O</a:t>
            </a:r>
            <a:r>
              <a:rPr lang="en-US" sz="1400" b="1" u="none" dirty="0">
                <a:solidFill>
                  <a:schemeClr val="bg2"/>
                </a:solidFill>
              </a:rPr>
              <a:t> </a:t>
            </a:r>
            <a:r>
              <a:rPr lang="en-US" sz="1400" b="1" u="none" dirty="0" smtClean="0">
                <a:solidFill>
                  <a:schemeClr val="bg2"/>
                </a:solidFill>
              </a:rPr>
              <a:t> </a:t>
            </a:r>
            <a:endParaRPr lang="en-US" sz="1400" b="1" u="none" dirty="0">
              <a:solidFill>
                <a:schemeClr val="bg2"/>
              </a:solidFill>
            </a:endParaRPr>
          </a:p>
        </p:txBody>
      </p:sp>
      <p:sp>
        <p:nvSpPr>
          <p:cNvPr id="16" name="Rectangle 15"/>
          <p:cNvSpPr/>
          <p:nvPr/>
        </p:nvSpPr>
        <p:spPr>
          <a:xfrm>
            <a:off x="6116320" y="1905000"/>
            <a:ext cx="1391920" cy="190500"/>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sz="1400" b="1" u="none" dirty="0" smtClean="0">
                <a:solidFill>
                  <a:schemeClr val="bg2"/>
                </a:solidFill>
              </a:rPr>
              <a:t>O</a:t>
            </a:r>
            <a:r>
              <a:rPr lang="en-US" sz="1400" b="1" u="none" dirty="0">
                <a:solidFill>
                  <a:schemeClr val="bg2"/>
                </a:solidFill>
              </a:rPr>
              <a:t> </a:t>
            </a:r>
            <a:r>
              <a:rPr lang="en-US" sz="1400" b="1" u="none" dirty="0" err="1" smtClean="0">
                <a:solidFill>
                  <a:schemeClr val="bg2"/>
                </a:solidFill>
              </a:rPr>
              <a:t>O</a:t>
            </a:r>
            <a:r>
              <a:rPr lang="en-US" sz="1400" b="1" u="none" dirty="0">
                <a:solidFill>
                  <a:schemeClr val="bg2"/>
                </a:solidFill>
              </a:rPr>
              <a:t> </a:t>
            </a:r>
            <a:r>
              <a:rPr lang="en-US" sz="1400" b="1" u="none" dirty="0" err="1" smtClean="0">
                <a:solidFill>
                  <a:schemeClr val="bg2"/>
                </a:solidFill>
              </a:rPr>
              <a:t>O</a:t>
            </a:r>
            <a:r>
              <a:rPr lang="en-US" sz="1400" b="1" u="none" dirty="0">
                <a:solidFill>
                  <a:schemeClr val="bg2"/>
                </a:solidFill>
              </a:rPr>
              <a:t> </a:t>
            </a:r>
            <a:r>
              <a:rPr lang="en-US" sz="1400" b="1" u="none" dirty="0" err="1" smtClean="0">
                <a:solidFill>
                  <a:schemeClr val="bg2"/>
                </a:solidFill>
              </a:rPr>
              <a:t>O</a:t>
            </a:r>
            <a:r>
              <a:rPr lang="en-US" sz="1400" b="1" u="none" dirty="0">
                <a:solidFill>
                  <a:schemeClr val="bg2"/>
                </a:solidFill>
              </a:rPr>
              <a:t> </a:t>
            </a:r>
            <a:r>
              <a:rPr lang="en-US" sz="1400" b="1" u="none" dirty="0" err="1" smtClean="0">
                <a:solidFill>
                  <a:schemeClr val="bg2"/>
                </a:solidFill>
              </a:rPr>
              <a:t>O</a:t>
            </a:r>
            <a:r>
              <a:rPr lang="en-US" sz="1400" b="1" u="none" dirty="0">
                <a:solidFill>
                  <a:schemeClr val="bg2"/>
                </a:solidFill>
              </a:rPr>
              <a:t> </a:t>
            </a:r>
            <a:r>
              <a:rPr lang="en-US" sz="1400" b="1" u="none" dirty="0" err="1" smtClean="0">
                <a:solidFill>
                  <a:schemeClr val="bg2"/>
                </a:solidFill>
              </a:rPr>
              <a:t>O</a:t>
            </a:r>
            <a:r>
              <a:rPr lang="en-US" sz="1400" b="1" u="none" dirty="0">
                <a:solidFill>
                  <a:schemeClr val="bg2"/>
                </a:solidFill>
              </a:rPr>
              <a:t> </a:t>
            </a:r>
            <a:r>
              <a:rPr lang="en-US" sz="1400" b="1" u="none" dirty="0" err="1" smtClean="0">
                <a:solidFill>
                  <a:schemeClr val="bg2"/>
                </a:solidFill>
              </a:rPr>
              <a:t>O</a:t>
            </a:r>
            <a:r>
              <a:rPr lang="en-US" sz="1400" b="1" u="none" dirty="0">
                <a:solidFill>
                  <a:schemeClr val="bg2"/>
                </a:solidFill>
              </a:rPr>
              <a:t> </a:t>
            </a:r>
            <a:r>
              <a:rPr lang="en-US" sz="1400" b="1" u="none" dirty="0" smtClean="0">
                <a:solidFill>
                  <a:schemeClr val="bg2"/>
                </a:solidFill>
              </a:rPr>
              <a:t> </a:t>
            </a:r>
            <a:endParaRPr lang="en-US" sz="1400" b="1" u="none" dirty="0">
              <a:solidFill>
                <a:schemeClr val="bg2"/>
              </a:solidFill>
            </a:endParaRPr>
          </a:p>
        </p:txBody>
      </p:sp>
      <p:sp>
        <p:nvSpPr>
          <p:cNvPr id="17" name="Rectangle 16"/>
          <p:cNvSpPr/>
          <p:nvPr/>
        </p:nvSpPr>
        <p:spPr>
          <a:xfrm>
            <a:off x="7599680" y="1905000"/>
            <a:ext cx="1391920" cy="190500"/>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sz="1400" b="1" u="none" dirty="0" smtClean="0">
                <a:solidFill>
                  <a:schemeClr val="bg2"/>
                </a:solidFill>
              </a:rPr>
              <a:t>O</a:t>
            </a:r>
            <a:r>
              <a:rPr lang="en-US" sz="1400" b="1" u="none" dirty="0">
                <a:solidFill>
                  <a:schemeClr val="bg2"/>
                </a:solidFill>
              </a:rPr>
              <a:t> </a:t>
            </a:r>
            <a:r>
              <a:rPr lang="en-US" sz="1400" b="1" u="none" dirty="0" err="1" smtClean="0">
                <a:solidFill>
                  <a:schemeClr val="bg2"/>
                </a:solidFill>
              </a:rPr>
              <a:t>O</a:t>
            </a:r>
            <a:r>
              <a:rPr lang="en-US" sz="1400" b="1" u="none" dirty="0">
                <a:solidFill>
                  <a:schemeClr val="bg2"/>
                </a:solidFill>
              </a:rPr>
              <a:t> </a:t>
            </a:r>
            <a:r>
              <a:rPr lang="en-US" sz="1400" b="1" u="none" dirty="0" err="1" smtClean="0">
                <a:solidFill>
                  <a:schemeClr val="bg2"/>
                </a:solidFill>
              </a:rPr>
              <a:t>O</a:t>
            </a:r>
            <a:r>
              <a:rPr lang="en-US" sz="1400" b="1" u="none" dirty="0">
                <a:solidFill>
                  <a:schemeClr val="bg2"/>
                </a:solidFill>
              </a:rPr>
              <a:t> </a:t>
            </a:r>
            <a:r>
              <a:rPr lang="en-US" sz="1400" b="1" u="none" dirty="0" err="1" smtClean="0">
                <a:solidFill>
                  <a:schemeClr val="bg2"/>
                </a:solidFill>
              </a:rPr>
              <a:t>O</a:t>
            </a:r>
            <a:r>
              <a:rPr lang="en-US" sz="1400" b="1" u="none" dirty="0">
                <a:solidFill>
                  <a:schemeClr val="bg2"/>
                </a:solidFill>
              </a:rPr>
              <a:t> </a:t>
            </a:r>
            <a:r>
              <a:rPr lang="en-US" sz="1400" b="1" u="none" dirty="0" err="1" smtClean="0">
                <a:solidFill>
                  <a:schemeClr val="bg2"/>
                </a:solidFill>
              </a:rPr>
              <a:t>O</a:t>
            </a:r>
            <a:r>
              <a:rPr lang="en-US" sz="1400" b="1" u="none" dirty="0">
                <a:solidFill>
                  <a:schemeClr val="bg2"/>
                </a:solidFill>
              </a:rPr>
              <a:t> </a:t>
            </a:r>
            <a:r>
              <a:rPr lang="en-US" sz="1400" b="1" u="none" dirty="0" err="1" smtClean="0">
                <a:solidFill>
                  <a:schemeClr val="bg2"/>
                </a:solidFill>
              </a:rPr>
              <a:t>O</a:t>
            </a:r>
            <a:r>
              <a:rPr lang="en-US" sz="1400" b="1" u="none" dirty="0">
                <a:solidFill>
                  <a:schemeClr val="bg2"/>
                </a:solidFill>
              </a:rPr>
              <a:t> </a:t>
            </a:r>
            <a:r>
              <a:rPr lang="en-US" sz="1400" b="1" u="none" dirty="0" err="1" smtClean="0">
                <a:solidFill>
                  <a:schemeClr val="bg2"/>
                </a:solidFill>
              </a:rPr>
              <a:t>O</a:t>
            </a:r>
            <a:r>
              <a:rPr lang="en-US" sz="1400" b="1" u="none" dirty="0">
                <a:solidFill>
                  <a:schemeClr val="bg2"/>
                </a:solidFill>
              </a:rPr>
              <a:t> </a:t>
            </a:r>
            <a:r>
              <a:rPr lang="en-US" sz="1400" b="1" u="none" dirty="0" smtClean="0">
                <a:solidFill>
                  <a:schemeClr val="bg2"/>
                </a:solidFill>
              </a:rPr>
              <a:t> </a:t>
            </a:r>
            <a:endParaRPr lang="en-US" sz="1400" b="1" u="none" dirty="0">
              <a:solidFill>
                <a:schemeClr val="bg2"/>
              </a:solidFill>
            </a:endParaRPr>
          </a:p>
        </p:txBody>
      </p:sp>
      <p:sp>
        <p:nvSpPr>
          <p:cNvPr id="18" name="Rectangle 17"/>
          <p:cNvSpPr/>
          <p:nvPr/>
        </p:nvSpPr>
        <p:spPr>
          <a:xfrm>
            <a:off x="2895600" y="3200400"/>
            <a:ext cx="2590800" cy="190500"/>
          </a:xfrm>
          <a:prstGeom prst="rect">
            <a:avLst/>
          </a:prstGeom>
          <a:solidFill>
            <a:schemeClr val="accent4">
              <a:lumMod val="60000"/>
              <a:lumOff val="40000"/>
            </a:schemeClr>
          </a:solidFill>
          <a:ln>
            <a:solidFill>
              <a:srgbClr val="00B050"/>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sz="1400" b="1" u="none" dirty="0">
                <a:solidFill>
                  <a:schemeClr val="bg2"/>
                </a:solidFill>
              </a:rPr>
              <a:t>O </a:t>
            </a:r>
            <a:r>
              <a:rPr lang="en-US" sz="1400" b="1" u="none" dirty="0" err="1">
                <a:solidFill>
                  <a:schemeClr val="bg2"/>
                </a:solidFill>
              </a:rPr>
              <a:t>O</a:t>
            </a:r>
            <a:r>
              <a:rPr lang="en-US" sz="1400" b="1" u="none" dirty="0">
                <a:solidFill>
                  <a:schemeClr val="bg2"/>
                </a:solidFill>
              </a:rPr>
              <a:t> </a:t>
            </a:r>
            <a:r>
              <a:rPr lang="en-US" sz="1400" b="1" u="none" dirty="0" err="1">
                <a:solidFill>
                  <a:schemeClr val="bg2"/>
                </a:solidFill>
              </a:rPr>
              <a:t>O</a:t>
            </a:r>
            <a:r>
              <a:rPr lang="en-US" sz="1400" b="1" u="none" dirty="0">
                <a:solidFill>
                  <a:schemeClr val="bg2"/>
                </a:solidFill>
              </a:rPr>
              <a:t> </a:t>
            </a:r>
            <a:r>
              <a:rPr lang="en-US" sz="1400" b="1" u="none" dirty="0" err="1">
                <a:solidFill>
                  <a:schemeClr val="bg2"/>
                </a:solidFill>
              </a:rPr>
              <a:t>O</a:t>
            </a:r>
            <a:r>
              <a:rPr lang="en-US" sz="1400" b="1" u="none" dirty="0">
                <a:solidFill>
                  <a:schemeClr val="bg2"/>
                </a:solidFill>
              </a:rPr>
              <a:t> </a:t>
            </a:r>
            <a:r>
              <a:rPr lang="en-US" sz="1400" b="1" u="none" dirty="0" err="1">
                <a:solidFill>
                  <a:schemeClr val="bg2"/>
                </a:solidFill>
              </a:rPr>
              <a:t>O</a:t>
            </a:r>
            <a:r>
              <a:rPr lang="en-US" sz="1400" b="1" u="none" dirty="0">
                <a:solidFill>
                  <a:schemeClr val="bg2"/>
                </a:solidFill>
              </a:rPr>
              <a:t> </a:t>
            </a:r>
            <a:r>
              <a:rPr lang="en-US" sz="1400" b="1" u="none" dirty="0" err="1">
                <a:solidFill>
                  <a:schemeClr val="bg2"/>
                </a:solidFill>
              </a:rPr>
              <a:t>O</a:t>
            </a:r>
            <a:r>
              <a:rPr lang="en-US" sz="1400" b="1" u="none" dirty="0">
                <a:solidFill>
                  <a:schemeClr val="bg2"/>
                </a:solidFill>
              </a:rPr>
              <a:t> </a:t>
            </a:r>
            <a:r>
              <a:rPr lang="en-US" sz="1400" b="1" u="none" dirty="0" err="1" smtClean="0">
                <a:solidFill>
                  <a:schemeClr val="bg2"/>
                </a:solidFill>
              </a:rPr>
              <a:t>O</a:t>
            </a:r>
            <a:r>
              <a:rPr lang="en-US" sz="1400" b="1" u="none" dirty="0" smtClean="0">
                <a:solidFill>
                  <a:schemeClr val="bg2"/>
                </a:solidFill>
              </a:rPr>
              <a:t>    </a:t>
            </a:r>
            <a:r>
              <a:rPr lang="en-US" sz="1400" b="1" u="none" dirty="0" err="1" smtClean="0">
                <a:solidFill>
                  <a:schemeClr val="bg2"/>
                </a:solidFill>
              </a:rPr>
              <a:t>O</a:t>
            </a:r>
            <a:r>
              <a:rPr lang="en-US" sz="1400" b="1" u="none" dirty="0" smtClean="0">
                <a:solidFill>
                  <a:schemeClr val="bg2"/>
                </a:solidFill>
              </a:rPr>
              <a:t> </a:t>
            </a:r>
            <a:r>
              <a:rPr lang="en-US" sz="1400" b="1" u="none" dirty="0" err="1">
                <a:solidFill>
                  <a:schemeClr val="bg2"/>
                </a:solidFill>
              </a:rPr>
              <a:t>O</a:t>
            </a:r>
            <a:r>
              <a:rPr lang="en-US" sz="1400" b="1" u="none" dirty="0">
                <a:solidFill>
                  <a:schemeClr val="bg2"/>
                </a:solidFill>
              </a:rPr>
              <a:t> </a:t>
            </a:r>
            <a:r>
              <a:rPr lang="en-US" sz="1400" b="1" u="none" dirty="0" err="1">
                <a:solidFill>
                  <a:schemeClr val="bg2"/>
                </a:solidFill>
              </a:rPr>
              <a:t>O</a:t>
            </a:r>
            <a:r>
              <a:rPr lang="en-US" sz="1400" b="1" u="none" dirty="0">
                <a:solidFill>
                  <a:schemeClr val="bg2"/>
                </a:solidFill>
              </a:rPr>
              <a:t> </a:t>
            </a:r>
            <a:r>
              <a:rPr lang="en-US" sz="1400" b="1" u="none" dirty="0" err="1">
                <a:solidFill>
                  <a:schemeClr val="bg2"/>
                </a:solidFill>
              </a:rPr>
              <a:t>O</a:t>
            </a:r>
            <a:r>
              <a:rPr lang="en-US" sz="1400" b="1" u="none" dirty="0">
                <a:solidFill>
                  <a:schemeClr val="bg2"/>
                </a:solidFill>
              </a:rPr>
              <a:t> </a:t>
            </a:r>
            <a:r>
              <a:rPr lang="en-US" sz="1400" b="1" u="none" dirty="0" err="1">
                <a:solidFill>
                  <a:schemeClr val="bg2"/>
                </a:solidFill>
              </a:rPr>
              <a:t>O</a:t>
            </a:r>
            <a:r>
              <a:rPr lang="en-US" sz="1400" b="1" u="none" dirty="0">
                <a:solidFill>
                  <a:schemeClr val="bg2"/>
                </a:solidFill>
              </a:rPr>
              <a:t> </a:t>
            </a:r>
            <a:r>
              <a:rPr lang="en-US" sz="1400" b="1" u="none" dirty="0" err="1">
                <a:solidFill>
                  <a:schemeClr val="bg2"/>
                </a:solidFill>
              </a:rPr>
              <a:t>O</a:t>
            </a:r>
            <a:r>
              <a:rPr lang="en-US" sz="1400" b="1" u="none" dirty="0">
                <a:solidFill>
                  <a:schemeClr val="bg2"/>
                </a:solidFill>
              </a:rPr>
              <a:t> </a:t>
            </a:r>
            <a:r>
              <a:rPr lang="en-US" sz="1400" b="1" u="none" dirty="0" err="1" smtClean="0">
                <a:solidFill>
                  <a:schemeClr val="bg2"/>
                </a:solidFill>
              </a:rPr>
              <a:t>O</a:t>
            </a:r>
            <a:r>
              <a:rPr lang="en-US" sz="1400" b="1" u="none" dirty="0" smtClean="0">
                <a:solidFill>
                  <a:schemeClr val="bg2"/>
                </a:solidFill>
              </a:rPr>
              <a:t> </a:t>
            </a:r>
            <a:endParaRPr lang="en-US" sz="1400" b="1" u="none" dirty="0">
              <a:solidFill>
                <a:schemeClr val="bg2"/>
              </a:solidFill>
            </a:endParaRPr>
          </a:p>
        </p:txBody>
      </p:sp>
      <p:sp>
        <p:nvSpPr>
          <p:cNvPr id="19" name="Rectangle 18"/>
          <p:cNvSpPr/>
          <p:nvPr/>
        </p:nvSpPr>
        <p:spPr>
          <a:xfrm>
            <a:off x="3124200" y="3352800"/>
            <a:ext cx="2590800" cy="190500"/>
          </a:xfrm>
          <a:prstGeom prst="rect">
            <a:avLst/>
          </a:prstGeom>
          <a:solidFill>
            <a:srgbClr val="BBFFA3"/>
          </a:solidFill>
          <a:ln>
            <a:solidFill>
              <a:srgbClr val="00B050"/>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sz="1400" b="1" u="none" dirty="0">
                <a:solidFill>
                  <a:schemeClr val="bg2"/>
                </a:solidFill>
              </a:rPr>
              <a:t>O </a:t>
            </a:r>
            <a:r>
              <a:rPr lang="en-US" sz="1400" b="1" u="none" dirty="0" err="1">
                <a:solidFill>
                  <a:schemeClr val="bg2"/>
                </a:solidFill>
              </a:rPr>
              <a:t>O</a:t>
            </a:r>
            <a:r>
              <a:rPr lang="en-US" sz="1400" b="1" u="none" dirty="0">
                <a:solidFill>
                  <a:schemeClr val="bg2"/>
                </a:solidFill>
              </a:rPr>
              <a:t> </a:t>
            </a:r>
            <a:r>
              <a:rPr lang="en-US" sz="1400" b="1" u="none" dirty="0" err="1">
                <a:solidFill>
                  <a:schemeClr val="bg2"/>
                </a:solidFill>
              </a:rPr>
              <a:t>O</a:t>
            </a:r>
            <a:r>
              <a:rPr lang="en-US" sz="1400" b="1" u="none" dirty="0">
                <a:solidFill>
                  <a:schemeClr val="bg2"/>
                </a:solidFill>
              </a:rPr>
              <a:t> </a:t>
            </a:r>
            <a:r>
              <a:rPr lang="en-US" sz="1400" b="1" u="none" dirty="0" err="1">
                <a:solidFill>
                  <a:schemeClr val="bg2"/>
                </a:solidFill>
              </a:rPr>
              <a:t>O</a:t>
            </a:r>
            <a:r>
              <a:rPr lang="en-US" sz="1400" b="1" u="none" dirty="0">
                <a:solidFill>
                  <a:schemeClr val="bg2"/>
                </a:solidFill>
              </a:rPr>
              <a:t> </a:t>
            </a:r>
            <a:r>
              <a:rPr lang="en-US" sz="1400" b="1" u="none" dirty="0" err="1">
                <a:solidFill>
                  <a:schemeClr val="bg2"/>
                </a:solidFill>
              </a:rPr>
              <a:t>O</a:t>
            </a:r>
            <a:r>
              <a:rPr lang="en-US" sz="1400" b="1" u="none" dirty="0">
                <a:solidFill>
                  <a:schemeClr val="bg2"/>
                </a:solidFill>
              </a:rPr>
              <a:t> </a:t>
            </a:r>
            <a:r>
              <a:rPr lang="en-US" sz="1400" b="1" u="none" dirty="0" err="1">
                <a:solidFill>
                  <a:schemeClr val="bg2"/>
                </a:solidFill>
              </a:rPr>
              <a:t>O</a:t>
            </a:r>
            <a:r>
              <a:rPr lang="en-US" sz="1400" b="1" u="none" dirty="0">
                <a:solidFill>
                  <a:schemeClr val="bg2"/>
                </a:solidFill>
              </a:rPr>
              <a:t> </a:t>
            </a:r>
            <a:r>
              <a:rPr lang="en-US" sz="1400" b="1" u="none" dirty="0" err="1" smtClean="0">
                <a:solidFill>
                  <a:schemeClr val="bg2"/>
                </a:solidFill>
              </a:rPr>
              <a:t>O</a:t>
            </a:r>
            <a:r>
              <a:rPr lang="en-US" sz="1400" b="1" u="none" dirty="0" smtClean="0">
                <a:solidFill>
                  <a:schemeClr val="bg2"/>
                </a:solidFill>
              </a:rPr>
              <a:t>    </a:t>
            </a:r>
            <a:r>
              <a:rPr lang="en-US" sz="1400" b="1" u="none" dirty="0" err="1" smtClean="0">
                <a:solidFill>
                  <a:schemeClr val="bg2"/>
                </a:solidFill>
              </a:rPr>
              <a:t>O</a:t>
            </a:r>
            <a:r>
              <a:rPr lang="en-US" sz="1400" b="1" u="none" dirty="0" smtClean="0">
                <a:solidFill>
                  <a:schemeClr val="bg2"/>
                </a:solidFill>
              </a:rPr>
              <a:t> </a:t>
            </a:r>
            <a:r>
              <a:rPr lang="en-US" sz="1400" b="1" u="none" dirty="0" err="1">
                <a:solidFill>
                  <a:schemeClr val="bg2"/>
                </a:solidFill>
              </a:rPr>
              <a:t>O</a:t>
            </a:r>
            <a:r>
              <a:rPr lang="en-US" sz="1400" b="1" u="none" dirty="0">
                <a:solidFill>
                  <a:schemeClr val="bg2"/>
                </a:solidFill>
              </a:rPr>
              <a:t> </a:t>
            </a:r>
            <a:r>
              <a:rPr lang="en-US" sz="1400" b="1" u="none" dirty="0" err="1">
                <a:solidFill>
                  <a:schemeClr val="bg2"/>
                </a:solidFill>
              </a:rPr>
              <a:t>O</a:t>
            </a:r>
            <a:r>
              <a:rPr lang="en-US" sz="1400" b="1" u="none" dirty="0">
                <a:solidFill>
                  <a:schemeClr val="bg2"/>
                </a:solidFill>
              </a:rPr>
              <a:t> </a:t>
            </a:r>
            <a:r>
              <a:rPr lang="en-US" sz="1400" b="1" u="none" dirty="0" err="1">
                <a:solidFill>
                  <a:schemeClr val="bg2"/>
                </a:solidFill>
              </a:rPr>
              <a:t>O</a:t>
            </a:r>
            <a:r>
              <a:rPr lang="en-US" sz="1400" b="1" u="none" dirty="0">
                <a:solidFill>
                  <a:schemeClr val="bg2"/>
                </a:solidFill>
              </a:rPr>
              <a:t> </a:t>
            </a:r>
            <a:r>
              <a:rPr lang="en-US" sz="1400" b="1" u="none" dirty="0" err="1">
                <a:solidFill>
                  <a:schemeClr val="bg2"/>
                </a:solidFill>
              </a:rPr>
              <a:t>O</a:t>
            </a:r>
            <a:r>
              <a:rPr lang="en-US" sz="1400" b="1" u="none" dirty="0">
                <a:solidFill>
                  <a:schemeClr val="bg2"/>
                </a:solidFill>
              </a:rPr>
              <a:t> </a:t>
            </a:r>
            <a:r>
              <a:rPr lang="en-US" sz="1400" b="1" u="none" dirty="0" err="1">
                <a:solidFill>
                  <a:schemeClr val="bg2"/>
                </a:solidFill>
              </a:rPr>
              <a:t>O</a:t>
            </a:r>
            <a:r>
              <a:rPr lang="en-US" sz="1400" b="1" u="none" dirty="0">
                <a:solidFill>
                  <a:schemeClr val="bg2"/>
                </a:solidFill>
              </a:rPr>
              <a:t> </a:t>
            </a:r>
            <a:r>
              <a:rPr lang="en-US" sz="1400" b="1" u="none" dirty="0" err="1" smtClean="0">
                <a:solidFill>
                  <a:schemeClr val="bg2"/>
                </a:solidFill>
              </a:rPr>
              <a:t>O</a:t>
            </a:r>
            <a:r>
              <a:rPr lang="en-US" sz="1400" b="1" u="none" dirty="0" smtClean="0">
                <a:solidFill>
                  <a:schemeClr val="bg2"/>
                </a:solidFill>
              </a:rPr>
              <a:t> </a:t>
            </a:r>
            <a:endParaRPr lang="en-US" sz="1400" b="1" u="none" dirty="0">
              <a:solidFill>
                <a:schemeClr val="bg2"/>
              </a:solidFill>
            </a:endParaRPr>
          </a:p>
        </p:txBody>
      </p:sp>
      <p:sp>
        <p:nvSpPr>
          <p:cNvPr id="20" name="Rectangle 19"/>
          <p:cNvSpPr/>
          <p:nvPr/>
        </p:nvSpPr>
        <p:spPr>
          <a:xfrm>
            <a:off x="3352800" y="3505200"/>
            <a:ext cx="3886200" cy="190500"/>
          </a:xfrm>
          <a:prstGeom prst="rect">
            <a:avLst/>
          </a:prstGeom>
          <a:solidFill>
            <a:schemeClr val="accent1">
              <a:lumMod val="40000"/>
              <a:lumOff val="60000"/>
            </a:schemeClr>
          </a:solidFill>
          <a:ln>
            <a:solidFill>
              <a:srgbClr val="00B050"/>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sz="1400" b="1" u="none" dirty="0">
                <a:solidFill>
                  <a:schemeClr val="bg2"/>
                </a:solidFill>
              </a:rPr>
              <a:t>O </a:t>
            </a:r>
            <a:r>
              <a:rPr lang="en-US" sz="1400" b="1" u="none" dirty="0" err="1">
                <a:solidFill>
                  <a:schemeClr val="bg2"/>
                </a:solidFill>
              </a:rPr>
              <a:t>O</a:t>
            </a:r>
            <a:r>
              <a:rPr lang="en-US" sz="1400" b="1" u="none" dirty="0">
                <a:solidFill>
                  <a:schemeClr val="bg2"/>
                </a:solidFill>
              </a:rPr>
              <a:t> </a:t>
            </a:r>
            <a:r>
              <a:rPr lang="en-US" sz="1400" b="1" u="none" dirty="0" err="1">
                <a:solidFill>
                  <a:schemeClr val="bg2"/>
                </a:solidFill>
              </a:rPr>
              <a:t>O</a:t>
            </a:r>
            <a:r>
              <a:rPr lang="en-US" sz="1400" b="1" u="none" dirty="0">
                <a:solidFill>
                  <a:schemeClr val="bg2"/>
                </a:solidFill>
              </a:rPr>
              <a:t> </a:t>
            </a:r>
            <a:r>
              <a:rPr lang="en-US" sz="1400" b="1" u="none" dirty="0" err="1">
                <a:solidFill>
                  <a:schemeClr val="bg2"/>
                </a:solidFill>
              </a:rPr>
              <a:t>O</a:t>
            </a:r>
            <a:r>
              <a:rPr lang="en-US" sz="1400" b="1" u="none" dirty="0">
                <a:solidFill>
                  <a:schemeClr val="bg2"/>
                </a:solidFill>
              </a:rPr>
              <a:t> </a:t>
            </a:r>
            <a:r>
              <a:rPr lang="en-US" sz="1400" b="1" u="none" dirty="0" err="1">
                <a:solidFill>
                  <a:schemeClr val="bg2"/>
                </a:solidFill>
              </a:rPr>
              <a:t>O</a:t>
            </a:r>
            <a:r>
              <a:rPr lang="en-US" sz="1400" b="1" u="none" dirty="0">
                <a:solidFill>
                  <a:schemeClr val="bg2"/>
                </a:solidFill>
              </a:rPr>
              <a:t> </a:t>
            </a:r>
            <a:r>
              <a:rPr lang="en-US" sz="1400" b="1" u="none" dirty="0" err="1">
                <a:solidFill>
                  <a:schemeClr val="bg2"/>
                </a:solidFill>
              </a:rPr>
              <a:t>O</a:t>
            </a:r>
            <a:r>
              <a:rPr lang="en-US" sz="1400" b="1" u="none" dirty="0">
                <a:solidFill>
                  <a:schemeClr val="bg2"/>
                </a:solidFill>
              </a:rPr>
              <a:t> </a:t>
            </a:r>
            <a:r>
              <a:rPr lang="en-US" sz="1400" b="1" u="none" dirty="0" err="1" smtClean="0">
                <a:solidFill>
                  <a:schemeClr val="bg2"/>
                </a:solidFill>
              </a:rPr>
              <a:t>O</a:t>
            </a:r>
            <a:r>
              <a:rPr lang="en-US" sz="1400" b="1" u="none" dirty="0" smtClean="0">
                <a:solidFill>
                  <a:schemeClr val="bg2"/>
                </a:solidFill>
              </a:rPr>
              <a:t>    </a:t>
            </a:r>
            <a:r>
              <a:rPr lang="en-US" sz="1400" b="1" u="none" dirty="0" err="1" smtClean="0">
                <a:solidFill>
                  <a:schemeClr val="bg2"/>
                </a:solidFill>
              </a:rPr>
              <a:t>O</a:t>
            </a:r>
            <a:r>
              <a:rPr lang="en-US" sz="1400" b="1" u="none" dirty="0" smtClean="0">
                <a:solidFill>
                  <a:schemeClr val="bg2"/>
                </a:solidFill>
              </a:rPr>
              <a:t> </a:t>
            </a:r>
            <a:r>
              <a:rPr lang="en-US" sz="1400" b="1" u="none" dirty="0" err="1">
                <a:solidFill>
                  <a:schemeClr val="bg2"/>
                </a:solidFill>
              </a:rPr>
              <a:t>O</a:t>
            </a:r>
            <a:r>
              <a:rPr lang="en-US" sz="1400" b="1" u="none" dirty="0">
                <a:solidFill>
                  <a:schemeClr val="bg2"/>
                </a:solidFill>
              </a:rPr>
              <a:t> </a:t>
            </a:r>
            <a:r>
              <a:rPr lang="en-US" sz="1400" b="1" u="none" dirty="0" err="1">
                <a:solidFill>
                  <a:schemeClr val="bg2"/>
                </a:solidFill>
              </a:rPr>
              <a:t>O</a:t>
            </a:r>
            <a:r>
              <a:rPr lang="en-US" sz="1400" b="1" u="none" dirty="0">
                <a:solidFill>
                  <a:schemeClr val="bg2"/>
                </a:solidFill>
              </a:rPr>
              <a:t> </a:t>
            </a:r>
            <a:r>
              <a:rPr lang="en-US" sz="1400" b="1" u="none" dirty="0" err="1">
                <a:solidFill>
                  <a:schemeClr val="bg2"/>
                </a:solidFill>
              </a:rPr>
              <a:t>O</a:t>
            </a:r>
            <a:r>
              <a:rPr lang="en-US" sz="1400" b="1" u="none" dirty="0">
                <a:solidFill>
                  <a:schemeClr val="bg2"/>
                </a:solidFill>
              </a:rPr>
              <a:t> </a:t>
            </a:r>
            <a:r>
              <a:rPr lang="en-US" sz="1400" b="1" u="none" dirty="0" err="1">
                <a:solidFill>
                  <a:schemeClr val="bg2"/>
                </a:solidFill>
              </a:rPr>
              <a:t>O</a:t>
            </a:r>
            <a:r>
              <a:rPr lang="en-US" sz="1400" b="1" u="none" dirty="0">
                <a:solidFill>
                  <a:schemeClr val="bg2"/>
                </a:solidFill>
              </a:rPr>
              <a:t> </a:t>
            </a:r>
            <a:r>
              <a:rPr lang="en-US" sz="1400" b="1" u="none" dirty="0" err="1">
                <a:solidFill>
                  <a:schemeClr val="bg2"/>
                </a:solidFill>
              </a:rPr>
              <a:t>O</a:t>
            </a:r>
            <a:r>
              <a:rPr lang="en-US" sz="1400" b="1" u="none" dirty="0">
                <a:solidFill>
                  <a:schemeClr val="bg2"/>
                </a:solidFill>
              </a:rPr>
              <a:t> </a:t>
            </a:r>
            <a:r>
              <a:rPr lang="en-US" sz="1400" b="1" u="none" dirty="0" err="1" smtClean="0">
                <a:solidFill>
                  <a:schemeClr val="bg2"/>
                </a:solidFill>
              </a:rPr>
              <a:t>O</a:t>
            </a:r>
            <a:r>
              <a:rPr lang="en-US" sz="1400" b="1" u="none" dirty="0" smtClean="0">
                <a:solidFill>
                  <a:schemeClr val="bg2"/>
                </a:solidFill>
              </a:rPr>
              <a:t>    </a:t>
            </a:r>
            <a:r>
              <a:rPr lang="en-US" sz="1400" b="1" u="none" dirty="0" err="1">
                <a:solidFill>
                  <a:schemeClr val="bg2"/>
                </a:solidFill>
              </a:rPr>
              <a:t>O</a:t>
            </a:r>
            <a:r>
              <a:rPr lang="en-US" sz="1400" b="1" u="none" dirty="0">
                <a:solidFill>
                  <a:schemeClr val="bg2"/>
                </a:solidFill>
              </a:rPr>
              <a:t> </a:t>
            </a:r>
            <a:r>
              <a:rPr lang="en-US" sz="1400" b="1" u="none" dirty="0" err="1" smtClean="0">
                <a:solidFill>
                  <a:schemeClr val="bg2"/>
                </a:solidFill>
              </a:rPr>
              <a:t>O</a:t>
            </a:r>
            <a:r>
              <a:rPr lang="en-US" sz="1400" b="1" u="none" dirty="0" smtClean="0">
                <a:solidFill>
                  <a:schemeClr val="bg2"/>
                </a:solidFill>
              </a:rPr>
              <a:t> </a:t>
            </a:r>
            <a:r>
              <a:rPr lang="en-US" sz="1400" b="1" u="none" dirty="0" err="1">
                <a:solidFill>
                  <a:schemeClr val="bg2"/>
                </a:solidFill>
              </a:rPr>
              <a:t>O</a:t>
            </a:r>
            <a:r>
              <a:rPr lang="en-US" sz="1400" b="1" u="none" dirty="0">
                <a:solidFill>
                  <a:schemeClr val="bg2"/>
                </a:solidFill>
              </a:rPr>
              <a:t> </a:t>
            </a:r>
            <a:r>
              <a:rPr lang="en-US" sz="1400" b="1" u="none" dirty="0" err="1">
                <a:solidFill>
                  <a:schemeClr val="bg2"/>
                </a:solidFill>
              </a:rPr>
              <a:t>O</a:t>
            </a:r>
            <a:r>
              <a:rPr lang="en-US" sz="1400" b="1" u="none" dirty="0">
                <a:solidFill>
                  <a:schemeClr val="bg2"/>
                </a:solidFill>
              </a:rPr>
              <a:t> </a:t>
            </a:r>
            <a:r>
              <a:rPr lang="en-US" sz="1400" b="1" u="none" dirty="0" err="1">
                <a:solidFill>
                  <a:schemeClr val="bg2"/>
                </a:solidFill>
              </a:rPr>
              <a:t>O</a:t>
            </a:r>
            <a:r>
              <a:rPr lang="en-US" sz="1400" b="1" u="none" dirty="0">
                <a:solidFill>
                  <a:schemeClr val="bg2"/>
                </a:solidFill>
              </a:rPr>
              <a:t> </a:t>
            </a:r>
            <a:r>
              <a:rPr lang="en-US" sz="1400" b="1" u="none" dirty="0" err="1">
                <a:solidFill>
                  <a:schemeClr val="bg2"/>
                </a:solidFill>
              </a:rPr>
              <a:t>O</a:t>
            </a:r>
            <a:r>
              <a:rPr lang="en-US" sz="1400" b="1" u="none" dirty="0">
                <a:solidFill>
                  <a:schemeClr val="bg2"/>
                </a:solidFill>
              </a:rPr>
              <a:t> </a:t>
            </a:r>
            <a:r>
              <a:rPr lang="en-US" sz="1400" b="1" u="none" dirty="0" err="1">
                <a:solidFill>
                  <a:schemeClr val="bg2"/>
                </a:solidFill>
              </a:rPr>
              <a:t>O</a:t>
            </a:r>
            <a:r>
              <a:rPr lang="en-US" sz="1400" b="1" u="none" dirty="0">
                <a:solidFill>
                  <a:schemeClr val="bg2"/>
                </a:solidFill>
              </a:rPr>
              <a:t> </a:t>
            </a:r>
          </a:p>
        </p:txBody>
      </p:sp>
      <p:sp>
        <p:nvSpPr>
          <p:cNvPr id="21" name="Rectangle 20"/>
          <p:cNvSpPr/>
          <p:nvPr/>
        </p:nvSpPr>
        <p:spPr>
          <a:xfrm>
            <a:off x="3505200" y="3657600"/>
            <a:ext cx="3952240" cy="190500"/>
          </a:xfrm>
          <a:prstGeom prst="rect">
            <a:avLst/>
          </a:prstGeom>
          <a:solidFill>
            <a:srgbClr val="CC99FF"/>
          </a:solidFill>
          <a:ln>
            <a:solidFill>
              <a:srgbClr val="00B050"/>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sz="1400" b="1" u="none" dirty="0">
                <a:solidFill>
                  <a:schemeClr val="bg2"/>
                </a:solidFill>
              </a:rPr>
              <a:t>O </a:t>
            </a:r>
            <a:r>
              <a:rPr lang="en-US" sz="1400" b="1" u="none" dirty="0" err="1">
                <a:solidFill>
                  <a:schemeClr val="bg2"/>
                </a:solidFill>
              </a:rPr>
              <a:t>O</a:t>
            </a:r>
            <a:r>
              <a:rPr lang="en-US" sz="1400" b="1" u="none" dirty="0">
                <a:solidFill>
                  <a:schemeClr val="bg2"/>
                </a:solidFill>
              </a:rPr>
              <a:t> </a:t>
            </a:r>
            <a:r>
              <a:rPr lang="en-US" sz="1400" b="1" u="none" dirty="0" err="1">
                <a:solidFill>
                  <a:schemeClr val="bg2"/>
                </a:solidFill>
              </a:rPr>
              <a:t>O</a:t>
            </a:r>
            <a:r>
              <a:rPr lang="en-US" sz="1400" b="1" u="none" dirty="0">
                <a:solidFill>
                  <a:schemeClr val="bg2"/>
                </a:solidFill>
              </a:rPr>
              <a:t> </a:t>
            </a:r>
            <a:r>
              <a:rPr lang="en-US" sz="1400" b="1" u="none" dirty="0" err="1">
                <a:solidFill>
                  <a:schemeClr val="bg2"/>
                </a:solidFill>
              </a:rPr>
              <a:t>O</a:t>
            </a:r>
            <a:r>
              <a:rPr lang="en-US" sz="1400" b="1" u="none" dirty="0">
                <a:solidFill>
                  <a:schemeClr val="bg2"/>
                </a:solidFill>
              </a:rPr>
              <a:t> </a:t>
            </a:r>
            <a:r>
              <a:rPr lang="en-US" sz="1400" b="1" u="none" dirty="0" err="1">
                <a:solidFill>
                  <a:schemeClr val="bg2"/>
                </a:solidFill>
              </a:rPr>
              <a:t>O</a:t>
            </a:r>
            <a:r>
              <a:rPr lang="en-US" sz="1400" b="1" u="none" dirty="0">
                <a:solidFill>
                  <a:schemeClr val="bg2"/>
                </a:solidFill>
              </a:rPr>
              <a:t> </a:t>
            </a:r>
            <a:r>
              <a:rPr lang="en-US" sz="1400" b="1" u="none" dirty="0" err="1">
                <a:solidFill>
                  <a:schemeClr val="bg2"/>
                </a:solidFill>
              </a:rPr>
              <a:t>O</a:t>
            </a:r>
            <a:r>
              <a:rPr lang="en-US" sz="1400" b="1" u="none" dirty="0">
                <a:solidFill>
                  <a:schemeClr val="bg2"/>
                </a:solidFill>
              </a:rPr>
              <a:t> </a:t>
            </a:r>
            <a:r>
              <a:rPr lang="en-US" sz="1400" b="1" u="none" dirty="0" err="1" smtClean="0">
                <a:solidFill>
                  <a:schemeClr val="bg2"/>
                </a:solidFill>
              </a:rPr>
              <a:t>O</a:t>
            </a:r>
            <a:r>
              <a:rPr lang="en-US" sz="1400" b="1" u="none" dirty="0" smtClean="0">
                <a:solidFill>
                  <a:schemeClr val="bg2"/>
                </a:solidFill>
              </a:rPr>
              <a:t>    </a:t>
            </a:r>
            <a:r>
              <a:rPr lang="en-US" sz="1400" b="1" u="none" dirty="0" err="1" smtClean="0">
                <a:solidFill>
                  <a:schemeClr val="bg2"/>
                </a:solidFill>
              </a:rPr>
              <a:t>O</a:t>
            </a:r>
            <a:r>
              <a:rPr lang="en-US" sz="1400" b="1" u="none" dirty="0" smtClean="0">
                <a:solidFill>
                  <a:schemeClr val="bg2"/>
                </a:solidFill>
              </a:rPr>
              <a:t> </a:t>
            </a:r>
            <a:r>
              <a:rPr lang="en-US" sz="1400" b="1" u="none" dirty="0" err="1">
                <a:solidFill>
                  <a:schemeClr val="bg2"/>
                </a:solidFill>
              </a:rPr>
              <a:t>O</a:t>
            </a:r>
            <a:r>
              <a:rPr lang="en-US" sz="1400" b="1" u="none" dirty="0">
                <a:solidFill>
                  <a:schemeClr val="bg2"/>
                </a:solidFill>
              </a:rPr>
              <a:t> </a:t>
            </a:r>
            <a:r>
              <a:rPr lang="en-US" sz="1400" b="1" u="none" dirty="0" err="1">
                <a:solidFill>
                  <a:schemeClr val="bg2"/>
                </a:solidFill>
              </a:rPr>
              <a:t>O</a:t>
            </a:r>
            <a:r>
              <a:rPr lang="en-US" sz="1400" b="1" u="none" dirty="0">
                <a:solidFill>
                  <a:schemeClr val="bg2"/>
                </a:solidFill>
              </a:rPr>
              <a:t> </a:t>
            </a:r>
            <a:r>
              <a:rPr lang="en-US" sz="1400" b="1" u="none" dirty="0" err="1">
                <a:solidFill>
                  <a:schemeClr val="bg2"/>
                </a:solidFill>
              </a:rPr>
              <a:t>O</a:t>
            </a:r>
            <a:r>
              <a:rPr lang="en-US" sz="1400" b="1" u="none" dirty="0">
                <a:solidFill>
                  <a:schemeClr val="bg2"/>
                </a:solidFill>
              </a:rPr>
              <a:t> </a:t>
            </a:r>
            <a:r>
              <a:rPr lang="en-US" sz="1400" b="1" u="none" dirty="0" err="1">
                <a:solidFill>
                  <a:schemeClr val="bg2"/>
                </a:solidFill>
              </a:rPr>
              <a:t>O</a:t>
            </a:r>
            <a:r>
              <a:rPr lang="en-US" sz="1400" b="1" u="none" dirty="0">
                <a:solidFill>
                  <a:schemeClr val="bg2"/>
                </a:solidFill>
              </a:rPr>
              <a:t> </a:t>
            </a:r>
            <a:r>
              <a:rPr lang="en-US" sz="1400" b="1" u="none" dirty="0" err="1">
                <a:solidFill>
                  <a:schemeClr val="bg2"/>
                </a:solidFill>
              </a:rPr>
              <a:t>O</a:t>
            </a:r>
            <a:r>
              <a:rPr lang="en-US" sz="1400" b="1" u="none" dirty="0">
                <a:solidFill>
                  <a:schemeClr val="bg2"/>
                </a:solidFill>
              </a:rPr>
              <a:t> </a:t>
            </a:r>
            <a:r>
              <a:rPr lang="en-US" sz="1400" b="1" u="none" dirty="0" err="1" smtClean="0">
                <a:solidFill>
                  <a:schemeClr val="bg2"/>
                </a:solidFill>
              </a:rPr>
              <a:t>O</a:t>
            </a:r>
            <a:r>
              <a:rPr lang="en-US" sz="1400" b="1" u="none" dirty="0" smtClean="0">
                <a:solidFill>
                  <a:schemeClr val="bg2"/>
                </a:solidFill>
              </a:rPr>
              <a:t>    </a:t>
            </a:r>
            <a:r>
              <a:rPr lang="en-US" sz="1400" b="1" u="none" dirty="0" err="1" smtClean="0">
                <a:solidFill>
                  <a:schemeClr val="bg2"/>
                </a:solidFill>
              </a:rPr>
              <a:t>O</a:t>
            </a:r>
            <a:r>
              <a:rPr lang="en-US" sz="1400" b="1" u="none" dirty="0" smtClean="0">
                <a:solidFill>
                  <a:schemeClr val="bg2"/>
                </a:solidFill>
              </a:rPr>
              <a:t> </a:t>
            </a:r>
            <a:r>
              <a:rPr lang="en-US" sz="1400" b="1" u="none" dirty="0" err="1">
                <a:solidFill>
                  <a:schemeClr val="bg2"/>
                </a:solidFill>
              </a:rPr>
              <a:t>O</a:t>
            </a:r>
            <a:r>
              <a:rPr lang="en-US" sz="1400" b="1" u="none" dirty="0">
                <a:solidFill>
                  <a:schemeClr val="bg2"/>
                </a:solidFill>
              </a:rPr>
              <a:t> </a:t>
            </a:r>
            <a:r>
              <a:rPr lang="en-US" sz="1400" b="1" u="none" dirty="0" err="1">
                <a:solidFill>
                  <a:schemeClr val="bg2"/>
                </a:solidFill>
              </a:rPr>
              <a:t>O</a:t>
            </a:r>
            <a:r>
              <a:rPr lang="en-US" sz="1400" b="1" u="none" dirty="0">
                <a:solidFill>
                  <a:schemeClr val="bg2"/>
                </a:solidFill>
              </a:rPr>
              <a:t> </a:t>
            </a:r>
            <a:r>
              <a:rPr lang="en-US" sz="1400" b="1" u="none" dirty="0" err="1">
                <a:solidFill>
                  <a:schemeClr val="bg2"/>
                </a:solidFill>
              </a:rPr>
              <a:t>O</a:t>
            </a:r>
            <a:r>
              <a:rPr lang="en-US" sz="1400" b="1" u="none" dirty="0">
                <a:solidFill>
                  <a:schemeClr val="bg2"/>
                </a:solidFill>
              </a:rPr>
              <a:t> </a:t>
            </a:r>
            <a:r>
              <a:rPr lang="en-US" sz="1400" b="1" u="none" dirty="0" err="1">
                <a:solidFill>
                  <a:schemeClr val="bg2"/>
                </a:solidFill>
              </a:rPr>
              <a:t>O</a:t>
            </a:r>
            <a:r>
              <a:rPr lang="en-US" sz="1400" b="1" u="none" dirty="0">
                <a:solidFill>
                  <a:schemeClr val="bg2"/>
                </a:solidFill>
              </a:rPr>
              <a:t> </a:t>
            </a:r>
            <a:r>
              <a:rPr lang="en-US" sz="1400" b="1" u="none" dirty="0" err="1">
                <a:solidFill>
                  <a:schemeClr val="bg2"/>
                </a:solidFill>
              </a:rPr>
              <a:t>O</a:t>
            </a:r>
            <a:r>
              <a:rPr lang="en-US" sz="1400" b="1" u="none" dirty="0">
                <a:solidFill>
                  <a:schemeClr val="bg2"/>
                </a:solidFill>
              </a:rPr>
              <a:t> </a:t>
            </a:r>
            <a:r>
              <a:rPr lang="en-US" sz="1400" b="1" u="none" dirty="0" err="1">
                <a:solidFill>
                  <a:schemeClr val="bg2"/>
                </a:solidFill>
              </a:rPr>
              <a:t>O</a:t>
            </a:r>
            <a:r>
              <a:rPr lang="en-US" sz="1400" b="1" u="none" dirty="0">
                <a:solidFill>
                  <a:schemeClr val="bg2"/>
                </a:solidFill>
              </a:rPr>
              <a:t> </a:t>
            </a:r>
          </a:p>
        </p:txBody>
      </p:sp>
      <p:sp>
        <p:nvSpPr>
          <p:cNvPr id="23" name="Rectangle 22"/>
          <p:cNvSpPr/>
          <p:nvPr/>
        </p:nvSpPr>
        <p:spPr>
          <a:xfrm>
            <a:off x="4343400" y="4788813"/>
            <a:ext cx="868680" cy="190500"/>
          </a:xfrm>
          <a:prstGeom prst="rect">
            <a:avLst/>
          </a:prstGeom>
          <a:solidFill>
            <a:schemeClr val="accent4">
              <a:lumMod val="60000"/>
              <a:lumOff val="40000"/>
            </a:schemeClr>
          </a:solidFill>
          <a:ln>
            <a:solidFill>
              <a:schemeClr val="tx1"/>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sz="1400" b="1" u="none" dirty="0">
                <a:solidFill>
                  <a:schemeClr val="bg2"/>
                </a:solidFill>
              </a:rPr>
              <a:t>O </a:t>
            </a:r>
            <a:r>
              <a:rPr lang="en-US" sz="1400" b="1" u="none" dirty="0" err="1">
                <a:solidFill>
                  <a:schemeClr val="bg2"/>
                </a:solidFill>
              </a:rPr>
              <a:t>O</a:t>
            </a:r>
            <a:r>
              <a:rPr lang="en-US" sz="1400" b="1" u="none" dirty="0" smtClean="0">
                <a:solidFill>
                  <a:schemeClr val="bg2"/>
                </a:solidFill>
              </a:rPr>
              <a:t> </a:t>
            </a:r>
            <a:r>
              <a:rPr lang="en-US" sz="1400" b="1" u="none" dirty="0" err="1" smtClean="0">
                <a:solidFill>
                  <a:schemeClr val="bg2"/>
                </a:solidFill>
              </a:rPr>
              <a:t>O</a:t>
            </a:r>
            <a:r>
              <a:rPr lang="en-US" sz="1400" b="1" u="none" dirty="0">
                <a:solidFill>
                  <a:schemeClr val="bg2"/>
                </a:solidFill>
              </a:rPr>
              <a:t> </a:t>
            </a:r>
            <a:r>
              <a:rPr lang="en-US" sz="1400" b="1" u="none" dirty="0" err="1">
                <a:solidFill>
                  <a:schemeClr val="bg2"/>
                </a:solidFill>
              </a:rPr>
              <a:t>O</a:t>
            </a:r>
            <a:endParaRPr lang="en-US" sz="1400" b="1" u="none" dirty="0">
              <a:solidFill>
                <a:schemeClr val="bg2"/>
              </a:solidFill>
            </a:endParaRPr>
          </a:p>
        </p:txBody>
      </p:sp>
      <p:sp>
        <p:nvSpPr>
          <p:cNvPr id="24" name="Rectangle 23"/>
          <p:cNvSpPr/>
          <p:nvPr/>
        </p:nvSpPr>
        <p:spPr>
          <a:xfrm>
            <a:off x="4572000" y="4941213"/>
            <a:ext cx="838200" cy="190500"/>
          </a:xfrm>
          <a:prstGeom prst="rect">
            <a:avLst/>
          </a:prstGeom>
          <a:solidFill>
            <a:srgbClr val="BBFFA3"/>
          </a:solidFill>
          <a:ln>
            <a:solidFill>
              <a:schemeClr val="tx1"/>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sz="1400" b="1" u="none" dirty="0">
                <a:solidFill>
                  <a:schemeClr val="bg2"/>
                </a:solidFill>
              </a:rPr>
              <a:t>O </a:t>
            </a:r>
            <a:r>
              <a:rPr lang="en-US" sz="1400" b="1" u="none" dirty="0" err="1" smtClean="0">
                <a:solidFill>
                  <a:schemeClr val="bg2"/>
                </a:solidFill>
              </a:rPr>
              <a:t>O</a:t>
            </a:r>
            <a:r>
              <a:rPr lang="en-US" sz="1400" b="1" u="none" dirty="0" smtClean="0">
                <a:solidFill>
                  <a:schemeClr val="bg2"/>
                </a:solidFill>
              </a:rPr>
              <a:t> </a:t>
            </a:r>
            <a:r>
              <a:rPr lang="en-US" sz="1400" b="1" u="none" dirty="0" err="1" smtClean="0">
                <a:solidFill>
                  <a:schemeClr val="bg2"/>
                </a:solidFill>
              </a:rPr>
              <a:t>O</a:t>
            </a:r>
            <a:r>
              <a:rPr lang="en-US" sz="1400" b="1" u="none" dirty="0">
                <a:solidFill>
                  <a:schemeClr val="bg2"/>
                </a:solidFill>
              </a:rPr>
              <a:t> </a:t>
            </a:r>
            <a:r>
              <a:rPr lang="en-US" sz="1400" b="1" u="none" dirty="0" err="1">
                <a:solidFill>
                  <a:schemeClr val="bg2"/>
                </a:solidFill>
              </a:rPr>
              <a:t>O</a:t>
            </a:r>
            <a:endParaRPr lang="en-US" sz="1400" b="1" u="none" dirty="0">
              <a:solidFill>
                <a:schemeClr val="bg2"/>
              </a:solidFill>
            </a:endParaRPr>
          </a:p>
        </p:txBody>
      </p:sp>
      <p:sp>
        <p:nvSpPr>
          <p:cNvPr id="25" name="Rectangle 24"/>
          <p:cNvSpPr/>
          <p:nvPr/>
        </p:nvSpPr>
        <p:spPr>
          <a:xfrm>
            <a:off x="4800600" y="5093613"/>
            <a:ext cx="751840" cy="190500"/>
          </a:xfrm>
          <a:prstGeom prst="rect">
            <a:avLst/>
          </a:prstGeom>
          <a:solidFill>
            <a:schemeClr val="accent1">
              <a:lumMod val="40000"/>
              <a:lumOff val="60000"/>
            </a:schemeClr>
          </a:solidFill>
          <a:ln>
            <a:solidFill>
              <a:schemeClr val="tx1"/>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sz="1400" b="1" u="none" dirty="0">
                <a:solidFill>
                  <a:schemeClr val="bg2"/>
                </a:solidFill>
              </a:rPr>
              <a:t>O </a:t>
            </a:r>
            <a:r>
              <a:rPr lang="en-US" sz="1400" b="1" u="none" dirty="0" err="1" smtClean="0">
                <a:solidFill>
                  <a:schemeClr val="bg2"/>
                </a:solidFill>
              </a:rPr>
              <a:t>O</a:t>
            </a:r>
            <a:r>
              <a:rPr lang="en-US" sz="1400" b="1" u="none" dirty="0" smtClean="0">
                <a:solidFill>
                  <a:schemeClr val="bg2"/>
                </a:solidFill>
              </a:rPr>
              <a:t> </a:t>
            </a:r>
            <a:r>
              <a:rPr lang="en-US" sz="1400" b="1" u="none" dirty="0" err="1">
                <a:solidFill>
                  <a:schemeClr val="bg2"/>
                </a:solidFill>
              </a:rPr>
              <a:t>O</a:t>
            </a:r>
            <a:r>
              <a:rPr lang="en-US" sz="1400" b="1" u="none" dirty="0">
                <a:solidFill>
                  <a:schemeClr val="bg2"/>
                </a:solidFill>
              </a:rPr>
              <a:t> </a:t>
            </a:r>
          </a:p>
        </p:txBody>
      </p:sp>
      <p:sp>
        <p:nvSpPr>
          <p:cNvPr id="26" name="Rectangle 25"/>
          <p:cNvSpPr/>
          <p:nvPr/>
        </p:nvSpPr>
        <p:spPr>
          <a:xfrm>
            <a:off x="4953000" y="5246013"/>
            <a:ext cx="914400" cy="190500"/>
          </a:xfrm>
          <a:prstGeom prst="rect">
            <a:avLst/>
          </a:prstGeom>
          <a:solidFill>
            <a:srgbClr val="CC99FF"/>
          </a:solidFill>
          <a:ln>
            <a:solidFill>
              <a:schemeClr val="tx1"/>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sz="1400" b="1" u="none" dirty="0">
                <a:solidFill>
                  <a:schemeClr val="bg2"/>
                </a:solidFill>
              </a:rPr>
              <a:t>O </a:t>
            </a:r>
            <a:r>
              <a:rPr lang="en-US" sz="1400" b="1" u="none" dirty="0" err="1">
                <a:solidFill>
                  <a:schemeClr val="bg2"/>
                </a:solidFill>
              </a:rPr>
              <a:t>O</a:t>
            </a:r>
            <a:r>
              <a:rPr lang="en-US" sz="1400" b="1" u="none" dirty="0">
                <a:solidFill>
                  <a:schemeClr val="bg2"/>
                </a:solidFill>
              </a:rPr>
              <a:t> </a:t>
            </a:r>
            <a:r>
              <a:rPr lang="en-US" sz="1400" b="1" u="none" dirty="0" err="1" smtClean="0">
                <a:solidFill>
                  <a:schemeClr val="bg2"/>
                </a:solidFill>
              </a:rPr>
              <a:t>O</a:t>
            </a:r>
            <a:endParaRPr lang="en-US" sz="1400" b="1" u="none" dirty="0">
              <a:solidFill>
                <a:schemeClr val="bg2"/>
              </a:solidFill>
            </a:endParaRPr>
          </a:p>
        </p:txBody>
      </p:sp>
      <p:sp>
        <p:nvSpPr>
          <p:cNvPr id="28" name="TextBox 27"/>
          <p:cNvSpPr txBox="1"/>
          <p:nvPr/>
        </p:nvSpPr>
        <p:spPr>
          <a:xfrm>
            <a:off x="152400" y="1295400"/>
            <a:ext cx="1066800" cy="738664"/>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US" sz="1400" u="none" dirty="0" smtClean="0"/>
              <a:t>Get word vectors for each words </a:t>
            </a:r>
            <a:endParaRPr lang="en-US" sz="1400" u="none" dirty="0"/>
          </a:p>
        </p:txBody>
      </p:sp>
      <p:sp>
        <p:nvSpPr>
          <p:cNvPr id="29" name="TextBox 28"/>
          <p:cNvSpPr txBox="1"/>
          <p:nvPr/>
        </p:nvSpPr>
        <p:spPr>
          <a:xfrm>
            <a:off x="108004" y="2278049"/>
            <a:ext cx="1143000" cy="523220"/>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US" sz="1400" u="none" dirty="0" smtClean="0"/>
              <a:t>Concatenate vectors </a:t>
            </a:r>
            <a:endParaRPr lang="en-US" sz="1400" u="none" dirty="0"/>
          </a:p>
        </p:txBody>
      </p:sp>
      <p:sp>
        <p:nvSpPr>
          <p:cNvPr id="30" name="TextBox 29"/>
          <p:cNvSpPr txBox="1"/>
          <p:nvPr/>
        </p:nvSpPr>
        <p:spPr>
          <a:xfrm>
            <a:off x="104694" y="2992343"/>
            <a:ext cx="1143000" cy="646331"/>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US" sz="1200" u="none" dirty="0" smtClean="0"/>
              <a:t>Perform convolution with each filter </a:t>
            </a:r>
            <a:endParaRPr lang="en-US" sz="1200" u="none" dirty="0"/>
          </a:p>
        </p:txBody>
      </p:sp>
      <p:sp>
        <p:nvSpPr>
          <p:cNvPr id="31" name="TextBox 30"/>
          <p:cNvSpPr txBox="1"/>
          <p:nvPr/>
        </p:nvSpPr>
        <p:spPr>
          <a:xfrm>
            <a:off x="7848600" y="3292673"/>
            <a:ext cx="1143000" cy="646331"/>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US" sz="1800" u="none" dirty="0" smtClean="0"/>
              <a:t>Filter bank</a:t>
            </a:r>
            <a:endParaRPr lang="en-US" sz="1800" u="none" dirty="0"/>
          </a:p>
        </p:txBody>
      </p:sp>
      <p:sp>
        <p:nvSpPr>
          <p:cNvPr id="32" name="TextBox 31"/>
          <p:cNvSpPr txBox="1"/>
          <p:nvPr/>
        </p:nvSpPr>
        <p:spPr>
          <a:xfrm>
            <a:off x="7848600" y="4750713"/>
            <a:ext cx="1143000" cy="923330"/>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US" sz="1800" u="none" dirty="0" smtClean="0"/>
              <a:t>Set of response vectors </a:t>
            </a:r>
            <a:endParaRPr lang="en-US" sz="1800" u="none" dirty="0"/>
          </a:p>
        </p:txBody>
      </p:sp>
      <p:sp>
        <p:nvSpPr>
          <p:cNvPr id="33" name="TextBox 32"/>
          <p:cNvSpPr txBox="1"/>
          <p:nvPr/>
        </p:nvSpPr>
        <p:spPr>
          <a:xfrm>
            <a:off x="4668520" y="2583359"/>
            <a:ext cx="466794" cy="769441"/>
          </a:xfrm>
          <a:prstGeom prst="rect">
            <a:avLst/>
          </a:prstGeom>
          <a:noFill/>
        </p:spPr>
        <p:txBody>
          <a:bodyPr wrap="none" rtlCol="0">
            <a:spAutoFit/>
          </a:bodyPr>
          <a:lstStyle/>
          <a:p>
            <a:r>
              <a:rPr lang="en-US" sz="4400" u="none" dirty="0" smtClean="0"/>
              <a:t>*</a:t>
            </a:r>
            <a:endParaRPr lang="en-US" sz="4400" u="none" dirty="0"/>
          </a:p>
        </p:txBody>
      </p:sp>
      <p:sp>
        <p:nvSpPr>
          <p:cNvPr id="34" name="Down Arrow 33"/>
          <p:cNvSpPr/>
          <p:nvPr/>
        </p:nvSpPr>
        <p:spPr>
          <a:xfrm>
            <a:off x="4800600" y="4191000"/>
            <a:ext cx="335280" cy="435888"/>
          </a:xfrm>
          <a:prstGeom prst="down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1400"/>
          </a:p>
        </p:txBody>
      </p:sp>
      <p:sp>
        <p:nvSpPr>
          <p:cNvPr id="35" name="TextBox 34"/>
          <p:cNvSpPr txBox="1"/>
          <p:nvPr/>
        </p:nvSpPr>
        <p:spPr>
          <a:xfrm>
            <a:off x="609600" y="4598313"/>
            <a:ext cx="2169160" cy="1477328"/>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a:r>
              <a:rPr lang="en-US" sz="1800" u="none" dirty="0" smtClean="0"/>
              <a:t>How are we going to handle the </a:t>
            </a:r>
            <a:r>
              <a:rPr lang="en-US" sz="1800" b="1" u="none" dirty="0" smtClean="0"/>
              <a:t>variable sized </a:t>
            </a:r>
            <a:r>
              <a:rPr lang="en-US" sz="1800" u="none" dirty="0" smtClean="0"/>
              <a:t>response vectors?</a:t>
            </a:r>
          </a:p>
          <a:p>
            <a:pPr algn="ctr"/>
            <a:r>
              <a:rPr lang="en-US" sz="1800" b="1" u="none" dirty="0" smtClean="0">
                <a:solidFill>
                  <a:srgbClr val="FF0000"/>
                </a:solidFill>
              </a:rPr>
              <a:t>Pooling!  </a:t>
            </a:r>
            <a:endParaRPr lang="en-US" sz="1800" b="1" u="none" dirty="0">
              <a:solidFill>
                <a:srgbClr val="FF0000"/>
              </a:solidFill>
            </a:endParaRPr>
          </a:p>
        </p:txBody>
      </p:sp>
      <p:sp>
        <p:nvSpPr>
          <p:cNvPr id="38" name="Left Brace 37"/>
          <p:cNvSpPr/>
          <p:nvPr/>
        </p:nvSpPr>
        <p:spPr>
          <a:xfrm>
            <a:off x="4038600" y="4658611"/>
            <a:ext cx="91440" cy="838200"/>
          </a:xfrm>
          <a:prstGeom prst="leftBrace">
            <a:avLst>
              <a:gd name="adj1" fmla="val 131141"/>
              <a:gd name="adj2" fmla="val 50000"/>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400"/>
          </a:p>
        </p:txBody>
      </p:sp>
      <p:sp>
        <p:nvSpPr>
          <p:cNvPr id="39" name="TextBox 38"/>
          <p:cNvSpPr txBox="1"/>
          <p:nvPr/>
        </p:nvSpPr>
        <p:spPr>
          <a:xfrm>
            <a:off x="3151819" y="4925311"/>
            <a:ext cx="1077474" cy="369332"/>
          </a:xfrm>
          <a:prstGeom prst="rect">
            <a:avLst/>
          </a:prstGeom>
          <a:noFill/>
        </p:spPr>
        <p:txBody>
          <a:bodyPr wrap="none" rtlCol="0">
            <a:spAutoFit/>
          </a:bodyPr>
          <a:lstStyle/>
          <a:p>
            <a:r>
              <a:rPr lang="en-US" sz="1800" dirty="0" smtClean="0">
                <a:latin typeface="+mn-lt"/>
              </a:rPr>
              <a:t>#of filters</a:t>
            </a:r>
            <a:endParaRPr lang="en-US" sz="1800" dirty="0">
              <a:latin typeface="+mn-lt"/>
            </a:endParaRPr>
          </a:p>
        </p:txBody>
      </p:sp>
      <p:sp>
        <p:nvSpPr>
          <p:cNvPr id="40" name="Left Brace 39"/>
          <p:cNvSpPr/>
          <p:nvPr/>
        </p:nvSpPr>
        <p:spPr>
          <a:xfrm rot="16200000">
            <a:off x="5370492" y="5118038"/>
            <a:ext cx="91440" cy="838200"/>
          </a:xfrm>
          <a:prstGeom prst="leftBrace">
            <a:avLst>
              <a:gd name="adj1" fmla="val 131141"/>
              <a:gd name="adj2" fmla="val 50000"/>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400"/>
          </a:p>
        </p:txBody>
      </p:sp>
      <p:sp>
        <p:nvSpPr>
          <p:cNvPr id="41" name="Rectangle 40"/>
          <p:cNvSpPr/>
          <p:nvPr/>
        </p:nvSpPr>
        <p:spPr>
          <a:xfrm>
            <a:off x="4876800" y="5512713"/>
            <a:ext cx="2855782" cy="369332"/>
          </a:xfrm>
          <a:prstGeom prst="rect">
            <a:avLst/>
          </a:prstGeom>
        </p:spPr>
        <p:txBody>
          <a:bodyPr wrap="none">
            <a:spAutoFit/>
          </a:bodyPr>
          <a:lstStyle/>
          <a:p>
            <a:r>
              <a:rPr lang="en-US" sz="1800" b="1" dirty="0" smtClean="0">
                <a:solidFill>
                  <a:srgbClr val="FF0000"/>
                </a:solidFill>
                <a:latin typeface="+mn-lt"/>
              </a:rPr>
              <a:t>#words </a:t>
            </a:r>
            <a:r>
              <a:rPr lang="en-US" sz="1800" dirty="0" smtClean="0">
                <a:latin typeface="+mn-lt"/>
              </a:rPr>
              <a:t>- #length of filter + 1</a:t>
            </a:r>
            <a:endParaRPr lang="en-US" sz="1800" dirty="0">
              <a:latin typeface="+mn-lt"/>
            </a:endParaRPr>
          </a:p>
        </p:txBody>
      </p:sp>
    </p:spTree>
    <p:extLst>
      <p:ext uri="{BB962C8B-B14F-4D97-AF65-F5344CB8AC3E}">
        <p14:creationId xmlns:p14="http://schemas.microsoft.com/office/powerpoint/2010/main" val="2262101292"/>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9"/>
                                        </p:tgtEl>
                                        <p:attrNameLst>
                                          <p:attrName>style.visibility</p:attrName>
                                        </p:attrNameLst>
                                      </p:cBhvr>
                                      <p:to>
                                        <p:strVal val="visible"/>
                                      </p:to>
                                    </p:set>
                                    <p:animEffect transition="in" filter="fade">
                                      <p:cBhvr>
                                        <p:cTn id="10" dur="500"/>
                                        <p:tgtEl>
                                          <p:spTgt spid="29"/>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22"/>
                                        </p:tgtEl>
                                        <p:attrNameLst>
                                          <p:attrName>style.visibility</p:attrName>
                                        </p:attrNameLst>
                                      </p:cBhvr>
                                      <p:to>
                                        <p:strVal val="visible"/>
                                      </p:to>
                                    </p:set>
                                    <p:animEffect transition="in" filter="fade">
                                      <p:cBhvr>
                                        <p:cTn id="15" dur="500"/>
                                        <p:tgtEl>
                                          <p:spTgt spid="22"/>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fade">
                                      <p:cBhvr>
                                        <p:cTn id="18" dur="500"/>
                                        <p:tgtEl>
                                          <p:spTgt spid="18"/>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19"/>
                                        </p:tgtEl>
                                        <p:attrNameLst>
                                          <p:attrName>style.visibility</p:attrName>
                                        </p:attrNameLst>
                                      </p:cBhvr>
                                      <p:to>
                                        <p:strVal val="visible"/>
                                      </p:to>
                                    </p:set>
                                    <p:animEffect transition="in" filter="fade">
                                      <p:cBhvr>
                                        <p:cTn id="21" dur="500"/>
                                        <p:tgtEl>
                                          <p:spTgt spid="19"/>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20"/>
                                        </p:tgtEl>
                                        <p:attrNameLst>
                                          <p:attrName>style.visibility</p:attrName>
                                        </p:attrNameLst>
                                      </p:cBhvr>
                                      <p:to>
                                        <p:strVal val="visible"/>
                                      </p:to>
                                    </p:set>
                                    <p:animEffect transition="in" filter="fade">
                                      <p:cBhvr>
                                        <p:cTn id="24" dur="500"/>
                                        <p:tgtEl>
                                          <p:spTgt spid="20"/>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21"/>
                                        </p:tgtEl>
                                        <p:attrNameLst>
                                          <p:attrName>style.visibility</p:attrName>
                                        </p:attrNameLst>
                                      </p:cBhvr>
                                      <p:to>
                                        <p:strVal val="visible"/>
                                      </p:to>
                                    </p:set>
                                    <p:animEffect transition="in" filter="fade">
                                      <p:cBhvr>
                                        <p:cTn id="27" dur="500"/>
                                        <p:tgtEl>
                                          <p:spTgt spid="21"/>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31"/>
                                        </p:tgtEl>
                                        <p:attrNameLst>
                                          <p:attrName>style.visibility</p:attrName>
                                        </p:attrNameLst>
                                      </p:cBhvr>
                                      <p:to>
                                        <p:strVal val="visible"/>
                                      </p:to>
                                    </p:set>
                                    <p:animEffect transition="in" filter="fade">
                                      <p:cBhvr>
                                        <p:cTn id="30" dur="500"/>
                                        <p:tgtEl>
                                          <p:spTgt spid="31"/>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33"/>
                                        </p:tgtEl>
                                        <p:attrNameLst>
                                          <p:attrName>style.visibility</p:attrName>
                                        </p:attrNameLst>
                                      </p:cBhvr>
                                      <p:to>
                                        <p:strVal val="visible"/>
                                      </p:to>
                                    </p:set>
                                    <p:animEffect transition="in" filter="fade">
                                      <p:cBhvr>
                                        <p:cTn id="33" dur="500"/>
                                        <p:tgtEl>
                                          <p:spTgt spid="33"/>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30"/>
                                        </p:tgtEl>
                                        <p:attrNameLst>
                                          <p:attrName>style.visibility</p:attrName>
                                        </p:attrNameLst>
                                      </p:cBhvr>
                                      <p:to>
                                        <p:strVal val="visible"/>
                                      </p:to>
                                    </p:set>
                                    <p:animEffect transition="in" filter="fade">
                                      <p:cBhvr>
                                        <p:cTn id="36" dur="500"/>
                                        <p:tgtEl>
                                          <p:spTgt spid="30"/>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grpId="0" nodeType="clickEffect">
                                  <p:stCondLst>
                                    <p:cond delay="0"/>
                                  </p:stCondLst>
                                  <p:childTnLst>
                                    <p:set>
                                      <p:cBhvr>
                                        <p:cTn id="40" dur="1" fill="hold">
                                          <p:stCondLst>
                                            <p:cond delay="0"/>
                                          </p:stCondLst>
                                        </p:cTn>
                                        <p:tgtEl>
                                          <p:spTgt spid="27"/>
                                        </p:tgtEl>
                                        <p:attrNameLst>
                                          <p:attrName>style.visibility</p:attrName>
                                        </p:attrNameLst>
                                      </p:cBhvr>
                                      <p:to>
                                        <p:strVal val="visible"/>
                                      </p:to>
                                    </p:set>
                                    <p:animEffect transition="in" filter="fade">
                                      <p:cBhvr>
                                        <p:cTn id="41" dur="500"/>
                                        <p:tgtEl>
                                          <p:spTgt spid="27"/>
                                        </p:tgtEl>
                                      </p:cBhvr>
                                    </p:animEffect>
                                  </p:childTnLst>
                                </p:cTn>
                              </p:par>
                              <p:par>
                                <p:cTn id="42" presetID="10" presetClass="entr" presetSubtype="0" fill="hold" grpId="0" nodeType="withEffect">
                                  <p:stCondLst>
                                    <p:cond delay="0"/>
                                  </p:stCondLst>
                                  <p:childTnLst>
                                    <p:set>
                                      <p:cBhvr>
                                        <p:cTn id="43" dur="1" fill="hold">
                                          <p:stCondLst>
                                            <p:cond delay="0"/>
                                          </p:stCondLst>
                                        </p:cTn>
                                        <p:tgtEl>
                                          <p:spTgt spid="23"/>
                                        </p:tgtEl>
                                        <p:attrNameLst>
                                          <p:attrName>style.visibility</p:attrName>
                                        </p:attrNameLst>
                                      </p:cBhvr>
                                      <p:to>
                                        <p:strVal val="visible"/>
                                      </p:to>
                                    </p:set>
                                    <p:animEffect transition="in" filter="fade">
                                      <p:cBhvr>
                                        <p:cTn id="44" dur="500"/>
                                        <p:tgtEl>
                                          <p:spTgt spid="23"/>
                                        </p:tgtEl>
                                      </p:cBhvr>
                                    </p:animEffect>
                                  </p:childTnLst>
                                </p:cTn>
                              </p:par>
                              <p:par>
                                <p:cTn id="45" presetID="10" presetClass="entr" presetSubtype="0" fill="hold" grpId="0" nodeType="withEffect">
                                  <p:stCondLst>
                                    <p:cond delay="0"/>
                                  </p:stCondLst>
                                  <p:childTnLst>
                                    <p:set>
                                      <p:cBhvr>
                                        <p:cTn id="46" dur="1" fill="hold">
                                          <p:stCondLst>
                                            <p:cond delay="0"/>
                                          </p:stCondLst>
                                        </p:cTn>
                                        <p:tgtEl>
                                          <p:spTgt spid="24"/>
                                        </p:tgtEl>
                                        <p:attrNameLst>
                                          <p:attrName>style.visibility</p:attrName>
                                        </p:attrNameLst>
                                      </p:cBhvr>
                                      <p:to>
                                        <p:strVal val="visible"/>
                                      </p:to>
                                    </p:set>
                                    <p:animEffect transition="in" filter="fade">
                                      <p:cBhvr>
                                        <p:cTn id="47" dur="500"/>
                                        <p:tgtEl>
                                          <p:spTgt spid="24"/>
                                        </p:tgtEl>
                                      </p:cBhvr>
                                    </p:animEffect>
                                  </p:childTnLst>
                                </p:cTn>
                              </p:par>
                              <p:par>
                                <p:cTn id="48" presetID="10" presetClass="entr" presetSubtype="0" fill="hold" grpId="0" nodeType="withEffect">
                                  <p:stCondLst>
                                    <p:cond delay="0"/>
                                  </p:stCondLst>
                                  <p:childTnLst>
                                    <p:set>
                                      <p:cBhvr>
                                        <p:cTn id="49" dur="1" fill="hold">
                                          <p:stCondLst>
                                            <p:cond delay="0"/>
                                          </p:stCondLst>
                                        </p:cTn>
                                        <p:tgtEl>
                                          <p:spTgt spid="25"/>
                                        </p:tgtEl>
                                        <p:attrNameLst>
                                          <p:attrName>style.visibility</p:attrName>
                                        </p:attrNameLst>
                                      </p:cBhvr>
                                      <p:to>
                                        <p:strVal val="visible"/>
                                      </p:to>
                                    </p:set>
                                    <p:animEffect transition="in" filter="fade">
                                      <p:cBhvr>
                                        <p:cTn id="50" dur="500"/>
                                        <p:tgtEl>
                                          <p:spTgt spid="25"/>
                                        </p:tgtEl>
                                      </p:cBhvr>
                                    </p:animEffect>
                                  </p:childTnLst>
                                </p:cTn>
                              </p:par>
                              <p:par>
                                <p:cTn id="51" presetID="10" presetClass="entr" presetSubtype="0" fill="hold" grpId="0" nodeType="withEffect">
                                  <p:stCondLst>
                                    <p:cond delay="0"/>
                                  </p:stCondLst>
                                  <p:childTnLst>
                                    <p:set>
                                      <p:cBhvr>
                                        <p:cTn id="52" dur="1" fill="hold">
                                          <p:stCondLst>
                                            <p:cond delay="0"/>
                                          </p:stCondLst>
                                        </p:cTn>
                                        <p:tgtEl>
                                          <p:spTgt spid="26"/>
                                        </p:tgtEl>
                                        <p:attrNameLst>
                                          <p:attrName>style.visibility</p:attrName>
                                        </p:attrNameLst>
                                      </p:cBhvr>
                                      <p:to>
                                        <p:strVal val="visible"/>
                                      </p:to>
                                    </p:set>
                                    <p:animEffect transition="in" filter="fade">
                                      <p:cBhvr>
                                        <p:cTn id="53" dur="500"/>
                                        <p:tgtEl>
                                          <p:spTgt spid="26"/>
                                        </p:tgtEl>
                                      </p:cBhvr>
                                    </p:animEffect>
                                  </p:childTnLst>
                                </p:cTn>
                              </p:par>
                              <p:par>
                                <p:cTn id="54" presetID="10" presetClass="entr" presetSubtype="0" fill="hold" grpId="0" nodeType="withEffect">
                                  <p:stCondLst>
                                    <p:cond delay="0"/>
                                  </p:stCondLst>
                                  <p:childTnLst>
                                    <p:set>
                                      <p:cBhvr>
                                        <p:cTn id="55" dur="1" fill="hold">
                                          <p:stCondLst>
                                            <p:cond delay="0"/>
                                          </p:stCondLst>
                                        </p:cTn>
                                        <p:tgtEl>
                                          <p:spTgt spid="34"/>
                                        </p:tgtEl>
                                        <p:attrNameLst>
                                          <p:attrName>style.visibility</p:attrName>
                                        </p:attrNameLst>
                                      </p:cBhvr>
                                      <p:to>
                                        <p:strVal val="visible"/>
                                      </p:to>
                                    </p:set>
                                    <p:animEffect transition="in" filter="fade">
                                      <p:cBhvr>
                                        <p:cTn id="56" dur="500"/>
                                        <p:tgtEl>
                                          <p:spTgt spid="34"/>
                                        </p:tgtEl>
                                      </p:cBhvr>
                                    </p:animEffect>
                                  </p:childTnLst>
                                </p:cTn>
                              </p:par>
                              <p:par>
                                <p:cTn id="57" presetID="10" presetClass="entr" presetSubtype="0" fill="hold" grpId="0" nodeType="withEffect">
                                  <p:stCondLst>
                                    <p:cond delay="0"/>
                                  </p:stCondLst>
                                  <p:childTnLst>
                                    <p:set>
                                      <p:cBhvr>
                                        <p:cTn id="58" dur="1" fill="hold">
                                          <p:stCondLst>
                                            <p:cond delay="0"/>
                                          </p:stCondLst>
                                        </p:cTn>
                                        <p:tgtEl>
                                          <p:spTgt spid="32"/>
                                        </p:tgtEl>
                                        <p:attrNameLst>
                                          <p:attrName>style.visibility</p:attrName>
                                        </p:attrNameLst>
                                      </p:cBhvr>
                                      <p:to>
                                        <p:strVal val="visible"/>
                                      </p:to>
                                    </p:set>
                                    <p:animEffect transition="in" filter="fade">
                                      <p:cBhvr>
                                        <p:cTn id="59" dur="500"/>
                                        <p:tgtEl>
                                          <p:spTgt spid="32"/>
                                        </p:tgtEl>
                                      </p:cBhvr>
                                    </p:animEffect>
                                  </p:childTnLst>
                                </p:cTn>
                              </p:par>
                            </p:childTnLst>
                          </p:cTn>
                        </p:par>
                      </p:childTnLst>
                    </p:cTn>
                  </p:par>
                  <p:par>
                    <p:cTn id="60" fill="hold">
                      <p:stCondLst>
                        <p:cond delay="indefinite"/>
                      </p:stCondLst>
                      <p:childTnLst>
                        <p:par>
                          <p:cTn id="61" fill="hold">
                            <p:stCondLst>
                              <p:cond delay="0"/>
                            </p:stCondLst>
                            <p:childTnLst>
                              <p:par>
                                <p:cTn id="62" presetID="10" presetClass="entr" presetSubtype="0" fill="hold" grpId="0" nodeType="clickEffect">
                                  <p:stCondLst>
                                    <p:cond delay="0"/>
                                  </p:stCondLst>
                                  <p:childTnLst>
                                    <p:set>
                                      <p:cBhvr>
                                        <p:cTn id="63" dur="1" fill="hold">
                                          <p:stCondLst>
                                            <p:cond delay="0"/>
                                          </p:stCondLst>
                                        </p:cTn>
                                        <p:tgtEl>
                                          <p:spTgt spid="38"/>
                                        </p:tgtEl>
                                        <p:attrNameLst>
                                          <p:attrName>style.visibility</p:attrName>
                                        </p:attrNameLst>
                                      </p:cBhvr>
                                      <p:to>
                                        <p:strVal val="visible"/>
                                      </p:to>
                                    </p:set>
                                    <p:animEffect transition="in" filter="fade">
                                      <p:cBhvr>
                                        <p:cTn id="64" dur="500"/>
                                        <p:tgtEl>
                                          <p:spTgt spid="38"/>
                                        </p:tgtEl>
                                      </p:cBhvr>
                                    </p:animEffect>
                                  </p:childTnLst>
                                </p:cTn>
                              </p:par>
                              <p:par>
                                <p:cTn id="65" presetID="10" presetClass="entr" presetSubtype="0" fill="hold" grpId="0" nodeType="withEffect">
                                  <p:stCondLst>
                                    <p:cond delay="0"/>
                                  </p:stCondLst>
                                  <p:childTnLst>
                                    <p:set>
                                      <p:cBhvr>
                                        <p:cTn id="66" dur="1" fill="hold">
                                          <p:stCondLst>
                                            <p:cond delay="0"/>
                                          </p:stCondLst>
                                        </p:cTn>
                                        <p:tgtEl>
                                          <p:spTgt spid="39"/>
                                        </p:tgtEl>
                                        <p:attrNameLst>
                                          <p:attrName>style.visibility</p:attrName>
                                        </p:attrNameLst>
                                      </p:cBhvr>
                                      <p:to>
                                        <p:strVal val="visible"/>
                                      </p:to>
                                    </p:set>
                                    <p:animEffect transition="in" filter="fade">
                                      <p:cBhvr>
                                        <p:cTn id="67" dur="500"/>
                                        <p:tgtEl>
                                          <p:spTgt spid="39"/>
                                        </p:tgtEl>
                                      </p:cBhvr>
                                    </p:animEffect>
                                  </p:childTnLst>
                                </p:cTn>
                              </p:par>
                            </p:childTnLst>
                          </p:cTn>
                        </p:par>
                      </p:childTnLst>
                    </p:cTn>
                  </p:par>
                  <p:par>
                    <p:cTn id="68" fill="hold">
                      <p:stCondLst>
                        <p:cond delay="indefinite"/>
                      </p:stCondLst>
                      <p:childTnLst>
                        <p:par>
                          <p:cTn id="69" fill="hold">
                            <p:stCondLst>
                              <p:cond delay="0"/>
                            </p:stCondLst>
                            <p:childTnLst>
                              <p:par>
                                <p:cTn id="70" presetID="10" presetClass="entr" presetSubtype="0" fill="hold" grpId="0" nodeType="clickEffect">
                                  <p:stCondLst>
                                    <p:cond delay="0"/>
                                  </p:stCondLst>
                                  <p:childTnLst>
                                    <p:set>
                                      <p:cBhvr>
                                        <p:cTn id="71" dur="1" fill="hold">
                                          <p:stCondLst>
                                            <p:cond delay="0"/>
                                          </p:stCondLst>
                                        </p:cTn>
                                        <p:tgtEl>
                                          <p:spTgt spid="41"/>
                                        </p:tgtEl>
                                        <p:attrNameLst>
                                          <p:attrName>style.visibility</p:attrName>
                                        </p:attrNameLst>
                                      </p:cBhvr>
                                      <p:to>
                                        <p:strVal val="visible"/>
                                      </p:to>
                                    </p:set>
                                    <p:animEffect transition="in" filter="fade">
                                      <p:cBhvr>
                                        <p:cTn id="72" dur="500"/>
                                        <p:tgtEl>
                                          <p:spTgt spid="41"/>
                                        </p:tgtEl>
                                      </p:cBhvr>
                                    </p:animEffect>
                                  </p:childTnLst>
                                </p:cTn>
                              </p:par>
                              <p:par>
                                <p:cTn id="73" presetID="10" presetClass="entr" presetSubtype="0" fill="hold" grpId="0" nodeType="withEffect">
                                  <p:stCondLst>
                                    <p:cond delay="0"/>
                                  </p:stCondLst>
                                  <p:childTnLst>
                                    <p:set>
                                      <p:cBhvr>
                                        <p:cTn id="74" dur="1" fill="hold">
                                          <p:stCondLst>
                                            <p:cond delay="0"/>
                                          </p:stCondLst>
                                        </p:cTn>
                                        <p:tgtEl>
                                          <p:spTgt spid="40"/>
                                        </p:tgtEl>
                                        <p:attrNameLst>
                                          <p:attrName>style.visibility</p:attrName>
                                        </p:attrNameLst>
                                      </p:cBhvr>
                                      <p:to>
                                        <p:strVal val="visible"/>
                                      </p:to>
                                    </p:set>
                                    <p:animEffect transition="in" filter="fade">
                                      <p:cBhvr>
                                        <p:cTn id="75" dur="500"/>
                                        <p:tgtEl>
                                          <p:spTgt spid="40"/>
                                        </p:tgtEl>
                                      </p:cBhvr>
                                    </p:animEffect>
                                  </p:childTnLst>
                                </p:cTn>
                              </p:par>
                            </p:childTnLst>
                          </p:cTn>
                        </p:par>
                      </p:childTnLst>
                    </p:cTn>
                  </p:par>
                  <p:par>
                    <p:cTn id="76" fill="hold">
                      <p:stCondLst>
                        <p:cond delay="indefinite"/>
                      </p:stCondLst>
                      <p:childTnLst>
                        <p:par>
                          <p:cTn id="77" fill="hold">
                            <p:stCondLst>
                              <p:cond delay="0"/>
                            </p:stCondLst>
                            <p:childTnLst>
                              <p:par>
                                <p:cTn id="78" presetID="10" presetClass="entr" presetSubtype="0" fill="hold" grpId="0" nodeType="clickEffect">
                                  <p:stCondLst>
                                    <p:cond delay="0"/>
                                  </p:stCondLst>
                                  <p:childTnLst>
                                    <p:set>
                                      <p:cBhvr>
                                        <p:cTn id="79" dur="1" fill="hold">
                                          <p:stCondLst>
                                            <p:cond delay="0"/>
                                          </p:stCondLst>
                                        </p:cTn>
                                        <p:tgtEl>
                                          <p:spTgt spid="35"/>
                                        </p:tgtEl>
                                        <p:attrNameLst>
                                          <p:attrName>style.visibility</p:attrName>
                                        </p:attrNameLst>
                                      </p:cBhvr>
                                      <p:to>
                                        <p:strVal val="visible"/>
                                      </p:to>
                                    </p:set>
                                    <p:animEffect transition="in" filter="fade">
                                      <p:cBhvr>
                                        <p:cTn id="80" dur="500"/>
                                        <p:tgtEl>
                                          <p:spTgt spid="35"/>
                                        </p:tgtEl>
                                      </p:cBhvr>
                                    </p:animEffect>
                                  </p:childTnLst>
                                </p:cTn>
                              </p:par>
                              <p:par>
                                <p:cTn id="81" presetID="10" presetClass="entr" presetSubtype="0" fill="hold" nodeType="withEffect">
                                  <p:stCondLst>
                                    <p:cond delay="0"/>
                                  </p:stCondLst>
                                  <p:childTnLst>
                                    <p:set>
                                      <p:cBhvr>
                                        <p:cTn id="82" dur="1" fill="hold">
                                          <p:stCondLst>
                                            <p:cond delay="0"/>
                                          </p:stCondLst>
                                        </p:cTn>
                                        <p:tgtEl>
                                          <p:spTgt spid="35">
                                            <p:txEl>
                                              <p:pRg st="0" end="0"/>
                                            </p:txEl>
                                          </p:spTgt>
                                        </p:tgtEl>
                                        <p:attrNameLst>
                                          <p:attrName>style.visibility</p:attrName>
                                        </p:attrNameLst>
                                      </p:cBhvr>
                                      <p:to>
                                        <p:strVal val="visible"/>
                                      </p:to>
                                    </p:set>
                                    <p:animEffect transition="in" filter="fade">
                                      <p:cBhvr>
                                        <p:cTn id="83" dur="500"/>
                                        <p:tgtEl>
                                          <p:spTgt spid="35">
                                            <p:txEl>
                                              <p:pRg st="0" end="0"/>
                                            </p:txEl>
                                          </p:spTgt>
                                        </p:tgtEl>
                                      </p:cBhvr>
                                    </p:animEffect>
                                  </p:childTnLst>
                                </p:cTn>
                              </p:par>
                            </p:childTnLst>
                          </p:cTn>
                        </p:par>
                      </p:childTnLst>
                    </p:cTn>
                  </p:par>
                  <p:par>
                    <p:cTn id="84" fill="hold">
                      <p:stCondLst>
                        <p:cond delay="indefinite"/>
                      </p:stCondLst>
                      <p:childTnLst>
                        <p:par>
                          <p:cTn id="85" fill="hold">
                            <p:stCondLst>
                              <p:cond delay="0"/>
                            </p:stCondLst>
                            <p:childTnLst>
                              <p:par>
                                <p:cTn id="86" presetID="10" presetClass="entr" presetSubtype="0" fill="hold" nodeType="clickEffect">
                                  <p:stCondLst>
                                    <p:cond delay="0"/>
                                  </p:stCondLst>
                                  <p:childTnLst>
                                    <p:set>
                                      <p:cBhvr>
                                        <p:cTn id="87" dur="1" fill="hold">
                                          <p:stCondLst>
                                            <p:cond delay="0"/>
                                          </p:stCondLst>
                                        </p:cTn>
                                        <p:tgtEl>
                                          <p:spTgt spid="35">
                                            <p:txEl>
                                              <p:pRg st="1" end="1"/>
                                            </p:txEl>
                                          </p:spTgt>
                                        </p:tgtEl>
                                        <p:attrNameLst>
                                          <p:attrName>style.visibility</p:attrName>
                                        </p:attrNameLst>
                                      </p:cBhvr>
                                      <p:to>
                                        <p:strVal val="visible"/>
                                      </p:to>
                                    </p:set>
                                    <p:animEffect transition="in" filter="fade">
                                      <p:cBhvr>
                                        <p:cTn id="88" dur="500"/>
                                        <p:tgtEl>
                                          <p:spTgt spid="3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22" grpId="0" animBg="1"/>
      <p:bldP spid="10" grpId="0" animBg="1"/>
      <p:bldP spid="18" grpId="0" animBg="1"/>
      <p:bldP spid="19" grpId="0" animBg="1"/>
      <p:bldP spid="20" grpId="0" animBg="1"/>
      <p:bldP spid="21" grpId="0" animBg="1"/>
      <p:bldP spid="23" grpId="0" animBg="1"/>
      <p:bldP spid="24" grpId="0" animBg="1"/>
      <p:bldP spid="25" grpId="0" animBg="1"/>
      <p:bldP spid="26" grpId="0" animBg="1"/>
      <p:bldP spid="29" grpId="0" animBg="1"/>
      <p:bldP spid="30" grpId="0" animBg="1"/>
      <p:bldP spid="31" grpId="0" animBg="1"/>
      <p:bldP spid="32" grpId="0" animBg="1"/>
      <p:bldP spid="33" grpId="0"/>
      <p:bldP spid="34" grpId="0" animBg="1"/>
      <p:bldP spid="35" grpId="0" animBg="1"/>
      <p:bldP spid="38" grpId="0" animBg="1"/>
      <p:bldP spid="39" grpId="0"/>
      <p:bldP spid="40" grpId="0" animBg="1"/>
      <p:bldP spid="41" grpId="0"/>
    </p:bldLst>
  </p:timing>
</p:sld>
</file>

<file path=ppt/slides/slide8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Convolutional Layer on vectors</a:t>
            </a:r>
          </a:p>
        </p:txBody>
      </p:sp>
      <p:sp>
        <p:nvSpPr>
          <p:cNvPr id="3" name="Content Placeholder 2"/>
          <p:cNvSpPr>
            <a:spLocks noGrp="1"/>
          </p:cNvSpPr>
          <p:nvPr>
            <p:ph idx="4294967295"/>
          </p:nvPr>
        </p:nvSpPr>
        <p:spPr>
          <a:xfrm>
            <a:off x="1981200" y="1371600"/>
            <a:ext cx="7162800" cy="4800600"/>
          </a:xfrm>
        </p:spPr>
        <p:txBody>
          <a:bodyPr/>
          <a:lstStyle/>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smtClean="0"/>
          </a:p>
          <a:p>
            <a:r>
              <a:rPr lang="en-US" sz="1400" dirty="0" smtClean="0"/>
              <a:t>Now we can pass the fixed-sized vector to a logistic unit (</a:t>
            </a:r>
            <a:r>
              <a:rPr lang="en-US" sz="1400" dirty="0" err="1" smtClean="0"/>
              <a:t>softmax</a:t>
            </a:r>
            <a:r>
              <a:rPr lang="en-US" sz="1400" dirty="0" smtClean="0"/>
              <a:t>), or give it to multi-layer network (last session)</a:t>
            </a:r>
          </a:p>
          <a:p>
            <a:endParaRPr lang="en-US" dirty="0"/>
          </a:p>
        </p:txBody>
      </p:sp>
      <p:sp>
        <p:nvSpPr>
          <p:cNvPr id="5" name="Slide Number Placeholder 4"/>
          <p:cNvSpPr>
            <a:spLocks noGrp="1"/>
          </p:cNvSpPr>
          <p:nvPr>
            <p:ph type="sldNum" sz="quarter" idx="4294967295"/>
          </p:nvPr>
        </p:nvSpPr>
        <p:spPr>
          <a:xfrm>
            <a:off x="7010400" y="6356350"/>
            <a:ext cx="2133600" cy="365125"/>
          </a:xfrm>
        </p:spPr>
        <p:txBody>
          <a:bodyPr/>
          <a:lstStyle/>
          <a:p>
            <a:fld id="{FA6F6034-1516-478C-9756-BC6A8296D6DE}" type="slidenum">
              <a:rPr lang="en-US" smtClean="0"/>
              <a:pPr/>
              <a:t>88</a:t>
            </a:fld>
            <a:endParaRPr lang="en-US" dirty="0"/>
          </a:p>
        </p:txBody>
      </p:sp>
      <p:sp>
        <p:nvSpPr>
          <p:cNvPr id="27" name="Rectangle 26"/>
          <p:cNvSpPr/>
          <p:nvPr/>
        </p:nvSpPr>
        <p:spPr>
          <a:xfrm>
            <a:off x="3477581" y="4511702"/>
            <a:ext cx="1021080" cy="209550"/>
          </a:xfrm>
          <a:prstGeom prst="rect">
            <a:avLst/>
          </a:prstGeom>
          <a:solidFill>
            <a:srgbClr val="92D050"/>
          </a:solidFill>
          <a:ln>
            <a:solidFill>
              <a:schemeClr val="accent3"/>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sz="1400" b="1" u="none" dirty="0" smtClean="0">
                <a:solidFill>
                  <a:schemeClr val="bg2"/>
                </a:solidFill>
              </a:rPr>
              <a:t>O </a:t>
            </a:r>
            <a:r>
              <a:rPr lang="en-US" sz="1400" b="1" u="none" dirty="0" err="1">
                <a:solidFill>
                  <a:schemeClr val="bg2"/>
                </a:solidFill>
              </a:rPr>
              <a:t>O</a:t>
            </a:r>
            <a:r>
              <a:rPr lang="en-US" sz="1400" b="1" u="none" dirty="0">
                <a:solidFill>
                  <a:schemeClr val="bg2"/>
                </a:solidFill>
              </a:rPr>
              <a:t> </a:t>
            </a:r>
            <a:r>
              <a:rPr lang="en-US" sz="1400" b="1" u="none" dirty="0" err="1">
                <a:solidFill>
                  <a:schemeClr val="bg2"/>
                </a:solidFill>
              </a:rPr>
              <a:t>O</a:t>
            </a:r>
            <a:r>
              <a:rPr lang="en-US" sz="1400" b="1" u="none" dirty="0">
                <a:solidFill>
                  <a:schemeClr val="bg2"/>
                </a:solidFill>
              </a:rPr>
              <a:t> </a:t>
            </a:r>
            <a:r>
              <a:rPr lang="en-US" sz="1400" b="1" u="none" dirty="0" err="1">
                <a:solidFill>
                  <a:schemeClr val="bg2"/>
                </a:solidFill>
              </a:rPr>
              <a:t>O</a:t>
            </a:r>
            <a:r>
              <a:rPr lang="en-US" sz="1400" b="1" u="none" dirty="0">
                <a:solidFill>
                  <a:schemeClr val="bg2"/>
                </a:solidFill>
              </a:rPr>
              <a:t> </a:t>
            </a:r>
            <a:r>
              <a:rPr lang="en-US" sz="1400" b="1" u="none" dirty="0" err="1">
                <a:solidFill>
                  <a:schemeClr val="bg2"/>
                </a:solidFill>
              </a:rPr>
              <a:t>O</a:t>
            </a:r>
            <a:r>
              <a:rPr lang="en-US" sz="1400" b="1" u="none" dirty="0">
                <a:solidFill>
                  <a:schemeClr val="bg2"/>
                </a:solidFill>
              </a:rPr>
              <a:t> </a:t>
            </a:r>
          </a:p>
        </p:txBody>
      </p:sp>
      <p:sp>
        <p:nvSpPr>
          <p:cNvPr id="22" name="Rectangle 21"/>
          <p:cNvSpPr/>
          <p:nvPr/>
        </p:nvSpPr>
        <p:spPr>
          <a:xfrm>
            <a:off x="2743200" y="3048000"/>
            <a:ext cx="1447800" cy="190500"/>
          </a:xfrm>
          <a:prstGeom prst="rect">
            <a:avLst/>
          </a:prstGeom>
          <a:solidFill>
            <a:srgbClr val="92D050"/>
          </a:solidFill>
          <a:ln>
            <a:solidFill>
              <a:srgbClr val="00B050"/>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sz="1400" b="1" u="none" dirty="0">
                <a:solidFill>
                  <a:schemeClr val="bg2"/>
                </a:solidFill>
              </a:rPr>
              <a:t>O </a:t>
            </a:r>
            <a:r>
              <a:rPr lang="en-US" sz="1400" b="1" u="none" dirty="0" err="1">
                <a:solidFill>
                  <a:schemeClr val="bg2"/>
                </a:solidFill>
              </a:rPr>
              <a:t>O</a:t>
            </a:r>
            <a:r>
              <a:rPr lang="en-US" sz="1400" b="1" u="none" dirty="0">
                <a:solidFill>
                  <a:schemeClr val="bg2"/>
                </a:solidFill>
              </a:rPr>
              <a:t> </a:t>
            </a:r>
            <a:r>
              <a:rPr lang="en-US" sz="1400" b="1" u="none" dirty="0" err="1">
                <a:solidFill>
                  <a:schemeClr val="bg2"/>
                </a:solidFill>
              </a:rPr>
              <a:t>O</a:t>
            </a:r>
            <a:r>
              <a:rPr lang="en-US" sz="1400" b="1" u="none" dirty="0">
                <a:solidFill>
                  <a:schemeClr val="bg2"/>
                </a:solidFill>
              </a:rPr>
              <a:t> </a:t>
            </a:r>
            <a:r>
              <a:rPr lang="en-US" sz="1400" b="1" u="none" dirty="0" err="1">
                <a:solidFill>
                  <a:schemeClr val="bg2"/>
                </a:solidFill>
              </a:rPr>
              <a:t>O</a:t>
            </a:r>
            <a:r>
              <a:rPr lang="en-US" sz="1400" b="1" u="none" dirty="0">
                <a:solidFill>
                  <a:schemeClr val="bg2"/>
                </a:solidFill>
              </a:rPr>
              <a:t> </a:t>
            </a:r>
            <a:r>
              <a:rPr lang="en-US" sz="1400" b="1" u="none" dirty="0" err="1">
                <a:solidFill>
                  <a:schemeClr val="bg2"/>
                </a:solidFill>
              </a:rPr>
              <a:t>O</a:t>
            </a:r>
            <a:r>
              <a:rPr lang="en-US" sz="1400" b="1" u="none" dirty="0">
                <a:solidFill>
                  <a:schemeClr val="bg2"/>
                </a:solidFill>
              </a:rPr>
              <a:t> </a:t>
            </a:r>
            <a:r>
              <a:rPr lang="en-US" sz="1400" b="1" u="none" dirty="0" err="1">
                <a:solidFill>
                  <a:schemeClr val="bg2"/>
                </a:solidFill>
              </a:rPr>
              <a:t>O</a:t>
            </a:r>
            <a:r>
              <a:rPr lang="en-US" sz="1400" b="1" u="none" dirty="0">
                <a:solidFill>
                  <a:schemeClr val="bg2"/>
                </a:solidFill>
              </a:rPr>
              <a:t> </a:t>
            </a:r>
            <a:r>
              <a:rPr lang="en-US" sz="1400" b="1" u="none" dirty="0" err="1" smtClean="0">
                <a:solidFill>
                  <a:schemeClr val="bg2"/>
                </a:solidFill>
              </a:rPr>
              <a:t>O</a:t>
            </a:r>
            <a:endParaRPr lang="en-US" sz="1400" b="1" u="none" dirty="0">
              <a:solidFill>
                <a:schemeClr val="bg2"/>
              </a:solidFill>
            </a:endParaRPr>
          </a:p>
        </p:txBody>
      </p:sp>
      <p:cxnSp>
        <p:nvCxnSpPr>
          <p:cNvPr id="6" name="Straight Arrow Connector 5"/>
          <p:cNvCxnSpPr/>
          <p:nvPr/>
        </p:nvCxnSpPr>
        <p:spPr>
          <a:xfrm flipH="1">
            <a:off x="2362200" y="1510030"/>
            <a:ext cx="487680" cy="254635"/>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7" name="Straight Arrow Connector 6"/>
          <p:cNvCxnSpPr/>
          <p:nvPr/>
        </p:nvCxnSpPr>
        <p:spPr>
          <a:xfrm flipH="1">
            <a:off x="3825240" y="1510030"/>
            <a:ext cx="233680" cy="254635"/>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p:nvPr/>
        </p:nvCxnSpPr>
        <p:spPr>
          <a:xfrm flipH="1">
            <a:off x="5095240" y="1510030"/>
            <a:ext cx="40640" cy="254635"/>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a:off x="6096000" y="1510030"/>
            <a:ext cx="243840" cy="254635"/>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sp>
        <p:nvSpPr>
          <p:cNvPr id="10" name="Rectangle 9"/>
          <p:cNvSpPr/>
          <p:nvPr/>
        </p:nvSpPr>
        <p:spPr>
          <a:xfrm>
            <a:off x="1838960" y="2476500"/>
            <a:ext cx="6390640" cy="190500"/>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sz="1400" b="1" u="none" dirty="0">
                <a:solidFill>
                  <a:schemeClr val="bg2"/>
                </a:solidFill>
              </a:rPr>
              <a:t>O </a:t>
            </a:r>
            <a:r>
              <a:rPr lang="en-US" sz="1400" b="1" u="none" dirty="0" err="1">
                <a:solidFill>
                  <a:schemeClr val="bg2"/>
                </a:solidFill>
              </a:rPr>
              <a:t>O</a:t>
            </a:r>
            <a:r>
              <a:rPr lang="en-US" sz="1400" b="1" u="none" dirty="0">
                <a:solidFill>
                  <a:schemeClr val="bg2"/>
                </a:solidFill>
              </a:rPr>
              <a:t> </a:t>
            </a:r>
            <a:r>
              <a:rPr lang="en-US" sz="1400" b="1" u="none" dirty="0" err="1">
                <a:solidFill>
                  <a:schemeClr val="bg2"/>
                </a:solidFill>
              </a:rPr>
              <a:t>O</a:t>
            </a:r>
            <a:r>
              <a:rPr lang="en-US" sz="1400" b="1" u="none" dirty="0">
                <a:solidFill>
                  <a:schemeClr val="bg2"/>
                </a:solidFill>
              </a:rPr>
              <a:t> </a:t>
            </a:r>
            <a:r>
              <a:rPr lang="en-US" sz="1400" b="1" u="none" dirty="0" err="1">
                <a:solidFill>
                  <a:schemeClr val="bg2"/>
                </a:solidFill>
              </a:rPr>
              <a:t>O</a:t>
            </a:r>
            <a:r>
              <a:rPr lang="en-US" sz="1400" b="1" u="none" dirty="0">
                <a:solidFill>
                  <a:schemeClr val="bg2"/>
                </a:solidFill>
              </a:rPr>
              <a:t> </a:t>
            </a:r>
            <a:r>
              <a:rPr lang="en-US" sz="1400" b="1" u="none" dirty="0" err="1">
                <a:solidFill>
                  <a:schemeClr val="bg2"/>
                </a:solidFill>
              </a:rPr>
              <a:t>O</a:t>
            </a:r>
            <a:r>
              <a:rPr lang="en-US" sz="1400" b="1" u="none" dirty="0">
                <a:solidFill>
                  <a:schemeClr val="bg2"/>
                </a:solidFill>
              </a:rPr>
              <a:t> </a:t>
            </a:r>
            <a:r>
              <a:rPr lang="en-US" sz="1400" b="1" u="none" dirty="0" err="1">
                <a:solidFill>
                  <a:schemeClr val="bg2"/>
                </a:solidFill>
              </a:rPr>
              <a:t>O</a:t>
            </a:r>
            <a:r>
              <a:rPr lang="en-US" sz="1400" b="1" u="none" dirty="0">
                <a:solidFill>
                  <a:schemeClr val="bg2"/>
                </a:solidFill>
              </a:rPr>
              <a:t> </a:t>
            </a:r>
            <a:r>
              <a:rPr lang="en-US" sz="1400" b="1" u="none" dirty="0" err="1" smtClean="0">
                <a:solidFill>
                  <a:schemeClr val="bg2"/>
                </a:solidFill>
              </a:rPr>
              <a:t>O</a:t>
            </a:r>
            <a:r>
              <a:rPr lang="en-US" sz="1400" b="1" u="none" dirty="0" smtClean="0">
                <a:solidFill>
                  <a:schemeClr val="bg2"/>
                </a:solidFill>
              </a:rPr>
              <a:t>  </a:t>
            </a:r>
            <a:r>
              <a:rPr lang="en-US" sz="1400" b="1" u="none" dirty="0" err="1" smtClean="0">
                <a:solidFill>
                  <a:schemeClr val="bg2"/>
                </a:solidFill>
              </a:rPr>
              <a:t>O</a:t>
            </a:r>
            <a:r>
              <a:rPr lang="en-US" sz="1400" b="1" u="none" dirty="0" smtClean="0">
                <a:solidFill>
                  <a:schemeClr val="bg2"/>
                </a:solidFill>
              </a:rPr>
              <a:t> </a:t>
            </a:r>
            <a:r>
              <a:rPr lang="en-US" sz="1400" b="1" u="none" dirty="0" err="1">
                <a:solidFill>
                  <a:schemeClr val="bg2"/>
                </a:solidFill>
              </a:rPr>
              <a:t>O</a:t>
            </a:r>
            <a:r>
              <a:rPr lang="en-US" sz="1400" b="1" u="none" dirty="0">
                <a:solidFill>
                  <a:schemeClr val="bg2"/>
                </a:solidFill>
              </a:rPr>
              <a:t> </a:t>
            </a:r>
            <a:r>
              <a:rPr lang="en-US" sz="1400" b="1" u="none" dirty="0" err="1">
                <a:solidFill>
                  <a:schemeClr val="bg2"/>
                </a:solidFill>
              </a:rPr>
              <a:t>O</a:t>
            </a:r>
            <a:r>
              <a:rPr lang="en-US" sz="1400" b="1" u="none" dirty="0">
                <a:solidFill>
                  <a:schemeClr val="bg2"/>
                </a:solidFill>
              </a:rPr>
              <a:t> </a:t>
            </a:r>
            <a:r>
              <a:rPr lang="en-US" sz="1400" b="1" u="none" dirty="0" err="1">
                <a:solidFill>
                  <a:schemeClr val="bg2"/>
                </a:solidFill>
              </a:rPr>
              <a:t>O</a:t>
            </a:r>
            <a:r>
              <a:rPr lang="en-US" sz="1400" b="1" u="none" dirty="0">
                <a:solidFill>
                  <a:schemeClr val="bg2"/>
                </a:solidFill>
              </a:rPr>
              <a:t> </a:t>
            </a:r>
            <a:r>
              <a:rPr lang="en-US" sz="1400" b="1" u="none" dirty="0" err="1">
                <a:solidFill>
                  <a:schemeClr val="bg2"/>
                </a:solidFill>
              </a:rPr>
              <a:t>O</a:t>
            </a:r>
            <a:r>
              <a:rPr lang="en-US" sz="1400" b="1" u="none" dirty="0">
                <a:solidFill>
                  <a:schemeClr val="bg2"/>
                </a:solidFill>
              </a:rPr>
              <a:t> </a:t>
            </a:r>
            <a:r>
              <a:rPr lang="en-US" sz="1400" b="1" u="none" dirty="0" err="1">
                <a:solidFill>
                  <a:schemeClr val="bg2"/>
                </a:solidFill>
              </a:rPr>
              <a:t>O</a:t>
            </a:r>
            <a:r>
              <a:rPr lang="en-US" sz="1400" b="1" u="none" dirty="0">
                <a:solidFill>
                  <a:schemeClr val="bg2"/>
                </a:solidFill>
              </a:rPr>
              <a:t> </a:t>
            </a:r>
            <a:r>
              <a:rPr lang="en-US" sz="1400" b="1" u="none" dirty="0" err="1" smtClean="0">
                <a:solidFill>
                  <a:schemeClr val="bg2"/>
                </a:solidFill>
              </a:rPr>
              <a:t>O</a:t>
            </a:r>
            <a:r>
              <a:rPr lang="en-US" sz="1400" b="1" u="none" dirty="0" smtClean="0">
                <a:solidFill>
                  <a:schemeClr val="bg2"/>
                </a:solidFill>
              </a:rPr>
              <a:t>  </a:t>
            </a:r>
            <a:r>
              <a:rPr lang="en-US" sz="1400" b="1" u="none" dirty="0" err="1" smtClean="0">
                <a:solidFill>
                  <a:schemeClr val="bg2"/>
                </a:solidFill>
              </a:rPr>
              <a:t>O</a:t>
            </a:r>
            <a:r>
              <a:rPr lang="en-US" sz="1400" b="1" u="none" dirty="0" smtClean="0">
                <a:solidFill>
                  <a:schemeClr val="bg2"/>
                </a:solidFill>
              </a:rPr>
              <a:t> </a:t>
            </a:r>
            <a:r>
              <a:rPr lang="en-US" sz="1400" b="1" u="none" dirty="0" err="1">
                <a:solidFill>
                  <a:schemeClr val="bg2"/>
                </a:solidFill>
              </a:rPr>
              <a:t>O</a:t>
            </a:r>
            <a:r>
              <a:rPr lang="en-US" sz="1400" b="1" u="none" dirty="0">
                <a:solidFill>
                  <a:schemeClr val="bg2"/>
                </a:solidFill>
              </a:rPr>
              <a:t> </a:t>
            </a:r>
            <a:r>
              <a:rPr lang="en-US" sz="1400" b="1" u="none" dirty="0" err="1">
                <a:solidFill>
                  <a:schemeClr val="bg2"/>
                </a:solidFill>
              </a:rPr>
              <a:t>O</a:t>
            </a:r>
            <a:r>
              <a:rPr lang="en-US" sz="1400" b="1" u="none" dirty="0">
                <a:solidFill>
                  <a:schemeClr val="bg2"/>
                </a:solidFill>
              </a:rPr>
              <a:t> </a:t>
            </a:r>
            <a:r>
              <a:rPr lang="en-US" sz="1400" b="1" u="none" dirty="0" err="1">
                <a:solidFill>
                  <a:schemeClr val="bg2"/>
                </a:solidFill>
              </a:rPr>
              <a:t>O</a:t>
            </a:r>
            <a:r>
              <a:rPr lang="en-US" sz="1400" b="1" u="none" dirty="0">
                <a:solidFill>
                  <a:schemeClr val="bg2"/>
                </a:solidFill>
              </a:rPr>
              <a:t> </a:t>
            </a:r>
            <a:r>
              <a:rPr lang="en-US" sz="1400" b="1" u="none" dirty="0" err="1">
                <a:solidFill>
                  <a:schemeClr val="bg2"/>
                </a:solidFill>
              </a:rPr>
              <a:t>O</a:t>
            </a:r>
            <a:r>
              <a:rPr lang="en-US" sz="1400" b="1" u="none" dirty="0">
                <a:solidFill>
                  <a:schemeClr val="bg2"/>
                </a:solidFill>
              </a:rPr>
              <a:t> </a:t>
            </a:r>
            <a:r>
              <a:rPr lang="en-US" sz="1400" b="1" u="none" dirty="0" err="1">
                <a:solidFill>
                  <a:schemeClr val="bg2"/>
                </a:solidFill>
              </a:rPr>
              <a:t>O</a:t>
            </a:r>
            <a:r>
              <a:rPr lang="en-US" sz="1400" b="1" u="none" dirty="0">
                <a:solidFill>
                  <a:schemeClr val="bg2"/>
                </a:solidFill>
              </a:rPr>
              <a:t> </a:t>
            </a:r>
            <a:r>
              <a:rPr lang="en-US" sz="1400" b="1" u="none" dirty="0" err="1" smtClean="0">
                <a:solidFill>
                  <a:schemeClr val="bg2"/>
                </a:solidFill>
              </a:rPr>
              <a:t>O</a:t>
            </a:r>
            <a:r>
              <a:rPr lang="en-US" sz="1400" b="1" u="none" dirty="0" smtClean="0">
                <a:solidFill>
                  <a:schemeClr val="bg2"/>
                </a:solidFill>
              </a:rPr>
              <a:t>  </a:t>
            </a:r>
            <a:r>
              <a:rPr lang="en-US" sz="1400" b="1" u="none" dirty="0" err="1" smtClean="0">
                <a:solidFill>
                  <a:schemeClr val="bg2"/>
                </a:solidFill>
              </a:rPr>
              <a:t>O</a:t>
            </a:r>
            <a:r>
              <a:rPr lang="en-US" sz="1400" b="1" u="none" dirty="0" smtClean="0">
                <a:solidFill>
                  <a:schemeClr val="bg2"/>
                </a:solidFill>
              </a:rPr>
              <a:t> </a:t>
            </a:r>
            <a:r>
              <a:rPr lang="en-US" sz="1400" b="1" u="none" dirty="0" err="1">
                <a:solidFill>
                  <a:schemeClr val="bg2"/>
                </a:solidFill>
              </a:rPr>
              <a:t>O</a:t>
            </a:r>
            <a:r>
              <a:rPr lang="en-US" sz="1400" b="1" u="none" dirty="0">
                <a:solidFill>
                  <a:schemeClr val="bg2"/>
                </a:solidFill>
              </a:rPr>
              <a:t> </a:t>
            </a:r>
            <a:r>
              <a:rPr lang="en-US" sz="1400" b="1" u="none" dirty="0" err="1">
                <a:solidFill>
                  <a:schemeClr val="bg2"/>
                </a:solidFill>
              </a:rPr>
              <a:t>O</a:t>
            </a:r>
            <a:r>
              <a:rPr lang="en-US" sz="1400" b="1" u="none" dirty="0">
                <a:solidFill>
                  <a:schemeClr val="bg2"/>
                </a:solidFill>
              </a:rPr>
              <a:t> </a:t>
            </a:r>
            <a:r>
              <a:rPr lang="en-US" sz="1400" b="1" u="none" dirty="0" err="1">
                <a:solidFill>
                  <a:schemeClr val="bg2"/>
                </a:solidFill>
              </a:rPr>
              <a:t>O</a:t>
            </a:r>
            <a:r>
              <a:rPr lang="en-US" sz="1400" b="1" u="none" dirty="0">
                <a:solidFill>
                  <a:schemeClr val="bg2"/>
                </a:solidFill>
              </a:rPr>
              <a:t> </a:t>
            </a:r>
            <a:r>
              <a:rPr lang="en-US" sz="1400" b="1" u="none" dirty="0" err="1">
                <a:solidFill>
                  <a:schemeClr val="bg2"/>
                </a:solidFill>
              </a:rPr>
              <a:t>O</a:t>
            </a:r>
            <a:r>
              <a:rPr lang="en-US" sz="1400" b="1" u="none" dirty="0">
                <a:solidFill>
                  <a:schemeClr val="bg2"/>
                </a:solidFill>
              </a:rPr>
              <a:t> </a:t>
            </a:r>
            <a:r>
              <a:rPr lang="en-US" sz="1400" b="1" u="none" dirty="0" err="1">
                <a:solidFill>
                  <a:schemeClr val="bg2"/>
                </a:solidFill>
              </a:rPr>
              <a:t>O</a:t>
            </a:r>
            <a:r>
              <a:rPr lang="en-US" sz="1400" b="1" u="none" dirty="0">
                <a:solidFill>
                  <a:schemeClr val="bg2"/>
                </a:solidFill>
              </a:rPr>
              <a:t> </a:t>
            </a:r>
            <a:r>
              <a:rPr lang="en-US" sz="1400" b="1" u="none" dirty="0" err="1" smtClean="0">
                <a:solidFill>
                  <a:schemeClr val="bg2"/>
                </a:solidFill>
              </a:rPr>
              <a:t>O</a:t>
            </a:r>
            <a:r>
              <a:rPr lang="en-US" sz="1400" b="1" u="none" dirty="0" smtClean="0">
                <a:solidFill>
                  <a:schemeClr val="bg2"/>
                </a:solidFill>
              </a:rPr>
              <a:t>   </a:t>
            </a:r>
            <a:r>
              <a:rPr lang="en-US" sz="1400" b="1" u="none" dirty="0" err="1" smtClean="0">
                <a:solidFill>
                  <a:schemeClr val="bg2"/>
                </a:solidFill>
              </a:rPr>
              <a:t>O</a:t>
            </a:r>
            <a:r>
              <a:rPr lang="en-US" sz="1400" b="1" u="none" dirty="0" smtClean="0">
                <a:solidFill>
                  <a:schemeClr val="bg2"/>
                </a:solidFill>
              </a:rPr>
              <a:t> </a:t>
            </a:r>
            <a:r>
              <a:rPr lang="en-US" sz="1400" b="1" u="none" dirty="0" err="1">
                <a:solidFill>
                  <a:schemeClr val="bg2"/>
                </a:solidFill>
              </a:rPr>
              <a:t>O</a:t>
            </a:r>
            <a:r>
              <a:rPr lang="en-US" sz="1400" b="1" u="none" dirty="0">
                <a:solidFill>
                  <a:schemeClr val="bg2"/>
                </a:solidFill>
              </a:rPr>
              <a:t> </a:t>
            </a:r>
            <a:r>
              <a:rPr lang="en-US" sz="1400" b="1" u="none" dirty="0" err="1">
                <a:solidFill>
                  <a:schemeClr val="bg2"/>
                </a:solidFill>
              </a:rPr>
              <a:t>O</a:t>
            </a:r>
            <a:r>
              <a:rPr lang="en-US" sz="1400" b="1" u="none" dirty="0">
                <a:solidFill>
                  <a:schemeClr val="bg2"/>
                </a:solidFill>
              </a:rPr>
              <a:t> </a:t>
            </a:r>
            <a:r>
              <a:rPr lang="en-US" sz="1400" b="1" u="none" dirty="0" err="1">
                <a:solidFill>
                  <a:schemeClr val="bg2"/>
                </a:solidFill>
              </a:rPr>
              <a:t>O</a:t>
            </a:r>
            <a:r>
              <a:rPr lang="en-US" sz="1400" b="1" u="none" dirty="0">
                <a:solidFill>
                  <a:schemeClr val="bg2"/>
                </a:solidFill>
              </a:rPr>
              <a:t> </a:t>
            </a:r>
            <a:r>
              <a:rPr lang="en-US" sz="1400" b="1" u="none" dirty="0" err="1">
                <a:solidFill>
                  <a:schemeClr val="bg2"/>
                </a:solidFill>
              </a:rPr>
              <a:t>O</a:t>
            </a:r>
            <a:r>
              <a:rPr lang="en-US" sz="1400" b="1" u="none" dirty="0">
                <a:solidFill>
                  <a:schemeClr val="bg2"/>
                </a:solidFill>
              </a:rPr>
              <a:t> </a:t>
            </a:r>
            <a:r>
              <a:rPr lang="en-US" sz="1400" b="1" u="none" dirty="0" err="1">
                <a:solidFill>
                  <a:schemeClr val="bg2"/>
                </a:solidFill>
              </a:rPr>
              <a:t>O</a:t>
            </a:r>
            <a:r>
              <a:rPr lang="en-US" sz="1400" b="1" u="none" dirty="0">
                <a:solidFill>
                  <a:schemeClr val="bg2"/>
                </a:solidFill>
              </a:rPr>
              <a:t> </a:t>
            </a:r>
            <a:r>
              <a:rPr lang="en-US" sz="1400" b="1" u="none" dirty="0" err="1">
                <a:solidFill>
                  <a:schemeClr val="bg2"/>
                </a:solidFill>
              </a:rPr>
              <a:t>O</a:t>
            </a:r>
            <a:r>
              <a:rPr lang="en-US" sz="1400" b="1" u="none" dirty="0" smtClean="0">
                <a:solidFill>
                  <a:schemeClr val="bg2"/>
                </a:solidFill>
              </a:rPr>
              <a:t>  </a:t>
            </a:r>
            <a:endParaRPr lang="en-US" sz="1400" b="1" u="none" dirty="0">
              <a:solidFill>
                <a:schemeClr val="bg2"/>
              </a:solidFill>
            </a:endParaRPr>
          </a:p>
        </p:txBody>
      </p:sp>
      <p:cxnSp>
        <p:nvCxnSpPr>
          <p:cNvPr id="11" name="Straight Arrow Connector 10"/>
          <p:cNvCxnSpPr/>
          <p:nvPr/>
        </p:nvCxnSpPr>
        <p:spPr>
          <a:xfrm>
            <a:off x="7162800" y="1447800"/>
            <a:ext cx="533400" cy="316865"/>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sp>
        <p:nvSpPr>
          <p:cNvPr id="12" name="Rectangle 11"/>
          <p:cNvSpPr/>
          <p:nvPr/>
        </p:nvSpPr>
        <p:spPr>
          <a:xfrm>
            <a:off x="1447800" y="1143000"/>
            <a:ext cx="6705600" cy="338554"/>
          </a:xfrm>
          <a:prstGeom prst="rect">
            <a:avLst/>
          </a:prstGeom>
        </p:spPr>
        <p:txBody>
          <a:bodyPr wrap="square">
            <a:spAutoFit/>
          </a:bodyPr>
          <a:lstStyle/>
          <a:p>
            <a:pPr lvl="1" algn="ctr"/>
            <a:r>
              <a:rPr lang="en-US" sz="1600" u="none" dirty="0">
                <a:solidFill>
                  <a:srgbClr val="FF0000"/>
                </a:solidFill>
              </a:rPr>
              <a:t>This 		is 	not 	a 	spam </a:t>
            </a:r>
          </a:p>
        </p:txBody>
      </p:sp>
      <p:sp>
        <p:nvSpPr>
          <p:cNvPr id="13" name="Rectangle 12"/>
          <p:cNvSpPr/>
          <p:nvPr/>
        </p:nvSpPr>
        <p:spPr>
          <a:xfrm>
            <a:off x="1600200" y="1905000"/>
            <a:ext cx="1391920" cy="190500"/>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sz="1400" b="1" u="none" dirty="0" smtClean="0">
                <a:solidFill>
                  <a:schemeClr val="bg2"/>
                </a:solidFill>
              </a:rPr>
              <a:t>O</a:t>
            </a:r>
            <a:r>
              <a:rPr lang="en-US" sz="1400" b="1" u="none" dirty="0">
                <a:solidFill>
                  <a:schemeClr val="bg2"/>
                </a:solidFill>
              </a:rPr>
              <a:t> </a:t>
            </a:r>
            <a:r>
              <a:rPr lang="en-US" sz="1400" b="1" u="none" dirty="0" err="1" smtClean="0">
                <a:solidFill>
                  <a:schemeClr val="bg2"/>
                </a:solidFill>
              </a:rPr>
              <a:t>O</a:t>
            </a:r>
            <a:r>
              <a:rPr lang="en-US" sz="1400" b="1" u="none" dirty="0">
                <a:solidFill>
                  <a:schemeClr val="bg2"/>
                </a:solidFill>
              </a:rPr>
              <a:t> </a:t>
            </a:r>
            <a:r>
              <a:rPr lang="en-US" sz="1400" b="1" u="none" dirty="0" err="1" smtClean="0">
                <a:solidFill>
                  <a:schemeClr val="bg2"/>
                </a:solidFill>
              </a:rPr>
              <a:t>O</a:t>
            </a:r>
            <a:r>
              <a:rPr lang="en-US" sz="1400" b="1" u="none" dirty="0">
                <a:solidFill>
                  <a:schemeClr val="bg2"/>
                </a:solidFill>
              </a:rPr>
              <a:t> </a:t>
            </a:r>
            <a:r>
              <a:rPr lang="en-US" sz="1400" b="1" u="none" dirty="0" err="1" smtClean="0">
                <a:solidFill>
                  <a:schemeClr val="bg2"/>
                </a:solidFill>
              </a:rPr>
              <a:t>O</a:t>
            </a:r>
            <a:r>
              <a:rPr lang="en-US" sz="1400" b="1" u="none" dirty="0">
                <a:solidFill>
                  <a:schemeClr val="bg2"/>
                </a:solidFill>
              </a:rPr>
              <a:t> </a:t>
            </a:r>
            <a:r>
              <a:rPr lang="en-US" sz="1400" b="1" u="none" dirty="0" err="1" smtClean="0">
                <a:solidFill>
                  <a:schemeClr val="bg2"/>
                </a:solidFill>
              </a:rPr>
              <a:t>O</a:t>
            </a:r>
            <a:r>
              <a:rPr lang="en-US" sz="1400" b="1" u="none" dirty="0">
                <a:solidFill>
                  <a:schemeClr val="bg2"/>
                </a:solidFill>
              </a:rPr>
              <a:t> </a:t>
            </a:r>
            <a:r>
              <a:rPr lang="en-US" sz="1400" b="1" u="none" dirty="0" err="1" smtClean="0">
                <a:solidFill>
                  <a:schemeClr val="bg2"/>
                </a:solidFill>
              </a:rPr>
              <a:t>O</a:t>
            </a:r>
            <a:r>
              <a:rPr lang="en-US" sz="1400" b="1" u="none" dirty="0">
                <a:solidFill>
                  <a:schemeClr val="bg2"/>
                </a:solidFill>
              </a:rPr>
              <a:t> </a:t>
            </a:r>
            <a:r>
              <a:rPr lang="en-US" sz="1400" b="1" u="none" dirty="0" err="1" smtClean="0">
                <a:solidFill>
                  <a:schemeClr val="bg2"/>
                </a:solidFill>
              </a:rPr>
              <a:t>O</a:t>
            </a:r>
            <a:r>
              <a:rPr lang="en-US" sz="1400" b="1" u="none" dirty="0">
                <a:solidFill>
                  <a:schemeClr val="bg2"/>
                </a:solidFill>
              </a:rPr>
              <a:t> </a:t>
            </a:r>
            <a:r>
              <a:rPr lang="en-US" sz="1400" b="1" u="none" dirty="0" smtClean="0">
                <a:solidFill>
                  <a:schemeClr val="bg2"/>
                </a:solidFill>
              </a:rPr>
              <a:t> </a:t>
            </a:r>
            <a:endParaRPr lang="en-US" sz="1400" b="1" u="none" dirty="0">
              <a:solidFill>
                <a:schemeClr val="bg2"/>
              </a:solidFill>
            </a:endParaRPr>
          </a:p>
        </p:txBody>
      </p:sp>
      <p:sp>
        <p:nvSpPr>
          <p:cNvPr id="14" name="Rectangle 13"/>
          <p:cNvSpPr/>
          <p:nvPr/>
        </p:nvSpPr>
        <p:spPr>
          <a:xfrm>
            <a:off x="3124200" y="1905000"/>
            <a:ext cx="1391920" cy="190500"/>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sz="1400" b="1" u="none" dirty="0" smtClean="0">
                <a:solidFill>
                  <a:schemeClr val="bg2"/>
                </a:solidFill>
              </a:rPr>
              <a:t>O</a:t>
            </a:r>
            <a:r>
              <a:rPr lang="en-US" sz="1400" b="1" u="none" dirty="0">
                <a:solidFill>
                  <a:schemeClr val="bg2"/>
                </a:solidFill>
              </a:rPr>
              <a:t> </a:t>
            </a:r>
            <a:r>
              <a:rPr lang="en-US" sz="1400" b="1" u="none" dirty="0" err="1" smtClean="0">
                <a:solidFill>
                  <a:schemeClr val="bg2"/>
                </a:solidFill>
              </a:rPr>
              <a:t>O</a:t>
            </a:r>
            <a:r>
              <a:rPr lang="en-US" sz="1400" b="1" u="none" dirty="0">
                <a:solidFill>
                  <a:schemeClr val="bg2"/>
                </a:solidFill>
              </a:rPr>
              <a:t> </a:t>
            </a:r>
            <a:r>
              <a:rPr lang="en-US" sz="1400" b="1" u="none" dirty="0" err="1" smtClean="0">
                <a:solidFill>
                  <a:schemeClr val="bg2"/>
                </a:solidFill>
              </a:rPr>
              <a:t>O</a:t>
            </a:r>
            <a:r>
              <a:rPr lang="en-US" sz="1400" b="1" u="none" dirty="0">
                <a:solidFill>
                  <a:schemeClr val="bg2"/>
                </a:solidFill>
              </a:rPr>
              <a:t> </a:t>
            </a:r>
            <a:r>
              <a:rPr lang="en-US" sz="1400" b="1" u="none" dirty="0" err="1" smtClean="0">
                <a:solidFill>
                  <a:schemeClr val="bg2"/>
                </a:solidFill>
              </a:rPr>
              <a:t>O</a:t>
            </a:r>
            <a:r>
              <a:rPr lang="en-US" sz="1400" b="1" u="none" dirty="0">
                <a:solidFill>
                  <a:schemeClr val="bg2"/>
                </a:solidFill>
              </a:rPr>
              <a:t> </a:t>
            </a:r>
            <a:r>
              <a:rPr lang="en-US" sz="1400" b="1" u="none" dirty="0" err="1" smtClean="0">
                <a:solidFill>
                  <a:schemeClr val="bg2"/>
                </a:solidFill>
              </a:rPr>
              <a:t>O</a:t>
            </a:r>
            <a:r>
              <a:rPr lang="en-US" sz="1400" b="1" u="none" dirty="0">
                <a:solidFill>
                  <a:schemeClr val="bg2"/>
                </a:solidFill>
              </a:rPr>
              <a:t> </a:t>
            </a:r>
            <a:r>
              <a:rPr lang="en-US" sz="1400" b="1" u="none" dirty="0" err="1" smtClean="0">
                <a:solidFill>
                  <a:schemeClr val="bg2"/>
                </a:solidFill>
              </a:rPr>
              <a:t>O</a:t>
            </a:r>
            <a:r>
              <a:rPr lang="en-US" sz="1400" b="1" u="none" dirty="0">
                <a:solidFill>
                  <a:schemeClr val="bg2"/>
                </a:solidFill>
              </a:rPr>
              <a:t> </a:t>
            </a:r>
            <a:r>
              <a:rPr lang="en-US" sz="1400" b="1" u="none" dirty="0" err="1" smtClean="0">
                <a:solidFill>
                  <a:schemeClr val="bg2"/>
                </a:solidFill>
              </a:rPr>
              <a:t>O</a:t>
            </a:r>
            <a:r>
              <a:rPr lang="en-US" sz="1400" b="1" u="none" dirty="0">
                <a:solidFill>
                  <a:schemeClr val="bg2"/>
                </a:solidFill>
              </a:rPr>
              <a:t> </a:t>
            </a:r>
            <a:r>
              <a:rPr lang="en-US" sz="1400" b="1" u="none" dirty="0" smtClean="0">
                <a:solidFill>
                  <a:schemeClr val="bg2"/>
                </a:solidFill>
              </a:rPr>
              <a:t> </a:t>
            </a:r>
            <a:endParaRPr lang="en-US" sz="1400" b="1" u="none" dirty="0">
              <a:solidFill>
                <a:schemeClr val="bg2"/>
              </a:solidFill>
            </a:endParaRPr>
          </a:p>
        </p:txBody>
      </p:sp>
      <p:sp>
        <p:nvSpPr>
          <p:cNvPr id="15" name="Rectangle 14"/>
          <p:cNvSpPr/>
          <p:nvPr/>
        </p:nvSpPr>
        <p:spPr>
          <a:xfrm>
            <a:off x="4627880" y="1905000"/>
            <a:ext cx="1391920" cy="190500"/>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sz="1400" b="1" u="none" dirty="0" smtClean="0">
                <a:solidFill>
                  <a:schemeClr val="bg2"/>
                </a:solidFill>
              </a:rPr>
              <a:t>O</a:t>
            </a:r>
            <a:r>
              <a:rPr lang="en-US" sz="1400" b="1" u="none" dirty="0">
                <a:solidFill>
                  <a:schemeClr val="bg2"/>
                </a:solidFill>
              </a:rPr>
              <a:t> </a:t>
            </a:r>
            <a:r>
              <a:rPr lang="en-US" sz="1400" b="1" u="none" dirty="0" err="1" smtClean="0">
                <a:solidFill>
                  <a:schemeClr val="bg2"/>
                </a:solidFill>
              </a:rPr>
              <a:t>O</a:t>
            </a:r>
            <a:r>
              <a:rPr lang="en-US" sz="1400" b="1" u="none" dirty="0">
                <a:solidFill>
                  <a:schemeClr val="bg2"/>
                </a:solidFill>
              </a:rPr>
              <a:t> </a:t>
            </a:r>
            <a:r>
              <a:rPr lang="en-US" sz="1400" b="1" u="none" dirty="0" err="1" smtClean="0">
                <a:solidFill>
                  <a:schemeClr val="bg2"/>
                </a:solidFill>
              </a:rPr>
              <a:t>O</a:t>
            </a:r>
            <a:r>
              <a:rPr lang="en-US" sz="1400" b="1" u="none" dirty="0">
                <a:solidFill>
                  <a:schemeClr val="bg2"/>
                </a:solidFill>
              </a:rPr>
              <a:t> </a:t>
            </a:r>
            <a:r>
              <a:rPr lang="en-US" sz="1400" b="1" u="none" dirty="0" err="1" smtClean="0">
                <a:solidFill>
                  <a:schemeClr val="bg2"/>
                </a:solidFill>
              </a:rPr>
              <a:t>O</a:t>
            </a:r>
            <a:r>
              <a:rPr lang="en-US" sz="1400" b="1" u="none" dirty="0">
                <a:solidFill>
                  <a:schemeClr val="bg2"/>
                </a:solidFill>
              </a:rPr>
              <a:t> </a:t>
            </a:r>
            <a:r>
              <a:rPr lang="en-US" sz="1400" b="1" u="none" dirty="0" err="1" smtClean="0">
                <a:solidFill>
                  <a:schemeClr val="bg2"/>
                </a:solidFill>
              </a:rPr>
              <a:t>O</a:t>
            </a:r>
            <a:r>
              <a:rPr lang="en-US" sz="1400" b="1" u="none" dirty="0">
                <a:solidFill>
                  <a:schemeClr val="bg2"/>
                </a:solidFill>
              </a:rPr>
              <a:t> </a:t>
            </a:r>
            <a:r>
              <a:rPr lang="en-US" sz="1400" b="1" u="none" dirty="0" err="1" smtClean="0">
                <a:solidFill>
                  <a:schemeClr val="bg2"/>
                </a:solidFill>
              </a:rPr>
              <a:t>O</a:t>
            </a:r>
            <a:r>
              <a:rPr lang="en-US" sz="1400" b="1" u="none" dirty="0">
                <a:solidFill>
                  <a:schemeClr val="bg2"/>
                </a:solidFill>
              </a:rPr>
              <a:t> </a:t>
            </a:r>
            <a:r>
              <a:rPr lang="en-US" sz="1400" b="1" u="none" dirty="0" err="1" smtClean="0">
                <a:solidFill>
                  <a:schemeClr val="bg2"/>
                </a:solidFill>
              </a:rPr>
              <a:t>O</a:t>
            </a:r>
            <a:r>
              <a:rPr lang="en-US" sz="1400" b="1" u="none" dirty="0">
                <a:solidFill>
                  <a:schemeClr val="bg2"/>
                </a:solidFill>
              </a:rPr>
              <a:t> </a:t>
            </a:r>
            <a:r>
              <a:rPr lang="en-US" sz="1400" b="1" u="none" dirty="0" smtClean="0">
                <a:solidFill>
                  <a:schemeClr val="bg2"/>
                </a:solidFill>
              </a:rPr>
              <a:t> </a:t>
            </a:r>
            <a:endParaRPr lang="en-US" sz="1400" b="1" u="none" dirty="0">
              <a:solidFill>
                <a:schemeClr val="bg2"/>
              </a:solidFill>
            </a:endParaRPr>
          </a:p>
        </p:txBody>
      </p:sp>
      <p:sp>
        <p:nvSpPr>
          <p:cNvPr id="16" name="Rectangle 15"/>
          <p:cNvSpPr/>
          <p:nvPr/>
        </p:nvSpPr>
        <p:spPr>
          <a:xfrm>
            <a:off x="6116320" y="1905000"/>
            <a:ext cx="1391920" cy="190500"/>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sz="1400" b="1" u="none" dirty="0" smtClean="0">
                <a:solidFill>
                  <a:schemeClr val="bg2"/>
                </a:solidFill>
              </a:rPr>
              <a:t>O</a:t>
            </a:r>
            <a:r>
              <a:rPr lang="en-US" sz="1400" b="1" u="none" dirty="0">
                <a:solidFill>
                  <a:schemeClr val="bg2"/>
                </a:solidFill>
              </a:rPr>
              <a:t> </a:t>
            </a:r>
            <a:r>
              <a:rPr lang="en-US" sz="1400" b="1" u="none" dirty="0" err="1" smtClean="0">
                <a:solidFill>
                  <a:schemeClr val="bg2"/>
                </a:solidFill>
              </a:rPr>
              <a:t>O</a:t>
            </a:r>
            <a:r>
              <a:rPr lang="en-US" sz="1400" b="1" u="none" dirty="0">
                <a:solidFill>
                  <a:schemeClr val="bg2"/>
                </a:solidFill>
              </a:rPr>
              <a:t> </a:t>
            </a:r>
            <a:r>
              <a:rPr lang="en-US" sz="1400" b="1" u="none" dirty="0" err="1" smtClean="0">
                <a:solidFill>
                  <a:schemeClr val="bg2"/>
                </a:solidFill>
              </a:rPr>
              <a:t>O</a:t>
            </a:r>
            <a:r>
              <a:rPr lang="en-US" sz="1400" b="1" u="none" dirty="0">
                <a:solidFill>
                  <a:schemeClr val="bg2"/>
                </a:solidFill>
              </a:rPr>
              <a:t> </a:t>
            </a:r>
            <a:r>
              <a:rPr lang="en-US" sz="1400" b="1" u="none" dirty="0" err="1" smtClean="0">
                <a:solidFill>
                  <a:schemeClr val="bg2"/>
                </a:solidFill>
              </a:rPr>
              <a:t>O</a:t>
            </a:r>
            <a:r>
              <a:rPr lang="en-US" sz="1400" b="1" u="none" dirty="0">
                <a:solidFill>
                  <a:schemeClr val="bg2"/>
                </a:solidFill>
              </a:rPr>
              <a:t> </a:t>
            </a:r>
            <a:r>
              <a:rPr lang="en-US" sz="1400" b="1" u="none" dirty="0" err="1" smtClean="0">
                <a:solidFill>
                  <a:schemeClr val="bg2"/>
                </a:solidFill>
              </a:rPr>
              <a:t>O</a:t>
            </a:r>
            <a:r>
              <a:rPr lang="en-US" sz="1400" b="1" u="none" dirty="0">
                <a:solidFill>
                  <a:schemeClr val="bg2"/>
                </a:solidFill>
              </a:rPr>
              <a:t> </a:t>
            </a:r>
            <a:r>
              <a:rPr lang="en-US" sz="1400" b="1" u="none" dirty="0" err="1" smtClean="0">
                <a:solidFill>
                  <a:schemeClr val="bg2"/>
                </a:solidFill>
              </a:rPr>
              <a:t>O</a:t>
            </a:r>
            <a:r>
              <a:rPr lang="en-US" sz="1400" b="1" u="none" dirty="0">
                <a:solidFill>
                  <a:schemeClr val="bg2"/>
                </a:solidFill>
              </a:rPr>
              <a:t> </a:t>
            </a:r>
            <a:r>
              <a:rPr lang="en-US" sz="1400" b="1" u="none" dirty="0" err="1" smtClean="0">
                <a:solidFill>
                  <a:schemeClr val="bg2"/>
                </a:solidFill>
              </a:rPr>
              <a:t>O</a:t>
            </a:r>
            <a:r>
              <a:rPr lang="en-US" sz="1400" b="1" u="none" dirty="0">
                <a:solidFill>
                  <a:schemeClr val="bg2"/>
                </a:solidFill>
              </a:rPr>
              <a:t> </a:t>
            </a:r>
            <a:r>
              <a:rPr lang="en-US" sz="1400" b="1" u="none" dirty="0" smtClean="0">
                <a:solidFill>
                  <a:schemeClr val="bg2"/>
                </a:solidFill>
              </a:rPr>
              <a:t> </a:t>
            </a:r>
            <a:endParaRPr lang="en-US" sz="1400" b="1" u="none" dirty="0">
              <a:solidFill>
                <a:schemeClr val="bg2"/>
              </a:solidFill>
            </a:endParaRPr>
          </a:p>
        </p:txBody>
      </p:sp>
      <p:sp>
        <p:nvSpPr>
          <p:cNvPr id="17" name="Rectangle 16"/>
          <p:cNvSpPr/>
          <p:nvPr/>
        </p:nvSpPr>
        <p:spPr>
          <a:xfrm>
            <a:off x="7599680" y="1905000"/>
            <a:ext cx="1391920" cy="190500"/>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sz="1400" b="1" u="none" dirty="0" smtClean="0">
                <a:solidFill>
                  <a:schemeClr val="bg2"/>
                </a:solidFill>
              </a:rPr>
              <a:t>O</a:t>
            </a:r>
            <a:r>
              <a:rPr lang="en-US" sz="1400" b="1" u="none" dirty="0">
                <a:solidFill>
                  <a:schemeClr val="bg2"/>
                </a:solidFill>
              </a:rPr>
              <a:t> </a:t>
            </a:r>
            <a:r>
              <a:rPr lang="en-US" sz="1400" b="1" u="none" dirty="0" err="1" smtClean="0">
                <a:solidFill>
                  <a:schemeClr val="bg2"/>
                </a:solidFill>
              </a:rPr>
              <a:t>O</a:t>
            </a:r>
            <a:r>
              <a:rPr lang="en-US" sz="1400" b="1" u="none" dirty="0">
                <a:solidFill>
                  <a:schemeClr val="bg2"/>
                </a:solidFill>
              </a:rPr>
              <a:t> </a:t>
            </a:r>
            <a:r>
              <a:rPr lang="en-US" sz="1400" b="1" u="none" dirty="0" err="1" smtClean="0">
                <a:solidFill>
                  <a:schemeClr val="bg2"/>
                </a:solidFill>
              </a:rPr>
              <a:t>O</a:t>
            </a:r>
            <a:r>
              <a:rPr lang="en-US" sz="1400" b="1" u="none" dirty="0">
                <a:solidFill>
                  <a:schemeClr val="bg2"/>
                </a:solidFill>
              </a:rPr>
              <a:t> </a:t>
            </a:r>
            <a:r>
              <a:rPr lang="en-US" sz="1400" b="1" u="none" dirty="0" err="1" smtClean="0">
                <a:solidFill>
                  <a:schemeClr val="bg2"/>
                </a:solidFill>
              </a:rPr>
              <a:t>O</a:t>
            </a:r>
            <a:r>
              <a:rPr lang="en-US" sz="1400" b="1" u="none" dirty="0">
                <a:solidFill>
                  <a:schemeClr val="bg2"/>
                </a:solidFill>
              </a:rPr>
              <a:t> </a:t>
            </a:r>
            <a:r>
              <a:rPr lang="en-US" sz="1400" b="1" u="none" dirty="0" err="1" smtClean="0">
                <a:solidFill>
                  <a:schemeClr val="bg2"/>
                </a:solidFill>
              </a:rPr>
              <a:t>O</a:t>
            </a:r>
            <a:r>
              <a:rPr lang="en-US" sz="1400" b="1" u="none" dirty="0">
                <a:solidFill>
                  <a:schemeClr val="bg2"/>
                </a:solidFill>
              </a:rPr>
              <a:t> </a:t>
            </a:r>
            <a:r>
              <a:rPr lang="en-US" sz="1400" b="1" u="none" dirty="0" err="1" smtClean="0">
                <a:solidFill>
                  <a:schemeClr val="bg2"/>
                </a:solidFill>
              </a:rPr>
              <a:t>O</a:t>
            </a:r>
            <a:r>
              <a:rPr lang="en-US" sz="1400" b="1" u="none" dirty="0">
                <a:solidFill>
                  <a:schemeClr val="bg2"/>
                </a:solidFill>
              </a:rPr>
              <a:t> </a:t>
            </a:r>
            <a:r>
              <a:rPr lang="en-US" sz="1400" b="1" u="none" dirty="0" err="1" smtClean="0">
                <a:solidFill>
                  <a:schemeClr val="bg2"/>
                </a:solidFill>
              </a:rPr>
              <a:t>O</a:t>
            </a:r>
            <a:r>
              <a:rPr lang="en-US" sz="1400" b="1" u="none" dirty="0">
                <a:solidFill>
                  <a:schemeClr val="bg2"/>
                </a:solidFill>
              </a:rPr>
              <a:t> </a:t>
            </a:r>
            <a:r>
              <a:rPr lang="en-US" sz="1400" b="1" u="none" dirty="0" smtClean="0">
                <a:solidFill>
                  <a:schemeClr val="bg2"/>
                </a:solidFill>
              </a:rPr>
              <a:t> </a:t>
            </a:r>
            <a:endParaRPr lang="en-US" sz="1400" b="1" u="none" dirty="0">
              <a:solidFill>
                <a:schemeClr val="bg2"/>
              </a:solidFill>
            </a:endParaRPr>
          </a:p>
        </p:txBody>
      </p:sp>
      <p:sp>
        <p:nvSpPr>
          <p:cNvPr id="18" name="Rectangle 17"/>
          <p:cNvSpPr/>
          <p:nvPr/>
        </p:nvSpPr>
        <p:spPr>
          <a:xfrm>
            <a:off x="2895600" y="3200400"/>
            <a:ext cx="2590800" cy="190500"/>
          </a:xfrm>
          <a:prstGeom prst="rect">
            <a:avLst/>
          </a:prstGeom>
          <a:solidFill>
            <a:schemeClr val="accent4">
              <a:lumMod val="60000"/>
              <a:lumOff val="40000"/>
            </a:schemeClr>
          </a:solidFill>
          <a:ln>
            <a:solidFill>
              <a:srgbClr val="00B050"/>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sz="1400" b="1" u="none" dirty="0">
                <a:solidFill>
                  <a:schemeClr val="bg2"/>
                </a:solidFill>
              </a:rPr>
              <a:t>O </a:t>
            </a:r>
            <a:r>
              <a:rPr lang="en-US" sz="1400" b="1" u="none" dirty="0" err="1">
                <a:solidFill>
                  <a:schemeClr val="bg2"/>
                </a:solidFill>
              </a:rPr>
              <a:t>O</a:t>
            </a:r>
            <a:r>
              <a:rPr lang="en-US" sz="1400" b="1" u="none" dirty="0">
                <a:solidFill>
                  <a:schemeClr val="bg2"/>
                </a:solidFill>
              </a:rPr>
              <a:t> </a:t>
            </a:r>
            <a:r>
              <a:rPr lang="en-US" sz="1400" b="1" u="none" dirty="0" err="1">
                <a:solidFill>
                  <a:schemeClr val="bg2"/>
                </a:solidFill>
              </a:rPr>
              <a:t>O</a:t>
            </a:r>
            <a:r>
              <a:rPr lang="en-US" sz="1400" b="1" u="none" dirty="0">
                <a:solidFill>
                  <a:schemeClr val="bg2"/>
                </a:solidFill>
              </a:rPr>
              <a:t> </a:t>
            </a:r>
            <a:r>
              <a:rPr lang="en-US" sz="1400" b="1" u="none" dirty="0" err="1">
                <a:solidFill>
                  <a:schemeClr val="bg2"/>
                </a:solidFill>
              </a:rPr>
              <a:t>O</a:t>
            </a:r>
            <a:r>
              <a:rPr lang="en-US" sz="1400" b="1" u="none" dirty="0">
                <a:solidFill>
                  <a:schemeClr val="bg2"/>
                </a:solidFill>
              </a:rPr>
              <a:t> </a:t>
            </a:r>
            <a:r>
              <a:rPr lang="en-US" sz="1400" b="1" u="none" dirty="0" err="1">
                <a:solidFill>
                  <a:schemeClr val="bg2"/>
                </a:solidFill>
              </a:rPr>
              <a:t>O</a:t>
            </a:r>
            <a:r>
              <a:rPr lang="en-US" sz="1400" b="1" u="none" dirty="0">
                <a:solidFill>
                  <a:schemeClr val="bg2"/>
                </a:solidFill>
              </a:rPr>
              <a:t> </a:t>
            </a:r>
            <a:r>
              <a:rPr lang="en-US" sz="1400" b="1" u="none" dirty="0" err="1">
                <a:solidFill>
                  <a:schemeClr val="bg2"/>
                </a:solidFill>
              </a:rPr>
              <a:t>O</a:t>
            </a:r>
            <a:r>
              <a:rPr lang="en-US" sz="1400" b="1" u="none" dirty="0">
                <a:solidFill>
                  <a:schemeClr val="bg2"/>
                </a:solidFill>
              </a:rPr>
              <a:t> </a:t>
            </a:r>
            <a:r>
              <a:rPr lang="en-US" sz="1400" b="1" u="none" dirty="0" err="1" smtClean="0">
                <a:solidFill>
                  <a:schemeClr val="bg2"/>
                </a:solidFill>
              </a:rPr>
              <a:t>O</a:t>
            </a:r>
            <a:r>
              <a:rPr lang="en-US" sz="1400" b="1" u="none" dirty="0" smtClean="0">
                <a:solidFill>
                  <a:schemeClr val="bg2"/>
                </a:solidFill>
              </a:rPr>
              <a:t>    </a:t>
            </a:r>
            <a:r>
              <a:rPr lang="en-US" sz="1400" b="1" u="none" dirty="0" err="1" smtClean="0">
                <a:solidFill>
                  <a:schemeClr val="bg2"/>
                </a:solidFill>
              </a:rPr>
              <a:t>O</a:t>
            </a:r>
            <a:r>
              <a:rPr lang="en-US" sz="1400" b="1" u="none" dirty="0" smtClean="0">
                <a:solidFill>
                  <a:schemeClr val="bg2"/>
                </a:solidFill>
              </a:rPr>
              <a:t> </a:t>
            </a:r>
            <a:r>
              <a:rPr lang="en-US" sz="1400" b="1" u="none" dirty="0" err="1">
                <a:solidFill>
                  <a:schemeClr val="bg2"/>
                </a:solidFill>
              </a:rPr>
              <a:t>O</a:t>
            </a:r>
            <a:r>
              <a:rPr lang="en-US" sz="1400" b="1" u="none" dirty="0">
                <a:solidFill>
                  <a:schemeClr val="bg2"/>
                </a:solidFill>
              </a:rPr>
              <a:t> </a:t>
            </a:r>
            <a:r>
              <a:rPr lang="en-US" sz="1400" b="1" u="none" dirty="0" err="1">
                <a:solidFill>
                  <a:schemeClr val="bg2"/>
                </a:solidFill>
              </a:rPr>
              <a:t>O</a:t>
            </a:r>
            <a:r>
              <a:rPr lang="en-US" sz="1400" b="1" u="none" dirty="0">
                <a:solidFill>
                  <a:schemeClr val="bg2"/>
                </a:solidFill>
              </a:rPr>
              <a:t> </a:t>
            </a:r>
            <a:r>
              <a:rPr lang="en-US" sz="1400" b="1" u="none" dirty="0" err="1">
                <a:solidFill>
                  <a:schemeClr val="bg2"/>
                </a:solidFill>
              </a:rPr>
              <a:t>O</a:t>
            </a:r>
            <a:r>
              <a:rPr lang="en-US" sz="1400" b="1" u="none" dirty="0">
                <a:solidFill>
                  <a:schemeClr val="bg2"/>
                </a:solidFill>
              </a:rPr>
              <a:t> </a:t>
            </a:r>
            <a:r>
              <a:rPr lang="en-US" sz="1400" b="1" u="none" dirty="0" err="1">
                <a:solidFill>
                  <a:schemeClr val="bg2"/>
                </a:solidFill>
              </a:rPr>
              <a:t>O</a:t>
            </a:r>
            <a:r>
              <a:rPr lang="en-US" sz="1400" b="1" u="none" dirty="0">
                <a:solidFill>
                  <a:schemeClr val="bg2"/>
                </a:solidFill>
              </a:rPr>
              <a:t> </a:t>
            </a:r>
            <a:r>
              <a:rPr lang="en-US" sz="1400" b="1" u="none" dirty="0" err="1">
                <a:solidFill>
                  <a:schemeClr val="bg2"/>
                </a:solidFill>
              </a:rPr>
              <a:t>O</a:t>
            </a:r>
            <a:r>
              <a:rPr lang="en-US" sz="1400" b="1" u="none" dirty="0">
                <a:solidFill>
                  <a:schemeClr val="bg2"/>
                </a:solidFill>
              </a:rPr>
              <a:t> </a:t>
            </a:r>
            <a:r>
              <a:rPr lang="en-US" sz="1400" b="1" u="none" dirty="0" err="1" smtClean="0">
                <a:solidFill>
                  <a:schemeClr val="bg2"/>
                </a:solidFill>
              </a:rPr>
              <a:t>O</a:t>
            </a:r>
            <a:r>
              <a:rPr lang="en-US" sz="1400" b="1" u="none" dirty="0" smtClean="0">
                <a:solidFill>
                  <a:schemeClr val="bg2"/>
                </a:solidFill>
              </a:rPr>
              <a:t> </a:t>
            </a:r>
            <a:endParaRPr lang="en-US" sz="1400" b="1" u="none" dirty="0">
              <a:solidFill>
                <a:schemeClr val="bg2"/>
              </a:solidFill>
            </a:endParaRPr>
          </a:p>
        </p:txBody>
      </p:sp>
      <p:sp>
        <p:nvSpPr>
          <p:cNvPr id="19" name="Rectangle 18"/>
          <p:cNvSpPr/>
          <p:nvPr/>
        </p:nvSpPr>
        <p:spPr>
          <a:xfrm>
            <a:off x="3124200" y="3352800"/>
            <a:ext cx="2590800" cy="190500"/>
          </a:xfrm>
          <a:prstGeom prst="rect">
            <a:avLst/>
          </a:prstGeom>
          <a:solidFill>
            <a:srgbClr val="BBFFA3"/>
          </a:solidFill>
          <a:ln>
            <a:solidFill>
              <a:srgbClr val="00B050"/>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sz="1400" b="1" u="none" dirty="0">
                <a:solidFill>
                  <a:schemeClr val="bg2"/>
                </a:solidFill>
              </a:rPr>
              <a:t>O </a:t>
            </a:r>
            <a:r>
              <a:rPr lang="en-US" sz="1400" b="1" u="none" dirty="0" err="1">
                <a:solidFill>
                  <a:schemeClr val="bg2"/>
                </a:solidFill>
              </a:rPr>
              <a:t>O</a:t>
            </a:r>
            <a:r>
              <a:rPr lang="en-US" sz="1400" b="1" u="none" dirty="0">
                <a:solidFill>
                  <a:schemeClr val="bg2"/>
                </a:solidFill>
              </a:rPr>
              <a:t> </a:t>
            </a:r>
            <a:r>
              <a:rPr lang="en-US" sz="1400" b="1" u="none" dirty="0" err="1">
                <a:solidFill>
                  <a:schemeClr val="bg2"/>
                </a:solidFill>
              </a:rPr>
              <a:t>O</a:t>
            </a:r>
            <a:r>
              <a:rPr lang="en-US" sz="1400" b="1" u="none" dirty="0">
                <a:solidFill>
                  <a:schemeClr val="bg2"/>
                </a:solidFill>
              </a:rPr>
              <a:t> </a:t>
            </a:r>
            <a:r>
              <a:rPr lang="en-US" sz="1400" b="1" u="none" dirty="0" err="1">
                <a:solidFill>
                  <a:schemeClr val="bg2"/>
                </a:solidFill>
              </a:rPr>
              <a:t>O</a:t>
            </a:r>
            <a:r>
              <a:rPr lang="en-US" sz="1400" b="1" u="none" dirty="0">
                <a:solidFill>
                  <a:schemeClr val="bg2"/>
                </a:solidFill>
              </a:rPr>
              <a:t> </a:t>
            </a:r>
            <a:r>
              <a:rPr lang="en-US" sz="1400" b="1" u="none" dirty="0" err="1">
                <a:solidFill>
                  <a:schemeClr val="bg2"/>
                </a:solidFill>
              </a:rPr>
              <a:t>O</a:t>
            </a:r>
            <a:r>
              <a:rPr lang="en-US" sz="1400" b="1" u="none" dirty="0">
                <a:solidFill>
                  <a:schemeClr val="bg2"/>
                </a:solidFill>
              </a:rPr>
              <a:t> </a:t>
            </a:r>
            <a:r>
              <a:rPr lang="en-US" sz="1400" b="1" u="none" dirty="0" err="1">
                <a:solidFill>
                  <a:schemeClr val="bg2"/>
                </a:solidFill>
              </a:rPr>
              <a:t>O</a:t>
            </a:r>
            <a:r>
              <a:rPr lang="en-US" sz="1400" b="1" u="none" dirty="0">
                <a:solidFill>
                  <a:schemeClr val="bg2"/>
                </a:solidFill>
              </a:rPr>
              <a:t> </a:t>
            </a:r>
            <a:r>
              <a:rPr lang="en-US" sz="1400" b="1" u="none" dirty="0" err="1" smtClean="0">
                <a:solidFill>
                  <a:schemeClr val="bg2"/>
                </a:solidFill>
              </a:rPr>
              <a:t>O</a:t>
            </a:r>
            <a:r>
              <a:rPr lang="en-US" sz="1400" b="1" u="none" dirty="0" smtClean="0">
                <a:solidFill>
                  <a:schemeClr val="bg2"/>
                </a:solidFill>
              </a:rPr>
              <a:t>    </a:t>
            </a:r>
            <a:r>
              <a:rPr lang="en-US" sz="1400" b="1" u="none" dirty="0" err="1" smtClean="0">
                <a:solidFill>
                  <a:schemeClr val="bg2"/>
                </a:solidFill>
              </a:rPr>
              <a:t>O</a:t>
            </a:r>
            <a:r>
              <a:rPr lang="en-US" sz="1400" b="1" u="none" dirty="0" smtClean="0">
                <a:solidFill>
                  <a:schemeClr val="bg2"/>
                </a:solidFill>
              </a:rPr>
              <a:t> </a:t>
            </a:r>
            <a:r>
              <a:rPr lang="en-US" sz="1400" b="1" u="none" dirty="0" err="1">
                <a:solidFill>
                  <a:schemeClr val="bg2"/>
                </a:solidFill>
              </a:rPr>
              <a:t>O</a:t>
            </a:r>
            <a:r>
              <a:rPr lang="en-US" sz="1400" b="1" u="none" dirty="0">
                <a:solidFill>
                  <a:schemeClr val="bg2"/>
                </a:solidFill>
              </a:rPr>
              <a:t> </a:t>
            </a:r>
            <a:r>
              <a:rPr lang="en-US" sz="1400" b="1" u="none" dirty="0" err="1">
                <a:solidFill>
                  <a:schemeClr val="bg2"/>
                </a:solidFill>
              </a:rPr>
              <a:t>O</a:t>
            </a:r>
            <a:r>
              <a:rPr lang="en-US" sz="1400" b="1" u="none" dirty="0">
                <a:solidFill>
                  <a:schemeClr val="bg2"/>
                </a:solidFill>
              </a:rPr>
              <a:t> </a:t>
            </a:r>
            <a:r>
              <a:rPr lang="en-US" sz="1400" b="1" u="none" dirty="0" err="1">
                <a:solidFill>
                  <a:schemeClr val="bg2"/>
                </a:solidFill>
              </a:rPr>
              <a:t>O</a:t>
            </a:r>
            <a:r>
              <a:rPr lang="en-US" sz="1400" b="1" u="none" dirty="0">
                <a:solidFill>
                  <a:schemeClr val="bg2"/>
                </a:solidFill>
              </a:rPr>
              <a:t> </a:t>
            </a:r>
            <a:r>
              <a:rPr lang="en-US" sz="1400" b="1" u="none" dirty="0" err="1">
                <a:solidFill>
                  <a:schemeClr val="bg2"/>
                </a:solidFill>
              </a:rPr>
              <a:t>O</a:t>
            </a:r>
            <a:r>
              <a:rPr lang="en-US" sz="1400" b="1" u="none" dirty="0">
                <a:solidFill>
                  <a:schemeClr val="bg2"/>
                </a:solidFill>
              </a:rPr>
              <a:t> </a:t>
            </a:r>
            <a:r>
              <a:rPr lang="en-US" sz="1400" b="1" u="none" dirty="0" err="1">
                <a:solidFill>
                  <a:schemeClr val="bg2"/>
                </a:solidFill>
              </a:rPr>
              <a:t>O</a:t>
            </a:r>
            <a:r>
              <a:rPr lang="en-US" sz="1400" b="1" u="none" dirty="0">
                <a:solidFill>
                  <a:schemeClr val="bg2"/>
                </a:solidFill>
              </a:rPr>
              <a:t> </a:t>
            </a:r>
            <a:r>
              <a:rPr lang="en-US" sz="1400" b="1" u="none" dirty="0" err="1" smtClean="0">
                <a:solidFill>
                  <a:schemeClr val="bg2"/>
                </a:solidFill>
              </a:rPr>
              <a:t>O</a:t>
            </a:r>
            <a:r>
              <a:rPr lang="en-US" sz="1400" b="1" u="none" dirty="0" smtClean="0">
                <a:solidFill>
                  <a:schemeClr val="bg2"/>
                </a:solidFill>
              </a:rPr>
              <a:t> </a:t>
            </a:r>
            <a:endParaRPr lang="en-US" sz="1400" b="1" u="none" dirty="0">
              <a:solidFill>
                <a:schemeClr val="bg2"/>
              </a:solidFill>
            </a:endParaRPr>
          </a:p>
        </p:txBody>
      </p:sp>
      <p:sp>
        <p:nvSpPr>
          <p:cNvPr id="20" name="Rectangle 19"/>
          <p:cNvSpPr/>
          <p:nvPr/>
        </p:nvSpPr>
        <p:spPr>
          <a:xfrm>
            <a:off x="3352800" y="3505200"/>
            <a:ext cx="3886200" cy="190500"/>
          </a:xfrm>
          <a:prstGeom prst="rect">
            <a:avLst/>
          </a:prstGeom>
          <a:solidFill>
            <a:schemeClr val="accent1">
              <a:lumMod val="40000"/>
              <a:lumOff val="60000"/>
            </a:schemeClr>
          </a:solidFill>
          <a:ln>
            <a:solidFill>
              <a:srgbClr val="00B050"/>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sz="1400" b="1" u="none" dirty="0">
                <a:solidFill>
                  <a:schemeClr val="bg2"/>
                </a:solidFill>
              </a:rPr>
              <a:t>O </a:t>
            </a:r>
            <a:r>
              <a:rPr lang="en-US" sz="1400" b="1" u="none" dirty="0" err="1">
                <a:solidFill>
                  <a:schemeClr val="bg2"/>
                </a:solidFill>
              </a:rPr>
              <a:t>O</a:t>
            </a:r>
            <a:r>
              <a:rPr lang="en-US" sz="1400" b="1" u="none" dirty="0">
                <a:solidFill>
                  <a:schemeClr val="bg2"/>
                </a:solidFill>
              </a:rPr>
              <a:t> </a:t>
            </a:r>
            <a:r>
              <a:rPr lang="en-US" sz="1400" b="1" u="none" dirty="0" err="1">
                <a:solidFill>
                  <a:schemeClr val="bg2"/>
                </a:solidFill>
              </a:rPr>
              <a:t>O</a:t>
            </a:r>
            <a:r>
              <a:rPr lang="en-US" sz="1400" b="1" u="none" dirty="0">
                <a:solidFill>
                  <a:schemeClr val="bg2"/>
                </a:solidFill>
              </a:rPr>
              <a:t> </a:t>
            </a:r>
            <a:r>
              <a:rPr lang="en-US" sz="1400" b="1" u="none" dirty="0" err="1">
                <a:solidFill>
                  <a:schemeClr val="bg2"/>
                </a:solidFill>
              </a:rPr>
              <a:t>O</a:t>
            </a:r>
            <a:r>
              <a:rPr lang="en-US" sz="1400" b="1" u="none" dirty="0">
                <a:solidFill>
                  <a:schemeClr val="bg2"/>
                </a:solidFill>
              </a:rPr>
              <a:t> </a:t>
            </a:r>
            <a:r>
              <a:rPr lang="en-US" sz="1400" b="1" u="none" dirty="0" err="1">
                <a:solidFill>
                  <a:schemeClr val="bg2"/>
                </a:solidFill>
              </a:rPr>
              <a:t>O</a:t>
            </a:r>
            <a:r>
              <a:rPr lang="en-US" sz="1400" b="1" u="none" dirty="0">
                <a:solidFill>
                  <a:schemeClr val="bg2"/>
                </a:solidFill>
              </a:rPr>
              <a:t> </a:t>
            </a:r>
            <a:r>
              <a:rPr lang="en-US" sz="1400" b="1" u="none" dirty="0" err="1">
                <a:solidFill>
                  <a:schemeClr val="bg2"/>
                </a:solidFill>
              </a:rPr>
              <a:t>O</a:t>
            </a:r>
            <a:r>
              <a:rPr lang="en-US" sz="1400" b="1" u="none" dirty="0">
                <a:solidFill>
                  <a:schemeClr val="bg2"/>
                </a:solidFill>
              </a:rPr>
              <a:t> </a:t>
            </a:r>
            <a:r>
              <a:rPr lang="en-US" sz="1400" b="1" u="none" dirty="0" err="1" smtClean="0">
                <a:solidFill>
                  <a:schemeClr val="bg2"/>
                </a:solidFill>
              </a:rPr>
              <a:t>O</a:t>
            </a:r>
            <a:r>
              <a:rPr lang="en-US" sz="1400" b="1" u="none" dirty="0" smtClean="0">
                <a:solidFill>
                  <a:schemeClr val="bg2"/>
                </a:solidFill>
              </a:rPr>
              <a:t>    </a:t>
            </a:r>
            <a:r>
              <a:rPr lang="en-US" sz="1400" b="1" u="none" dirty="0" err="1" smtClean="0">
                <a:solidFill>
                  <a:schemeClr val="bg2"/>
                </a:solidFill>
              </a:rPr>
              <a:t>O</a:t>
            </a:r>
            <a:r>
              <a:rPr lang="en-US" sz="1400" b="1" u="none" dirty="0" smtClean="0">
                <a:solidFill>
                  <a:schemeClr val="bg2"/>
                </a:solidFill>
              </a:rPr>
              <a:t> </a:t>
            </a:r>
            <a:r>
              <a:rPr lang="en-US" sz="1400" b="1" u="none" dirty="0" err="1">
                <a:solidFill>
                  <a:schemeClr val="bg2"/>
                </a:solidFill>
              </a:rPr>
              <a:t>O</a:t>
            </a:r>
            <a:r>
              <a:rPr lang="en-US" sz="1400" b="1" u="none" dirty="0">
                <a:solidFill>
                  <a:schemeClr val="bg2"/>
                </a:solidFill>
              </a:rPr>
              <a:t> </a:t>
            </a:r>
            <a:r>
              <a:rPr lang="en-US" sz="1400" b="1" u="none" dirty="0" err="1">
                <a:solidFill>
                  <a:schemeClr val="bg2"/>
                </a:solidFill>
              </a:rPr>
              <a:t>O</a:t>
            </a:r>
            <a:r>
              <a:rPr lang="en-US" sz="1400" b="1" u="none" dirty="0">
                <a:solidFill>
                  <a:schemeClr val="bg2"/>
                </a:solidFill>
              </a:rPr>
              <a:t> </a:t>
            </a:r>
            <a:r>
              <a:rPr lang="en-US" sz="1400" b="1" u="none" dirty="0" err="1">
                <a:solidFill>
                  <a:schemeClr val="bg2"/>
                </a:solidFill>
              </a:rPr>
              <a:t>O</a:t>
            </a:r>
            <a:r>
              <a:rPr lang="en-US" sz="1400" b="1" u="none" dirty="0">
                <a:solidFill>
                  <a:schemeClr val="bg2"/>
                </a:solidFill>
              </a:rPr>
              <a:t> </a:t>
            </a:r>
            <a:r>
              <a:rPr lang="en-US" sz="1400" b="1" u="none" dirty="0" err="1">
                <a:solidFill>
                  <a:schemeClr val="bg2"/>
                </a:solidFill>
              </a:rPr>
              <a:t>O</a:t>
            </a:r>
            <a:r>
              <a:rPr lang="en-US" sz="1400" b="1" u="none" dirty="0">
                <a:solidFill>
                  <a:schemeClr val="bg2"/>
                </a:solidFill>
              </a:rPr>
              <a:t> </a:t>
            </a:r>
            <a:r>
              <a:rPr lang="en-US" sz="1400" b="1" u="none" dirty="0" err="1">
                <a:solidFill>
                  <a:schemeClr val="bg2"/>
                </a:solidFill>
              </a:rPr>
              <a:t>O</a:t>
            </a:r>
            <a:r>
              <a:rPr lang="en-US" sz="1400" b="1" u="none" dirty="0">
                <a:solidFill>
                  <a:schemeClr val="bg2"/>
                </a:solidFill>
              </a:rPr>
              <a:t> </a:t>
            </a:r>
            <a:r>
              <a:rPr lang="en-US" sz="1400" b="1" u="none" dirty="0" err="1" smtClean="0">
                <a:solidFill>
                  <a:schemeClr val="bg2"/>
                </a:solidFill>
              </a:rPr>
              <a:t>O</a:t>
            </a:r>
            <a:r>
              <a:rPr lang="en-US" sz="1400" b="1" u="none" dirty="0" smtClean="0">
                <a:solidFill>
                  <a:schemeClr val="bg2"/>
                </a:solidFill>
              </a:rPr>
              <a:t>    </a:t>
            </a:r>
            <a:r>
              <a:rPr lang="en-US" sz="1400" b="1" u="none" dirty="0" err="1">
                <a:solidFill>
                  <a:schemeClr val="bg2"/>
                </a:solidFill>
              </a:rPr>
              <a:t>O</a:t>
            </a:r>
            <a:r>
              <a:rPr lang="en-US" sz="1400" b="1" u="none" dirty="0">
                <a:solidFill>
                  <a:schemeClr val="bg2"/>
                </a:solidFill>
              </a:rPr>
              <a:t> </a:t>
            </a:r>
            <a:r>
              <a:rPr lang="en-US" sz="1400" b="1" u="none" dirty="0" err="1" smtClean="0">
                <a:solidFill>
                  <a:schemeClr val="bg2"/>
                </a:solidFill>
              </a:rPr>
              <a:t>O</a:t>
            </a:r>
            <a:r>
              <a:rPr lang="en-US" sz="1400" b="1" u="none" dirty="0" smtClean="0">
                <a:solidFill>
                  <a:schemeClr val="bg2"/>
                </a:solidFill>
              </a:rPr>
              <a:t> </a:t>
            </a:r>
            <a:r>
              <a:rPr lang="en-US" sz="1400" b="1" u="none" dirty="0" err="1">
                <a:solidFill>
                  <a:schemeClr val="bg2"/>
                </a:solidFill>
              </a:rPr>
              <a:t>O</a:t>
            </a:r>
            <a:r>
              <a:rPr lang="en-US" sz="1400" b="1" u="none" dirty="0">
                <a:solidFill>
                  <a:schemeClr val="bg2"/>
                </a:solidFill>
              </a:rPr>
              <a:t> </a:t>
            </a:r>
            <a:r>
              <a:rPr lang="en-US" sz="1400" b="1" u="none" dirty="0" err="1">
                <a:solidFill>
                  <a:schemeClr val="bg2"/>
                </a:solidFill>
              </a:rPr>
              <a:t>O</a:t>
            </a:r>
            <a:r>
              <a:rPr lang="en-US" sz="1400" b="1" u="none" dirty="0">
                <a:solidFill>
                  <a:schemeClr val="bg2"/>
                </a:solidFill>
              </a:rPr>
              <a:t> </a:t>
            </a:r>
            <a:r>
              <a:rPr lang="en-US" sz="1400" b="1" u="none" dirty="0" err="1">
                <a:solidFill>
                  <a:schemeClr val="bg2"/>
                </a:solidFill>
              </a:rPr>
              <a:t>O</a:t>
            </a:r>
            <a:r>
              <a:rPr lang="en-US" sz="1400" b="1" u="none" dirty="0">
                <a:solidFill>
                  <a:schemeClr val="bg2"/>
                </a:solidFill>
              </a:rPr>
              <a:t> </a:t>
            </a:r>
            <a:r>
              <a:rPr lang="en-US" sz="1400" b="1" u="none" dirty="0" err="1">
                <a:solidFill>
                  <a:schemeClr val="bg2"/>
                </a:solidFill>
              </a:rPr>
              <a:t>O</a:t>
            </a:r>
            <a:r>
              <a:rPr lang="en-US" sz="1400" b="1" u="none" dirty="0">
                <a:solidFill>
                  <a:schemeClr val="bg2"/>
                </a:solidFill>
              </a:rPr>
              <a:t> </a:t>
            </a:r>
            <a:r>
              <a:rPr lang="en-US" sz="1400" b="1" u="none" dirty="0" err="1">
                <a:solidFill>
                  <a:schemeClr val="bg2"/>
                </a:solidFill>
              </a:rPr>
              <a:t>O</a:t>
            </a:r>
            <a:r>
              <a:rPr lang="en-US" sz="1400" b="1" u="none" dirty="0">
                <a:solidFill>
                  <a:schemeClr val="bg2"/>
                </a:solidFill>
              </a:rPr>
              <a:t> </a:t>
            </a:r>
          </a:p>
        </p:txBody>
      </p:sp>
      <p:sp>
        <p:nvSpPr>
          <p:cNvPr id="21" name="Rectangle 20"/>
          <p:cNvSpPr/>
          <p:nvPr/>
        </p:nvSpPr>
        <p:spPr>
          <a:xfrm>
            <a:off x="3505200" y="3657600"/>
            <a:ext cx="3952240" cy="190500"/>
          </a:xfrm>
          <a:prstGeom prst="rect">
            <a:avLst/>
          </a:prstGeom>
          <a:solidFill>
            <a:srgbClr val="CC99FF"/>
          </a:solidFill>
          <a:ln>
            <a:solidFill>
              <a:srgbClr val="00B050"/>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sz="1400" b="1" u="none" dirty="0">
                <a:solidFill>
                  <a:schemeClr val="bg2"/>
                </a:solidFill>
              </a:rPr>
              <a:t>O </a:t>
            </a:r>
            <a:r>
              <a:rPr lang="en-US" sz="1400" b="1" u="none" dirty="0" err="1">
                <a:solidFill>
                  <a:schemeClr val="bg2"/>
                </a:solidFill>
              </a:rPr>
              <a:t>O</a:t>
            </a:r>
            <a:r>
              <a:rPr lang="en-US" sz="1400" b="1" u="none" dirty="0">
                <a:solidFill>
                  <a:schemeClr val="bg2"/>
                </a:solidFill>
              </a:rPr>
              <a:t> </a:t>
            </a:r>
            <a:r>
              <a:rPr lang="en-US" sz="1400" b="1" u="none" dirty="0" err="1">
                <a:solidFill>
                  <a:schemeClr val="bg2"/>
                </a:solidFill>
              </a:rPr>
              <a:t>O</a:t>
            </a:r>
            <a:r>
              <a:rPr lang="en-US" sz="1400" b="1" u="none" dirty="0">
                <a:solidFill>
                  <a:schemeClr val="bg2"/>
                </a:solidFill>
              </a:rPr>
              <a:t> </a:t>
            </a:r>
            <a:r>
              <a:rPr lang="en-US" sz="1400" b="1" u="none" dirty="0" err="1">
                <a:solidFill>
                  <a:schemeClr val="bg2"/>
                </a:solidFill>
              </a:rPr>
              <a:t>O</a:t>
            </a:r>
            <a:r>
              <a:rPr lang="en-US" sz="1400" b="1" u="none" dirty="0">
                <a:solidFill>
                  <a:schemeClr val="bg2"/>
                </a:solidFill>
              </a:rPr>
              <a:t> </a:t>
            </a:r>
            <a:r>
              <a:rPr lang="en-US" sz="1400" b="1" u="none" dirty="0" err="1">
                <a:solidFill>
                  <a:schemeClr val="bg2"/>
                </a:solidFill>
              </a:rPr>
              <a:t>O</a:t>
            </a:r>
            <a:r>
              <a:rPr lang="en-US" sz="1400" b="1" u="none" dirty="0">
                <a:solidFill>
                  <a:schemeClr val="bg2"/>
                </a:solidFill>
              </a:rPr>
              <a:t> </a:t>
            </a:r>
            <a:r>
              <a:rPr lang="en-US" sz="1400" b="1" u="none" dirty="0" err="1">
                <a:solidFill>
                  <a:schemeClr val="bg2"/>
                </a:solidFill>
              </a:rPr>
              <a:t>O</a:t>
            </a:r>
            <a:r>
              <a:rPr lang="en-US" sz="1400" b="1" u="none" dirty="0">
                <a:solidFill>
                  <a:schemeClr val="bg2"/>
                </a:solidFill>
              </a:rPr>
              <a:t> </a:t>
            </a:r>
            <a:r>
              <a:rPr lang="en-US" sz="1400" b="1" u="none" dirty="0" err="1" smtClean="0">
                <a:solidFill>
                  <a:schemeClr val="bg2"/>
                </a:solidFill>
              </a:rPr>
              <a:t>O</a:t>
            </a:r>
            <a:r>
              <a:rPr lang="en-US" sz="1400" b="1" u="none" dirty="0" smtClean="0">
                <a:solidFill>
                  <a:schemeClr val="bg2"/>
                </a:solidFill>
              </a:rPr>
              <a:t>    </a:t>
            </a:r>
            <a:r>
              <a:rPr lang="en-US" sz="1400" b="1" u="none" dirty="0" err="1" smtClean="0">
                <a:solidFill>
                  <a:schemeClr val="bg2"/>
                </a:solidFill>
              </a:rPr>
              <a:t>O</a:t>
            </a:r>
            <a:r>
              <a:rPr lang="en-US" sz="1400" b="1" u="none" dirty="0" smtClean="0">
                <a:solidFill>
                  <a:schemeClr val="bg2"/>
                </a:solidFill>
              </a:rPr>
              <a:t> </a:t>
            </a:r>
            <a:r>
              <a:rPr lang="en-US" sz="1400" b="1" u="none" dirty="0" err="1">
                <a:solidFill>
                  <a:schemeClr val="bg2"/>
                </a:solidFill>
              </a:rPr>
              <a:t>O</a:t>
            </a:r>
            <a:r>
              <a:rPr lang="en-US" sz="1400" b="1" u="none" dirty="0">
                <a:solidFill>
                  <a:schemeClr val="bg2"/>
                </a:solidFill>
              </a:rPr>
              <a:t> </a:t>
            </a:r>
            <a:r>
              <a:rPr lang="en-US" sz="1400" b="1" u="none" dirty="0" err="1">
                <a:solidFill>
                  <a:schemeClr val="bg2"/>
                </a:solidFill>
              </a:rPr>
              <a:t>O</a:t>
            </a:r>
            <a:r>
              <a:rPr lang="en-US" sz="1400" b="1" u="none" dirty="0">
                <a:solidFill>
                  <a:schemeClr val="bg2"/>
                </a:solidFill>
              </a:rPr>
              <a:t> </a:t>
            </a:r>
            <a:r>
              <a:rPr lang="en-US" sz="1400" b="1" u="none" dirty="0" err="1">
                <a:solidFill>
                  <a:schemeClr val="bg2"/>
                </a:solidFill>
              </a:rPr>
              <a:t>O</a:t>
            </a:r>
            <a:r>
              <a:rPr lang="en-US" sz="1400" b="1" u="none" dirty="0">
                <a:solidFill>
                  <a:schemeClr val="bg2"/>
                </a:solidFill>
              </a:rPr>
              <a:t> </a:t>
            </a:r>
            <a:r>
              <a:rPr lang="en-US" sz="1400" b="1" u="none" dirty="0" err="1">
                <a:solidFill>
                  <a:schemeClr val="bg2"/>
                </a:solidFill>
              </a:rPr>
              <a:t>O</a:t>
            </a:r>
            <a:r>
              <a:rPr lang="en-US" sz="1400" b="1" u="none" dirty="0">
                <a:solidFill>
                  <a:schemeClr val="bg2"/>
                </a:solidFill>
              </a:rPr>
              <a:t> </a:t>
            </a:r>
            <a:r>
              <a:rPr lang="en-US" sz="1400" b="1" u="none" dirty="0" err="1">
                <a:solidFill>
                  <a:schemeClr val="bg2"/>
                </a:solidFill>
              </a:rPr>
              <a:t>O</a:t>
            </a:r>
            <a:r>
              <a:rPr lang="en-US" sz="1400" b="1" u="none" dirty="0">
                <a:solidFill>
                  <a:schemeClr val="bg2"/>
                </a:solidFill>
              </a:rPr>
              <a:t> </a:t>
            </a:r>
            <a:r>
              <a:rPr lang="en-US" sz="1400" b="1" u="none" dirty="0" err="1" smtClean="0">
                <a:solidFill>
                  <a:schemeClr val="bg2"/>
                </a:solidFill>
              </a:rPr>
              <a:t>O</a:t>
            </a:r>
            <a:r>
              <a:rPr lang="en-US" sz="1400" b="1" u="none" dirty="0" smtClean="0">
                <a:solidFill>
                  <a:schemeClr val="bg2"/>
                </a:solidFill>
              </a:rPr>
              <a:t>    </a:t>
            </a:r>
            <a:r>
              <a:rPr lang="en-US" sz="1400" b="1" u="none" dirty="0" err="1" smtClean="0">
                <a:solidFill>
                  <a:schemeClr val="bg2"/>
                </a:solidFill>
              </a:rPr>
              <a:t>O</a:t>
            </a:r>
            <a:r>
              <a:rPr lang="en-US" sz="1400" b="1" u="none" dirty="0" smtClean="0">
                <a:solidFill>
                  <a:schemeClr val="bg2"/>
                </a:solidFill>
              </a:rPr>
              <a:t> </a:t>
            </a:r>
            <a:r>
              <a:rPr lang="en-US" sz="1400" b="1" u="none" dirty="0" err="1">
                <a:solidFill>
                  <a:schemeClr val="bg2"/>
                </a:solidFill>
              </a:rPr>
              <a:t>O</a:t>
            </a:r>
            <a:r>
              <a:rPr lang="en-US" sz="1400" b="1" u="none" dirty="0">
                <a:solidFill>
                  <a:schemeClr val="bg2"/>
                </a:solidFill>
              </a:rPr>
              <a:t> </a:t>
            </a:r>
            <a:r>
              <a:rPr lang="en-US" sz="1400" b="1" u="none" dirty="0" err="1">
                <a:solidFill>
                  <a:schemeClr val="bg2"/>
                </a:solidFill>
              </a:rPr>
              <a:t>O</a:t>
            </a:r>
            <a:r>
              <a:rPr lang="en-US" sz="1400" b="1" u="none" dirty="0">
                <a:solidFill>
                  <a:schemeClr val="bg2"/>
                </a:solidFill>
              </a:rPr>
              <a:t> </a:t>
            </a:r>
            <a:r>
              <a:rPr lang="en-US" sz="1400" b="1" u="none" dirty="0" err="1">
                <a:solidFill>
                  <a:schemeClr val="bg2"/>
                </a:solidFill>
              </a:rPr>
              <a:t>O</a:t>
            </a:r>
            <a:r>
              <a:rPr lang="en-US" sz="1400" b="1" u="none" dirty="0">
                <a:solidFill>
                  <a:schemeClr val="bg2"/>
                </a:solidFill>
              </a:rPr>
              <a:t> </a:t>
            </a:r>
            <a:r>
              <a:rPr lang="en-US" sz="1400" b="1" u="none" dirty="0" err="1">
                <a:solidFill>
                  <a:schemeClr val="bg2"/>
                </a:solidFill>
              </a:rPr>
              <a:t>O</a:t>
            </a:r>
            <a:r>
              <a:rPr lang="en-US" sz="1400" b="1" u="none" dirty="0">
                <a:solidFill>
                  <a:schemeClr val="bg2"/>
                </a:solidFill>
              </a:rPr>
              <a:t> </a:t>
            </a:r>
            <a:r>
              <a:rPr lang="en-US" sz="1400" b="1" u="none" dirty="0" err="1">
                <a:solidFill>
                  <a:schemeClr val="bg2"/>
                </a:solidFill>
              </a:rPr>
              <a:t>O</a:t>
            </a:r>
            <a:r>
              <a:rPr lang="en-US" sz="1400" b="1" u="none" dirty="0">
                <a:solidFill>
                  <a:schemeClr val="bg2"/>
                </a:solidFill>
              </a:rPr>
              <a:t> </a:t>
            </a:r>
            <a:r>
              <a:rPr lang="en-US" sz="1400" b="1" u="none" dirty="0" err="1">
                <a:solidFill>
                  <a:schemeClr val="bg2"/>
                </a:solidFill>
              </a:rPr>
              <a:t>O</a:t>
            </a:r>
            <a:r>
              <a:rPr lang="en-US" sz="1400" b="1" u="none" dirty="0">
                <a:solidFill>
                  <a:schemeClr val="bg2"/>
                </a:solidFill>
              </a:rPr>
              <a:t> </a:t>
            </a:r>
          </a:p>
        </p:txBody>
      </p:sp>
      <p:sp>
        <p:nvSpPr>
          <p:cNvPr id="23" name="Rectangle 22"/>
          <p:cNvSpPr/>
          <p:nvPr/>
        </p:nvSpPr>
        <p:spPr>
          <a:xfrm>
            <a:off x="3629981" y="4626002"/>
            <a:ext cx="868680" cy="190500"/>
          </a:xfrm>
          <a:prstGeom prst="rect">
            <a:avLst/>
          </a:prstGeom>
          <a:solidFill>
            <a:schemeClr val="accent4">
              <a:lumMod val="60000"/>
              <a:lumOff val="40000"/>
            </a:schemeClr>
          </a:solidFill>
          <a:ln>
            <a:solidFill>
              <a:schemeClr val="tx1"/>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sz="1400" b="1" u="none" dirty="0">
                <a:solidFill>
                  <a:schemeClr val="bg2"/>
                </a:solidFill>
              </a:rPr>
              <a:t>O </a:t>
            </a:r>
            <a:r>
              <a:rPr lang="en-US" sz="1400" b="1" u="none" dirty="0" err="1">
                <a:solidFill>
                  <a:schemeClr val="bg2"/>
                </a:solidFill>
              </a:rPr>
              <a:t>O</a:t>
            </a:r>
            <a:r>
              <a:rPr lang="en-US" sz="1400" b="1" u="none" dirty="0" smtClean="0">
                <a:solidFill>
                  <a:schemeClr val="bg2"/>
                </a:solidFill>
              </a:rPr>
              <a:t> </a:t>
            </a:r>
            <a:r>
              <a:rPr lang="en-US" sz="1400" b="1" u="none" dirty="0" err="1" smtClean="0">
                <a:solidFill>
                  <a:schemeClr val="bg2"/>
                </a:solidFill>
              </a:rPr>
              <a:t>O</a:t>
            </a:r>
            <a:r>
              <a:rPr lang="en-US" sz="1400" b="1" u="none" dirty="0">
                <a:solidFill>
                  <a:schemeClr val="bg2"/>
                </a:solidFill>
              </a:rPr>
              <a:t> </a:t>
            </a:r>
            <a:r>
              <a:rPr lang="en-US" sz="1400" b="1" u="none" dirty="0" err="1">
                <a:solidFill>
                  <a:schemeClr val="bg2"/>
                </a:solidFill>
              </a:rPr>
              <a:t>O</a:t>
            </a:r>
            <a:endParaRPr lang="en-US" sz="1400" b="1" u="none" dirty="0">
              <a:solidFill>
                <a:schemeClr val="bg2"/>
              </a:solidFill>
            </a:endParaRPr>
          </a:p>
        </p:txBody>
      </p:sp>
      <p:sp>
        <p:nvSpPr>
          <p:cNvPr id="24" name="Rectangle 23"/>
          <p:cNvSpPr/>
          <p:nvPr/>
        </p:nvSpPr>
        <p:spPr>
          <a:xfrm>
            <a:off x="3858581" y="4778402"/>
            <a:ext cx="838200" cy="190500"/>
          </a:xfrm>
          <a:prstGeom prst="rect">
            <a:avLst/>
          </a:prstGeom>
          <a:solidFill>
            <a:srgbClr val="BBFFA3"/>
          </a:solidFill>
          <a:ln>
            <a:solidFill>
              <a:schemeClr val="tx1"/>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sz="1400" b="1" u="none" dirty="0">
                <a:solidFill>
                  <a:schemeClr val="bg2"/>
                </a:solidFill>
              </a:rPr>
              <a:t>O </a:t>
            </a:r>
            <a:r>
              <a:rPr lang="en-US" sz="1400" b="1" u="none" dirty="0" err="1" smtClean="0">
                <a:solidFill>
                  <a:schemeClr val="bg2"/>
                </a:solidFill>
              </a:rPr>
              <a:t>O</a:t>
            </a:r>
            <a:r>
              <a:rPr lang="en-US" sz="1400" b="1" u="none" dirty="0" smtClean="0">
                <a:solidFill>
                  <a:schemeClr val="bg2"/>
                </a:solidFill>
              </a:rPr>
              <a:t> </a:t>
            </a:r>
            <a:r>
              <a:rPr lang="en-US" sz="1400" b="1" u="none" dirty="0" err="1" smtClean="0">
                <a:solidFill>
                  <a:schemeClr val="bg2"/>
                </a:solidFill>
              </a:rPr>
              <a:t>O</a:t>
            </a:r>
            <a:r>
              <a:rPr lang="en-US" sz="1400" b="1" u="none" dirty="0">
                <a:solidFill>
                  <a:schemeClr val="bg2"/>
                </a:solidFill>
              </a:rPr>
              <a:t> </a:t>
            </a:r>
            <a:r>
              <a:rPr lang="en-US" sz="1400" b="1" u="none" dirty="0" err="1">
                <a:solidFill>
                  <a:schemeClr val="bg2"/>
                </a:solidFill>
              </a:rPr>
              <a:t>O</a:t>
            </a:r>
            <a:endParaRPr lang="en-US" sz="1400" b="1" u="none" dirty="0">
              <a:solidFill>
                <a:schemeClr val="bg2"/>
              </a:solidFill>
            </a:endParaRPr>
          </a:p>
        </p:txBody>
      </p:sp>
      <p:sp>
        <p:nvSpPr>
          <p:cNvPr id="25" name="Rectangle 24"/>
          <p:cNvSpPr/>
          <p:nvPr/>
        </p:nvSpPr>
        <p:spPr>
          <a:xfrm>
            <a:off x="4087181" y="4930802"/>
            <a:ext cx="751840" cy="190500"/>
          </a:xfrm>
          <a:prstGeom prst="rect">
            <a:avLst/>
          </a:prstGeom>
          <a:solidFill>
            <a:schemeClr val="accent1">
              <a:lumMod val="40000"/>
              <a:lumOff val="60000"/>
            </a:schemeClr>
          </a:solidFill>
          <a:ln>
            <a:solidFill>
              <a:schemeClr val="tx1"/>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sz="1400" b="1" u="none" dirty="0">
                <a:solidFill>
                  <a:schemeClr val="bg2"/>
                </a:solidFill>
              </a:rPr>
              <a:t>O </a:t>
            </a:r>
            <a:r>
              <a:rPr lang="en-US" sz="1400" b="1" u="none" dirty="0" err="1" smtClean="0">
                <a:solidFill>
                  <a:schemeClr val="bg2"/>
                </a:solidFill>
              </a:rPr>
              <a:t>O</a:t>
            </a:r>
            <a:r>
              <a:rPr lang="en-US" sz="1400" b="1" u="none" dirty="0" smtClean="0">
                <a:solidFill>
                  <a:schemeClr val="bg2"/>
                </a:solidFill>
              </a:rPr>
              <a:t> </a:t>
            </a:r>
            <a:r>
              <a:rPr lang="en-US" sz="1400" b="1" u="none" dirty="0" err="1">
                <a:solidFill>
                  <a:schemeClr val="bg2"/>
                </a:solidFill>
              </a:rPr>
              <a:t>O</a:t>
            </a:r>
            <a:r>
              <a:rPr lang="en-US" sz="1400" b="1" u="none" dirty="0">
                <a:solidFill>
                  <a:schemeClr val="bg2"/>
                </a:solidFill>
              </a:rPr>
              <a:t> </a:t>
            </a:r>
          </a:p>
        </p:txBody>
      </p:sp>
      <p:sp>
        <p:nvSpPr>
          <p:cNvPr id="26" name="Rectangle 25"/>
          <p:cNvSpPr/>
          <p:nvPr/>
        </p:nvSpPr>
        <p:spPr>
          <a:xfrm>
            <a:off x="4239581" y="5083202"/>
            <a:ext cx="914400" cy="190500"/>
          </a:xfrm>
          <a:prstGeom prst="rect">
            <a:avLst/>
          </a:prstGeom>
          <a:solidFill>
            <a:srgbClr val="CC99FF"/>
          </a:solidFill>
          <a:ln>
            <a:solidFill>
              <a:schemeClr val="tx1"/>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sz="1400" b="1" u="none" dirty="0">
                <a:solidFill>
                  <a:schemeClr val="bg2"/>
                </a:solidFill>
              </a:rPr>
              <a:t>O </a:t>
            </a:r>
            <a:r>
              <a:rPr lang="en-US" sz="1400" b="1" u="none" dirty="0" err="1">
                <a:solidFill>
                  <a:schemeClr val="bg2"/>
                </a:solidFill>
              </a:rPr>
              <a:t>O</a:t>
            </a:r>
            <a:r>
              <a:rPr lang="en-US" sz="1400" b="1" u="none" dirty="0">
                <a:solidFill>
                  <a:schemeClr val="bg2"/>
                </a:solidFill>
              </a:rPr>
              <a:t> </a:t>
            </a:r>
            <a:r>
              <a:rPr lang="en-US" sz="1400" b="1" u="none" dirty="0" err="1" smtClean="0">
                <a:solidFill>
                  <a:schemeClr val="bg2"/>
                </a:solidFill>
              </a:rPr>
              <a:t>O</a:t>
            </a:r>
            <a:endParaRPr lang="en-US" sz="1400" b="1" u="none" dirty="0">
              <a:solidFill>
                <a:schemeClr val="bg2"/>
              </a:solidFill>
            </a:endParaRPr>
          </a:p>
        </p:txBody>
      </p:sp>
      <p:sp>
        <p:nvSpPr>
          <p:cNvPr id="28" name="TextBox 27"/>
          <p:cNvSpPr txBox="1"/>
          <p:nvPr/>
        </p:nvSpPr>
        <p:spPr>
          <a:xfrm>
            <a:off x="152400" y="1295400"/>
            <a:ext cx="1066800" cy="738664"/>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US" sz="1400" u="none" dirty="0" smtClean="0"/>
              <a:t>Get word vectors for each words </a:t>
            </a:r>
            <a:endParaRPr lang="en-US" sz="1400" u="none" dirty="0"/>
          </a:p>
        </p:txBody>
      </p:sp>
      <p:sp>
        <p:nvSpPr>
          <p:cNvPr id="29" name="TextBox 28"/>
          <p:cNvSpPr txBox="1"/>
          <p:nvPr/>
        </p:nvSpPr>
        <p:spPr>
          <a:xfrm>
            <a:off x="108004" y="2278049"/>
            <a:ext cx="1143000" cy="523220"/>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US" sz="1400" u="none" dirty="0" smtClean="0"/>
              <a:t>Concatenate vectors </a:t>
            </a:r>
            <a:endParaRPr lang="en-US" sz="1400" u="none" dirty="0"/>
          </a:p>
        </p:txBody>
      </p:sp>
      <p:sp>
        <p:nvSpPr>
          <p:cNvPr id="30" name="TextBox 29"/>
          <p:cNvSpPr txBox="1"/>
          <p:nvPr/>
        </p:nvSpPr>
        <p:spPr>
          <a:xfrm>
            <a:off x="104694" y="2992343"/>
            <a:ext cx="1143000" cy="954107"/>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US" sz="1400" u="none" dirty="0" smtClean="0"/>
              <a:t>Perform convolution with each filter </a:t>
            </a:r>
            <a:endParaRPr lang="en-US" sz="1400" u="none" dirty="0"/>
          </a:p>
        </p:txBody>
      </p:sp>
      <p:sp>
        <p:nvSpPr>
          <p:cNvPr id="31" name="TextBox 30"/>
          <p:cNvSpPr txBox="1"/>
          <p:nvPr/>
        </p:nvSpPr>
        <p:spPr>
          <a:xfrm>
            <a:off x="7848600" y="3292673"/>
            <a:ext cx="1143000" cy="646331"/>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US" sz="1800" u="none" dirty="0" smtClean="0"/>
              <a:t>Filter bank</a:t>
            </a:r>
            <a:endParaRPr lang="en-US" sz="1800" u="none" dirty="0"/>
          </a:p>
        </p:txBody>
      </p:sp>
      <p:sp>
        <p:nvSpPr>
          <p:cNvPr id="33" name="TextBox 32"/>
          <p:cNvSpPr txBox="1"/>
          <p:nvPr/>
        </p:nvSpPr>
        <p:spPr>
          <a:xfrm>
            <a:off x="4668520" y="2583359"/>
            <a:ext cx="466794" cy="769441"/>
          </a:xfrm>
          <a:prstGeom prst="rect">
            <a:avLst/>
          </a:prstGeom>
          <a:noFill/>
        </p:spPr>
        <p:txBody>
          <a:bodyPr wrap="none" rtlCol="0">
            <a:spAutoFit/>
          </a:bodyPr>
          <a:lstStyle/>
          <a:p>
            <a:r>
              <a:rPr lang="en-US" sz="4400" u="none" dirty="0" smtClean="0"/>
              <a:t>*</a:t>
            </a:r>
            <a:endParaRPr lang="en-US" sz="4400" u="none" dirty="0"/>
          </a:p>
        </p:txBody>
      </p:sp>
      <p:sp>
        <p:nvSpPr>
          <p:cNvPr id="34" name="Down Arrow 33"/>
          <p:cNvSpPr/>
          <p:nvPr/>
        </p:nvSpPr>
        <p:spPr>
          <a:xfrm>
            <a:off x="4693920" y="3962400"/>
            <a:ext cx="335280" cy="435888"/>
          </a:xfrm>
          <a:prstGeom prst="down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38" name="Left Brace 37"/>
          <p:cNvSpPr/>
          <p:nvPr/>
        </p:nvSpPr>
        <p:spPr>
          <a:xfrm>
            <a:off x="3325181" y="4495800"/>
            <a:ext cx="91440" cy="838200"/>
          </a:xfrm>
          <a:prstGeom prst="leftBrace">
            <a:avLst>
              <a:gd name="adj1" fmla="val 131141"/>
              <a:gd name="adj2" fmla="val 50000"/>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9" name="TextBox 38"/>
          <p:cNvSpPr txBox="1"/>
          <p:nvPr/>
        </p:nvSpPr>
        <p:spPr>
          <a:xfrm>
            <a:off x="2438400" y="4762500"/>
            <a:ext cx="1077474" cy="369332"/>
          </a:xfrm>
          <a:prstGeom prst="rect">
            <a:avLst/>
          </a:prstGeom>
          <a:noFill/>
        </p:spPr>
        <p:txBody>
          <a:bodyPr wrap="none" rtlCol="0">
            <a:spAutoFit/>
          </a:bodyPr>
          <a:lstStyle/>
          <a:p>
            <a:r>
              <a:rPr lang="en-US" sz="1800" dirty="0" smtClean="0">
                <a:latin typeface="+mn-lt"/>
              </a:rPr>
              <a:t>#of filters</a:t>
            </a:r>
            <a:endParaRPr lang="en-US" sz="1800" dirty="0">
              <a:latin typeface="+mn-lt"/>
            </a:endParaRPr>
          </a:p>
        </p:txBody>
      </p:sp>
      <p:sp>
        <p:nvSpPr>
          <p:cNvPr id="40" name="Left Brace 39"/>
          <p:cNvSpPr/>
          <p:nvPr/>
        </p:nvSpPr>
        <p:spPr>
          <a:xfrm rot="16200000">
            <a:off x="4657073" y="4955227"/>
            <a:ext cx="91440" cy="838200"/>
          </a:xfrm>
          <a:prstGeom prst="leftBrace">
            <a:avLst>
              <a:gd name="adj1" fmla="val 131141"/>
              <a:gd name="adj2" fmla="val 50000"/>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1" name="Rectangle 40"/>
          <p:cNvSpPr/>
          <p:nvPr/>
        </p:nvSpPr>
        <p:spPr>
          <a:xfrm>
            <a:off x="4163381" y="5349902"/>
            <a:ext cx="2855782" cy="369332"/>
          </a:xfrm>
          <a:prstGeom prst="rect">
            <a:avLst/>
          </a:prstGeom>
        </p:spPr>
        <p:txBody>
          <a:bodyPr wrap="none">
            <a:spAutoFit/>
          </a:bodyPr>
          <a:lstStyle/>
          <a:p>
            <a:r>
              <a:rPr lang="en-US" sz="1800" b="1" dirty="0" smtClean="0">
                <a:solidFill>
                  <a:srgbClr val="FF0000"/>
                </a:solidFill>
                <a:latin typeface="+mn-lt"/>
              </a:rPr>
              <a:t>#words </a:t>
            </a:r>
            <a:r>
              <a:rPr lang="en-US" sz="1800" dirty="0" smtClean="0">
                <a:latin typeface="+mn-lt"/>
              </a:rPr>
              <a:t>- #length of filter + 1</a:t>
            </a:r>
            <a:endParaRPr lang="en-US" sz="1800" dirty="0">
              <a:latin typeface="+mn-lt"/>
            </a:endParaRPr>
          </a:p>
        </p:txBody>
      </p:sp>
      <p:sp>
        <p:nvSpPr>
          <p:cNvPr id="42" name="TextBox 41"/>
          <p:cNvSpPr txBox="1"/>
          <p:nvPr/>
        </p:nvSpPr>
        <p:spPr>
          <a:xfrm>
            <a:off x="104694" y="4495800"/>
            <a:ext cx="1143000" cy="738664"/>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US" sz="1400" u="none" dirty="0" smtClean="0"/>
              <a:t>Pooling on filter responses </a:t>
            </a:r>
          </a:p>
        </p:txBody>
      </p:sp>
      <p:sp>
        <p:nvSpPr>
          <p:cNvPr id="45" name="Rectangle 44"/>
          <p:cNvSpPr/>
          <p:nvPr/>
        </p:nvSpPr>
        <p:spPr>
          <a:xfrm>
            <a:off x="5611181" y="4523489"/>
            <a:ext cx="914400" cy="190500"/>
          </a:xfrm>
          <a:prstGeom prst="rect">
            <a:avLst/>
          </a:prstGeom>
          <a:solidFill>
            <a:schemeClr val="tx1"/>
          </a:solidFill>
          <a:ln>
            <a:solidFill>
              <a:schemeClr val="tx1"/>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b="1" u="none" dirty="0">
                <a:solidFill>
                  <a:schemeClr val="bg2"/>
                </a:solidFill>
              </a:rPr>
              <a:t>O </a:t>
            </a:r>
            <a:r>
              <a:rPr lang="en-US" b="1" u="none" dirty="0" err="1">
                <a:solidFill>
                  <a:schemeClr val="bg2"/>
                </a:solidFill>
              </a:rPr>
              <a:t>O</a:t>
            </a:r>
            <a:r>
              <a:rPr lang="en-US" b="1" u="none" dirty="0">
                <a:solidFill>
                  <a:schemeClr val="bg2"/>
                </a:solidFill>
              </a:rPr>
              <a:t> </a:t>
            </a:r>
            <a:r>
              <a:rPr lang="en-US" b="1" u="none" dirty="0" err="1" smtClean="0">
                <a:solidFill>
                  <a:schemeClr val="bg2"/>
                </a:solidFill>
              </a:rPr>
              <a:t>O</a:t>
            </a:r>
            <a:endParaRPr lang="en-US" b="1" u="none" dirty="0">
              <a:solidFill>
                <a:schemeClr val="bg2"/>
              </a:solidFill>
            </a:endParaRPr>
          </a:p>
        </p:txBody>
      </p:sp>
      <p:sp>
        <p:nvSpPr>
          <p:cNvPr id="46" name="Rectangle 45"/>
          <p:cNvSpPr/>
          <p:nvPr/>
        </p:nvSpPr>
        <p:spPr>
          <a:xfrm>
            <a:off x="5763581" y="4637789"/>
            <a:ext cx="914400" cy="190500"/>
          </a:xfrm>
          <a:prstGeom prst="rect">
            <a:avLst/>
          </a:prstGeom>
          <a:solidFill>
            <a:schemeClr val="tx1"/>
          </a:solidFill>
          <a:ln>
            <a:solidFill>
              <a:schemeClr val="tx1"/>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sz="1400" b="1" u="none" dirty="0">
                <a:solidFill>
                  <a:schemeClr val="bg2"/>
                </a:solidFill>
              </a:rPr>
              <a:t>O </a:t>
            </a:r>
            <a:r>
              <a:rPr lang="en-US" sz="1400" b="1" u="none" dirty="0" err="1">
                <a:solidFill>
                  <a:schemeClr val="bg2"/>
                </a:solidFill>
              </a:rPr>
              <a:t>O</a:t>
            </a:r>
            <a:r>
              <a:rPr lang="en-US" sz="1400" b="1" u="none" dirty="0">
                <a:solidFill>
                  <a:schemeClr val="bg2"/>
                </a:solidFill>
              </a:rPr>
              <a:t> </a:t>
            </a:r>
            <a:r>
              <a:rPr lang="en-US" sz="1400" b="1" u="none" dirty="0" err="1" smtClean="0">
                <a:solidFill>
                  <a:schemeClr val="bg2"/>
                </a:solidFill>
              </a:rPr>
              <a:t>O</a:t>
            </a:r>
            <a:endParaRPr lang="en-US" sz="1400" b="1" u="none" dirty="0">
              <a:solidFill>
                <a:schemeClr val="bg2"/>
              </a:solidFill>
            </a:endParaRPr>
          </a:p>
        </p:txBody>
      </p:sp>
      <p:sp>
        <p:nvSpPr>
          <p:cNvPr id="47" name="Rectangle 46"/>
          <p:cNvSpPr/>
          <p:nvPr/>
        </p:nvSpPr>
        <p:spPr>
          <a:xfrm>
            <a:off x="5915981" y="4752089"/>
            <a:ext cx="914400" cy="190500"/>
          </a:xfrm>
          <a:prstGeom prst="rect">
            <a:avLst/>
          </a:prstGeom>
          <a:solidFill>
            <a:schemeClr val="tx1"/>
          </a:solidFill>
          <a:ln>
            <a:solidFill>
              <a:schemeClr val="tx1"/>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sz="1400" b="1" u="none" dirty="0">
                <a:solidFill>
                  <a:schemeClr val="bg2"/>
                </a:solidFill>
              </a:rPr>
              <a:t>O </a:t>
            </a:r>
            <a:r>
              <a:rPr lang="en-US" sz="1400" b="1" u="none" dirty="0" err="1">
                <a:solidFill>
                  <a:schemeClr val="bg2"/>
                </a:solidFill>
              </a:rPr>
              <a:t>O</a:t>
            </a:r>
            <a:r>
              <a:rPr lang="en-US" sz="1400" b="1" u="none" dirty="0">
                <a:solidFill>
                  <a:schemeClr val="bg2"/>
                </a:solidFill>
              </a:rPr>
              <a:t> </a:t>
            </a:r>
            <a:r>
              <a:rPr lang="en-US" sz="1400" b="1" u="none" dirty="0" err="1" smtClean="0">
                <a:solidFill>
                  <a:schemeClr val="bg2"/>
                </a:solidFill>
              </a:rPr>
              <a:t>O</a:t>
            </a:r>
            <a:endParaRPr lang="en-US" sz="1400" b="1" u="none" dirty="0">
              <a:solidFill>
                <a:schemeClr val="bg2"/>
              </a:solidFill>
            </a:endParaRPr>
          </a:p>
        </p:txBody>
      </p:sp>
      <p:sp>
        <p:nvSpPr>
          <p:cNvPr id="48" name="Rectangle 47"/>
          <p:cNvSpPr/>
          <p:nvPr/>
        </p:nvSpPr>
        <p:spPr>
          <a:xfrm>
            <a:off x="6068381" y="4904489"/>
            <a:ext cx="914400" cy="190500"/>
          </a:xfrm>
          <a:prstGeom prst="rect">
            <a:avLst/>
          </a:prstGeom>
          <a:solidFill>
            <a:schemeClr val="tx1"/>
          </a:solidFill>
          <a:ln>
            <a:solidFill>
              <a:schemeClr val="tx1"/>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sz="1400" b="1" u="none" dirty="0">
                <a:solidFill>
                  <a:schemeClr val="bg2"/>
                </a:solidFill>
              </a:rPr>
              <a:t>O </a:t>
            </a:r>
            <a:r>
              <a:rPr lang="en-US" sz="1400" b="1" u="none" dirty="0" err="1">
                <a:solidFill>
                  <a:schemeClr val="bg2"/>
                </a:solidFill>
              </a:rPr>
              <a:t>O</a:t>
            </a:r>
            <a:r>
              <a:rPr lang="en-US" sz="1400" b="1" u="none" dirty="0">
                <a:solidFill>
                  <a:schemeClr val="bg2"/>
                </a:solidFill>
              </a:rPr>
              <a:t> </a:t>
            </a:r>
            <a:r>
              <a:rPr lang="en-US" sz="1400" b="1" u="none" dirty="0" err="1" smtClean="0">
                <a:solidFill>
                  <a:schemeClr val="bg2"/>
                </a:solidFill>
              </a:rPr>
              <a:t>O</a:t>
            </a:r>
            <a:endParaRPr lang="en-US" sz="1400" b="1" u="none" dirty="0">
              <a:solidFill>
                <a:schemeClr val="bg2"/>
              </a:solidFill>
            </a:endParaRPr>
          </a:p>
        </p:txBody>
      </p:sp>
      <p:sp>
        <p:nvSpPr>
          <p:cNvPr id="50" name="Rectangle 49"/>
          <p:cNvSpPr/>
          <p:nvPr/>
        </p:nvSpPr>
        <p:spPr>
          <a:xfrm>
            <a:off x="6220781" y="5026740"/>
            <a:ext cx="914400" cy="190500"/>
          </a:xfrm>
          <a:prstGeom prst="rect">
            <a:avLst/>
          </a:prstGeom>
          <a:solidFill>
            <a:schemeClr val="tx1"/>
          </a:solidFill>
          <a:ln>
            <a:solidFill>
              <a:schemeClr val="tx1"/>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sz="1400" b="1" u="none" dirty="0">
                <a:solidFill>
                  <a:schemeClr val="bg2"/>
                </a:solidFill>
              </a:rPr>
              <a:t>O </a:t>
            </a:r>
            <a:r>
              <a:rPr lang="en-US" sz="1400" b="1" u="none" dirty="0" err="1">
                <a:solidFill>
                  <a:schemeClr val="bg2"/>
                </a:solidFill>
              </a:rPr>
              <a:t>O</a:t>
            </a:r>
            <a:r>
              <a:rPr lang="en-US" sz="1400" b="1" u="none" dirty="0">
                <a:solidFill>
                  <a:schemeClr val="bg2"/>
                </a:solidFill>
              </a:rPr>
              <a:t> </a:t>
            </a:r>
            <a:r>
              <a:rPr lang="en-US" sz="1400" b="1" u="none" dirty="0" err="1" smtClean="0">
                <a:solidFill>
                  <a:schemeClr val="bg2"/>
                </a:solidFill>
              </a:rPr>
              <a:t>O</a:t>
            </a:r>
            <a:endParaRPr lang="en-US" sz="1400" b="1" u="none" dirty="0">
              <a:solidFill>
                <a:schemeClr val="bg2"/>
              </a:solidFill>
            </a:endParaRPr>
          </a:p>
        </p:txBody>
      </p:sp>
      <p:cxnSp>
        <p:nvCxnSpPr>
          <p:cNvPr id="37" name="Straight Arrow Connector 36"/>
          <p:cNvCxnSpPr/>
          <p:nvPr/>
        </p:nvCxnSpPr>
        <p:spPr>
          <a:xfrm>
            <a:off x="4696781" y="4616477"/>
            <a:ext cx="710917" cy="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54" name="Straight Arrow Connector 53"/>
          <p:cNvCxnSpPr/>
          <p:nvPr/>
        </p:nvCxnSpPr>
        <p:spPr>
          <a:xfrm>
            <a:off x="4849181" y="4768877"/>
            <a:ext cx="710917" cy="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55" name="Straight Arrow Connector 54"/>
          <p:cNvCxnSpPr/>
          <p:nvPr/>
        </p:nvCxnSpPr>
        <p:spPr>
          <a:xfrm>
            <a:off x="5001581" y="4921277"/>
            <a:ext cx="710917" cy="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56" name="Straight Arrow Connector 55"/>
          <p:cNvCxnSpPr/>
          <p:nvPr/>
        </p:nvCxnSpPr>
        <p:spPr>
          <a:xfrm>
            <a:off x="5153981" y="5073677"/>
            <a:ext cx="710917" cy="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57" name="Straight Arrow Connector 56"/>
          <p:cNvCxnSpPr/>
          <p:nvPr/>
        </p:nvCxnSpPr>
        <p:spPr>
          <a:xfrm>
            <a:off x="5306381" y="5226077"/>
            <a:ext cx="710917" cy="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60" name="TextBox 59"/>
          <p:cNvSpPr txBox="1"/>
          <p:nvPr/>
        </p:nvSpPr>
        <p:spPr>
          <a:xfrm>
            <a:off x="7239000" y="4214336"/>
            <a:ext cx="1828800" cy="923330"/>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US" sz="1800" u="none" dirty="0" smtClean="0"/>
              <a:t>Some choices for pooling: </a:t>
            </a:r>
          </a:p>
          <a:p>
            <a:pPr algn="ctr"/>
            <a:r>
              <a:rPr lang="en-US" sz="1800" i="1" u="none" dirty="0" smtClean="0"/>
              <a:t>k-max, mean</a:t>
            </a:r>
            <a:r>
              <a:rPr lang="en-US" sz="1800" u="none" dirty="0" smtClean="0"/>
              <a:t>, </a:t>
            </a:r>
            <a:r>
              <a:rPr lang="en-US" sz="1800" u="none" dirty="0" err="1" smtClean="0"/>
              <a:t>etc</a:t>
            </a:r>
            <a:endParaRPr lang="en-US" sz="1800" u="none" dirty="0" smtClean="0"/>
          </a:p>
        </p:txBody>
      </p:sp>
    </p:spTree>
    <p:extLst>
      <p:ext uri="{BB962C8B-B14F-4D97-AF65-F5344CB8AC3E}">
        <p14:creationId xmlns:p14="http://schemas.microsoft.com/office/powerpoint/2010/main" val="568724171"/>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Recurrent Neural Networks </a:t>
            </a:r>
            <a:endParaRPr lang="en-US" dirty="0"/>
          </a:p>
        </p:txBody>
      </p:sp>
      <p:sp>
        <p:nvSpPr>
          <p:cNvPr id="3" name="Content Placeholder 2"/>
          <p:cNvSpPr>
            <a:spLocks noGrp="1"/>
          </p:cNvSpPr>
          <p:nvPr>
            <p:ph idx="1"/>
          </p:nvPr>
        </p:nvSpPr>
        <p:spPr/>
        <p:txBody>
          <a:bodyPr/>
          <a:lstStyle/>
          <a:p>
            <a:r>
              <a:rPr lang="en-US" dirty="0" smtClean="0"/>
              <a:t>Prediction </a:t>
            </a:r>
            <a:r>
              <a:rPr lang="en-US" dirty="0" smtClean="0"/>
              <a:t>on chain-like input: </a:t>
            </a:r>
          </a:p>
          <a:p>
            <a:pPr lvl="1"/>
            <a:r>
              <a:rPr lang="en-US" dirty="0" smtClean="0"/>
              <a:t>Example: POS tagging words of a sentence </a:t>
            </a:r>
          </a:p>
          <a:p>
            <a:endParaRPr lang="en-US" dirty="0" smtClean="0"/>
          </a:p>
          <a:p>
            <a:pPr lvl="1"/>
            <a:endParaRPr lang="en-US" dirty="0" smtClean="0"/>
          </a:p>
          <a:p>
            <a:pPr lvl="1"/>
            <a:endParaRPr lang="en-US" dirty="0" smtClean="0"/>
          </a:p>
          <a:p>
            <a:pPr lvl="1"/>
            <a:endParaRPr lang="en-US" dirty="0" smtClean="0"/>
          </a:p>
          <a:p>
            <a:pPr lvl="1"/>
            <a:r>
              <a:rPr lang="en-US" dirty="0" smtClean="0"/>
              <a:t>Issues </a:t>
            </a:r>
            <a:r>
              <a:rPr lang="en-US" dirty="0"/>
              <a:t>: </a:t>
            </a:r>
          </a:p>
          <a:p>
            <a:pPr lvl="2"/>
            <a:r>
              <a:rPr lang="en-US" sz="1600" dirty="0" smtClean="0"/>
              <a:t>Structure in the output: There is connections between labels</a:t>
            </a:r>
          </a:p>
          <a:p>
            <a:pPr lvl="2"/>
            <a:r>
              <a:rPr lang="en-US" sz="1600" dirty="0"/>
              <a:t>Interdependence between elements of the inputs: The final decision is based on an intricate interdependence of the words on each other. </a:t>
            </a:r>
          </a:p>
          <a:p>
            <a:pPr lvl="2"/>
            <a:r>
              <a:rPr lang="en-US" sz="1700" dirty="0"/>
              <a:t>Variable size inputs:  e.g. sentences differ in size </a:t>
            </a:r>
          </a:p>
          <a:p>
            <a:r>
              <a:rPr lang="en-US" sz="2300" dirty="0" smtClean="0">
                <a:solidFill>
                  <a:srgbClr val="258E00"/>
                </a:solidFill>
              </a:rPr>
              <a:t>How would you go about solving this task? </a:t>
            </a:r>
          </a:p>
          <a:p>
            <a:pPr lvl="2"/>
            <a:endParaRPr lang="en-US" sz="1700" dirty="0"/>
          </a:p>
          <a:p>
            <a:pPr lvl="2"/>
            <a:endParaRPr lang="en-US" sz="1700" dirty="0" smtClean="0"/>
          </a:p>
          <a:p>
            <a:pPr lvl="2"/>
            <a:endParaRPr lang="en-US" dirty="0"/>
          </a:p>
        </p:txBody>
      </p:sp>
      <p:sp>
        <p:nvSpPr>
          <p:cNvPr id="5" name="Slide Number Placeholder 4"/>
          <p:cNvSpPr>
            <a:spLocks noGrp="1"/>
          </p:cNvSpPr>
          <p:nvPr>
            <p:ph type="sldNum" sz="quarter" idx="4294967295"/>
          </p:nvPr>
        </p:nvSpPr>
        <p:spPr>
          <a:xfrm>
            <a:off x="7010400" y="6356350"/>
            <a:ext cx="2133600" cy="365125"/>
          </a:xfrm>
        </p:spPr>
        <p:txBody>
          <a:bodyPr/>
          <a:lstStyle/>
          <a:p>
            <a:fld id="{FA6F6034-1516-478C-9756-BC6A8296D6DE}" type="slidenum">
              <a:rPr lang="en-US" smtClean="0"/>
              <a:pPr/>
              <a:t>89</a:t>
            </a:fld>
            <a:endParaRPr lang="en-US" dirty="0"/>
          </a:p>
        </p:txBody>
      </p:sp>
      <p:sp>
        <p:nvSpPr>
          <p:cNvPr id="4" name="Rectangle 3"/>
          <p:cNvSpPr/>
          <p:nvPr/>
        </p:nvSpPr>
        <p:spPr>
          <a:xfrm>
            <a:off x="1616242" y="2254451"/>
            <a:ext cx="685800" cy="383977"/>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sz="1500" dirty="0"/>
              <a:t>This</a:t>
            </a:r>
          </a:p>
        </p:txBody>
      </p:sp>
      <p:sp>
        <p:nvSpPr>
          <p:cNvPr id="9" name="Rectangle 8"/>
          <p:cNvSpPr/>
          <p:nvPr/>
        </p:nvSpPr>
        <p:spPr>
          <a:xfrm>
            <a:off x="2789321" y="2254451"/>
            <a:ext cx="685800" cy="383977"/>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sz="1500" smtClean="0"/>
              <a:t>is</a:t>
            </a:r>
            <a:endParaRPr lang="en-US" sz="1500" dirty="0"/>
          </a:p>
        </p:txBody>
      </p:sp>
      <p:sp>
        <p:nvSpPr>
          <p:cNvPr id="11" name="Rectangle 10"/>
          <p:cNvSpPr/>
          <p:nvPr/>
        </p:nvSpPr>
        <p:spPr>
          <a:xfrm>
            <a:off x="3954880" y="2254451"/>
            <a:ext cx="685800" cy="383977"/>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sz="1500" dirty="0"/>
              <a:t>a</a:t>
            </a:r>
          </a:p>
        </p:txBody>
      </p:sp>
      <p:sp>
        <p:nvSpPr>
          <p:cNvPr id="12" name="Rectangle 11"/>
          <p:cNvSpPr/>
          <p:nvPr/>
        </p:nvSpPr>
        <p:spPr>
          <a:xfrm>
            <a:off x="5120439" y="2254451"/>
            <a:ext cx="762000" cy="383977"/>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sz="1500" smtClean="0"/>
              <a:t>sample</a:t>
            </a:r>
            <a:endParaRPr lang="en-US" sz="1500" dirty="0"/>
          </a:p>
        </p:txBody>
      </p:sp>
      <p:sp>
        <p:nvSpPr>
          <p:cNvPr id="13" name="Rectangle 12"/>
          <p:cNvSpPr/>
          <p:nvPr/>
        </p:nvSpPr>
        <p:spPr>
          <a:xfrm>
            <a:off x="6366209" y="2254451"/>
            <a:ext cx="933450" cy="383977"/>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sz="1500" dirty="0" smtClean="0"/>
              <a:t>sentence</a:t>
            </a:r>
            <a:endParaRPr lang="en-US" sz="1500" dirty="0"/>
          </a:p>
        </p:txBody>
      </p:sp>
      <p:sp>
        <p:nvSpPr>
          <p:cNvPr id="6" name="Oval 5"/>
          <p:cNvSpPr/>
          <p:nvPr/>
        </p:nvSpPr>
        <p:spPr>
          <a:xfrm>
            <a:off x="1688676" y="2866769"/>
            <a:ext cx="533400" cy="52074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dirty="0"/>
              <a:t>DT</a:t>
            </a:r>
          </a:p>
        </p:txBody>
      </p:sp>
      <p:sp>
        <p:nvSpPr>
          <p:cNvPr id="14" name="Oval 13"/>
          <p:cNvSpPr/>
          <p:nvPr/>
        </p:nvSpPr>
        <p:spPr>
          <a:xfrm>
            <a:off x="2890600" y="2899111"/>
            <a:ext cx="495300" cy="52074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1300" dirty="0" smtClean="0"/>
              <a:t>VBZ</a:t>
            </a:r>
            <a:endParaRPr lang="en-US" sz="1300" dirty="0"/>
          </a:p>
        </p:txBody>
      </p:sp>
      <p:sp>
        <p:nvSpPr>
          <p:cNvPr id="19" name="Oval 18"/>
          <p:cNvSpPr/>
          <p:nvPr/>
        </p:nvSpPr>
        <p:spPr>
          <a:xfrm>
            <a:off x="4054384" y="2899111"/>
            <a:ext cx="495300" cy="52074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1300" dirty="0" smtClean="0"/>
              <a:t>DT</a:t>
            </a:r>
            <a:endParaRPr lang="en-US" sz="1300" dirty="0"/>
          </a:p>
        </p:txBody>
      </p:sp>
      <p:sp>
        <p:nvSpPr>
          <p:cNvPr id="20" name="Oval 19"/>
          <p:cNvSpPr/>
          <p:nvPr/>
        </p:nvSpPr>
        <p:spPr>
          <a:xfrm>
            <a:off x="5253789" y="2899111"/>
            <a:ext cx="495300" cy="52074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1300" dirty="0" smtClean="0"/>
              <a:t>NN</a:t>
            </a:r>
            <a:endParaRPr lang="en-US" sz="1300" dirty="0"/>
          </a:p>
        </p:txBody>
      </p:sp>
      <p:sp>
        <p:nvSpPr>
          <p:cNvPr id="21" name="Oval 20"/>
          <p:cNvSpPr/>
          <p:nvPr/>
        </p:nvSpPr>
        <p:spPr>
          <a:xfrm>
            <a:off x="6585284" y="2902864"/>
            <a:ext cx="495300" cy="52074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1300" smtClean="0"/>
              <a:t>NN</a:t>
            </a:r>
            <a:endParaRPr lang="en-US" sz="1300" dirty="0"/>
          </a:p>
        </p:txBody>
      </p:sp>
      <p:cxnSp>
        <p:nvCxnSpPr>
          <p:cNvPr id="24" name="Straight Arrow Connector 23"/>
          <p:cNvCxnSpPr>
            <a:stCxn id="4" idx="3"/>
            <a:endCxn id="9" idx="1"/>
          </p:cNvCxnSpPr>
          <p:nvPr/>
        </p:nvCxnSpPr>
        <p:spPr>
          <a:xfrm>
            <a:off x="2302042" y="2446440"/>
            <a:ext cx="487279" cy="0"/>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28" name="Straight Arrow Connector 27"/>
          <p:cNvCxnSpPr>
            <a:stCxn id="9" idx="3"/>
            <a:endCxn id="11" idx="1"/>
          </p:cNvCxnSpPr>
          <p:nvPr/>
        </p:nvCxnSpPr>
        <p:spPr>
          <a:xfrm>
            <a:off x="3475121" y="2446440"/>
            <a:ext cx="479759" cy="0"/>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31" name="Straight Arrow Connector 30"/>
          <p:cNvCxnSpPr>
            <a:stCxn id="11" idx="3"/>
            <a:endCxn id="12" idx="1"/>
          </p:cNvCxnSpPr>
          <p:nvPr/>
        </p:nvCxnSpPr>
        <p:spPr>
          <a:xfrm>
            <a:off x="4640680" y="2446440"/>
            <a:ext cx="479759" cy="0"/>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35" name="Straight Arrow Connector 34"/>
          <p:cNvCxnSpPr/>
          <p:nvPr/>
        </p:nvCxnSpPr>
        <p:spPr>
          <a:xfrm>
            <a:off x="5882439" y="2446439"/>
            <a:ext cx="479759" cy="0"/>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36" name="Straight Arrow Connector 35"/>
          <p:cNvCxnSpPr>
            <a:stCxn id="4" idx="2"/>
            <a:endCxn id="6" idx="0"/>
          </p:cNvCxnSpPr>
          <p:nvPr/>
        </p:nvCxnSpPr>
        <p:spPr>
          <a:xfrm flipH="1">
            <a:off x="1955376" y="2638428"/>
            <a:ext cx="3766" cy="228341"/>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39" name="Straight Arrow Connector 38"/>
          <p:cNvCxnSpPr>
            <a:stCxn id="9" idx="2"/>
            <a:endCxn id="14" idx="0"/>
          </p:cNvCxnSpPr>
          <p:nvPr/>
        </p:nvCxnSpPr>
        <p:spPr>
          <a:xfrm>
            <a:off x="3132221" y="2638428"/>
            <a:ext cx="6029" cy="260683"/>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40" name="Straight Arrow Connector 39"/>
          <p:cNvCxnSpPr>
            <a:stCxn id="11" idx="2"/>
            <a:endCxn id="19" idx="0"/>
          </p:cNvCxnSpPr>
          <p:nvPr/>
        </p:nvCxnSpPr>
        <p:spPr>
          <a:xfrm>
            <a:off x="4297780" y="2638428"/>
            <a:ext cx="4254" cy="260683"/>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41" name="Straight Arrow Connector 40"/>
          <p:cNvCxnSpPr>
            <a:stCxn id="12" idx="2"/>
            <a:endCxn id="20" idx="0"/>
          </p:cNvCxnSpPr>
          <p:nvPr/>
        </p:nvCxnSpPr>
        <p:spPr>
          <a:xfrm>
            <a:off x="5501439" y="2638428"/>
            <a:ext cx="0" cy="260683"/>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43" name="Straight Arrow Connector 42"/>
          <p:cNvCxnSpPr>
            <a:stCxn id="13" idx="2"/>
            <a:endCxn id="21" idx="0"/>
          </p:cNvCxnSpPr>
          <p:nvPr/>
        </p:nvCxnSpPr>
        <p:spPr>
          <a:xfrm>
            <a:off x="6832934" y="2638428"/>
            <a:ext cx="0" cy="264436"/>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3138351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808962" name="Rectangle 2"/>
          <p:cNvSpPr>
            <a:spLocks noGrp="1" noChangeArrowheads="1"/>
          </p:cNvSpPr>
          <p:nvPr>
            <p:ph type="title"/>
          </p:nvPr>
        </p:nvSpPr>
        <p:spPr/>
        <p:txBody>
          <a:bodyPr/>
          <a:lstStyle/>
          <a:p>
            <a:r>
              <a:rPr lang="en-US" dirty="0" smtClean="0">
                <a:solidFill>
                  <a:schemeClr val="tx1"/>
                </a:solidFill>
              </a:rPr>
              <a:t>Multi-Layer Neural Networks</a:t>
            </a:r>
            <a:endParaRPr lang="en-US" dirty="0">
              <a:solidFill>
                <a:schemeClr val="tx1"/>
              </a:solidFill>
            </a:endParaRPr>
          </a:p>
        </p:txBody>
      </p:sp>
      <p:sp>
        <p:nvSpPr>
          <p:cNvPr id="808963" name="Rectangle 3"/>
          <p:cNvSpPr>
            <a:spLocks noGrp="1" noChangeArrowheads="1"/>
          </p:cNvSpPr>
          <p:nvPr>
            <p:ph idx="1"/>
          </p:nvPr>
        </p:nvSpPr>
        <p:spPr>
          <a:ln>
            <a:noFill/>
          </a:ln>
        </p:spPr>
        <p:txBody>
          <a:bodyPr/>
          <a:lstStyle/>
          <a:p>
            <a:r>
              <a:rPr lang="en-US" dirty="0" smtClean="0">
                <a:latin typeface="+mj-lt"/>
              </a:rPr>
              <a:t>Multi-layer network were designed to overcome the computational (</a:t>
            </a:r>
            <a:r>
              <a:rPr lang="en-US" b="1" dirty="0" smtClean="0">
                <a:latin typeface="+mj-lt"/>
              </a:rPr>
              <a:t>expressivity</a:t>
            </a:r>
            <a:r>
              <a:rPr lang="en-US" dirty="0" smtClean="0">
                <a:latin typeface="+mj-lt"/>
              </a:rPr>
              <a:t>) limitation  of a single threshold element. </a:t>
            </a:r>
          </a:p>
          <a:p>
            <a:r>
              <a:rPr lang="en-US" dirty="0" smtClean="0">
                <a:latin typeface="+mj-lt"/>
              </a:rPr>
              <a:t>The idea is to </a:t>
            </a:r>
            <a:r>
              <a:rPr lang="en-US" b="1" dirty="0" smtClean="0">
                <a:latin typeface="+mj-lt"/>
              </a:rPr>
              <a:t>stack </a:t>
            </a:r>
            <a:r>
              <a:rPr lang="en-US" dirty="0" smtClean="0">
                <a:latin typeface="+mj-lt"/>
              </a:rPr>
              <a:t>several </a:t>
            </a:r>
          </a:p>
          <a:p>
            <a:pPr marL="0" indent="0">
              <a:buNone/>
            </a:pPr>
            <a:r>
              <a:rPr lang="en-US" dirty="0">
                <a:latin typeface="+mj-lt"/>
              </a:rPr>
              <a:t> </a:t>
            </a:r>
            <a:r>
              <a:rPr lang="en-US" dirty="0" smtClean="0">
                <a:latin typeface="+mj-lt"/>
              </a:rPr>
              <a:t>    layers of threshold elements, </a:t>
            </a:r>
          </a:p>
          <a:p>
            <a:pPr marL="0" indent="0">
              <a:buNone/>
            </a:pPr>
            <a:r>
              <a:rPr lang="en-US" dirty="0">
                <a:latin typeface="+mj-lt"/>
              </a:rPr>
              <a:t> </a:t>
            </a:r>
            <a:r>
              <a:rPr lang="en-US" dirty="0" smtClean="0">
                <a:latin typeface="+mj-lt"/>
              </a:rPr>
              <a:t>    each layer using the output of </a:t>
            </a:r>
          </a:p>
          <a:p>
            <a:pPr marL="0" indent="0">
              <a:buNone/>
            </a:pPr>
            <a:r>
              <a:rPr lang="en-US" dirty="0">
                <a:latin typeface="+mj-lt"/>
              </a:rPr>
              <a:t> </a:t>
            </a:r>
            <a:r>
              <a:rPr lang="en-US" dirty="0" smtClean="0">
                <a:latin typeface="+mj-lt"/>
              </a:rPr>
              <a:t>    the previous layer as input.  </a:t>
            </a:r>
          </a:p>
          <a:p>
            <a:pPr marL="0" indent="0">
              <a:buNone/>
            </a:pPr>
            <a:endParaRPr lang="en-US" dirty="0">
              <a:latin typeface="+mj-lt"/>
            </a:endParaRPr>
          </a:p>
        </p:txBody>
      </p:sp>
      <p:sp>
        <p:nvSpPr>
          <p:cNvPr id="12" name="Slide Number Placeholder 5"/>
          <p:cNvSpPr>
            <a:spLocks noGrp="1"/>
          </p:cNvSpPr>
          <p:nvPr>
            <p:ph type="sldNum" sz="quarter" idx="4"/>
          </p:nvPr>
        </p:nvSpPr>
        <p:spPr/>
        <p:txBody>
          <a:bodyPr/>
          <a:lstStyle/>
          <a:p>
            <a:fld id="{4078304C-5BE1-484D-994C-369CBE2AEA96}" type="slidenum">
              <a:rPr lang="en-US"/>
              <a:pPr/>
              <a:t>9</a:t>
            </a:fld>
            <a:endParaRPr lang="en-US"/>
          </a:p>
        </p:txBody>
      </p:sp>
      <p:grpSp>
        <p:nvGrpSpPr>
          <p:cNvPr id="4" name="Group 3"/>
          <p:cNvGrpSpPr/>
          <p:nvPr/>
        </p:nvGrpSpPr>
        <p:grpSpPr>
          <a:xfrm>
            <a:off x="5410200" y="2286000"/>
            <a:ext cx="3454839" cy="2312432"/>
            <a:chOff x="5599913" y="3472934"/>
            <a:chExt cx="3454839" cy="2312432"/>
          </a:xfrm>
        </p:grpSpPr>
        <p:grpSp>
          <p:nvGrpSpPr>
            <p:cNvPr id="6" name="Group 51"/>
            <p:cNvGrpSpPr>
              <a:grpSpLocks/>
            </p:cNvGrpSpPr>
            <p:nvPr/>
          </p:nvGrpSpPr>
          <p:grpSpPr bwMode="auto">
            <a:xfrm>
              <a:off x="6248400" y="3543300"/>
              <a:ext cx="2209800" cy="2171700"/>
              <a:chOff x="1872" y="2496"/>
              <a:chExt cx="1392" cy="1368"/>
            </a:xfrm>
          </p:grpSpPr>
          <p:grpSp>
            <p:nvGrpSpPr>
              <p:cNvPr id="7" name="Group 26"/>
              <p:cNvGrpSpPr>
                <a:grpSpLocks/>
              </p:cNvGrpSpPr>
              <p:nvPr/>
            </p:nvGrpSpPr>
            <p:grpSpPr bwMode="auto">
              <a:xfrm>
                <a:off x="1872" y="3720"/>
                <a:ext cx="1392" cy="144"/>
                <a:chOff x="1872" y="3720"/>
                <a:chExt cx="1392" cy="144"/>
              </a:xfrm>
            </p:grpSpPr>
            <p:sp>
              <p:nvSpPr>
                <p:cNvPr id="38" name="Oval 10"/>
                <p:cNvSpPr>
                  <a:spLocks noChangeArrowheads="1"/>
                </p:cNvSpPr>
                <p:nvPr/>
              </p:nvSpPr>
              <p:spPr bwMode="auto">
                <a:xfrm>
                  <a:off x="1872" y="3720"/>
                  <a:ext cx="144" cy="144"/>
                </a:xfrm>
                <a:prstGeom prst="ellipse">
                  <a:avLst/>
                </a:prstGeom>
                <a:solidFill>
                  <a:schemeClr val="tx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9" name="Oval 11"/>
                <p:cNvSpPr>
                  <a:spLocks noChangeArrowheads="1"/>
                </p:cNvSpPr>
                <p:nvPr/>
              </p:nvSpPr>
              <p:spPr bwMode="auto">
                <a:xfrm>
                  <a:off x="2256" y="3720"/>
                  <a:ext cx="144" cy="144"/>
                </a:xfrm>
                <a:prstGeom prst="ellipse">
                  <a:avLst/>
                </a:prstGeom>
                <a:solidFill>
                  <a:schemeClr val="tx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0" name="Oval 12"/>
                <p:cNvSpPr>
                  <a:spLocks noChangeArrowheads="1"/>
                </p:cNvSpPr>
                <p:nvPr/>
              </p:nvSpPr>
              <p:spPr bwMode="auto">
                <a:xfrm>
                  <a:off x="2832" y="3720"/>
                  <a:ext cx="144" cy="144"/>
                </a:xfrm>
                <a:prstGeom prst="ellipse">
                  <a:avLst/>
                </a:prstGeom>
                <a:solidFill>
                  <a:schemeClr val="tx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1" name="Oval 13"/>
                <p:cNvSpPr>
                  <a:spLocks noChangeArrowheads="1"/>
                </p:cNvSpPr>
                <p:nvPr/>
              </p:nvSpPr>
              <p:spPr bwMode="auto">
                <a:xfrm>
                  <a:off x="3120" y="3720"/>
                  <a:ext cx="144" cy="144"/>
                </a:xfrm>
                <a:prstGeom prst="ellipse">
                  <a:avLst/>
                </a:prstGeom>
                <a:solidFill>
                  <a:schemeClr val="tx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2" name="Oval 14"/>
                <p:cNvSpPr>
                  <a:spLocks noChangeArrowheads="1"/>
                </p:cNvSpPr>
                <p:nvPr/>
              </p:nvSpPr>
              <p:spPr bwMode="auto">
                <a:xfrm>
                  <a:off x="2544" y="3720"/>
                  <a:ext cx="144" cy="144"/>
                </a:xfrm>
                <a:prstGeom prst="ellipse">
                  <a:avLst/>
                </a:prstGeom>
                <a:solidFill>
                  <a:schemeClr val="tx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8" name="Group 25"/>
              <p:cNvGrpSpPr>
                <a:grpSpLocks/>
              </p:cNvGrpSpPr>
              <p:nvPr/>
            </p:nvGrpSpPr>
            <p:grpSpPr bwMode="auto">
              <a:xfrm>
                <a:off x="2016" y="3108"/>
                <a:ext cx="1056" cy="144"/>
                <a:chOff x="2016" y="3168"/>
                <a:chExt cx="1056" cy="144"/>
              </a:xfrm>
            </p:grpSpPr>
            <p:sp>
              <p:nvSpPr>
                <p:cNvPr id="35" name="Oval 16"/>
                <p:cNvSpPr>
                  <a:spLocks noChangeArrowheads="1"/>
                </p:cNvSpPr>
                <p:nvPr/>
              </p:nvSpPr>
              <p:spPr bwMode="auto">
                <a:xfrm>
                  <a:off x="2016" y="3168"/>
                  <a:ext cx="144" cy="144"/>
                </a:xfrm>
                <a:prstGeom prst="ellipse">
                  <a:avLst/>
                </a:prstGeom>
                <a:solidFill>
                  <a:schemeClr val="tx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6" name="Oval 17"/>
                <p:cNvSpPr>
                  <a:spLocks noChangeArrowheads="1"/>
                </p:cNvSpPr>
                <p:nvPr/>
              </p:nvSpPr>
              <p:spPr bwMode="auto">
                <a:xfrm>
                  <a:off x="2928" y="3168"/>
                  <a:ext cx="144" cy="144"/>
                </a:xfrm>
                <a:prstGeom prst="ellipse">
                  <a:avLst/>
                </a:prstGeom>
                <a:solidFill>
                  <a:schemeClr val="tx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7" name="Oval 19"/>
                <p:cNvSpPr>
                  <a:spLocks noChangeArrowheads="1"/>
                </p:cNvSpPr>
                <p:nvPr/>
              </p:nvSpPr>
              <p:spPr bwMode="auto">
                <a:xfrm>
                  <a:off x="2496" y="3168"/>
                  <a:ext cx="144" cy="144"/>
                </a:xfrm>
                <a:prstGeom prst="ellipse">
                  <a:avLst/>
                </a:prstGeom>
                <a:solidFill>
                  <a:schemeClr val="tx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9" name="Group 27"/>
              <p:cNvGrpSpPr>
                <a:grpSpLocks/>
              </p:cNvGrpSpPr>
              <p:nvPr/>
            </p:nvGrpSpPr>
            <p:grpSpPr bwMode="auto">
              <a:xfrm>
                <a:off x="2208" y="2496"/>
                <a:ext cx="624" cy="144"/>
                <a:chOff x="2208" y="2496"/>
                <a:chExt cx="624" cy="144"/>
              </a:xfrm>
            </p:grpSpPr>
            <p:sp>
              <p:nvSpPr>
                <p:cNvPr id="33" name="Oval 21"/>
                <p:cNvSpPr>
                  <a:spLocks noChangeArrowheads="1"/>
                </p:cNvSpPr>
                <p:nvPr/>
              </p:nvSpPr>
              <p:spPr bwMode="auto">
                <a:xfrm>
                  <a:off x="2208" y="2496"/>
                  <a:ext cx="144" cy="144"/>
                </a:xfrm>
                <a:prstGeom prst="ellipse">
                  <a:avLst/>
                </a:prstGeom>
                <a:solidFill>
                  <a:schemeClr val="tx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4" name="Oval 24"/>
                <p:cNvSpPr>
                  <a:spLocks noChangeArrowheads="1"/>
                </p:cNvSpPr>
                <p:nvPr/>
              </p:nvSpPr>
              <p:spPr bwMode="auto">
                <a:xfrm>
                  <a:off x="2688" y="2496"/>
                  <a:ext cx="144" cy="144"/>
                </a:xfrm>
                <a:prstGeom prst="ellipse">
                  <a:avLst/>
                </a:prstGeom>
                <a:solidFill>
                  <a:schemeClr val="tx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cxnSp>
            <p:nvCxnSpPr>
              <p:cNvPr id="10" name="AutoShape 28"/>
              <p:cNvCxnSpPr>
                <a:cxnSpLocks noChangeShapeType="1"/>
                <a:stCxn id="34" idx="4"/>
                <a:endCxn id="36" idx="0"/>
              </p:cNvCxnSpPr>
              <p:nvPr/>
            </p:nvCxnSpPr>
            <p:spPr bwMode="auto">
              <a:xfrm>
                <a:off x="2760" y="2640"/>
                <a:ext cx="240" cy="468"/>
              </a:xfrm>
              <a:prstGeom prst="straightConnector1">
                <a:avLst/>
              </a:prstGeom>
              <a:noFill/>
              <a:ln w="9525">
                <a:solidFill>
                  <a:schemeClr val="tx1"/>
                </a:solidFill>
                <a:round/>
                <a:headEnd type="triangl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 name="AutoShape 29"/>
              <p:cNvCxnSpPr>
                <a:cxnSpLocks noChangeShapeType="1"/>
                <a:stCxn id="34" idx="4"/>
                <a:endCxn id="37" idx="0"/>
              </p:cNvCxnSpPr>
              <p:nvPr/>
            </p:nvCxnSpPr>
            <p:spPr bwMode="auto">
              <a:xfrm flipH="1">
                <a:off x="2568" y="2640"/>
                <a:ext cx="192" cy="468"/>
              </a:xfrm>
              <a:prstGeom prst="straightConnector1">
                <a:avLst/>
              </a:prstGeom>
              <a:noFill/>
              <a:ln w="9525">
                <a:solidFill>
                  <a:schemeClr val="tx1"/>
                </a:solidFill>
                <a:round/>
                <a:headEnd type="triangl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3" name="AutoShape 30"/>
              <p:cNvCxnSpPr>
                <a:cxnSpLocks noChangeShapeType="1"/>
                <a:stCxn id="34" idx="4"/>
                <a:endCxn id="35" idx="0"/>
              </p:cNvCxnSpPr>
              <p:nvPr/>
            </p:nvCxnSpPr>
            <p:spPr bwMode="auto">
              <a:xfrm flipH="1">
                <a:off x="2088" y="2640"/>
                <a:ext cx="672" cy="468"/>
              </a:xfrm>
              <a:prstGeom prst="straightConnector1">
                <a:avLst/>
              </a:prstGeom>
              <a:noFill/>
              <a:ln w="9525">
                <a:solidFill>
                  <a:schemeClr val="tx1"/>
                </a:solidFill>
                <a:round/>
                <a:headEnd type="triangl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4" name="AutoShape 31"/>
              <p:cNvCxnSpPr>
                <a:cxnSpLocks noChangeShapeType="1"/>
                <a:stCxn id="33" idx="4"/>
                <a:endCxn id="36" idx="0"/>
              </p:cNvCxnSpPr>
              <p:nvPr/>
            </p:nvCxnSpPr>
            <p:spPr bwMode="auto">
              <a:xfrm>
                <a:off x="2280" y="2640"/>
                <a:ext cx="720" cy="468"/>
              </a:xfrm>
              <a:prstGeom prst="straightConnector1">
                <a:avLst/>
              </a:prstGeom>
              <a:noFill/>
              <a:ln w="9525">
                <a:solidFill>
                  <a:schemeClr val="tx1"/>
                </a:solidFill>
                <a:round/>
                <a:headEnd type="triangl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5" name="AutoShape 32"/>
              <p:cNvCxnSpPr>
                <a:cxnSpLocks noChangeShapeType="1"/>
                <a:stCxn id="33" idx="4"/>
                <a:endCxn id="37" idx="0"/>
              </p:cNvCxnSpPr>
              <p:nvPr/>
            </p:nvCxnSpPr>
            <p:spPr bwMode="auto">
              <a:xfrm>
                <a:off x="2280" y="2640"/>
                <a:ext cx="288" cy="468"/>
              </a:xfrm>
              <a:prstGeom prst="straightConnector1">
                <a:avLst/>
              </a:prstGeom>
              <a:noFill/>
              <a:ln w="9525">
                <a:solidFill>
                  <a:schemeClr val="tx1"/>
                </a:solidFill>
                <a:round/>
                <a:headEnd type="triangl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6" name="AutoShape 33"/>
              <p:cNvCxnSpPr>
                <a:cxnSpLocks noChangeShapeType="1"/>
                <a:stCxn id="33" idx="4"/>
                <a:endCxn id="35" idx="0"/>
              </p:cNvCxnSpPr>
              <p:nvPr/>
            </p:nvCxnSpPr>
            <p:spPr bwMode="auto">
              <a:xfrm flipH="1">
                <a:off x="2088" y="2640"/>
                <a:ext cx="192" cy="468"/>
              </a:xfrm>
              <a:prstGeom prst="straightConnector1">
                <a:avLst/>
              </a:prstGeom>
              <a:noFill/>
              <a:ln w="9525">
                <a:solidFill>
                  <a:schemeClr val="tx1"/>
                </a:solidFill>
                <a:round/>
                <a:headEnd type="triangl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7" name="AutoShape 34"/>
              <p:cNvCxnSpPr>
                <a:cxnSpLocks noChangeShapeType="1"/>
                <a:stCxn id="35" idx="4"/>
                <a:endCxn id="38" idx="0"/>
              </p:cNvCxnSpPr>
              <p:nvPr/>
            </p:nvCxnSpPr>
            <p:spPr bwMode="auto">
              <a:xfrm flipH="1">
                <a:off x="1944" y="3252"/>
                <a:ext cx="144" cy="468"/>
              </a:xfrm>
              <a:prstGeom prst="straightConnector1">
                <a:avLst/>
              </a:prstGeom>
              <a:noFill/>
              <a:ln w="9525">
                <a:solidFill>
                  <a:schemeClr val="tx1"/>
                </a:solidFill>
                <a:round/>
                <a:headEnd type="triangl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8" name="AutoShape 35"/>
              <p:cNvCxnSpPr>
                <a:cxnSpLocks noChangeShapeType="1"/>
                <a:stCxn id="35" idx="4"/>
                <a:endCxn id="39" idx="0"/>
              </p:cNvCxnSpPr>
              <p:nvPr/>
            </p:nvCxnSpPr>
            <p:spPr bwMode="auto">
              <a:xfrm>
                <a:off x="2088" y="3252"/>
                <a:ext cx="240" cy="468"/>
              </a:xfrm>
              <a:prstGeom prst="straightConnector1">
                <a:avLst/>
              </a:prstGeom>
              <a:noFill/>
              <a:ln w="9525">
                <a:solidFill>
                  <a:schemeClr val="tx1"/>
                </a:solidFill>
                <a:round/>
                <a:headEnd type="triangl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9" name="AutoShape 36"/>
              <p:cNvCxnSpPr>
                <a:cxnSpLocks noChangeShapeType="1"/>
                <a:stCxn id="35" idx="4"/>
                <a:endCxn id="42" idx="0"/>
              </p:cNvCxnSpPr>
              <p:nvPr/>
            </p:nvCxnSpPr>
            <p:spPr bwMode="auto">
              <a:xfrm>
                <a:off x="2088" y="3252"/>
                <a:ext cx="528" cy="468"/>
              </a:xfrm>
              <a:prstGeom prst="straightConnector1">
                <a:avLst/>
              </a:prstGeom>
              <a:noFill/>
              <a:ln w="9525">
                <a:solidFill>
                  <a:schemeClr val="tx1"/>
                </a:solidFill>
                <a:round/>
                <a:headEnd type="triangl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0" name="AutoShape 37"/>
              <p:cNvCxnSpPr>
                <a:cxnSpLocks noChangeShapeType="1"/>
                <a:stCxn id="35" idx="4"/>
                <a:endCxn id="40" idx="0"/>
              </p:cNvCxnSpPr>
              <p:nvPr/>
            </p:nvCxnSpPr>
            <p:spPr bwMode="auto">
              <a:xfrm>
                <a:off x="2088" y="3252"/>
                <a:ext cx="816" cy="468"/>
              </a:xfrm>
              <a:prstGeom prst="straightConnector1">
                <a:avLst/>
              </a:prstGeom>
              <a:noFill/>
              <a:ln w="9525">
                <a:solidFill>
                  <a:schemeClr val="tx1"/>
                </a:solidFill>
                <a:round/>
                <a:headEnd type="triangl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1" name="AutoShape 38"/>
              <p:cNvCxnSpPr>
                <a:cxnSpLocks noChangeShapeType="1"/>
                <a:stCxn id="35" idx="4"/>
                <a:endCxn id="41" idx="0"/>
              </p:cNvCxnSpPr>
              <p:nvPr/>
            </p:nvCxnSpPr>
            <p:spPr bwMode="auto">
              <a:xfrm>
                <a:off x="2088" y="3252"/>
                <a:ext cx="1104" cy="468"/>
              </a:xfrm>
              <a:prstGeom prst="straightConnector1">
                <a:avLst/>
              </a:prstGeom>
              <a:noFill/>
              <a:ln w="9525">
                <a:solidFill>
                  <a:schemeClr val="tx1"/>
                </a:solidFill>
                <a:round/>
                <a:headEnd type="triangl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2" name="AutoShape 40"/>
              <p:cNvCxnSpPr>
                <a:cxnSpLocks noChangeShapeType="1"/>
                <a:endCxn id="42" idx="0"/>
              </p:cNvCxnSpPr>
              <p:nvPr/>
            </p:nvCxnSpPr>
            <p:spPr bwMode="auto">
              <a:xfrm>
                <a:off x="2560" y="3268"/>
                <a:ext cx="56" cy="452"/>
              </a:xfrm>
              <a:prstGeom prst="straightConnector1">
                <a:avLst/>
              </a:prstGeom>
              <a:noFill/>
              <a:ln w="9525">
                <a:solidFill>
                  <a:schemeClr val="tx1"/>
                </a:solidFill>
                <a:round/>
                <a:headEnd type="triangl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3" name="AutoShape 41"/>
              <p:cNvCxnSpPr>
                <a:cxnSpLocks noChangeShapeType="1"/>
                <a:stCxn id="37" idx="4"/>
                <a:endCxn id="39" idx="0"/>
              </p:cNvCxnSpPr>
              <p:nvPr/>
            </p:nvCxnSpPr>
            <p:spPr bwMode="auto">
              <a:xfrm flipH="1">
                <a:off x="2328" y="3252"/>
                <a:ext cx="240" cy="468"/>
              </a:xfrm>
              <a:prstGeom prst="straightConnector1">
                <a:avLst/>
              </a:prstGeom>
              <a:noFill/>
              <a:ln w="9525">
                <a:solidFill>
                  <a:schemeClr val="tx1"/>
                </a:solidFill>
                <a:round/>
                <a:headEnd type="triangl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4" name="AutoShape 42"/>
              <p:cNvCxnSpPr>
                <a:cxnSpLocks noChangeShapeType="1"/>
                <a:endCxn id="38" idx="0"/>
              </p:cNvCxnSpPr>
              <p:nvPr/>
            </p:nvCxnSpPr>
            <p:spPr bwMode="auto">
              <a:xfrm flipH="1">
                <a:off x="1944" y="3268"/>
                <a:ext cx="616" cy="452"/>
              </a:xfrm>
              <a:prstGeom prst="straightConnector1">
                <a:avLst/>
              </a:prstGeom>
              <a:noFill/>
              <a:ln w="9525">
                <a:solidFill>
                  <a:schemeClr val="tx1"/>
                </a:solidFill>
                <a:round/>
                <a:headEnd type="triangl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5" name="AutoShape 43"/>
              <p:cNvCxnSpPr>
                <a:cxnSpLocks noChangeShapeType="1"/>
                <a:endCxn id="40" idx="0"/>
              </p:cNvCxnSpPr>
              <p:nvPr/>
            </p:nvCxnSpPr>
            <p:spPr bwMode="auto">
              <a:xfrm>
                <a:off x="2568" y="3258"/>
                <a:ext cx="336" cy="462"/>
              </a:xfrm>
              <a:prstGeom prst="straightConnector1">
                <a:avLst/>
              </a:prstGeom>
              <a:noFill/>
              <a:ln w="9525">
                <a:solidFill>
                  <a:schemeClr val="tx1"/>
                </a:solidFill>
                <a:round/>
                <a:headEnd type="triangl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6" name="AutoShape 44"/>
              <p:cNvCxnSpPr>
                <a:cxnSpLocks noChangeShapeType="1"/>
                <a:stCxn id="36" idx="4"/>
                <a:endCxn id="41" idx="0"/>
              </p:cNvCxnSpPr>
              <p:nvPr/>
            </p:nvCxnSpPr>
            <p:spPr bwMode="auto">
              <a:xfrm>
                <a:off x="3000" y="3252"/>
                <a:ext cx="192" cy="468"/>
              </a:xfrm>
              <a:prstGeom prst="straightConnector1">
                <a:avLst/>
              </a:prstGeom>
              <a:noFill/>
              <a:ln w="9525">
                <a:solidFill>
                  <a:schemeClr val="tx1"/>
                </a:solidFill>
                <a:round/>
                <a:headEnd type="triangl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7" name="AutoShape 45"/>
              <p:cNvCxnSpPr>
                <a:cxnSpLocks noChangeShapeType="1"/>
                <a:stCxn id="36" idx="4"/>
                <a:endCxn id="40" idx="0"/>
              </p:cNvCxnSpPr>
              <p:nvPr/>
            </p:nvCxnSpPr>
            <p:spPr bwMode="auto">
              <a:xfrm flipH="1">
                <a:off x="2904" y="3252"/>
                <a:ext cx="96" cy="468"/>
              </a:xfrm>
              <a:prstGeom prst="straightConnector1">
                <a:avLst/>
              </a:prstGeom>
              <a:noFill/>
              <a:ln w="9525">
                <a:solidFill>
                  <a:schemeClr val="tx1"/>
                </a:solidFill>
                <a:round/>
                <a:headEnd type="triangl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8" name="AutoShape 46"/>
              <p:cNvCxnSpPr>
                <a:cxnSpLocks noChangeShapeType="1"/>
                <a:stCxn id="36" idx="4"/>
                <a:endCxn id="42" idx="0"/>
              </p:cNvCxnSpPr>
              <p:nvPr/>
            </p:nvCxnSpPr>
            <p:spPr bwMode="auto">
              <a:xfrm flipH="1">
                <a:off x="2616" y="3252"/>
                <a:ext cx="384" cy="468"/>
              </a:xfrm>
              <a:prstGeom prst="straightConnector1">
                <a:avLst/>
              </a:prstGeom>
              <a:noFill/>
              <a:ln w="9525">
                <a:solidFill>
                  <a:schemeClr val="tx1"/>
                </a:solidFill>
                <a:round/>
                <a:headEnd type="triangl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9" name="AutoShape 47"/>
              <p:cNvCxnSpPr>
                <a:cxnSpLocks noChangeShapeType="1"/>
                <a:stCxn id="36" idx="4"/>
                <a:endCxn id="39" idx="0"/>
              </p:cNvCxnSpPr>
              <p:nvPr/>
            </p:nvCxnSpPr>
            <p:spPr bwMode="auto">
              <a:xfrm flipH="1">
                <a:off x="2328" y="3252"/>
                <a:ext cx="672" cy="468"/>
              </a:xfrm>
              <a:prstGeom prst="straightConnector1">
                <a:avLst/>
              </a:prstGeom>
              <a:noFill/>
              <a:ln w="9525">
                <a:solidFill>
                  <a:schemeClr val="tx1"/>
                </a:solidFill>
                <a:round/>
                <a:headEnd type="triangl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0" name="AutoShape 48"/>
              <p:cNvCxnSpPr>
                <a:cxnSpLocks noChangeShapeType="1"/>
                <a:stCxn id="36" idx="4"/>
                <a:endCxn id="38" idx="7"/>
              </p:cNvCxnSpPr>
              <p:nvPr/>
            </p:nvCxnSpPr>
            <p:spPr bwMode="auto">
              <a:xfrm flipH="1">
                <a:off x="1995" y="3252"/>
                <a:ext cx="1005" cy="489"/>
              </a:xfrm>
              <a:prstGeom prst="straightConnector1">
                <a:avLst/>
              </a:prstGeom>
              <a:noFill/>
              <a:ln w="9525">
                <a:solidFill>
                  <a:schemeClr val="tx1"/>
                </a:solidFill>
                <a:round/>
                <a:headEnd type="triangl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1" name="AutoShape 49"/>
              <p:cNvCxnSpPr>
                <a:cxnSpLocks noChangeShapeType="1"/>
                <a:stCxn id="37" idx="4"/>
                <a:endCxn id="41" idx="0"/>
              </p:cNvCxnSpPr>
              <p:nvPr/>
            </p:nvCxnSpPr>
            <p:spPr bwMode="auto">
              <a:xfrm>
                <a:off x="2568" y="3252"/>
                <a:ext cx="624" cy="468"/>
              </a:xfrm>
              <a:prstGeom prst="straightConnector1">
                <a:avLst/>
              </a:prstGeom>
              <a:noFill/>
              <a:ln w="9525">
                <a:solidFill>
                  <a:schemeClr val="tx1"/>
                </a:solidFill>
                <a:round/>
                <a:headEnd type="triangl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32" name="Line 50"/>
              <p:cNvSpPr>
                <a:spLocks noChangeShapeType="1"/>
              </p:cNvSpPr>
              <p:nvPr/>
            </p:nvSpPr>
            <p:spPr bwMode="auto">
              <a:xfrm flipV="1">
                <a:off x="1872" y="2688"/>
                <a:ext cx="0" cy="1104"/>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3" name="Rectangle 2"/>
            <p:cNvSpPr/>
            <p:nvPr/>
          </p:nvSpPr>
          <p:spPr>
            <a:xfrm>
              <a:off x="5599913" y="3506082"/>
              <a:ext cx="1105687" cy="369332"/>
            </a:xfrm>
            <a:prstGeom prst="rect">
              <a:avLst/>
            </a:prstGeom>
            <a:solidFill>
              <a:srgbClr val="FFFFCC"/>
            </a:solidFill>
            <a:ln w="28575">
              <a:solidFill>
                <a:schemeClr val="accent1"/>
              </a:solidFill>
            </a:ln>
          </p:spPr>
          <p:txBody>
            <a:bodyPr wrap="none">
              <a:spAutoFit/>
            </a:bodyPr>
            <a:lstStyle/>
            <a:p>
              <a:r>
                <a:rPr lang="en-US" altLang="en-US" sz="1800" u="none" dirty="0">
                  <a:latin typeface="+mn-lt"/>
                </a:rPr>
                <a:t>activation</a:t>
              </a:r>
              <a:endParaRPr lang="en-US" sz="1800" dirty="0">
                <a:latin typeface="+mn-lt"/>
              </a:endParaRPr>
            </a:p>
          </p:txBody>
        </p:sp>
        <p:sp>
          <p:nvSpPr>
            <p:cNvPr id="43" name="Rectangle 42"/>
            <p:cNvSpPr/>
            <p:nvPr/>
          </p:nvSpPr>
          <p:spPr>
            <a:xfrm>
              <a:off x="8369949" y="5416034"/>
              <a:ext cx="684803" cy="369332"/>
            </a:xfrm>
            <a:prstGeom prst="rect">
              <a:avLst/>
            </a:prstGeom>
            <a:solidFill>
              <a:srgbClr val="FFFFCC"/>
            </a:solidFill>
            <a:ln w="28575">
              <a:solidFill>
                <a:schemeClr val="accent1"/>
              </a:solidFill>
            </a:ln>
          </p:spPr>
          <p:txBody>
            <a:bodyPr wrap="none">
              <a:spAutoFit/>
            </a:bodyPr>
            <a:lstStyle/>
            <a:p>
              <a:r>
                <a:rPr lang="en-US" altLang="en-US" sz="1800" u="none" dirty="0" smtClean="0">
                  <a:latin typeface="+mn-lt"/>
                </a:rPr>
                <a:t>Input</a:t>
              </a:r>
              <a:endParaRPr lang="en-US" sz="1800" dirty="0">
                <a:latin typeface="+mn-lt"/>
              </a:endParaRPr>
            </a:p>
          </p:txBody>
        </p:sp>
        <p:sp>
          <p:nvSpPr>
            <p:cNvPr id="44" name="Rectangle 43"/>
            <p:cNvSpPr/>
            <p:nvPr/>
          </p:nvSpPr>
          <p:spPr>
            <a:xfrm>
              <a:off x="8192015" y="4444484"/>
              <a:ext cx="862737" cy="369332"/>
            </a:xfrm>
            <a:prstGeom prst="rect">
              <a:avLst/>
            </a:prstGeom>
            <a:solidFill>
              <a:srgbClr val="FFFFCC"/>
            </a:solidFill>
            <a:ln w="28575">
              <a:solidFill>
                <a:schemeClr val="accent1"/>
              </a:solidFill>
            </a:ln>
          </p:spPr>
          <p:txBody>
            <a:bodyPr wrap="none">
              <a:spAutoFit/>
            </a:bodyPr>
            <a:lstStyle/>
            <a:p>
              <a:r>
                <a:rPr lang="en-US" altLang="en-US" sz="1800" u="none" dirty="0" smtClean="0">
                  <a:latin typeface="+mn-lt"/>
                </a:rPr>
                <a:t>Hidden</a:t>
              </a:r>
              <a:endParaRPr lang="en-US" sz="1800" dirty="0">
                <a:latin typeface="+mn-lt"/>
              </a:endParaRPr>
            </a:p>
          </p:txBody>
        </p:sp>
        <p:sp>
          <p:nvSpPr>
            <p:cNvPr id="45" name="Rectangle 44"/>
            <p:cNvSpPr/>
            <p:nvPr/>
          </p:nvSpPr>
          <p:spPr>
            <a:xfrm>
              <a:off x="8198427" y="3472934"/>
              <a:ext cx="856325" cy="369332"/>
            </a:xfrm>
            <a:prstGeom prst="rect">
              <a:avLst/>
            </a:prstGeom>
            <a:solidFill>
              <a:srgbClr val="FFFFCC"/>
            </a:solidFill>
            <a:ln w="28575">
              <a:solidFill>
                <a:schemeClr val="accent1"/>
              </a:solidFill>
            </a:ln>
          </p:spPr>
          <p:txBody>
            <a:bodyPr wrap="none">
              <a:spAutoFit/>
            </a:bodyPr>
            <a:lstStyle/>
            <a:p>
              <a:r>
                <a:rPr lang="en-US" altLang="en-US" sz="1800" u="none" dirty="0" smtClean="0">
                  <a:latin typeface="+mn-lt"/>
                </a:rPr>
                <a:t>Output</a:t>
              </a:r>
              <a:endParaRPr lang="en-US" sz="1800" dirty="0">
                <a:latin typeface="+mn-lt"/>
              </a:endParaRPr>
            </a:p>
          </p:txBody>
        </p:sp>
      </p:grpSp>
    </p:spTree>
    <p:extLst>
      <p:ext uri="{BB962C8B-B14F-4D97-AF65-F5344CB8AC3E}">
        <p14:creationId xmlns:p14="http://schemas.microsoft.com/office/powerpoint/2010/main" val="4129591756"/>
      </p:ext>
    </p:extLst>
  </p:cSld>
  <p:clrMapOvr>
    <a:masterClrMapping/>
  </p:clrMapOvr>
  <p:transition>
    <p:zoom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80896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0896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80896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808963">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80896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08963" grpId="0" build="p"/>
    </p:bld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Recurrent Neural Networks </a:t>
            </a:r>
          </a:p>
        </p:txBody>
      </p:sp>
      <p:sp>
        <p:nvSpPr>
          <p:cNvPr id="3" name="Content Placeholder 2"/>
          <p:cNvSpPr>
            <a:spLocks noGrp="1"/>
          </p:cNvSpPr>
          <p:nvPr>
            <p:ph idx="1"/>
          </p:nvPr>
        </p:nvSpPr>
        <p:spPr>
          <a:xfrm>
            <a:off x="685800" y="1219201"/>
            <a:ext cx="7772400" cy="762000"/>
          </a:xfrm>
        </p:spPr>
        <p:txBody>
          <a:bodyPr/>
          <a:lstStyle/>
          <a:p>
            <a:r>
              <a:rPr lang="en-US" dirty="0" smtClean="0"/>
              <a:t>Infinite uses of </a:t>
            </a:r>
            <a:r>
              <a:rPr lang="en-US" smtClean="0"/>
              <a:t>finite structure </a:t>
            </a:r>
            <a:endParaRPr lang="en-US"/>
          </a:p>
        </p:txBody>
      </p:sp>
      <p:sp>
        <p:nvSpPr>
          <p:cNvPr id="4" name="Slide Number Placeholder 3"/>
          <p:cNvSpPr>
            <a:spLocks noGrp="1"/>
          </p:cNvSpPr>
          <p:nvPr>
            <p:ph type="sldNum" sz="quarter" idx="4"/>
          </p:nvPr>
        </p:nvSpPr>
        <p:spPr/>
        <p:txBody>
          <a:bodyPr/>
          <a:lstStyle/>
          <a:p>
            <a:fld id="{0C921938-476A-4922-BE24-3B8F6A2854D9}" type="slidenum">
              <a:rPr lang="en-US" smtClean="0"/>
              <a:pPr/>
              <a:t>90</a:t>
            </a:fld>
            <a:endParaRPr lang="en-US" dirty="0"/>
          </a:p>
        </p:txBody>
      </p:sp>
      <p:cxnSp>
        <p:nvCxnSpPr>
          <p:cNvPr id="7" name="Straight Arrow Connector 6"/>
          <p:cNvCxnSpPr>
            <a:stCxn id="7" idx="3"/>
          </p:cNvCxnSpPr>
          <p:nvPr/>
        </p:nvCxnSpPr>
        <p:spPr>
          <a:xfrm>
            <a:off x="1905000" y="3729568"/>
            <a:ext cx="487279" cy="0"/>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grpSp>
        <p:nvGrpSpPr>
          <p:cNvPr id="45" name="Group 44"/>
          <p:cNvGrpSpPr/>
          <p:nvPr/>
        </p:nvGrpSpPr>
        <p:grpSpPr>
          <a:xfrm>
            <a:off x="2392279" y="2719311"/>
            <a:ext cx="1165559" cy="1972891"/>
            <a:chOff x="2438400" y="2180093"/>
            <a:chExt cx="1165559" cy="1972891"/>
          </a:xfrm>
        </p:grpSpPr>
        <p:sp>
          <p:nvSpPr>
            <p:cNvPr id="6" name="Oval 5"/>
            <p:cNvSpPr/>
            <p:nvPr/>
          </p:nvSpPr>
          <p:spPr>
            <a:xfrm>
              <a:off x="2527152" y="3632240"/>
              <a:ext cx="495300" cy="520744"/>
            </a:xfrm>
            <a:prstGeom prst="ellipse">
              <a:avLst/>
            </a:prstGeom>
            <a:solidFill>
              <a:srgbClr val="0066FF"/>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1300" smtClean="0"/>
                <a:t>Y0</a:t>
              </a:r>
              <a:endParaRPr lang="en-US" sz="1300" dirty="0"/>
            </a:p>
          </p:txBody>
        </p:sp>
        <p:cxnSp>
          <p:nvCxnSpPr>
            <p:cNvPr id="8" name="Straight Arrow Connector 7"/>
            <p:cNvCxnSpPr/>
            <p:nvPr/>
          </p:nvCxnSpPr>
          <p:spPr>
            <a:xfrm>
              <a:off x="3124200" y="3182329"/>
              <a:ext cx="479759" cy="0"/>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a:stCxn id="16" idx="4"/>
            </p:cNvCxnSpPr>
            <p:nvPr/>
          </p:nvCxnSpPr>
          <p:spPr>
            <a:xfrm flipH="1">
              <a:off x="2774802" y="2700837"/>
              <a:ext cx="1" cy="290980"/>
            </a:xfrm>
            <a:prstGeom prst="straightConnector1">
              <a:avLst/>
            </a:prstGeom>
            <a:ln w="28575">
              <a:solidFill>
                <a:srgbClr val="000000"/>
              </a:solidFill>
              <a:tailEnd type="triangle"/>
            </a:ln>
          </p:spPr>
          <p:style>
            <a:lnRef idx="1">
              <a:schemeClr val="accent1"/>
            </a:lnRef>
            <a:fillRef idx="0">
              <a:schemeClr val="accent1"/>
            </a:fillRef>
            <a:effectRef idx="0">
              <a:schemeClr val="accent1"/>
            </a:effectRef>
            <a:fontRef idx="minor">
              <a:schemeClr val="tx1"/>
            </a:fontRef>
          </p:style>
        </p:cxnSp>
        <p:sp>
          <p:nvSpPr>
            <p:cNvPr id="15" name="Rectangle 14"/>
            <p:cNvSpPr/>
            <p:nvPr/>
          </p:nvSpPr>
          <p:spPr>
            <a:xfrm>
              <a:off x="2438400" y="2990341"/>
              <a:ext cx="685800" cy="383977"/>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sz="1500" dirty="0"/>
                <a:t>H</a:t>
              </a:r>
              <a:r>
                <a:rPr lang="en-US" sz="1500" dirty="0" smtClean="0"/>
                <a:t>0</a:t>
              </a:r>
              <a:endParaRPr lang="en-US" sz="1500" dirty="0"/>
            </a:p>
          </p:txBody>
        </p:sp>
        <p:sp>
          <p:nvSpPr>
            <p:cNvPr id="16" name="Oval 15"/>
            <p:cNvSpPr/>
            <p:nvPr/>
          </p:nvSpPr>
          <p:spPr>
            <a:xfrm>
              <a:off x="2476513" y="2180093"/>
              <a:ext cx="596579" cy="520744"/>
            </a:xfrm>
            <a:prstGeom prst="ellipse">
              <a:avLst/>
            </a:prstGeom>
            <a:solidFill>
              <a:srgbClr val="00B050"/>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1300" smtClean="0"/>
                <a:t>X0</a:t>
              </a:r>
              <a:endParaRPr lang="en-US" sz="1300" dirty="0"/>
            </a:p>
          </p:txBody>
        </p:sp>
        <p:cxnSp>
          <p:nvCxnSpPr>
            <p:cNvPr id="17" name="Straight Arrow Connector 16"/>
            <p:cNvCxnSpPr>
              <a:endCxn id="6" idx="0"/>
            </p:cNvCxnSpPr>
            <p:nvPr/>
          </p:nvCxnSpPr>
          <p:spPr>
            <a:xfrm flipH="1">
              <a:off x="2774802" y="3379578"/>
              <a:ext cx="3483" cy="252662"/>
            </a:xfrm>
            <a:prstGeom prst="straightConnector1">
              <a:avLst/>
            </a:prstGeom>
            <a:ln w="28575">
              <a:solidFill>
                <a:srgbClr val="000000"/>
              </a:solidFill>
              <a:tailEnd type="triangle"/>
            </a:ln>
          </p:spPr>
          <p:style>
            <a:lnRef idx="1">
              <a:schemeClr val="accent1"/>
            </a:lnRef>
            <a:fillRef idx="0">
              <a:schemeClr val="accent1"/>
            </a:fillRef>
            <a:effectRef idx="0">
              <a:schemeClr val="accent1"/>
            </a:effectRef>
            <a:fontRef idx="minor">
              <a:schemeClr val="tx1"/>
            </a:fontRef>
          </p:style>
        </p:cxnSp>
      </p:grpSp>
      <p:grpSp>
        <p:nvGrpSpPr>
          <p:cNvPr id="46" name="Group 45"/>
          <p:cNvGrpSpPr/>
          <p:nvPr/>
        </p:nvGrpSpPr>
        <p:grpSpPr>
          <a:xfrm>
            <a:off x="3557838" y="2714905"/>
            <a:ext cx="1165559" cy="1972891"/>
            <a:chOff x="2438400" y="2180093"/>
            <a:chExt cx="1165559" cy="1972891"/>
          </a:xfrm>
        </p:grpSpPr>
        <p:sp>
          <p:nvSpPr>
            <p:cNvPr id="47" name="Oval 46"/>
            <p:cNvSpPr/>
            <p:nvPr/>
          </p:nvSpPr>
          <p:spPr>
            <a:xfrm>
              <a:off x="2527152" y="3632240"/>
              <a:ext cx="495300" cy="520744"/>
            </a:xfrm>
            <a:prstGeom prst="ellipse">
              <a:avLst/>
            </a:prstGeom>
            <a:solidFill>
              <a:srgbClr val="0066FF"/>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1300" dirty="0" smtClean="0"/>
                <a:t>Y1</a:t>
              </a:r>
              <a:endParaRPr lang="en-US" sz="1300" dirty="0"/>
            </a:p>
          </p:txBody>
        </p:sp>
        <p:cxnSp>
          <p:nvCxnSpPr>
            <p:cNvPr id="48" name="Straight Arrow Connector 47"/>
            <p:cNvCxnSpPr/>
            <p:nvPr/>
          </p:nvCxnSpPr>
          <p:spPr>
            <a:xfrm>
              <a:off x="3124200" y="3182329"/>
              <a:ext cx="479759" cy="0"/>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49" name="Straight Arrow Connector 48"/>
            <p:cNvCxnSpPr/>
            <p:nvPr/>
          </p:nvCxnSpPr>
          <p:spPr>
            <a:xfrm flipH="1">
              <a:off x="2774802" y="2700837"/>
              <a:ext cx="1" cy="290980"/>
            </a:xfrm>
            <a:prstGeom prst="straightConnector1">
              <a:avLst/>
            </a:prstGeom>
            <a:ln w="28575">
              <a:solidFill>
                <a:srgbClr val="000000"/>
              </a:solidFill>
              <a:tailEnd type="triangle"/>
            </a:ln>
          </p:spPr>
          <p:style>
            <a:lnRef idx="1">
              <a:schemeClr val="accent1"/>
            </a:lnRef>
            <a:fillRef idx="0">
              <a:schemeClr val="accent1"/>
            </a:fillRef>
            <a:effectRef idx="0">
              <a:schemeClr val="accent1"/>
            </a:effectRef>
            <a:fontRef idx="minor">
              <a:schemeClr val="tx1"/>
            </a:fontRef>
          </p:style>
        </p:cxnSp>
        <p:sp>
          <p:nvSpPr>
            <p:cNvPr id="50" name="Rectangle 49"/>
            <p:cNvSpPr/>
            <p:nvPr/>
          </p:nvSpPr>
          <p:spPr>
            <a:xfrm>
              <a:off x="2438400" y="2990341"/>
              <a:ext cx="685800" cy="383977"/>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sz="1500" dirty="0" smtClean="0"/>
                <a:t>H</a:t>
              </a:r>
              <a:r>
                <a:rPr lang="en-US" sz="1500" dirty="0"/>
                <a:t>1</a:t>
              </a:r>
            </a:p>
          </p:txBody>
        </p:sp>
        <p:sp>
          <p:nvSpPr>
            <p:cNvPr id="51" name="Oval 50"/>
            <p:cNvSpPr/>
            <p:nvPr/>
          </p:nvSpPr>
          <p:spPr>
            <a:xfrm>
              <a:off x="2476513" y="2180093"/>
              <a:ext cx="596579" cy="520744"/>
            </a:xfrm>
            <a:prstGeom prst="ellipse">
              <a:avLst/>
            </a:prstGeom>
            <a:solidFill>
              <a:srgbClr val="00B050"/>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1300" dirty="0" smtClean="0"/>
                <a:t>X1</a:t>
              </a:r>
              <a:endParaRPr lang="en-US" sz="1300" dirty="0"/>
            </a:p>
          </p:txBody>
        </p:sp>
        <p:cxnSp>
          <p:nvCxnSpPr>
            <p:cNvPr id="52" name="Straight Arrow Connector 51"/>
            <p:cNvCxnSpPr>
              <a:endCxn id="50" idx="0"/>
            </p:cNvCxnSpPr>
            <p:nvPr/>
          </p:nvCxnSpPr>
          <p:spPr>
            <a:xfrm flipH="1">
              <a:off x="2774802" y="3379578"/>
              <a:ext cx="3483" cy="252662"/>
            </a:xfrm>
            <a:prstGeom prst="straightConnector1">
              <a:avLst/>
            </a:prstGeom>
            <a:ln w="28575">
              <a:solidFill>
                <a:srgbClr val="000000"/>
              </a:solidFill>
              <a:tailEnd type="triangle"/>
            </a:ln>
          </p:spPr>
          <p:style>
            <a:lnRef idx="1">
              <a:schemeClr val="accent1"/>
            </a:lnRef>
            <a:fillRef idx="0">
              <a:schemeClr val="accent1"/>
            </a:fillRef>
            <a:effectRef idx="0">
              <a:schemeClr val="accent1"/>
            </a:effectRef>
            <a:fontRef idx="minor">
              <a:schemeClr val="tx1"/>
            </a:fontRef>
          </p:style>
        </p:cxnSp>
      </p:grpSp>
      <p:grpSp>
        <p:nvGrpSpPr>
          <p:cNvPr id="53" name="Group 52"/>
          <p:cNvGrpSpPr/>
          <p:nvPr/>
        </p:nvGrpSpPr>
        <p:grpSpPr>
          <a:xfrm>
            <a:off x="4721186" y="2714905"/>
            <a:ext cx="1165559" cy="1972891"/>
            <a:chOff x="2438400" y="2180093"/>
            <a:chExt cx="1165559" cy="1972891"/>
          </a:xfrm>
        </p:grpSpPr>
        <p:sp>
          <p:nvSpPr>
            <p:cNvPr id="54" name="Oval 53"/>
            <p:cNvSpPr/>
            <p:nvPr/>
          </p:nvSpPr>
          <p:spPr>
            <a:xfrm>
              <a:off x="2527152" y="3632240"/>
              <a:ext cx="495300" cy="520744"/>
            </a:xfrm>
            <a:prstGeom prst="ellipse">
              <a:avLst/>
            </a:prstGeom>
            <a:solidFill>
              <a:srgbClr val="0066FF"/>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1300" dirty="0" smtClean="0"/>
                <a:t>Y2</a:t>
              </a:r>
              <a:endParaRPr lang="en-US" sz="1300" dirty="0"/>
            </a:p>
          </p:txBody>
        </p:sp>
        <p:cxnSp>
          <p:nvCxnSpPr>
            <p:cNvPr id="55" name="Straight Arrow Connector 54"/>
            <p:cNvCxnSpPr/>
            <p:nvPr/>
          </p:nvCxnSpPr>
          <p:spPr>
            <a:xfrm>
              <a:off x="3124200" y="3182329"/>
              <a:ext cx="479759" cy="0"/>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56" name="Straight Arrow Connector 55"/>
            <p:cNvCxnSpPr/>
            <p:nvPr/>
          </p:nvCxnSpPr>
          <p:spPr>
            <a:xfrm flipH="1">
              <a:off x="2774802" y="2700837"/>
              <a:ext cx="1" cy="290980"/>
            </a:xfrm>
            <a:prstGeom prst="straightConnector1">
              <a:avLst/>
            </a:prstGeom>
            <a:ln w="28575">
              <a:solidFill>
                <a:srgbClr val="000000"/>
              </a:solidFill>
              <a:tailEnd type="triangle"/>
            </a:ln>
          </p:spPr>
          <p:style>
            <a:lnRef idx="1">
              <a:schemeClr val="accent1"/>
            </a:lnRef>
            <a:fillRef idx="0">
              <a:schemeClr val="accent1"/>
            </a:fillRef>
            <a:effectRef idx="0">
              <a:schemeClr val="accent1"/>
            </a:effectRef>
            <a:fontRef idx="minor">
              <a:schemeClr val="tx1"/>
            </a:fontRef>
          </p:style>
        </p:cxnSp>
        <p:sp>
          <p:nvSpPr>
            <p:cNvPr id="57" name="Rectangle 56"/>
            <p:cNvSpPr/>
            <p:nvPr/>
          </p:nvSpPr>
          <p:spPr>
            <a:xfrm>
              <a:off x="2438400" y="2990341"/>
              <a:ext cx="685800" cy="383977"/>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sz="1500" dirty="0" smtClean="0"/>
                <a:t>H2</a:t>
              </a:r>
              <a:endParaRPr lang="en-US" sz="1500" dirty="0"/>
            </a:p>
          </p:txBody>
        </p:sp>
        <p:sp>
          <p:nvSpPr>
            <p:cNvPr id="58" name="Oval 57"/>
            <p:cNvSpPr/>
            <p:nvPr/>
          </p:nvSpPr>
          <p:spPr>
            <a:xfrm>
              <a:off x="2476513" y="2180093"/>
              <a:ext cx="596579" cy="520744"/>
            </a:xfrm>
            <a:prstGeom prst="ellipse">
              <a:avLst/>
            </a:prstGeom>
            <a:solidFill>
              <a:srgbClr val="00B050"/>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1300" dirty="0" smtClean="0"/>
                <a:t>X2</a:t>
              </a:r>
              <a:endParaRPr lang="en-US" sz="1300" dirty="0"/>
            </a:p>
          </p:txBody>
        </p:sp>
        <p:cxnSp>
          <p:nvCxnSpPr>
            <p:cNvPr id="59" name="Straight Arrow Connector 58"/>
            <p:cNvCxnSpPr/>
            <p:nvPr/>
          </p:nvCxnSpPr>
          <p:spPr>
            <a:xfrm flipH="1">
              <a:off x="2774802" y="3379578"/>
              <a:ext cx="3483" cy="252662"/>
            </a:xfrm>
            <a:prstGeom prst="straightConnector1">
              <a:avLst/>
            </a:prstGeom>
            <a:ln w="28575">
              <a:solidFill>
                <a:srgbClr val="000000"/>
              </a:solidFill>
              <a:tailEnd type="triangle"/>
            </a:ln>
          </p:spPr>
          <p:style>
            <a:lnRef idx="1">
              <a:schemeClr val="accent1"/>
            </a:lnRef>
            <a:fillRef idx="0">
              <a:schemeClr val="accent1"/>
            </a:fillRef>
            <a:effectRef idx="0">
              <a:schemeClr val="accent1"/>
            </a:effectRef>
            <a:fontRef idx="minor">
              <a:schemeClr val="tx1"/>
            </a:fontRef>
          </p:style>
        </p:cxnSp>
      </p:grpSp>
      <p:grpSp>
        <p:nvGrpSpPr>
          <p:cNvPr id="60" name="Group 59"/>
          <p:cNvGrpSpPr/>
          <p:nvPr/>
        </p:nvGrpSpPr>
        <p:grpSpPr>
          <a:xfrm>
            <a:off x="5865336" y="2714905"/>
            <a:ext cx="1165559" cy="1972891"/>
            <a:chOff x="2438400" y="2180093"/>
            <a:chExt cx="1165559" cy="1972891"/>
          </a:xfrm>
        </p:grpSpPr>
        <p:sp>
          <p:nvSpPr>
            <p:cNvPr id="61" name="Oval 60"/>
            <p:cNvSpPr/>
            <p:nvPr/>
          </p:nvSpPr>
          <p:spPr>
            <a:xfrm>
              <a:off x="2527152" y="3632240"/>
              <a:ext cx="495300" cy="520744"/>
            </a:xfrm>
            <a:prstGeom prst="ellipse">
              <a:avLst/>
            </a:prstGeom>
            <a:solidFill>
              <a:srgbClr val="0066FF"/>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1300" dirty="0" smtClean="0"/>
                <a:t>Y3</a:t>
              </a:r>
              <a:endParaRPr lang="en-US" sz="1300" dirty="0"/>
            </a:p>
          </p:txBody>
        </p:sp>
        <p:cxnSp>
          <p:nvCxnSpPr>
            <p:cNvPr id="62" name="Straight Arrow Connector 61"/>
            <p:cNvCxnSpPr/>
            <p:nvPr/>
          </p:nvCxnSpPr>
          <p:spPr>
            <a:xfrm>
              <a:off x="3124200" y="3182329"/>
              <a:ext cx="479759" cy="0"/>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63" name="Straight Arrow Connector 62"/>
            <p:cNvCxnSpPr/>
            <p:nvPr/>
          </p:nvCxnSpPr>
          <p:spPr>
            <a:xfrm flipH="1">
              <a:off x="2774802" y="2700837"/>
              <a:ext cx="1" cy="290980"/>
            </a:xfrm>
            <a:prstGeom prst="straightConnector1">
              <a:avLst/>
            </a:prstGeom>
            <a:ln w="28575">
              <a:solidFill>
                <a:srgbClr val="000000"/>
              </a:solidFill>
              <a:tailEnd type="triangle"/>
            </a:ln>
          </p:spPr>
          <p:style>
            <a:lnRef idx="1">
              <a:schemeClr val="accent1"/>
            </a:lnRef>
            <a:fillRef idx="0">
              <a:schemeClr val="accent1"/>
            </a:fillRef>
            <a:effectRef idx="0">
              <a:schemeClr val="accent1"/>
            </a:effectRef>
            <a:fontRef idx="minor">
              <a:schemeClr val="tx1"/>
            </a:fontRef>
          </p:style>
        </p:cxnSp>
        <p:sp>
          <p:nvSpPr>
            <p:cNvPr id="64" name="Rectangle 63"/>
            <p:cNvSpPr/>
            <p:nvPr/>
          </p:nvSpPr>
          <p:spPr>
            <a:xfrm>
              <a:off x="2438400" y="2990341"/>
              <a:ext cx="685800" cy="383977"/>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sz="1500" dirty="0" smtClean="0"/>
                <a:t>H</a:t>
              </a:r>
              <a:r>
                <a:rPr lang="en-US" sz="1500" dirty="0"/>
                <a:t>3</a:t>
              </a:r>
            </a:p>
          </p:txBody>
        </p:sp>
        <p:sp>
          <p:nvSpPr>
            <p:cNvPr id="65" name="Oval 64"/>
            <p:cNvSpPr/>
            <p:nvPr/>
          </p:nvSpPr>
          <p:spPr>
            <a:xfrm>
              <a:off x="2476513" y="2180093"/>
              <a:ext cx="596579" cy="520744"/>
            </a:xfrm>
            <a:prstGeom prst="ellipse">
              <a:avLst/>
            </a:prstGeom>
            <a:solidFill>
              <a:srgbClr val="00B050"/>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1300" dirty="0" smtClean="0"/>
                <a:t>X3</a:t>
              </a:r>
              <a:endParaRPr lang="en-US" sz="1300" dirty="0"/>
            </a:p>
          </p:txBody>
        </p:sp>
        <p:cxnSp>
          <p:nvCxnSpPr>
            <p:cNvPr id="66" name="Straight Arrow Connector 65"/>
            <p:cNvCxnSpPr/>
            <p:nvPr/>
          </p:nvCxnSpPr>
          <p:spPr>
            <a:xfrm flipH="1">
              <a:off x="2774802" y="3379578"/>
              <a:ext cx="3483" cy="252662"/>
            </a:xfrm>
            <a:prstGeom prst="straightConnector1">
              <a:avLst/>
            </a:prstGeom>
            <a:ln w="28575">
              <a:solidFill>
                <a:srgbClr val="000000"/>
              </a:solidFill>
              <a:tailEnd type="triangle"/>
            </a:ln>
          </p:spPr>
          <p:style>
            <a:lnRef idx="1">
              <a:schemeClr val="accent1"/>
            </a:lnRef>
            <a:fillRef idx="0">
              <a:schemeClr val="accent1"/>
            </a:fillRef>
            <a:effectRef idx="0">
              <a:schemeClr val="accent1"/>
            </a:effectRef>
            <a:fontRef idx="minor">
              <a:schemeClr val="tx1"/>
            </a:fontRef>
          </p:style>
        </p:cxnSp>
      </p:grpSp>
      <p:sp>
        <p:nvSpPr>
          <p:cNvPr id="67" name="Rectangular Callout 66"/>
          <p:cNvSpPr/>
          <p:nvPr/>
        </p:nvSpPr>
        <p:spPr>
          <a:xfrm>
            <a:off x="616127" y="4008752"/>
            <a:ext cx="1196856" cy="609600"/>
          </a:xfrm>
          <a:prstGeom prst="wedgeRectCallout">
            <a:avLst>
              <a:gd name="adj1" fmla="val 87665"/>
              <a:gd name="adj2" fmla="val -66447"/>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1200" dirty="0" smtClean="0"/>
              <a:t>Hidden </a:t>
            </a:r>
            <a:r>
              <a:rPr lang="en-US" sz="1200" smtClean="0"/>
              <a:t>state representation</a:t>
            </a:r>
            <a:endParaRPr lang="en-US" sz="1200"/>
          </a:p>
        </p:txBody>
      </p:sp>
      <p:sp>
        <p:nvSpPr>
          <p:cNvPr id="68" name="Rectangular Callout 67"/>
          <p:cNvSpPr/>
          <p:nvPr/>
        </p:nvSpPr>
        <p:spPr>
          <a:xfrm>
            <a:off x="2945034" y="5181600"/>
            <a:ext cx="1196856" cy="609600"/>
          </a:xfrm>
          <a:prstGeom prst="wedgeRectCallout">
            <a:avLst>
              <a:gd name="adj1" fmla="val -55753"/>
              <a:gd name="adj2" fmla="val -129605"/>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1200" dirty="0" smtClean="0"/>
              <a:t>Output</a:t>
            </a:r>
            <a:endParaRPr lang="en-US" sz="1200" dirty="0"/>
          </a:p>
        </p:txBody>
      </p:sp>
      <p:sp>
        <p:nvSpPr>
          <p:cNvPr id="69" name="Rectangular Callout 68"/>
          <p:cNvSpPr/>
          <p:nvPr/>
        </p:nvSpPr>
        <p:spPr>
          <a:xfrm>
            <a:off x="951783" y="2105305"/>
            <a:ext cx="1196856" cy="609600"/>
          </a:xfrm>
          <a:prstGeom prst="wedgeRectCallout">
            <a:avLst>
              <a:gd name="adj1" fmla="val 67560"/>
              <a:gd name="adj2" fmla="val 88816"/>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1200" smtClean="0"/>
              <a:t>Input</a:t>
            </a:r>
            <a:endParaRPr lang="en-US" sz="1200" dirty="0"/>
          </a:p>
        </p:txBody>
      </p:sp>
    </p:spTree>
    <p:extLst>
      <p:ext uri="{BB962C8B-B14F-4D97-AF65-F5344CB8AC3E}">
        <p14:creationId xmlns:p14="http://schemas.microsoft.com/office/powerpoint/2010/main" val="5668669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dissolve">
                                      <p:cBhvr>
                                        <p:cTn id="7" dur="500"/>
                                        <p:tgtEl>
                                          <p:spTgt spid="69"/>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67"/>
                                        </p:tgtEl>
                                        <p:attrNameLst>
                                          <p:attrName>style.visibility</p:attrName>
                                        </p:attrNameLst>
                                      </p:cBhvr>
                                      <p:to>
                                        <p:strVal val="visible"/>
                                      </p:to>
                                    </p:set>
                                    <p:animEffect transition="in" filter="dissolve">
                                      <p:cBhvr>
                                        <p:cTn id="12" dur="500"/>
                                        <p:tgtEl>
                                          <p:spTgt spid="67"/>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68"/>
                                        </p:tgtEl>
                                        <p:attrNameLst>
                                          <p:attrName>style.visibility</p:attrName>
                                        </p:attrNameLst>
                                      </p:cBhvr>
                                      <p:to>
                                        <p:strVal val="visible"/>
                                      </p:to>
                                    </p:set>
                                    <p:animEffect transition="in" filter="dissolve">
                                      <p:cBhvr>
                                        <p:cTn id="17" dur="500"/>
                                        <p:tgtEl>
                                          <p:spTgt spid="68"/>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46"/>
                                        </p:tgtEl>
                                        <p:attrNameLst>
                                          <p:attrName>style.visibility</p:attrName>
                                        </p:attrNameLst>
                                      </p:cBhvr>
                                      <p:to>
                                        <p:strVal val="visible"/>
                                      </p:to>
                                    </p:set>
                                    <p:animEffect transition="in" filter="wipe(down)">
                                      <p:cBhvr>
                                        <p:cTn id="22" dur="500"/>
                                        <p:tgtEl>
                                          <p:spTgt spid="46"/>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53"/>
                                        </p:tgtEl>
                                        <p:attrNameLst>
                                          <p:attrName>style.visibility</p:attrName>
                                        </p:attrNameLst>
                                      </p:cBhvr>
                                      <p:to>
                                        <p:strVal val="visible"/>
                                      </p:to>
                                    </p:set>
                                    <p:animEffect transition="in" filter="wipe(down)">
                                      <p:cBhvr>
                                        <p:cTn id="27" dur="500"/>
                                        <p:tgtEl>
                                          <p:spTgt spid="53"/>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nodeType="clickEffect">
                                  <p:stCondLst>
                                    <p:cond delay="0"/>
                                  </p:stCondLst>
                                  <p:childTnLst>
                                    <p:set>
                                      <p:cBhvr>
                                        <p:cTn id="31" dur="1" fill="hold">
                                          <p:stCondLst>
                                            <p:cond delay="0"/>
                                          </p:stCondLst>
                                        </p:cTn>
                                        <p:tgtEl>
                                          <p:spTgt spid="60"/>
                                        </p:tgtEl>
                                        <p:attrNameLst>
                                          <p:attrName>style.visibility</p:attrName>
                                        </p:attrNameLst>
                                      </p:cBhvr>
                                      <p:to>
                                        <p:strVal val="visible"/>
                                      </p:to>
                                    </p:set>
                                    <p:animEffect transition="in" filter="wipe(down)">
                                      <p:cBhvr>
                                        <p:cTn id="32"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 grpId="0" animBg="1"/>
      <p:bldP spid="68" grpId="0" animBg="1"/>
      <p:bldP spid="69" grpId="0" animBg="1"/>
    </p:bld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Recurrent Neural Networks </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r>
                  <a:rPr lang="en-US" dirty="0" smtClean="0"/>
                  <a:t>A chain RNN:</a:t>
                </a:r>
              </a:p>
              <a:p>
                <a:pPr lvl="1"/>
                <a:r>
                  <a:rPr lang="en-US" dirty="0" smtClean="0"/>
                  <a:t>Has a chain-like structure </a:t>
                </a:r>
              </a:p>
              <a:p>
                <a:pPr lvl="1"/>
                <a:r>
                  <a:rPr lang="en-US" dirty="0" smtClean="0"/>
                  <a:t>Each input is replaced with its vector representation </a:t>
                </a:r>
                <a14:m>
                  <m:oMath xmlns:m="http://schemas.openxmlformats.org/officeDocument/2006/math">
                    <m:sSub>
                      <m:sSubPr>
                        <m:ctrlPr>
                          <a:rPr lang="en-US" b="0" i="1" smtClean="0">
                            <a:latin typeface="Cambria Math" charset="0"/>
                          </a:rPr>
                        </m:ctrlPr>
                      </m:sSubPr>
                      <m:e>
                        <m:r>
                          <a:rPr lang="en-US" b="0" i="1" smtClean="0">
                            <a:latin typeface="Cambria Math"/>
                          </a:rPr>
                          <m:t>𝑥</m:t>
                        </m:r>
                      </m:e>
                      <m:sub>
                        <m:r>
                          <a:rPr lang="en-US" b="0" i="1" smtClean="0">
                            <a:latin typeface="Cambria Math"/>
                          </a:rPr>
                          <m:t>𝑡</m:t>
                        </m:r>
                      </m:sub>
                    </m:sSub>
                  </m:oMath>
                </a14:m>
                <a:endParaRPr lang="en-US" dirty="0" smtClean="0"/>
              </a:p>
              <a:p>
                <a:pPr lvl="1"/>
                <a:r>
                  <a:rPr lang="en-US" dirty="0" smtClean="0"/>
                  <a:t>Hidden (memory) unit </a:t>
                </a:r>
                <a14:m>
                  <m:oMath xmlns:m="http://schemas.openxmlformats.org/officeDocument/2006/math">
                    <m:sSub>
                      <m:sSubPr>
                        <m:ctrlPr>
                          <a:rPr lang="en-US" i="1">
                            <a:latin typeface="Cambria Math" charset="0"/>
                          </a:rPr>
                        </m:ctrlPr>
                      </m:sSubPr>
                      <m:e>
                        <m:r>
                          <a:rPr lang="en-US" b="0" i="1" smtClean="0">
                            <a:latin typeface="Cambria Math"/>
                          </a:rPr>
                          <m:t>h</m:t>
                        </m:r>
                      </m:e>
                      <m:sub>
                        <m:r>
                          <a:rPr lang="en-US" i="1">
                            <a:latin typeface="Cambria Math"/>
                          </a:rPr>
                          <m:t>𝑡</m:t>
                        </m:r>
                      </m:sub>
                    </m:sSub>
                  </m:oMath>
                </a14:m>
                <a:r>
                  <a:rPr lang="en-US" dirty="0" smtClean="0"/>
                  <a:t> contain information about previous inputs and previous hidden units </a:t>
                </a:r>
                <a14:m>
                  <m:oMath xmlns:m="http://schemas.openxmlformats.org/officeDocument/2006/math">
                    <m:sSub>
                      <m:sSubPr>
                        <m:ctrlPr>
                          <a:rPr lang="en-US" i="1">
                            <a:latin typeface="Cambria Math" charset="0"/>
                          </a:rPr>
                        </m:ctrlPr>
                      </m:sSubPr>
                      <m:e>
                        <m:r>
                          <a:rPr lang="en-US" i="1">
                            <a:latin typeface="Cambria Math"/>
                          </a:rPr>
                          <m:t>h</m:t>
                        </m:r>
                      </m:e>
                      <m:sub>
                        <m:r>
                          <a:rPr lang="en-US" i="1">
                            <a:latin typeface="Cambria Math"/>
                          </a:rPr>
                          <m:t>𝑡</m:t>
                        </m:r>
                        <m:r>
                          <a:rPr lang="en-US" b="0" i="1" smtClean="0">
                            <a:latin typeface="Cambria Math"/>
                          </a:rPr>
                          <m:t>−1</m:t>
                        </m:r>
                      </m:sub>
                    </m:sSub>
                    <m:r>
                      <a:rPr lang="en-US" b="0" i="1" smtClean="0">
                        <a:latin typeface="Cambria Math"/>
                      </a:rPr>
                      <m:t>,</m:t>
                    </m:r>
                    <m:sSub>
                      <m:sSubPr>
                        <m:ctrlPr>
                          <a:rPr lang="en-US" i="1">
                            <a:latin typeface="Cambria Math" charset="0"/>
                          </a:rPr>
                        </m:ctrlPr>
                      </m:sSubPr>
                      <m:e>
                        <m:r>
                          <a:rPr lang="en-US" i="1">
                            <a:latin typeface="Cambria Math"/>
                          </a:rPr>
                          <m:t>h</m:t>
                        </m:r>
                      </m:e>
                      <m:sub>
                        <m:r>
                          <a:rPr lang="en-US" i="1">
                            <a:latin typeface="Cambria Math"/>
                          </a:rPr>
                          <m:t>𝑡</m:t>
                        </m:r>
                        <m:r>
                          <a:rPr lang="en-US" b="0" i="1" smtClean="0">
                            <a:latin typeface="Cambria Math"/>
                          </a:rPr>
                          <m:t>−2</m:t>
                        </m:r>
                      </m:sub>
                    </m:sSub>
                    <m:r>
                      <a:rPr lang="en-US" b="0" i="1" smtClean="0">
                        <a:latin typeface="Cambria Math"/>
                      </a:rPr>
                      <m:t>,</m:t>
                    </m:r>
                  </m:oMath>
                </a14:m>
                <a:r>
                  <a:rPr lang="en-US" dirty="0" smtClean="0"/>
                  <a:t> etc</a:t>
                </a:r>
              </a:p>
              <a:p>
                <a:pPr lvl="2"/>
                <a:r>
                  <a:rPr lang="en-US" dirty="0" smtClean="0"/>
                  <a:t>Computed </a:t>
                </a:r>
                <a:r>
                  <a:rPr lang="en-US" dirty="0"/>
                  <a:t>from the past memory and current word. It summarizes the sentence up to that </a:t>
                </a:r>
                <a:r>
                  <a:rPr lang="en-US" dirty="0" smtClean="0"/>
                  <a:t>time</a:t>
                </a:r>
                <a:r>
                  <a:rPr lang="en-US" dirty="0"/>
                  <a:t>.</a:t>
                </a:r>
                <a:endParaRPr lang="en-US" dirty="0" smtClean="0"/>
              </a:p>
              <a:p>
                <a:pPr lvl="1"/>
                <a:endParaRPr lang="en-US" dirty="0" smtClean="0"/>
              </a:p>
              <a:p>
                <a:pPr lvl="1"/>
                <a:endParaRPr lang="en-US" dirty="0" smtClean="0"/>
              </a:p>
              <a:p>
                <a:endParaRPr lang="en-US" dirty="0" smtClean="0"/>
              </a:p>
              <a:p>
                <a:pPr lvl="2"/>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1">
                <a:blip r:embed="rId3"/>
                <a:stretch>
                  <a:fillRect t="-1078"/>
                </a:stretch>
              </a:blipFill>
            </p:spPr>
            <p:txBody>
              <a:bodyPr/>
              <a:lstStyle/>
              <a:p>
                <a:r>
                  <a:rPr lang="en-US">
                    <a:noFill/>
                  </a:rPr>
                  <a:t> </a:t>
                </a:r>
              </a:p>
            </p:txBody>
          </p:sp>
        </mc:Fallback>
      </mc:AlternateContent>
      <p:sp>
        <p:nvSpPr>
          <p:cNvPr id="5" name="Slide Number Placeholder 4"/>
          <p:cNvSpPr>
            <a:spLocks noGrp="1"/>
          </p:cNvSpPr>
          <p:nvPr>
            <p:ph type="sldNum" sz="quarter" idx="4294967295"/>
          </p:nvPr>
        </p:nvSpPr>
        <p:spPr>
          <a:xfrm>
            <a:off x="7010400" y="6356350"/>
            <a:ext cx="2133600" cy="365125"/>
          </a:xfrm>
        </p:spPr>
        <p:txBody>
          <a:bodyPr/>
          <a:lstStyle/>
          <a:p>
            <a:fld id="{FA6F6034-1516-478C-9756-BC6A8296D6DE}" type="slidenum">
              <a:rPr lang="en-US" smtClean="0"/>
              <a:pPr/>
              <a:t>91</a:t>
            </a:fld>
            <a:endParaRPr lang="en-US" dirty="0"/>
          </a:p>
        </p:txBody>
      </p:sp>
      <p:sp>
        <p:nvSpPr>
          <p:cNvPr id="8" name="Rectangle 7"/>
          <p:cNvSpPr/>
          <p:nvPr/>
        </p:nvSpPr>
        <p:spPr>
          <a:xfrm>
            <a:off x="2430797" y="4286250"/>
            <a:ext cx="1021080" cy="209550"/>
          </a:xfrm>
          <a:prstGeom prst="rect">
            <a:avLst/>
          </a:prstGeom>
          <a:solidFill>
            <a:srgbClr val="92D050"/>
          </a:solidFill>
          <a:ln>
            <a:solidFill>
              <a:schemeClr val="accent3"/>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sz="1400" b="1" u="none" dirty="0" smtClean="0">
                <a:solidFill>
                  <a:schemeClr val="tx1"/>
                </a:solidFill>
              </a:rPr>
              <a:t>O </a:t>
            </a:r>
            <a:r>
              <a:rPr lang="en-US" sz="1400" b="1" u="none" dirty="0" err="1">
                <a:solidFill>
                  <a:schemeClr val="tx1"/>
                </a:solidFill>
              </a:rPr>
              <a:t>O</a:t>
            </a:r>
            <a:r>
              <a:rPr lang="en-US" sz="1400" b="1" u="none" dirty="0">
                <a:solidFill>
                  <a:schemeClr val="tx1"/>
                </a:solidFill>
              </a:rPr>
              <a:t> </a:t>
            </a:r>
            <a:r>
              <a:rPr lang="en-US" sz="1400" b="1" u="none" dirty="0" err="1">
                <a:solidFill>
                  <a:schemeClr val="tx1"/>
                </a:solidFill>
              </a:rPr>
              <a:t>O</a:t>
            </a:r>
            <a:r>
              <a:rPr lang="en-US" sz="1400" b="1" u="none" dirty="0">
                <a:solidFill>
                  <a:schemeClr val="tx1"/>
                </a:solidFill>
              </a:rPr>
              <a:t> </a:t>
            </a:r>
            <a:r>
              <a:rPr lang="en-US" sz="1400" b="1" u="none" dirty="0" err="1">
                <a:solidFill>
                  <a:schemeClr val="tx1"/>
                </a:solidFill>
              </a:rPr>
              <a:t>O</a:t>
            </a:r>
            <a:r>
              <a:rPr lang="en-US" sz="1400" b="1" u="none" dirty="0">
                <a:solidFill>
                  <a:schemeClr val="tx1"/>
                </a:solidFill>
              </a:rPr>
              <a:t> </a:t>
            </a:r>
            <a:r>
              <a:rPr lang="en-US" sz="1400" b="1" u="none" dirty="0" err="1">
                <a:solidFill>
                  <a:schemeClr val="tx1"/>
                </a:solidFill>
              </a:rPr>
              <a:t>O</a:t>
            </a:r>
            <a:r>
              <a:rPr lang="en-US" sz="1400" b="1" u="none" dirty="0">
                <a:solidFill>
                  <a:schemeClr val="tx1"/>
                </a:solidFill>
              </a:rPr>
              <a:t> </a:t>
            </a:r>
          </a:p>
        </p:txBody>
      </p:sp>
      <p:sp>
        <p:nvSpPr>
          <p:cNvPr id="9" name="Rectangle 8"/>
          <p:cNvSpPr/>
          <p:nvPr/>
        </p:nvSpPr>
        <p:spPr>
          <a:xfrm>
            <a:off x="3702344" y="4291053"/>
            <a:ext cx="1021080" cy="209550"/>
          </a:xfrm>
          <a:prstGeom prst="rect">
            <a:avLst/>
          </a:prstGeom>
          <a:solidFill>
            <a:srgbClr val="92D050"/>
          </a:solidFill>
          <a:ln>
            <a:solidFill>
              <a:schemeClr val="accent3"/>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sz="1400" b="1" u="none" dirty="0" smtClean="0">
                <a:solidFill>
                  <a:schemeClr val="tx1"/>
                </a:solidFill>
              </a:rPr>
              <a:t>O </a:t>
            </a:r>
            <a:r>
              <a:rPr lang="en-US" sz="1400" b="1" u="none" dirty="0" err="1">
                <a:solidFill>
                  <a:schemeClr val="tx1"/>
                </a:solidFill>
              </a:rPr>
              <a:t>O</a:t>
            </a:r>
            <a:r>
              <a:rPr lang="en-US" sz="1400" b="1" u="none" dirty="0">
                <a:solidFill>
                  <a:schemeClr val="tx1"/>
                </a:solidFill>
              </a:rPr>
              <a:t> </a:t>
            </a:r>
            <a:r>
              <a:rPr lang="en-US" sz="1400" b="1" u="none" dirty="0" err="1">
                <a:solidFill>
                  <a:schemeClr val="tx1"/>
                </a:solidFill>
              </a:rPr>
              <a:t>O</a:t>
            </a:r>
            <a:r>
              <a:rPr lang="en-US" sz="1400" b="1" u="none" dirty="0">
                <a:solidFill>
                  <a:schemeClr val="tx1"/>
                </a:solidFill>
              </a:rPr>
              <a:t> </a:t>
            </a:r>
            <a:r>
              <a:rPr lang="en-US" sz="1400" b="1" u="none" dirty="0" err="1">
                <a:solidFill>
                  <a:schemeClr val="tx1"/>
                </a:solidFill>
              </a:rPr>
              <a:t>O</a:t>
            </a:r>
            <a:r>
              <a:rPr lang="en-US" sz="1400" b="1" u="none" dirty="0">
                <a:solidFill>
                  <a:schemeClr val="tx1"/>
                </a:solidFill>
              </a:rPr>
              <a:t> </a:t>
            </a:r>
            <a:r>
              <a:rPr lang="en-US" sz="1400" b="1" u="none" dirty="0" err="1">
                <a:solidFill>
                  <a:schemeClr val="tx1"/>
                </a:solidFill>
              </a:rPr>
              <a:t>O</a:t>
            </a:r>
            <a:r>
              <a:rPr lang="en-US" sz="1400" b="1" u="none" dirty="0">
                <a:solidFill>
                  <a:schemeClr val="tx1"/>
                </a:solidFill>
              </a:rPr>
              <a:t> </a:t>
            </a:r>
          </a:p>
        </p:txBody>
      </p:sp>
      <p:sp>
        <p:nvSpPr>
          <p:cNvPr id="10" name="Rectangle 9"/>
          <p:cNvSpPr/>
          <p:nvPr/>
        </p:nvSpPr>
        <p:spPr>
          <a:xfrm>
            <a:off x="4975877" y="4286250"/>
            <a:ext cx="1021080" cy="209550"/>
          </a:xfrm>
          <a:prstGeom prst="rect">
            <a:avLst/>
          </a:prstGeom>
          <a:solidFill>
            <a:srgbClr val="92D050"/>
          </a:solidFill>
          <a:ln>
            <a:solidFill>
              <a:schemeClr val="accent3"/>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sz="1400" b="1" u="none" dirty="0" smtClean="0">
                <a:solidFill>
                  <a:schemeClr val="tx1"/>
                </a:solidFill>
              </a:rPr>
              <a:t>O </a:t>
            </a:r>
            <a:r>
              <a:rPr lang="en-US" sz="1400" b="1" u="none" dirty="0" err="1">
                <a:solidFill>
                  <a:schemeClr val="tx1"/>
                </a:solidFill>
              </a:rPr>
              <a:t>O</a:t>
            </a:r>
            <a:r>
              <a:rPr lang="en-US" sz="1400" b="1" u="none" dirty="0">
                <a:solidFill>
                  <a:schemeClr val="tx1"/>
                </a:solidFill>
              </a:rPr>
              <a:t> </a:t>
            </a:r>
            <a:r>
              <a:rPr lang="en-US" sz="1400" b="1" u="none" dirty="0" err="1">
                <a:solidFill>
                  <a:schemeClr val="tx1"/>
                </a:solidFill>
              </a:rPr>
              <a:t>O</a:t>
            </a:r>
            <a:r>
              <a:rPr lang="en-US" sz="1400" b="1" u="none" dirty="0">
                <a:solidFill>
                  <a:schemeClr val="tx1"/>
                </a:solidFill>
              </a:rPr>
              <a:t> </a:t>
            </a:r>
            <a:r>
              <a:rPr lang="en-US" sz="1400" b="1" u="none" dirty="0" err="1">
                <a:solidFill>
                  <a:schemeClr val="tx1"/>
                </a:solidFill>
              </a:rPr>
              <a:t>O</a:t>
            </a:r>
            <a:r>
              <a:rPr lang="en-US" sz="1400" b="1" u="none" dirty="0">
                <a:solidFill>
                  <a:schemeClr val="tx1"/>
                </a:solidFill>
              </a:rPr>
              <a:t> </a:t>
            </a:r>
            <a:r>
              <a:rPr lang="en-US" sz="1400" b="1" u="none" dirty="0" err="1">
                <a:solidFill>
                  <a:schemeClr val="tx1"/>
                </a:solidFill>
              </a:rPr>
              <a:t>O</a:t>
            </a:r>
            <a:r>
              <a:rPr lang="en-US" sz="1400" b="1" u="none" dirty="0">
                <a:solidFill>
                  <a:schemeClr val="tx1"/>
                </a:solidFill>
              </a:rPr>
              <a:t> </a:t>
            </a:r>
          </a:p>
        </p:txBody>
      </p:sp>
      <mc:AlternateContent xmlns:mc="http://schemas.openxmlformats.org/markup-compatibility/2006" xmlns:a14="http://schemas.microsoft.com/office/drawing/2010/main">
        <mc:Choice Requires="a14">
          <p:sp>
            <p:nvSpPr>
              <p:cNvPr id="6" name="TextBox 5"/>
              <p:cNvSpPr txBox="1"/>
              <p:nvPr/>
            </p:nvSpPr>
            <p:spPr>
              <a:xfrm>
                <a:off x="1981200" y="3886200"/>
                <a:ext cx="4555122" cy="400110"/>
              </a:xfrm>
              <a:prstGeom prst="rect">
                <a:avLst/>
              </a:prstGeom>
              <a:noFill/>
            </p:spPr>
            <p:txBody>
              <a:bodyPr wrap="square" rtlCol="0">
                <a:spAutoFit/>
              </a:bodyPr>
              <a:lstStyle/>
              <a:p>
                <a:pPr algn="ctr"/>
                <a14:m>
                  <m:oMath xmlns:m="http://schemas.openxmlformats.org/officeDocument/2006/math">
                    <m:sSub>
                      <m:sSubPr>
                        <m:ctrlPr>
                          <a:rPr lang="en-US" sz="2000" b="0" i="1" u="none" smtClean="0">
                            <a:solidFill>
                              <a:schemeClr val="tx1"/>
                            </a:solidFill>
                            <a:latin typeface="Cambria Math" charset="0"/>
                          </a:rPr>
                        </m:ctrlPr>
                      </m:sSubPr>
                      <m:e>
                        <m:r>
                          <a:rPr lang="en-US" sz="2000" b="0" i="1" u="none" smtClean="0">
                            <a:solidFill>
                              <a:schemeClr val="tx1"/>
                            </a:solidFill>
                            <a:latin typeface="Cambria Math"/>
                          </a:rPr>
                          <m:t>𝑥</m:t>
                        </m:r>
                      </m:e>
                      <m:sub>
                        <m:r>
                          <a:rPr lang="en-US" sz="2000" b="0" i="1" u="none" smtClean="0">
                            <a:solidFill>
                              <a:schemeClr val="tx1"/>
                            </a:solidFill>
                            <a:latin typeface="Cambria Math"/>
                          </a:rPr>
                          <m:t>𝑡</m:t>
                        </m:r>
                        <m:r>
                          <a:rPr lang="en-US" sz="2000" b="0" i="1" u="none" smtClean="0">
                            <a:solidFill>
                              <a:schemeClr val="tx1"/>
                            </a:solidFill>
                            <a:latin typeface="Cambria Math"/>
                          </a:rPr>
                          <m:t>−1</m:t>
                        </m:r>
                      </m:sub>
                    </m:sSub>
                  </m:oMath>
                </a14:m>
                <a:r>
                  <a:rPr lang="en-US" sz="2000" u="none" dirty="0" smtClean="0">
                    <a:solidFill>
                      <a:schemeClr val="tx1"/>
                    </a:solidFill>
                  </a:rPr>
                  <a:t>	       </a:t>
                </a:r>
                <a14:m>
                  <m:oMath xmlns:m="http://schemas.openxmlformats.org/officeDocument/2006/math">
                    <m:sSub>
                      <m:sSubPr>
                        <m:ctrlPr>
                          <a:rPr lang="en-US" sz="2000" i="1" u="none">
                            <a:solidFill>
                              <a:schemeClr val="tx1"/>
                            </a:solidFill>
                            <a:latin typeface="Cambria Math" charset="0"/>
                          </a:rPr>
                        </m:ctrlPr>
                      </m:sSubPr>
                      <m:e>
                        <m:r>
                          <a:rPr lang="en-US" sz="2000" i="1" u="none">
                            <a:solidFill>
                              <a:schemeClr val="tx1"/>
                            </a:solidFill>
                            <a:latin typeface="Cambria Math"/>
                          </a:rPr>
                          <m:t>𝑥</m:t>
                        </m:r>
                      </m:e>
                      <m:sub>
                        <m:r>
                          <a:rPr lang="en-US" sz="2000" i="1" u="none">
                            <a:solidFill>
                              <a:schemeClr val="tx1"/>
                            </a:solidFill>
                            <a:latin typeface="Cambria Math"/>
                          </a:rPr>
                          <m:t>𝑡</m:t>
                        </m:r>
                      </m:sub>
                    </m:sSub>
                  </m:oMath>
                </a14:m>
                <a:r>
                  <a:rPr lang="en-US" sz="2000" u="none" dirty="0" smtClean="0">
                    <a:solidFill>
                      <a:schemeClr val="tx1"/>
                    </a:solidFill>
                  </a:rPr>
                  <a:t>	            </a:t>
                </a:r>
                <a14:m>
                  <m:oMath xmlns:m="http://schemas.openxmlformats.org/officeDocument/2006/math">
                    <m:sSub>
                      <m:sSubPr>
                        <m:ctrlPr>
                          <a:rPr lang="en-US" sz="2000" i="1" u="none">
                            <a:solidFill>
                              <a:schemeClr val="tx1"/>
                            </a:solidFill>
                            <a:latin typeface="Cambria Math" charset="0"/>
                          </a:rPr>
                        </m:ctrlPr>
                      </m:sSubPr>
                      <m:e>
                        <m:r>
                          <a:rPr lang="en-US" sz="2000" i="1" u="none">
                            <a:solidFill>
                              <a:schemeClr val="tx1"/>
                            </a:solidFill>
                            <a:latin typeface="Cambria Math"/>
                          </a:rPr>
                          <m:t>𝑥</m:t>
                        </m:r>
                      </m:e>
                      <m:sub>
                        <m:r>
                          <a:rPr lang="en-US" sz="2000" i="1" u="none">
                            <a:solidFill>
                              <a:schemeClr val="tx1"/>
                            </a:solidFill>
                            <a:latin typeface="Cambria Math"/>
                          </a:rPr>
                          <m:t>𝑡</m:t>
                        </m:r>
                        <m:r>
                          <a:rPr lang="en-US" sz="2000" b="0" i="1" u="none" smtClean="0">
                            <a:solidFill>
                              <a:schemeClr val="tx1"/>
                            </a:solidFill>
                            <a:latin typeface="Cambria Math"/>
                          </a:rPr>
                          <m:t>+</m:t>
                        </m:r>
                        <m:r>
                          <a:rPr lang="en-US" sz="2000" i="1" u="none">
                            <a:solidFill>
                              <a:schemeClr val="tx1"/>
                            </a:solidFill>
                            <a:latin typeface="Cambria Math"/>
                          </a:rPr>
                          <m:t>1</m:t>
                        </m:r>
                      </m:sub>
                    </m:sSub>
                  </m:oMath>
                </a14:m>
                <a:r>
                  <a:rPr lang="en-US" sz="2000" u="none" dirty="0" smtClean="0">
                    <a:solidFill>
                      <a:schemeClr val="tx1"/>
                    </a:solidFill>
                  </a:rPr>
                  <a:t> </a:t>
                </a:r>
                <a:endParaRPr lang="en-US" sz="2000" u="none" dirty="0">
                  <a:solidFill>
                    <a:schemeClr val="tx1"/>
                  </a:solidFill>
                </a:endParaRPr>
              </a:p>
            </p:txBody>
          </p:sp>
        </mc:Choice>
        <mc:Fallback xmlns="">
          <p:sp>
            <p:nvSpPr>
              <p:cNvPr id="6" name="TextBox 5"/>
              <p:cNvSpPr txBox="1">
                <a:spLocks noRot="1" noChangeAspect="1" noMove="1" noResize="1" noEditPoints="1" noAdjustHandles="1" noChangeArrowheads="1" noChangeShapeType="1" noTextEdit="1"/>
              </p:cNvSpPr>
              <p:nvPr/>
            </p:nvSpPr>
            <p:spPr>
              <a:xfrm>
                <a:off x="1981200" y="3886200"/>
                <a:ext cx="4555122" cy="400110"/>
              </a:xfrm>
              <a:prstGeom prst="rect">
                <a:avLst/>
              </a:prstGeom>
              <a:blipFill>
                <a:blip r:embed="rId4"/>
                <a:stretch>
                  <a:fillRect b="-3077"/>
                </a:stretch>
              </a:blipFill>
            </p:spPr>
            <p:txBody>
              <a:bodyPr/>
              <a:lstStyle/>
              <a:p>
                <a:r>
                  <a:rPr lang="en-US">
                    <a:noFill/>
                  </a:rPr>
                  <a:t> </a:t>
                </a:r>
              </a:p>
            </p:txBody>
          </p:sp>
        </mc:Fallback>
      </mc:AlternateContent>
      <p:sp>
        <p:nvSpPr>
          <p:cNvPr id="12" name="Rectangle 11"/>
          <p:cNvSpPr/>
          <p:nvPr/>
        </p:nvSpPr>
        <p:spPr>
          <a:xfrm rot="5400000">
            <a:off x="2988961" y="5099685"/>
            <a:ext cx="1021080" cy="209550"/>
          </a:xfrm>
          <a:prstGeom prst="rect">
            <a:avLst/>
          </a:prstGeom>
          <a:solidFill>
            <a:srgbClr val="FFC000"/>
          </a:solidFill>
          <a:ln>
            <a:solidFill>
              <a:schemeClr val="accent3"/>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sz="1400" b="1" u="none" dirty="0" smtClean="0">
                <a:solidFill>
                  <a:schemeClr val="tx1"/>
                </a:solidFill>
              </a:rPr>
              <a:t>O </a:t>
            </a:r>
            <a:r>
              <a:rPr lang="en-US" sz="1400" b="1" u="none" dirty="0" err="1">
                <a:solidFill>
                  <a:schemeClr val="tx1"/>
                </a:solidFill>
              </a:rPr>
              <a:t>O</a:t>
            </a:r>
            <a:r>
              <a:rPr lang="en-US" sz="1400" b="1" u="none" dirty="0">
                <a:solidFill>
                  <a:schemeClr val="tx1"/>
                </a:solidFill>
              </a:rPr>
              <a:t> </a:t>
            </a:r>
            <a:r>
              <a:rPr lang="en-US" sz="1400" b="1" u="none" dirty="0" err="1">
                <a:solidFill>
                  <a:schemeClr val="tx1"/>
                </a:solidFill>
              </a:rPr>
              <a:t>O</a:t>
            </a:r>
            <a:r>
              <a:rPr lang="en-US" sz="1400" b="1" u="none" dirty="0">
                <a:solidFill>
                  <a:schemeClr val="tx1"/>
                </a:solidFill>
              </a:rPr>
              <a:t> </a:t>
            </a:r>
            <a:r>
              <a:rPr lang="en-US" sz="1400" b="1" u="none" dirty="0" err="1">
                <a:solidFill>
                  <a:schemeClr val="tx1"/>
                </a:solidFill>
              </a:rPr>
              <a:t>O</a:t>
            </a:r>
            <a:r>
              <a:rPr lang="en-US" sz="1400" b="1" u="none" dirty="0">
                <a:solidFill>
                  <a:schemeClr val="tx1"/>
                </a:solidFill>
              </a:rPr>
              <a:t> </a:t>
            </a:r>
            <a:r>
              <a:rPr lang="en-US" sz="1400" b="1" u="none" dirty="0" err="1">
                <a:solidFill>
                  <a:schemeClr val="tx1"/>
                </a:solidFill>
              </a:rPr>
              <a:t>O</a:t>
            </a:r>
            <a:r>
              <a:rPr lang="en-US" sz="1400" b="1" u="none" dirty="0">
                <a:solidFill>
                  <a:schemeClr val="tx1"/>
                </a:solidFill>
              </a:rPr>
              <a:t> </a:t>
            </a:r>
          </a:p>
        </p:txBody>
      </p:sp>
      <p:sp>
        <p:nvSpPr>
          <p:cNvPr id="14" name="Rectangle 13"/>
          <p:cNvSpPr/>
          <p:nvPr/>
        </p:nvSpPr>
        <p:spPr>
          <a:xfrm rot="5400000">
            <a:off x="4265312" y="5099685"/>
            <a:ext cx="1021080" cy="209550"/>
          </a:xfrm>
          <a:prstGeom prst="rect">
            <a:avLst/>
          </a:prstGeom>
          <a:solidFill>
            <a:srgbClr val="FFC000"/>
          </a:solidFill>
          <a:ln>
            <a:solidFill>
              <a:schemeClr val="accent3"/>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sz="1400" b="1" u="none" dirty="0" smtClean="0">
                <a:solidFill>
                  <a:schemeClr val="tx1"/>
                </a:solidFill>
              </a:rPr>
              <a:t>O </a:t>
            </a:r>
            <a:r>
              <a:rPr lang="en-US" sz="1400" b="1" u="none" dirty="0" err="1">
                <a:solidFill>
                  <a:schemeClr val="tx1"/>
                </a:solidFill>
              </a:rPr>
              <a:t>O</a:t>
            </a:r>
            <a:r>
              <a:rPr lang="en-US" sz="1400" b="1" u="none" dirty="0">
                <a:solidFill>
                  <a:schemeClr val="tx1"/>
                </a:solidFill>
              </a:rPr>
              <a:t> </a:t>
            </a:r>
            <a:r>
              <a:rPr lang="en-US" sz="1400" b="1" u="none" dirty="0" err="1">
                <a:solidFill>
                  <a:schemeClr val="tx1"/>
                </a:solidFill>
              </a:rPr>
              <a:t>O</a:t>
            </a:r>
            <a:r>
              <a:rPr lang="en-US" sz="1400" b="1" u="none" dirty="0">
                <a:solidFill>
                  <a:schemeClr val="tx1"/>
                </a:solidFill>
              </a:rPr>
              <a:t> </a:t>
            </a:r>
            <a:r>
              <a:rPr lang="en-US" sz="1400" b="1" u="none" dirty="0" err="1">
                <a:solidFill>
                  <a:schemeClr val="tx1"/>
                </a:solidFill>
              </a:rPr>
              <a:t>O</a:t>
            </a:r>
            <a:r>
              <a:rPr lang="en-US" sz="1400" b="1" u="none" dirty="0">
                <a:solidFill>
                  <a:schemeClr val="tx1"/>
                </a:solidFill>
              </a:rPr>
              <a:t> </a:t>
            </a:r>
            <a:r>
              <a:rPr lang="en-US" sz="1400" b="1" u="none" dirty="0" err="1">
                <a:solidFill>
                  <a:schemeClr val="tx1"/>
                </a:solidFill>
              </a:rPr>
              <a:t>O</a:t>
            </a:r>
            <a:r>
              <a:rPr lang="en-US" sz="1400" b="1" u="none" dirty="0">
                <a:solidFill>
                  <a:schemeClr val="tx1"/>
                </a:solidFill>
              </a:rPr>
              <a:t> </a:t>
            </a:r>
          </a:p>
        </p:txBody>
      </p:sp>
      <p:sp>
        <p:nvSpPr>
          <p:cNvPr id="15" name="Rectangle 14"/>
          <p:cNvSpPr/>
          <p:nvPr/>
        </p:nvSpPr>
        <p:spPr>
          <a:xfrm rot="5400000">
            <a:off x="5503562" y="5099685"/>
            <a:ext cx="1021080" cy="209550"/>
          </a:xfrm>
          <a:prstGeom prst="rect">
            <a:avLst/>
          </a:prstGeom>
          <a:solidFill>
            <a:srgbClr val="FFC000"/>
          </a:solidFill>
          <a:ln>
            <a:solidFill>
              <a:schemeClr val="accent3"/>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sz="1400" b="1" u="none" dirty="0" smtClean="0">
                <a:solidFill>
                  <a:schemeClr val="tx1"/>
                </a:solidFill>
              </a:rPr>
              <a:t>O </a:t>
            </a:r>
            <a:r>
              <a:rPr lang="en-US" sz="1400" b="1" u="none" dirty="0" err="1">
                <a:solidFill>
                  <a:schemeClr val="tx1"/>
                </a:solidFill>
              </a:rPr>
              <a:t>O</a:t>
            </a:r>
            <a:r>
              <a:rPr lang="en-US" sz="1400" b="1" u="none" dirty="0">
                <a:solidFill>
                  <a:schemeClr val="tx1"/>
                </a:solidFill>
              </a:rPr>
              <a:t> </a:t>
            </a:r>
            <a:r>
              <a:rPr lang="en-US" sz="1400" b="1" u="none" dirty="0" err="1">
                <a:solidFill>
                  <a:schemeClr val="tx1"/>
                </a:solidFill>
              </a:rPr>
              <a:t>O</a:t>
            </a:r>
            <a:r>
              <a:rPr lang="en-US" sz="1400" b="1" u="none" dirty="0">
                <a:solidFill>
                  <a:schemeClr val="tx1"/>
                </a:solidFill>
              </a:rPr>
              <a:t> </a:t>
            </a:r>
            <a:r>
              <a:rPr lang="en-US" sz="1400" b="1" u="none" dirty="0" err="1">
                <a:solidFill>
                  <a:schemeClr val="tx1"/>
                </a:solidFill>
              </a:rPr>
              <a:t>O</a:t>
            </a:r>
            <a:r>
              <a:rPr lang="en-US" sz="1400" b="1" u="none" dirty="0">
                <a:solidFill>
                  <a:schemeClr val="tx1"/>
                </a:solidFill>
              </a:rPr>
              <a:t> </a:t>
            </a:r>
            <a:r>
              <a:rPr lang="en-US" sz="1400" b="1" u="none" dirty="0" err="1">
                <a:solidFill>
                  <a:schemeClr val="tx1"/>
                </a:solidFill>
              </a:rPr>
              <a:t>O</a:t>
            </a:r>
            <a:r>
              <a:rPr lang="en-US" sz="1400" b="1" u="none" dirty="0">
                <a:solidFill>
                  <a:schemeClr val="tx1"/>
                </a:solidFill>
              </a:rPr>
              <a:t> </a:t>
            </a:r>
          </a:p>
        </p:txBody>
      </p:sp>
      <p:cxnSp>
        <p:nvCxnSpPr>
          <p:cNvPr id="11" name="Elbow Connector 10"/>
          <p:cNvCxnSpPr>
            <a:stCxn id="8" idx="2"/>
            <a:endCxn id="12" idx="2"/>
          </p:cNvCxnSpPr>
          <p:nvPr/>
        </p:nvCxnSpPr>
        <p:spPr>
          <a:xfrm rot="16200000" flipH="1">
            <a:off x="2813701" y="4623435"/>
            <a:ext cx="708660" cy="453389"/>
          </a:xfrm>
          <a:prstGeom prst="bentConnector2">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0" name="Elbow Connector 19"/>
          <p:cNvCxnSpPr>
            <a:stCxn id="9" idx="2"/>
            <a:endCxn id="14" idx="2"/>
          </p:cNvCxnSpPr>
          <p:nvPr/>
        </p:nvCxnSpPr>
        <p:spPr>
          <a:xfrm rot="16200000" flipH="1">
            <a:off x="4090052" y="4623434"/>
            <a:ext cx="703857" cy="458193"/>
          </a:xfrm>
          <a:prstGeom prst="bentConnector2">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3" name="Elbow Connector 22"/>
          <p:cNvCxnSpPr>
            <a:stCxn id="10" idx="2"/>
            <a:endCxn id="15" idx="2"/>
          </p:cNvCxnSpPr>
          <p:nvPr/>
        </p:nvCxnSpPr>
        <p:spPr>
          <a:xfrm rot="16200000" flipH="1">
            <a:off x="5343542" y="4638675"/>
            <a:ext cx="708660" cy="422910"/>
          </a:xfrm>
          <a:prstGeom prst="bentConnector2">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p:nvPr/>
        </p:nvCxnSpPr>
        <p:spPr>
          <a:xfrm>
            <a:off x="2232677" y="5357853"/>
            <a:ext cx="1162049" cy="0"/>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8" name="Straight Arrow Connector 27"/>
          <p:cNvCxnSpPr/>
          <p:nvPr/>
        </p:nvCxnSpPr>
        <p:spPr>
          <a:xfrm>
            <a:off x="3604277" y="5357853"/>
            <a:ext cx="1066800" cy="0"/>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p:nvPr/>
        </p:nvCxnSpPr>
        <p:spPr>
          <a:xfrm>
            <a:off x="4880627" y="5357853"/>
            <a:ext cx="1033503" cy="0"/>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33" name="TextBox 32"/>
              <p:cNvSpPr txBox="1"/>
              <p:nvPr/>
            </p:nvSpPr>
            <p:spPr>
              <a:xfrm>
                <a:off x="2020955" y="5350244"/>
                <a:ext cx="4555122" cy="369332"/>
              </a:xfrm>
              <a:prstGeom prst="rect">
                <a:avLst/>
              </a:prstGeom>
              <a:noFill/>
            </p:spPr>
            <p:txBody>
              <a:bodyPr wrap="square" rtlCol="0">
                <a:spAutoFit/>
              </a:bodyPr>
              <a:lstStyle/>
              <a:p>
                <a:pPr algn="ctr"/>
                <a14:m>
                  <m:oMath xmlns:m="http://schemas.openxmlformats.org/officeDocument/2006/math">
                    <m:sSub>
                      <m:sSubPr>
                        <m:ctrlPr>
                          <a:rPr lang="en-US" sz="1800" b="0" i="1" u="none" smtClean="0">
                            <a:solidFill>
                              <a:schemeClr val="tx1"/>
                            </a:solidFill>
                            <a:latin typeface="Cambria Math" charset="0"/>
                          </a:rPr>
                        </m:ctrlPr>
                      </m:sSubPr>
                      <m:e>
                        <m:r>
                          <a:rPr lang="en-US" sz="1800" b="0" i="1" u="none" smtClean="0">
                            <a:solidFill>
                              <a:schemeClr val="tx1"/>
                            </a:solidFill>
                            <a:latin typeface="Cambria Math"/>
                          </a:rPr>
                          <m:t>h</m:t>
                        </m:r>
                      </m:e>
                      <m:sub>
                        <m:r>
                          <a:rPr lang="en-US" sz="1800" b="0" i="1" u="none" smtClean="0">
                            <a:solidFill>
                              <a:schemeClr val="tx1"/>
                            </a:solidFill>
                            <a:latin typeface="Cambria Math"/>
                          </a:rPr>
                          <m:t>𝑡</m:t>
                        </m:r>
                        <m:r>
                          <a:rPr lang="en-US" sz="1800" b="0" i="1" u="none" smtClean="0">
                            <a:solidFill>
                              <a:schemeClr val="tx1"/>
                            </a:solidFill>
                            <a:latin typeface="Cambria Math"/>
                          </a:rPr>
                          <m:t>−1</m:t>
                        </m:r>
                      </m:sub>
                    </m:sSub>
                  </m:oMath>
                </a14:m>
                <a:r>
                  <a:rPr lang="en-US" sz="1800" u="none" dirty="0" smtClean="0">
                    <a:solidFill>
                      <a:schemeClr val="tx1"/>
                    </a:solidFill>
                  </a:rPr>
                  <a:t>	         </a:t>
                </a:r>
                <a14:m>
                  <m:oMath xmlns:m="http://schemas.openxmlformats.org/officeDocument/2006/math">
                    <m:sSub>
                      <m:sSubPr>
                        <m:ctrlPr>
                          <a:rPr lang="en-US" sz="1800" i="1" u="none">
                            <a:solidFill>
                              <a:schemeClr val="tx1"/>
                            </a:solidFill>
                            <a:latin typeface="Cambria Math" charset="0"/>
                          </a:rPr>
                        </m:ctrlPr>
                      </m:sSubPr>
                      <m:e>
                        <m:r>
                          <a:rPr lang="en-US" sz="1800" b="0" i="1" u="none" smtClean="0">
                            <a:solidFill>
                              <a:schemeClr val="tx1"/>
                            </a:solidFill>
                            <a:latin typeface="Cambria Math"/>
                          </a:rPr>
                          <m:t>h</m:t>
                        </m:r>
                      </m:e>
                      <m:sub>
                        <m:r>
                          <a:rPr lang="en-US" sz="1800" i="1" u="none">
                            <a:solidFill>
                              <a:schemeClr val="tx1"/>
                            </a:solidFill>
                            <a:latin typeface="Cambria Math"/>
                          </a:rPr>
                          <m:t>𝑡</m:t>
                        </m:r>
                      </m:sub>
                    </m:sSub>
                  </m:oMath>
                </a14:m>
                <a:r>
                  <a:rPr lang="en-US" sz="1800" u="none" dirty="0" smtClean="0">
                    <a:solidFill>
                      <a:schemeClr val="tx1"/>
                    </a:solidFill>
                  </a:rPr>
                  <a:t>	               </a:t>
                </a:r>
                <a14:m>
                  <m:oMath xmlns:m="http://schemas.openxmlformats.org/officeDocument/2006/math">
                    <m:sSub>
                      <m:sSubPr>
                        <m:ctrlPr>
                          <a:rPr lang="en-US" sz="1800" i="1" u="none">
                            <a:solidFill>
                              <a:schemeClr val="tx1"/>
                            </a:solidFill>
                            <a:latin typeface="Cambria Math" charset="0"/>
                          </a:rPr>
                        </m:ctrlPr>
                      </m:sSubPr>
                      <m:e>
                        <m:r>
                          <a:rPr lang="en-US" sz="1800" b="0" i="1" u="none" smtClean="0">
                            <a:solidFill>
                              <a:schemeClr val="tx1"/>
                            </a:solidFill>
                            <a:latin typeface="Cambria Math"/>
                          </a:rPr>
                          <m:t>h</m:t>
                        </m:r>
                      </m:e>
                      <m:sub>
                        <m:r>
                          <a:rPr lang="en-US" sz="1800" i="1" u="none">
                            <a:solidFill>
                              <a:schemeClr val="tx1"/>
                            </a:solidFill>
                            <a:latin typeface="Cambria Math"/>
                          </a:rPr>
                          <m:t>𝑡</m:t>
                        </m:r>
                        <m:r>
                          <a:rPr lang="en-US" sz="1800" b="0" i="1" u="none" smtClean="0">
                            <a:solidFill>
                              <a:schemeClr val="tx1"/>
                            </a:solidFill>
                            <a:latin typeface="Cambria Math"/>
                          </a:rPr>
                          <m:t>+</m:t>
                        </m:r>
                        <m:r>
                          <a:rPr lang="en-US" sz="1800" i="1" u="none">
                            <a:solidFill>
                              <a:schemeClr val="tx1"/>
                            </a:solidFill>
                            <a:latin typeface="Cambria Math"/>
                          </a:rPr>
                          <m:t>1</m:t>
                        </m:r>
                      </m:sub>
                    </m:sSub>
                  </m:oMath>
                </a14:m>
                <a:r>
                  <a:rPr lang="en-US" sz="1800" u="none" dirty="0" smtClean="0">
                    <a:solidFill>
                      <a:schemeClr val="tx1"/>
                    </a:solidFill>
                  </a:rPr>
                  <a:t> </a:t>
                </a:r>
                <a:endParaRPr lang="en-US" sz="1800" u="none" dirty="0">
                  <a:solidFill>
                    <a:schemeClr val="tx1"/>
                  </a:solidFill>
                </a:endParaRPr>
              </a:p>
            </p:txBody>
          </p:sp>
        </mc:Choice>
        <mc:Fallback xmlns="">
          <p:sp>
            <p:nvSpPr>
              <p:cNvPr id="33" name="TextBox 32"/>
              <p:cNvSpPr txBox="1">
                <a:spLocks noRot="1" noChangeAspect="1" noMove="1" noResize="1" noEditPoints="1" noAdjustHandles="1" noChangeArrowheads="1" noChangeShapeType="1" noTextEdit="1"/>
              </p:cNvSpPr>
              <p:nvPr/>
            </p:nvSpPr>
            <p:spPr>
              <a:xfrm>
                <a:off x="2020955" y="5350244"/>
                <a:ext cx="4555122" cy="369332"/>
              </a:xfrm>
              <a:prstGeom prst="rect">
                <a:avLst/>
              </a:prstGeom>
              <a:blipFill>
                <a:blip r:embed="rId5"/>
                <a:stretch>
                  <a:fillRect b="-1667"/>
                </a:stretch>
              </a:blipFill>
            </p:spPr>
            <p:txBody>
              <a:bodyPr/>
              <a:lstStyle/>
              <a:p>
                <a:r>
                  <a:rPr lang="en-US">
                    <a:noFill/>
                  </a:rPr>
                  <a:t> </a:t>
                </a:r>
              </a:p>
            </p:txBody>
          </p:sp>
        </mc:Fallback>
      </mc:AlternateContent>
      <p:cxnSp>
        <p:nvCxnSpPr>
          <p:cNvPr id="39" name="Straight Arrow Connector 38"/>
          <p:cNvCxnSpPr/>
          <p:nvPr/>
        </p:nvCxnSpPr>
        <p:spPr>
          <a:xfrm>
            <a:off x="6129297" y="5357853"/>
            <a:ext cx="1033503" cy="0"/>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7" name="Rectangle 6"/>
          <p:cNvSpPr/>
          <p:nvPr/>
        </p:nvSpPr>
        <p:spPr>
          <a:xfrm>
            <a:off x="7246951" y="5154428"/>
            <a:ext cx="1447800" cy="354331"/>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sz="1600" dirty="0" smtClean="0"/>
              <a:t>Memory layer</a:t>
            </a:r>
            <a:endParaRPr lang="en-US" sz="1600" dirty="0"/>
          </a:p>
        </p:txBody>
      </p:sp>
      <p:sp>
        <p:nvSpPr>
          <p:cNvPr id="26" name="Rectangle 25"/>
          <p:cNvSpPr/>
          <p:nvPr/>
        </p:nvSpPr>
        <p:spPr>
          <a:xfrm>
            <a:off x="7239000" y="4274648"/>
            <a:ext cx="1447800" cy="354331"/>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sz="1800" dirty="0" smtClean="0"/>
              <a:t>Input layer</a:t>
            </a:r>
            <a:endParaRPr lang="en-US" sz="1800" dirty="0"/>
          </a:p>
        </p:txBody>
      </p:sp>
    </p:spTree>
    <p:extLst>
      <p:ext uri="{BB962C8B-B14F-4D97-AF65-F5344CB8AC3E}">
        <p14:creationId xmlns:p14="http://schemas.microsoft.com/office/powerpoint/2010/main" val="2580594947"/>
      </p:ext>
    </p:extLst>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Recurrent Neural Networks </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r>
                  <a:rPr lang="en-US" dirty="0" smtClean="0"/>
                  <a:t>A popular way of formalizing it: </a:t>
                </a:r>
              </a:p>
              <a:p>
                <a:pPr marL="457200" lvl="1" indent="0">
                  <a:buNone/>
                </a:pPr>
                <a14:m>
                  <m:oMathPara xmlns:m="http://schemas.openxmlformats.org/officeDocument/2006/math">
                    <m:oMathParaPr>
                      <m:jc m:val="centerGroup"/>
                    </m:oMathParaPr>
                    <m:oMath xmlns:m="http://schemas.openxmlformats.org/officeDocument/2006/math">
                      <m:sSub>
                        <m:sSubPr>
                          <m:ctrlPr>
                            <a:rPr lang="en-US" sz="1800" i="1">
                              <a:latin typeface="Cambria Math" charset="0"/>
                            </a:rPr>
                          </m:ctrlPr>
                        </m:sSubPr>
                        <m:e>
                          <m:r>
                            <a:rPr lang="en-US" sz="1800" b="0" i="1" smtClean="0">
                              <a:latin typeface="Cambria Math"/>
                            </a:rPr>
                            <m:t>h</m:t>
                          </m:r>
                        </m:e>
                        <m:sub>
                          <m:r>
                            <a:rPr lang="en-US" sz="1800" i="1">
                              <a:latin typeface="Cambria Math"/>
                            </a:rPr>
                            <m:t>𝑡</m:t>
                          </m:r>
                        </m:sub>
                      </m:sSub>
                      <m:r>
                        <a:rPr lang="en-US" sz="1800" b="0" i="1" smtClean="0">
                          <a:latin typeface="Cambria Math"/>
                        </a:rPr>
                        <m:t>=</m:t>
                      </m:r>
                      <m:r>
                        <a:rPr lang="en-US" sz="1800" b="0" i="1" smtClean="0">
                          <a:latin typeface="Cambria Math"/>
                        </a:rPr>
                        <m:t>𝑓</m:t>
                      </m:r>
                      <m:r>
                        <a:rPr lang="en-US" sz="1800" b="0" i="1" smtClean="0">
                          <a:latin typeface="Cambria Math"/>
                        </a:rPr>
                        <m:t>(</m:t>
                      </m:r>
                      <m:sSub>
                        <m:sSubPr>
                          <m:ctrlPr>
                            <a:rPr lang="en-US" sz="1800" b="0" i="1" smtClean="0">
                              <a:latin typeface="Cambria Math" charset="0"/>
                            </a:rPr>
                          </m:ctrlPr>
                        </m:sSubPr>
                        <m:e>
                          <m:r>
                            <a:rPr lang="en-US" sz="1800" b="0" i="1" smtClean="0">
                              <a:latin typeface="Cambria Math"/>
                            </a:rPr>
                            <m:t>𝑊</m:t>
                          </m:r>
                        </m:e>
                        <m:sub>
                          <m:r>
                            <a:rPr lang="en-US" sz="1800" b="0" i="1" smtClean="0">
                              <a:latin typeface="Cambria Math"/>
                            </a:rPr>
                            <m:t>h</m:t>
                          </m:r>
                        </m:sub>
                      </m:sSub>
                      <m:sSub>
                        <m:sSubPr>
                          <m:ctrlPr>
                            <a:rPr lang="en-US" sz="1800" b="0" i="1" smtClean="0">
                              <a:latin typeface="Cambria Math" charset="0"/>
                            </a:rPr>
                          </m:ctrlPr>
                        </m:sSubPr>
                        <m:e>
                          <m:r>
                            <a:rPr lang="en-US" sz="1800" b="0" i="1" smtClean="0">
                              <a:latin typeface="Cambria Math"/>
                            </a:rPr>
                            <m:t>h</m:t>
                          </m:r>
                        </m:e>
                        <m:sub>
                          <m:r>
                            <a:rPr lang="en-US" sz="1800" b="0" i="1" smtClean="0">
                              <a:latin typeface="Cambria Math"/>
                            </a:rPr>
                            <m:t>𝑡</m:t>
                          </m:r>
                          <m:r>
                            <a:rPr lang="en-US" sz="1800" b="0" i="1" smtClean="0">
                              <a:latin typeface="Cambria Math"/>
                            </a:rPr>
                            <m:t>−1</m:t>
                          </m:r>
                        </m:sub>
                      </m:sSub>
                      <m:r>
                        <a:rPr lang="en-US" sz="1800" b="0" i="1" smtClean="0">
                          <a:latin typeface="Cambria Math"/>
                        </a:rPr>
                        <m:t>+</m:t>
                      </m:r>
                      <m:sSub>
                        <m:sSubPr>
                          <m:ctrlPr>
                            <a:rPr lang="en-US" sz="1800" b="0" i="1" smtClean="0">
                              <a:latin typeface="Cambria Math" charset="0"/>
                            </a:rPr>
                          </m:ctrlPr>
                        </m:sSubPr>
                        <m:e>
                          <m:r>
                            <a:rPr lang="en-US" sz="1800" b="0" i="1" smtClean="0">
                              <a:latin typeface="Cambria Math"/>
                            </a:rPr>
                            <m:t>𝑊</m:t>
                          </m:r>
                        </m:e>
                        <m:sub>
                          <m:r>
                            <a:rPr lang="en-US" sz="1800" b="0" i="1" smtClean="0">
                              <a:latin typeface="Cambria Math"/>
                            </a:rPr>
                            <m:t>𝑖</m:t>
                          </m:r>
                        </m:sub>
                      </m:sSub>
                      <m:sSub>
                        <m:sSubPr>
                          <m:ctrlPr>
                            <a:rPr lang="en-US" sz="1800" b="0" i="1" smtClean="0">
                              <a:latin typeface="Cambria Math" charset="0"/>
                            </a:rPr>
                          </m:ctrlPr>
                        </m:sSubPr>
                        <m:e>
                          <m:r>
                            <a:rPr lang="en-US" sz="1800" b="0" i="1" smtClean="0">
                              <a:latin typeface="Cambria Math"/>
                            </a:rPr>
                            <m:t>𝑥</m:t>
                          </m:r>
                        </m:e>
                        <m:sub>
                          <m:r>
                            <a:rPr lang="en-US" sz="1800" b="0" i="1" smtClean="0">
                              <a:latin typeface="Cambria Math"/>
                            </a:rPr>
                            <m:t>𝑡</m:t>
                          </m:r>
                        </m:sub>
                      </m:sSub>
                      <m:r>
                        <a:rPr lang="en-US" sz="1800" b="0" i="1" smtClean="0">
                          <a:latin typeface="Cambria Math"/>
                        </a:rPr>
                        <m:t>)</m:t>
                      </m:r>
                    </m:oMath>
                  </m:oMathPara>
                </a14:m>
                <a:endParaRPr lang="en-US" sz="1800" dirty="0" smtClean="0"/>
              </a:p>
              <a:p>
                <a:pPr lvl="1"/>
                <a:r>
                  <a:rPr lang="en-US" sz="1800" dirty="0" smtClean="0"/>
                  <a:t>Where </a:t>
                </a:r>
                <a14:m>
                  <m:oMath xmlns:m="http://schemas.openxmlformats.org/officeDocument/2006/math">
                    <m:r>
                      <a:rPr lang="en-US" sz="1800" i="1">
                        <a:latin typeface="Cambria Math"/>
                      </a:rPr>
                      <m:t>𝑓</m:t>
                    </m:r>
                  </m:oMath>
                </a14:m>
                <a:r>
                  <a:rPr lang="en-US" sz="1800" dirty="0" smtClean="0"/>
                  <a:t> is a nonlinear, differentiable (why?) function. </a:t>
                </a:r>
                <a:endParaRPr lang="en-US" dirty="0" smtClean="0"/>
              </a:p>
              <a:p>
                <a:r>
                  <a:rPr lang="en-US" dirty="0" smtClean="0"/>
                  <a:t>Outputs?</a:t>
                </a:r>
              </a:p>
              <a:p>
                <a:pPr lvl="1"/>
                <a:r>
                  <a:rPr lang="en-US" dirty="0" smtClean="0"/>
                  <a:t>Many options; depending on problem and computational resource</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1524000" y="1371600"/>
                <a:ext cx="7391400" cy="4525963"/>
              </a:xfrm>
              <a:blipFill rotWithShape="1">
                <a:blip r:embed="rId2"/>
                <a:stretch>
                  <a:fillRect t="-1078"/>
                </a:stretch>
              </a:blipFill>
            </p:spPr>
            <p:txBody>
              <a:bodyPr/>
              <a:lstStyle/>
              <a:p>
                <a:r>
                  <a:rPr lang="en-US">
                    <a:noFill/>
                  </a:rPr>
                  <a:t> </a:t>
                </a:r>
              </a:p>
            </p:txBody>
          </p:sp>
        </mc:Fallback>
      </mc:AlternateContent>
      <p:sp>
        <p:nvSpPr>
          <p:cNvPr id="5" name="Slide Number Placeholder 4"/>
          <p:cNvSpPr>
            <a:spLocks noGrp="1"/>
          </p:cNvSpPr>
          <p:nvPr>
            <p:ph type="sldNum" sz="quarter" idx="4294967295"/>
          </p:nvPr>
        </p:nvSpPr>
        <p:spPr>
          <a:xfrm>
            <a:off x="7010400" y="6356350"/>
            <a:ext cx="2133600" cy="365125"/>
          </a:xfrm>
        </p:spPr>
        <p:txBody>
          <a:bodyPr/>
          <a:lstStyle/>
          <a:p>
            <a:fld id="{FA6F6034-1516-478C-9756-BC6A8296D6DE}" type="slidenum">
              <a:rPr lang="en-US" smtClean="0"/>
              <a:pPr/>
              <a:t>92</a:t>
            </a:fld>
            <a:endParaRPr lang="en-US" dirty="0"/>
          </a:p>
        </p:txBody>
      </p:sp>
      <p:sp>
        <p:nvSpPr>
          <p:cNvPr id="21" name="Rectangle 20"/>
          <p:cNvSpPr/>
          <p:nvPr/>
        </p:nvSpPr>
        <p:spPr>
          <a:xfrm>
            <a:off x="2430797" y="4286250"/>
            <a:ext cx="1021080" cy="209550"/>
          </a:xfrm>
          <a:prstGeom prst="rect">
            <a:avLst/>
          </a:prstGeom>
          <a:solidFill>
            <a:srgbClr val="92D050"/>
          </a:solidFill>
          <a:ln>
            <a:solidFill>
              <a:schemeClr val="accent3"/>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sz="1400" b="1" u="none" dirty="0" smtClean="0">
                <a:solidFill>
                  <a:schemeClr val="tx1"/>
                </a:solidFill>
              </a:rPr>
              <a:t>O </a:t>
            </a:r>
            <a:r>
              <a:rPr lang="en-US" sz="1400" b="1" u="none" dirty="0" err="1">
                <a:solidFill>
                  <a:schemeClr val="tx1"/>
                </a:solidFill>
              </a:rPr>
              <a:t>O</a:t>
            </a:r>
            <a:r>
              <a:rPr lang="en-US" sz="1400" b="1" u="none" dirty="0">
                <a:solidFill>
                  <a:schemeClr val="tx1"/>
                </a:solidFill>
              </a:rPr>
              <a:t> </a:t>
            </a:r>
            <a:r>
              <a:rPr lang="en-US" sz="1400" b="1" u="none" dirty="0" err="1">
                <a:solidFill>
                  <a:schemeClr val="tx1"/>
                </a:solidFill>
              </a:rPr>
              <a:t>O</a:t>
            </a:r>
            <a:r>
              <a:rPr lang="en-US" sz="1400" b="1" u="none" dirty="0">
                <a:solidFill>
                  <a:schemeClr val="tx1"/>
                </a:solidFill>
              </a:rPr>
              <a:t> </a:t>
            </a:r>
            <a:r>
              <a:rPr lang="en-US" sz="1400" b="1" u="none" dirty="0" err="1">
                <a:solidFill>
                  <a:schemeClr val="tx1"/>
                </a:solidFill>
              </a:rPr>
              <a:t>O</a:t>
            </a:r>
            <a:r>
              <a:rPr lang="en-US" sz="1400" b="1" u="none" dirty="0">
                <a:solidFill>
                  <a:schemeClr val="tx1"/>
                </a:solidFill>
              </a:rPr>
              <a:t> </a:t>
            </a:r>
            <a:r>
              <a:rPr lang="en-US" sz="1400" b="1" u="none" dirty="0" err="1">
                <a:solidFill>
                  <a:schemeClr val="tx1"/>
                </a:solidFill>
              </a:rPr>
              <a:t>O</a:t>
            </a:r>
            <a:r>
              <a:rPr lang="en-US" sz="1400" b="1" u="none" dirty="0">
                <a:solidFill>
                  <a:schemeClr val="tx1"/>
                </a:solidFill>
              </a:rPr>
              <a:t> </a:t>
            </a:r>
          </a:p>
        </p:txBody>
      </p:sp>
      <p:sp>
        <p:nvSpPr>
          <p:cNvPr id="22" name="Rectangle 21"/>
          <p:cNvSpPr/>
          <p:nvPr/>
        </p:nvSpPr>
        <p:spPr>
          <a:xfrm>
            <a:off x="3702344" y="4291053"/>
            <a:ext cx="1021080" cy="209550"/>
          </a:xfrm>
          <a:prstGeom prst="rect">
            <a:avLst/>
          </a:prstGeom>
          <a:solidFill>
            <a:srgbClr val="92D050"/>
          </a:solidFill>
          <a:ln>
            <a:solidFill>
              <a:schemeClr val="accent3"/>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sz="1400" b="1" u="none" dirty="0" smtClean="0">
                <a:solidFill>
                  <a:schemeClr val="tx1"/>
                </a:solidFill>
              </a:rPr>
              <a:t>O </a:t>
            </a:r>
            <a:r>
              <a:rPr lang="en-US" sz="1400" b="1" u="none" dirty="0" err="1">
                <a:solidFill>
                  <a:schemeClr val="tx1"/>
                </a:solidFill>
              </a:rPr>
              <a:t>O</a:t>
            </a:r>
            <a:r>
              <a:rPr lang="en-US" sz="1400" b="1" u="none" dirty="0">
                <a:solidFill>
                  <a:schemeClr val="tx1"/>
                </a:solidFill>
              </a:rPr>
              <a:t> </a:t>
            </a:r>
            <a:r>
              <a:rPr lang="en-US" sz="1400" b="1" u="none" dirty="0" err="1">
                <a:solidFill>
                  <a:schemeClr val="tx1"/>
                </a:solidFill>
              </a:rPr>
              <a:t>O</a:t>
            </a:r>
            <a:r>
              <a:rPr lang="en-US" sz="1400" b="1" u="none" dirty="0">
                <a:solidFill>
                  <a:schemeClr val="tx1"/>
                </a:solidFill>
              </a:rPr>
              <a:t> </a:t>
            </a:r>
            <a:r>
              <a:rPr lang="en-US" sz="1400" b="1" u="none" dirty="0" err="1">
                <a:solidFill>
                  <a:schemeClr val="tx1"/>
                </a:solidFill>
              </a:rPr>
              <a:t>O</a:t>
            </a:r>
            <a:r>
              <a:rPr lang="en-US" sz="1400" b="1" u="none" dirty="0">
                <a:solidFill>
                  <a:schemeClr val="tx1"/>
                </a:solidFill>
              </a:rPr>
              <a:t> </a:t>
            </a:r>
            <a:r>
              <a:rPr lang="en-US" sz="1400" b="1" u="none" dirty="0" err="1">
                <a:solidFill>
                  <a:schemeClr val="tx1"/>
                </a:solidFill>
              </a:rPr>
              <a:t>O</a:t>
            </a:r>
            <a:r>
              <a:rPr lang="en-US" sz="1400" b="1" u="none" dirty="0">
                <a:solidFill>
                  <a:schemeClr val="tx1"/>
                </a:solidFill>
              </a:rPr>
              <a:t> </a:t>
            </a:r>
          </a:p>
        </p:txBody>
      </p:sp>
      <p:sp>
        <p:nvSpPr>
          <p:cNvPr id="24" name="Rectangle 23"/>
          <p:cNvSpPr/>
          <p:nvPr/>
        </p:nvSpPr>
        <p:spPr>
          <a:xfrm>
            <a:off x="4975877" y="4286250"/>
            <a:ext cx="1021080" cy="209550"/>
          </a:xfrm>
          <a:prstGeom prst="rect">
            <a:avLst/>
          </a:prstGeom>
          <a:solidFill>
            <a:srgbClr val="92D050"/>
          </a:solidFill>
          <a:ln>
            <a:solidFill>
              <a:schemeClr val="accent3"/>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sz="1400" b="1" u="none" dirty="0" smtClean="0">
                <a:solidFill>
                  <a:schemeClr val="tx1"/>
                </a:solidFill>
              </a:rPr>
              <a:t>O </a:t>
            </a:r>
            <a:r>
              <a:rPr lang="en-US" sz="1400" b="1" u="none" dirty="0" err="1">
                <a:solidFill>
                  <a:schemeClr val="tx1"/>
                </a:solidFill>
              </a:rPr>
              <a:t>O</a:t>
            </a:r>
            <a:r>
              <a:rPr lang="en-US" sz="1400" b="1" u="none" dirty="0">
                <a:solidFill>
                  <a:schemeClr val="tx1"/>
                </a:solidFill>
              </a:rPr>
              <a:t> </a:t>
            </a:r>
            <a:r>
              <a:rPr lang="en-US" sz="1400" b="1" u="none" dirty="0" err="1">
                <a:solidFill>
                  <a:schemeClr val="tx1"/>
                </a:solidFill>
              </a:rPr>
              <a:t>O</a:t>
            </a:r>
            <a:r>
              <a:rPr lang="en-US" sz="1400" b="1" u="none" dirty="0">
                <a:solidFill>
                  <a:schemeClr val="tx1"/>
                </a:solidFill>
              </a:rPr>
              <a:t> </a:t>
            </a:r>
            <a:r>
              <a:rPr lang="en-US" sz="1400" b="1" u="none" dirty="0" err="1">
                <a:solidFill>
                  <a:schemeClr val="tx1"/>
                </a:solidFill>
              </a:rPr>
              <a:t>O</a:t>
            </a:r>
            <a:r>
              <a:rPr lang="en-US" sz="1400" b="1" u="none" dirty="0">
                <a:solidFill>
                  <a:schemeClr val="tx1"/>
                </a:solidFill>
              </a:rPr>
              <a:t> </a:t>
            </a:r>
            <a:r>
              <a:rPr lang="en-US" sz="1400" b="1" u="none" dirty="0" err="1">
                <a:solidFill>
                  <a:schemeClr val="tx1"/>
                </a:solidFill>
              </a:rPr>
              <a:t>O</a:t>
            </a:r>
            <a:r>
              <a:rPr lang="en-US" sz="1400" b="1" u="none" dirty="0">
                <a:solidFill>
                  <a:schemeClr val="tx1"/>
                </a:solidFill>
              </a:rPr>
              <a:t> </a:t>
            </a:r>
          </a:p>
        </p:txBody>
      </p:sp>
      <mc:AlternateContent xmlns:mc="http://schemas.openxmlformats.org/markup-compatibility/2006" xmlns:a14="http://schemas.microsoft.com/office/drawing/2010/main">
        <mc:Choice Requires="a14">
          <p:sp>
            <p:nvSpPr>
              <p:cNvPr id="26" name="TextBox 25"/>
              <p:cNvSpPr txBox="1"/>
              <p:nvPr/>
            </p:nvSpPr>
            <p:spPr>
              <a:xfrm>
                <a:off x="1981200" y="3886200"/>
                <a:ext cx="4555122" cy="400110"/>
              </a:xfrm>
              <a:prstGeom prst="rect">
                <a:avLst/>
              </a:prstGeom>
              <a:noFill/>
            </p:spPr>
            <p:txBody>
              <a:bodyPr wrap="square" rtlCol="0">
                <a:spAutoFit/>
              </a:bodyPr>
              <a:lstStyle/>
              <a:p>
                <a:pPr algn="ctr"/>
                <a14:m>
                  <m:oMath xmlns:m="http://schemas.openxmlformats.org/officeDocument/2006/math">
                    <m:sSub>
                      <m:sSubPr>
                        <m:ctrlPr>
                          <a:rPr lang="en-US" sz="2000" b="0" i="1" u="none" smtClean="0">
                            <a:solidFill>
                              <a:schemeClr val="tx1"/>
                            </a:solidFill>
                            <a:latin typeface="Cambria Math" charset="0"/>
                          </a:rPr>
                        </m:ctrlPr>
                      </m:sSubPr>
                      <m:e>
                        <m:r>
                          <a:rPr lang="en-US" sz="2000" b="0" i="1" u="none" smtClean="0">
                            <a:solidFill>
                              <a:schemeClr val="tx1"/>
                            </a:solidFill>
                            <a:latin typeface="Cambria Math"/>
                          </a:rPr>
                          <m:t>𝑥</m:t>
                        </m:r>
                      </m:e>
                      <m:sub>
                        <m:r>
                          <a:rPr lang="en-US" sz="2000" b="0" i="1" u="none" smtClean="0">
                            <a:solidFill>
                              <a:schemeClr val="tx1"/>
                            </a:solidFill>
                            <a:latin typeface="Cambria Math"/>
                          </a:rPr>
                          <m:t>𝑡</m:t>
                        </m:r>
                        <m:r>
                          <a:rPr lang="en-US" sz="2000" b="0" i="1" u="none" smtClean="0">
                            <a:solidFill>
                              <a:schemeClr val="tx1"/>
                            </a:solidFill>
                            <a:latin typeface="Cambria Math"/>
                          </a:rPr>
                          <m:t>−1</m:t>
                        </m:r>
                      </m:sub>
                    </m:sSub>
                  </m:oMath>
                </a14:m>
                <a:r>
                  <a:rPr lang="en-US" sz="2000" u="none" dirty="0" smtClean="0">
                    <a:solidFill>
                      <a:schemeClr val="tx1"/>
                    </a:solidFill>
                  </a:rPr>
                  <a:t>	       </a:t>
                </a:r>
                <a14:m>
                  <m:oMath xmlns:m="http://schemas.openxmlformats.org/officeDocument/2006/math">
                    <m:sSub>
                      <m:sSubPr>
                        <m:ctrlPr>
                          <a:rPr lang="en-US" sz="2000" i="1" u="none">
                            <a:solidFill>
                              <a:schemeClr val="tx1"/>
                            </a:solidFill>
                            <a:latin typeface="Cambria Math" charset="0"/>
                          </a:rPr>
                        </m:ctrlPr>
                      </m:sSubPr>
                      <m:e>
                        <m:r>
                          <a:rPr lang="en-US" sz="2000" i="1" u="none">
                            <a:solidFill>
                              <a:schemeClr val="tx1"/>
                            </a:solidFill>
                            <a:latin typeface="Cambria Math"/>
                          </a:rPr>
                          <m:t>𝑥</m:t>
                        </m:r>
                      </m:e>
                      <m:sub>
                        <m:r>
                          <a:rPr lang="en-US" sz="2000" i="1" u="none">
                            <a:solidFill>
                              <a:schemeClr val="tx1"/>
                            </a:solidFill>
                            <a:latin typeface="Cambria Math"/>
                          </a:rPr>
                          <m:t>𝑡</m:t>
                        </m:r>
                      </m:sub>
                    </m:sSub>
                  </m:oMath>
                </a14:m>
                <a:r>
                  <a:rPr lang="en-US" sz="2000" u="none" dirty="0" smtClean="0">
                    <a:solidFill>
                      <a:schemeClr val="tx1"/>
                    </a:solidFill>
                  </a:rPr>
                  <a:t>	            </a:t>
                </a:r>
                <a14:m>
                  <m:oMath xmlns:m="http://schemas.openxmlformats.org/officeDocument/2006/math">
                    <m:sSub>
                      <m:sSubPr>
                        <m:ctrlPr>
                          <a:rPr lang="en-US" sz="2000" i="1" u="none">
                            <a:solidFill>
                              <a:schemeClr val="tx1"/>
                            </a:solidFill>
                            <a:latin typeface="Cambria Math" charset="0"/>
                          </a:rPr>
                        </m:ctrlPr>
                      </m:sSubPr>
                      <m:e>
                        <m:r>
                          <a:rPr lang="en-US" sz="2000" i="1" u="none">
                            <a:solidFill>
                              <a:schemeClr val="tx1"/>
                            </a:solidFill>
                            <a:latin typeface="Cambria Math"/>
                          </a:rPr>
                          <m:t>𝑥</m:t>
                        </m:r>
                      </m:e>
                      <m:sub>
                        <m:r>
                          <a:rPr lang="en-US" sz="2000" i="1" u="none">
                            <a:solidFill>
                              <a:schemeClr val="tx1"/>
                            </a:solidFill>
                            <a:latin typeface="Cambria Math"/>
                          </a:rPr>
                          <m:t>𝑡</m:t>
                        </m:r>
                        <m:r>
                          <a:rPr lang="en-US" sz="2000" b="0" i="1" u="none" smtClean="0">
                            <a:solidFill>
                              <a:schemeClr val="tx1"/>
                            </a:solidFill>
                            <a:latin typeface="Cambria Math"/>
                          </a:rPr>
                          <m:t>+</m:t>
                        </m:r>
                        <m:r>
                          <a:rPr lang="en-US" sz="2000" i="1" u="none">
                            <a:solidFill>
                              <a:schemeClr val="tx1"/>
                            </a:solidFill>
                            <a:latin typeface="Cambria Math"/>
                          </a:rPr>
                          <m:t>1</m:t>
                        </m:r>
                      </m:sub>
                    </m:sSub>
                  </m:oMath>
                </a14:m>
                <a:r>
                  <a:rPr lang="en-US" sz="2000" u="none" dirty="0" smtClean="0">
                    <a:solidFill>
                      <a:schemeClr val="tx1"/>
                    </a:solidFill>
                  </a:rPr>
                  <a:t> </a:t>
                </a:r>
                <a:endParaRPr lang="en-US" sz="2000" u="none" dirty="0">
                  <a:solidFill>
                    <a:schemeClr val="tx1"/>
                  </a:solidFill>
                </a:endParaRPr>
              </a:p>
            </p:txBody>
          </p:sp>
        </mc:Choice>
        <mc:Fallback xmlns="">
          <p:sp>
            <p:nvSpPr>
              <p:cNvPr id="26" name="TextBox 25"/>
              <p:cNvSpPr txBox="1">
                <a:spLocks noRot="1" noChangeAspect="1" noMove="1" noResize="1" noEditPoints="1" noAdjustHandles="1" noChangeArrowheads="1" noChangeShapeType="1" noTextEdit="1"/>
              </p:cNvSpPr>
              <p:nvPr/>
            </p:nvSpPr>
            <p:spPr>
              <a:xfrm>
                <a:off x="1981200" y="3886200"/>
                <a:ext cx="4555122" cy="400110"/>
              </a:xfrm>
              <a:prstGeom prst="rect">
                <a:avLst/>
              </a:prstGeom>
              <a:blipFill>
                <a:blip r:embed="rId3"/>
                <a:stretch>
                  <a:fillRect b="-3077"/>
                </a:stretch>
              </a:blipFill>
            </p:spPr>
            <p:txBody>
              <a:bodyPr/>
              <a:lstStyle/>
              <a:p>
                <a:r>
                  <a:rPr lang="en-US">
                    <a:noFill/>
                  </a:rPr>
                  <a:t> </a:t>
                </a:r>
              </a:p>
            </p:txBody>
          </p:sp>
        </mc:Fallback>
      </mc:AlternateContent>
      <p:sp>
        <p:nvSpPr>
          <p:cNvPr id="27" name="Rectangle 26"/>
          <p:cNvSpPr/>
          <p:nvPr/>
        </p:nvSpPr>
        <p:spPr>
          <a:xfrm rot="5400000">
            <a:off x="2988961" y="5099685"/>
            <a:ext cx="1021080" cy="209550"/>
          </a:xfrm>
          <a:prstGeom prst="rect">
            <a:avLst/>
          </a:prstGeom>
          <a:solidFill>
            <a:srgbClr val="FFC000"/>
          </a:solidFill>
          <a:ln>
            <a:solidFill>
              <a:schemeClr val="accent3"/>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sz="1400" b="1" u="none" dirty="0" smtClean="0">
                <a:solidFill>
                  <a:schemeClr val="tx1"/>
                </a:solidFill>
              </a:rPr>
              <a:t>O </a:t>
            </a:r>
            <a:r>
              <a:rPr lang="en-US" sz="1400" b="1" u="none" dirty="0" err="1">
                <a:solidFill>
                  <a:schemeClr val="tx1"/>
                </a:solidFill>
              </a:rPr>
              <a:t>O</a:t>
            </a:r>
            <a:r>
              <a:rPr lang="en-US" sz="1400" b="1" u="none" dirty="0">
                <a:solidFill>
                  <a:schemeClr val="tx1"/>
                </a:solidFill>
              </a:rPr>
              <a:t> </a:t>
            </a:r>
            <a:r>
              <a:rPr lang="en-US" sz="1400" b="1" u="none" dirty="0" err="1">
                <a:solidFill>
                  <a:schemeClr val="tx1"/>
                </a:solidFill>
              </a:rPr>
              <a:t>O</a:t>
            </a:r>
            <a:r>
              <a:rPr lang="en-US" sz="1400" b="1" u="none" dirty="0">
                <a:solidFill>
                  <a:schemeClr val="tx1"/>
                </a:solidFill>
              </a:rPr>
              <a:t> </a:t>
            </a:r>
            <a:r>
              <a:rPr lang="en-US" sz="1400" b="1" u="none" dirty="0" err="1">
                <a:solidFill>
                  <a:schemeClr val="tx1"/>
                </a:solidFill>
              </a:rPr>
              <a:t>O</a:t>
            </a:r>
            <a:r>
              <a:rPr lang="en-US" sz="1400" b="1" u="none" dirty="0">
                <a:solidFill>
                  <a:schemeClr val="tx1"/>
                </a:solidFill>
              </a:rPr>
              <a:t> </a:t>
            </a:r>
            <a:r>
              <a:rPr lang="en-US" sz="1400" b="1" u="none" dirty="0" err="1">
                <a:solidFill>
                  <a:schemeClr val="tx1"/>
                </a:solidFill>
              </a:rPr>
              <a:t>O</a:t>
            </a:r>
            <a:r>
              <a:rPr lang="en-US" sz="1400" b="1" u="none" dirty="0">
                <a:solidFill>
                  <a:schemeClr val="tx1"/>
                </a:solidFill>
              </a:rPr>
              <a:t> </a:t>
            </a:r>
          </a:p>
        </p:txBody>
      </p:sp>
      <p:sp>
        <p:nvSpPr>
          <p:cNvPr id="29" name="Rectangle 28"/>
          <p:cNvSpPr/>
          <p:nvPr/>
        </p:nvSpPr>
        <p:spPr>
          <a:xfrm rot="5400000">
            <a:off x="4265312" y="5099685"/>
            <a:ext cx="1021080" cy="209550"/>
          </a:xfrm>
          <a:prstGeom prst="rect">
            <a:avLst/>
          </a:prstGeom>
          <a:solidFill>
            <a:srgbClr val="FFC000"/>
          </a:solidFill>
          <a:ln>
            <a:solidFill>
              <a:schemeClr val="accent3"/>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sz="1400" b="1" u="none" dirty="0" smtClean="0">
                <a:solidFill>
                  <a:schemeClr val="tx1"/>
                </a:solidFill>
              </a:rPr>
              <a:t>O </a:t>
            </a:r>
            <a:r>
              <a:rPr lang="en-US" sz="1400" b="1" u="none" dirty="0" err="1">
                <a:solidFill>
                  <a:schemeClr val="tx1"/>
                </a:solidFill>
              </a:rPr>
              <a:t>O</a:t>
            </a:r>
            <a:r>
              <a:rPr lang="en-US" sz="1400" b="1" u="none" dirty="0">
                <a:solidFill>
                  <a:schemeClr val="tx1"/>
                </a:solidFill>
              </a:rPr>
              <a:t> </a:t>
            </a:r>
            <a:r>
              <a:rPr lang="en-US" sz="1400" b="1" u="none" dirty="0" err="1">
                <a:solidFill>
                  <a:schemeClr val="tx1"/>
                </a:solidFill>
              </a:rPr>
              <a:t>O</a:t>
            </a:r>
            <a:r>
              <a:rPr lang="en-US" sz="1400" b="1" u="none" dirty="0">
                <a:solidFill>
                  <a:schemeClr val="tx1"/>
                </a:solidFill>
              </a:rPr>
              <a:t> </a:t>
            </a:r>
            <a:r>
              <a:rPr lang="en-US" sz="1400" b="1" u="none" dirty="0" err="1">
                <a:solidFill>
                  <a:schemeClr val="tx1"/>
                </a:solidFill>
              </a:rPr>
              <a:t>O</a:t>
            </a:r>
            <a:r>
              <a:rPr lang="en-US" sz="1400" b="1" u="none" dirty="0">
                <a:solidFill>
                  <a:schemeClr val="tx1"/>
                </a:solidFill>
              </a:rPr>
              <a:t> </a:t>
            </a:r>
            <a:r>
              <a:rPr lang="en-US" sz="1400" b="1" u="none" dirty="0" err="1">
                <a:solidFill>
                  <a:schemeClr val="tx1"/>
                </a:solidFill>
              </a:rPr>
              <a:t>O</a:t>
            </a:r>
            <a:r>
              <a:rPr lang="en-US" sz="1400" b="1" u="none" dirty="0">
                <a:solidFill>
                  <a:schemeClr val="tx1"/>
                </a:solidFill>
              </a:rPr>
              <a:t> </a:t>
            </a:r>
          </a:p>
        </p:txBody>
      </p:sp>
      <p:sp>
        <p:nvSpPr>
          <p:cNvPr id="31" name="Rectangle 30"/>
          <p:cNvSpPr/>
          <p:nvPr/>
        </p:nvSpPr>
        <p:spPr>
          <a:xfrm rot="5400000">
            <a:off x="5503562" y="5099685"/>
            <a:ext cx="1021080" cy="209550"/>
          </a:xfrm>
          <a:prstGeom prst="rect">
            <a:avLst/>
          </a:prstGeom>
          <a:solidFill>
            <a:srgbClr val="FFC000"/>
          </a:solidFill>
          <a:ln>
            <a:solidFill>
              <a:schemeClr val="accent3"/>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sz="1400" b="1" u="none" dirty="0" smtClean="0">
                <a:solidFill>
                  <a:schemeClr val="tx1"/>
                </a:solidFill>
              </a:rPr>
              <a:t>O </a:t>
            </a:r>
            <a:r>
              <a:rPr lang="en-US" sz="1400" b="1" u="none" dirty="0" err="1">
                <a:solidFill>
                  <a:schemeClr val="tx1"/>
                </a:solidFill>
              </a:rPr>
              <a:t>O</a:t>
            </a:r>
            <a:r>
              <a:rPr lang="en-US" sz="1400" b="1" u="none" dirty="0">
                <a:solidFill>
                  <a:schemeClr val="tx1"/>
                </a:solidFill>
              </a:rPr>
              <a:t> </a:t>
            </a:r>
            <a:r>
              <a:rPr lang="en-US" sz="1400" b="1" u="none" dirty="0" err="1">
                <a:solidFill>
                  <a:schemeClr val="tx1"/>
                </a:solidFill>
              </a:rPr>
              <a:t>O</a:t>
            </a:r>
            <a:r>
              <a:rPr lang="en-US" sz="1400" b="1" u="none" dirty="0">
                <a:solidFill>
                  <a:schemeClr val="tx1"/>
                </a:solidFill>
              </a:rPr>
              <a:t> </a:t>
            </a:r>
            <a:r>
              <a:rPr lang="en-US" sz="1400" b="1" u="none" dirty="0" err="1">
                <a:solidFill>
                  <a:schemeClr val="tx1"/>
                </a:solidFill>
              </a:rPr>
              <a:t>O</a:t>
            </a:r>
            <a:r>
              <a:rPr lang="en-US" sz="1400" b="1" u="none" dirty="0">
                <a:solidFill>
                  <a:schemeClr val="tx1"/>
                </a:solidFill>
              </a:rPr>
              <a:t> </a:t>
            </a:r>
            <a:r>
              <a:rPr lang="en-US" sz="1400" b="1" u="none" dirty="0" err="1">
                <a:solidFill>
                  <a:schemeClr val="tx1"/>
                </a:solidFill>
              </a:rPr>
              <a:t>O</a:t>
            </a:r>
            <a:r>
              <a:rPr lang="en-US" sz="1400" b="1" u="none" dirty="0">
                <a:solidFill>
                  <a:schemeClr val="tx1"/>
                </a:solidFill>
              </a:rPr>
              <a:t> </a:t>
            </a:r>
          </a:p>
        </p:txBody>
      </p:sp>
      <p:cxnSp>
        <p:nvCxnSpPr>
          <p:cNvPr id="32" name="Elbow Connector 31"/>
          <p:cNvCxnSpPr>
            <a:stCxn id="21" idx="2"/>
            <a:endCxn id="27" idx="2"/>
          </p:cNvCxnSpPr>
          <p:nvPr/>
        </p:nvCxnSpPr>
        <p:spPr>
          <a:xfrm rot="16200000" flipH="1">
            <a:off x="2813701" y="4623435"/>
            <a:ext cx="708660" cy="453389"/>
          </a:xfrm>
          <a:prstGeom prst="bentConnector2">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4" name="Elbow Connector 33"/>
          <p:cNvCxnSpPr>
            <a:stCxn id="22" idx="2"/>
            <a:endCxn id="29" idx="2"/>
          </p:cNvCxnSpPr>
          <p:nvPr/>
        </p:nvCxnSpPr>
        <p:spPr>
          <a:xfrm rot="16200000" flipH="1">
            <a:off x="4090052" y="4623434"/>
            <a:ext cx="703857" cy="458193"/>
          </a:xfrm>
          <a:prstGeom prst="bentConnector2">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5" name="Elbow Connector 34"/>
          <p:cNvCxnSpPr>
            <a:stCxn id="24" idx="2"/>
            <a:endCxn id="31" idx="2"/>
          </p:cNvCxnSpPr>
          <p:nvPr/>
        </p:nvCxnSpPr>
        <p:spPr>
          <a:xfrm rot="16200000" flipH="1">
            <a:off x="5343542" y="4638675"/>
            <a:ext cx="708660" cy="422910"/>
          </a:xfrm>
          <a:prstGeom prst="bentConnector2">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6" name="Straight Arrow Connector 35"/>
          <p:cNvCxnSpPr/>
          <p:nvPr/>
        </p:nvCxnSpPr>
        <p:spPr>
          <a:xfrm>
            <a:off x="2232677" y="5357853"/>
            <a:ext cx="1162049" cy="0"/>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7" name="Straight Arrow Connector 36"/>
          <p:cNvCxnSpPr/>
          <p:nvPr/>
        </p:nvCxnSpPr>
        <p:spPr>
          <a:xfrm>
            <a:off x="3604277" y="5357853"/>
            <a:ext cx="1066800" cy="0"/>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8" name="Straight Arrow Connector 37"/>
          <p:cNvCxnSpPr/>
          <p:nvPr/>
        </p:nvCxnSpPr>
        <p:spPr>
          <a:xfrm>
            <a:off x="4880627" y="5357853"/>
            <a:ext cx="1033503" cy="0"/>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40" name="TextBox 39"/>
              <p:cNvSpPr txBox="1"/>
              <p:nvPr/>
            </p:nvSpPr>
            <p:spPr>
              <a:xfrm>
                <a:off x="2020955" y="5350244"/>
                <a:ext cx="4555122" cy="369332"/>
              </a:xfrm>
              <a:prstGeom prst="rect">
                <a:avLst/>
              </a:prstGeom>
              <a:noFill/>
            </p:spPr>
            <p:txBody>
              <a:bodyPr wrap="square" rtlCol="0">
                <a:spAutoFit/>
              </a:bodyPr>
              <a:lstStyle/>
              <a:p>
                <a:pPr algn="ctr"/>
                <a14:m>
                  <m:oMath xmlns:m="http://schemas.openxmlformats.org/officeDocument/2006/math">
                    <m:sSub>
                      <m:sSubPr>
                        <m:ctrlPr>
                          <a:rPr lang="en-US" sz="1800" b="0" i="1" u="none" smtClean="0">
                            <a:solidFill>
                              <a:schemeClr val="tx1"/>
                            </a:solidFill>
                            <a:latin typeface="Cambria Math" charset="0"/>
                          </a:rPr>
                        </m:ctrlPr>
                      </m:sSubPr>
                      <m:e>
                        <m:r>
                          <a:rPr lang="en-US" sz="1800" b="0" i="1" u="none" smtClean="0">
                            <a:solidFill>
                              <a:schemeClr val="tx1"/>
                            </a:solidFill>
                            <a:latin typeface="Cambria Math"/>
                          </a:rPr>
                          <m:t>h</m:t>
                        </m:r>
                      </m:e>
                      <m:sub>
                        <m:r>
                          <a:rPr lang="en-US" sz="1800" b="0" i="1" u="none" smtClean="0">
                            <a:solidFill>
                              <a:schemeClr val="tx1"/>
                            </a:solidFill>
                            <a:latin typeface="Cambria Math"/>
                          </a:rPr>
                          <m:t>𝑡</m:t>
                        </m:r>
                        <m:r>
                          <a:rPr lang="en-US" sz="1800" b="0" i="1" u="none" smtClean="0">
                            <a:solidFill>
                              <a:schemeClr val="tx1"/>
                            </a:solidFill>
                            <a:latin typeface="Cambria Math"/>
                          </a:rPr>
                          <m:t>−1</m:t>
                        </m:r>
                      </m:sub>
                    </m:sSub>
                  </m:oMath>
                </a14:m>
                <a:r>
                  <a:rPr lang="en-US" sz="1800" u="none" dirty="0" smtClean="0">
                    <a:solidFill>
                      <a:schemeClr val="tx1"/>
                    </a:solidFill>
                  </a:rPr>
                  <a:t>	         </a:t>
                </a:r>
                <a14:m>
                  <m:oMath xmlns:m="http://schemas.openxmlformats.org/officeDocument/2006/math">
                    <m:sSub>
                      <m:sSubPr>
                        <m:ctrlPr>
                          <a:rPr lang="en-US" sz="1800" i="1" u="none">
                            <a:solidFill>
                              <a:schemeClr val="tx1"/>
                            </a:solidFill>
                            <a:latin typeface="Cambria Math" charset="0"/>
                          </a:rPr>
                        </m:ctrlPr>
                      </m:sSubPr>
                      <m:e>
                        <m:r>
                          <a:rPr lang="en-US" sz="1800" b="0" i="1" u="none" smtClean="0">
                            <a:solidFill>
                              <a:schemeClr val="tx1"/>
                            </a:solidFill>
                            <a:latin typeface="Cambria Math"/>
                          </a:rPr>
                          <m:t>h</m:t>
                        </m:r>
                      </m:e>
                      <m:sub>
                        <m:r>
                          <a:rPr lang="en-US" sz="1800" i="1" u="none">
                            <a:solidFill>
                              <a:schemeClr val="tx1"/>
                            </a:solidFill>
                            <a:latin typeface="Cambria Math"/>
                          </a:rPr>
                          <m:t>𝑡</m:t>
                        </m:r>
                      </m:sub>
                    </m:sSub>
                  </m:oMath>
                </a14:m>
                <a:r>
                  <a:rPr lang="en-US" sz="1800" u="none" dirty="0" smtClean="0">
                    <a:solidFill>
                      <a:schemeClr val="tx1"/>
                    </a:solidFill>
                  </a:rPr>
                  <a:t>	               </a:t>
                </a:r>
                <a14:m>
                  <m:oMath xmlns:m="http://schemas.openxmlformats.org/officeDocument/2006/math">
                    <m:sSub>
                      <m:sSubPr>
                        <m:ctrlPr>
                          <a:rPr lang="en-US" sz="1800" i="1" u="none">
                            <a:solidFill>
                              <a:schemeClr val="tx1"/>
                            </a:solidFill>
                            <a:latin typeface="Cambria Math" charset="0"/>
                          </a:rPr>
                        </m:ctrlPr>
                      </m:sSubPr>
                      <m:e>
                        <m:r>
                          <a:rPr lang="en-US" sz="1800" b="0" i="1" u="none" smtClean="0">
                            <a:solidFill>
                              <a:schemeClr val="tx1"/>
                            </a:solidFill>
                            <a:latin typeface="Cambria Math"/>
                          </a:rPr>
                          <m:t>h</m:t>
                        </m:r>
                      </m:e>
                      <m:sub>
                        <m:r>
                          <a:rPr lang="en-US" sz="1800" i="1" u="none">
                            <a:solidFill>
                              <a:schemeClr val="tx1"/>
                            </a:solidFill>
                            <a:latin typeface="Cambria Math"/>
                          </a:rPr>
                          <m:t>𝑡</m:t>
                        </m:r>
                        <m:r>
                          <a:rPr lang="en-US" sz="1800" b="0" i="1" u="none" smtClean="0">
                            <a:solidFill>
                              <a:schemeClr val="tx1"/>
                            </a:solidFill>
                            <a:latin typeface="Cambria Math"/>
                          </a:rPr>
                          <m:t>+</m:t>
                        </m:r>
                        <m:r>
                          <a:rPr lang="en-US" sz="1800" i="1" u="none">
                            <a:solidFill>
                              <a:schemeClr val="tx1"/>
                            </a:solidFill>
                            <a:latin typeface="Cambria Math"/>
                          </a:rPr>
                          <m:t>1</m:t>
                        </m:r>
                      </m:sub>
                    </m:sSub>
                  </m:oMath>
                </a14:m>
                <a:r>
                  <a:rPr lang="en-US" sz="1800" u="none" dirty="0" smtClean="0">
                    <a:solidFill>
                      <a:schemeClr val="tx1"/>
                    </a:solidFill>
                  </a:rPr>
                  <a:t> </a:t>
                </a:r>
                <a:endParaRPr lang="en-US" sz="1800" u="none" dirty="0">
                  <a:solidFill>
                    <a:schemeClr val="tx1"/>
                  </a:solidFill>
                </a:endParaRPr>
              </a:p>
            </p:txBody>
          </p:sp>
        </mc:Choice>
        <mc:Fallback xmlns="">
          <p:sp>
            <p:nvSpPr>
              <p:cNvPr id="40" name="TextBox 39"/>
              <p:cNvSpPr txBox="1">
                <a:spLocks noRot="1" noChangeAspect="1" noMove="1" noResize="1" noEditPoints="1" noAdjustHandles="1" noChangeArrowheads="1" noChangeShapeType="1" noTextEdit="1"/>
              </p:cNvSpPr>
              <p:nvPr/>
            </p:nvSpPr>
            <p:spPr>
              <a:xfrm>
                <a:off x="2020955" y="5350244"/>
                <a:ext cx="4555122" cy="369332"/>
              </a:xfrm>
              <a:prstGeom prst="rect">
                <a:avLst/>
              </a:prstGeom>
              <a:blipFill>
                <a:blip r:embed="rId4"/>
                <a:stretch>
                  <a:fillRect b="-1667"/>
                </a:stretch>
              </a:blipFill>
            </p:spPr>
            <p:txBody>
              <a:bodyPr/>
              <a:lstStyle/>
              <a:p>
                <a:r>
                  <a:rPr lang="en-US">
                    <a:noFill/>
                  </a:rPr>
                  <a:t> </a:t>
                </a:r>
              </a:p>
            </p:txBody>
          </p:sp>
        </mc:Fallback>
      </mc:AlternateContent>
      <p:cxnSp>
        <p:nvCxnSpPr>
          <p:cNvPr id="41" name="Straight Arrow Connector 40"/>
          <p:cNvCxnSpPr/>
          <p:nvPr/>
        </p:nvCxnSpPr>
        <p:spPr>
          <a:xfrm>
            <a:off x="6129297" y="5357853"/>
            <a:ext cx="1033503" cy="0"/>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42" name="Rectangle 41"/>
          <p:cNvSpPr/>
          <p:nvPr/>
        </p:nvSpPr>
        <p:spPr>
          <a:xfrm>
            <a:off x="7246951" y="5154428"/>
            <a:ext cx="1447800" cy="354331"/>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sz="1600" dirty="0" smtClean="0"/>
              <a:t>Memory layer</a:t>
            </a:r>
            <a:endParaRPr lang="en-US" sz="1600" dirty="0"/>
          </a:p>
        </p:txBody>
      </p:sp>
      <p:sp>
        <p:nvSpPr>
          <p:cNvPr id="43" name="Rectangle 42"/>
          <p:cNvSpPr/>
          <p:nvPr/>
        </p:nvSpPr>
        <p:spPr>
          <a:xfrm>
            <a:off x="7239000" y="4274648"/>
            <a:ext cx="1447800" cy="354331"/>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sz="1800" dirty="0" smtClean="0"/>
              <a:t>Input layer</a:t>
            </a:r>
            <a:endParaRPr lang="en-US" sz="1800" dirty="0"/>
          </a:p>
        </p:txBody>
      </p:sp>
    </p:spTree>
    <p:extLst>
      <p:ext uri="{BB962C8B-B14F-4D97-AF65-F5344CB8AC3E}">
        <p14:creationId xmlns:p14="http://schemas.microsoft.com/office/powerpoint/2010/main" val="470776603"/>
      </p:ext>
    </p:extLst>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Recurrent Neural Networks </a:t>
            </a:r>
            <a:endParaRPr lang="en-US" dirty="0"/>
          </a:p>
        </p:txBody>
      </p:sp>
      <mc:AlternateContent xmlns:mc="http://schemas.openxmlformats.org/markup-compatibility/2006">
        <mc:Choice xmlns:a14="http://schemas.microsoft.com/office/drawing/2010/main" Requires="a14">
          <p:sp>
            <p:nvSpPr>
              <p:cNvPr id="3" name="Content Placeholder 2"/>
              <p:cNvSpPr>
                <a:spLocks noGrp="1"/>
              </p:cNvSpPr>
              <p:nvPr>
                <p:ph idx="1"/>
              </p:nvPr>
            </p:nvSpPr>
            <p:spPr/>
            <p:txBody>
              <a:bodyPr/>
              <a:lstStyle/>
              <a:p>
                <a:pPr>
                  <a:lnSpc>
                    <a:spcPct val="150000"/>
                  </a:lnSpc>
                </a:pPr>
                <a:r>
                  <a:rPr lang="en-US" sz="1800" dirty="0" smtClean="0"/>
                  <a:t>Prediction for </a:t>
                </a:r>
                <a14:m>
                  <m:oMath xmlns:m="http://schemas.openxmlformats.org/officeDocument/2006/math">
                    <m:sSub>
                      <m:sSubPr>
                        <m:ctrlPr>
                          <a:rPr lang="en-US" sz="1800" i="1">
                            <a:latin typeface="Cambria Math" charset="0"/>
                          </a:rPr>
                        </m:ctrlPr>
                      </m:sSubPr>
                      <m:e>
                        <m:r>
                          <a:rPr lang="en-US" sz="1800" b="0" i="1" smtClean="0">
                            <a:latin typeface="Cambria Math"/>
                          </a:rPr>
                          <m:t>𝑥</m:t>
                        </m:r>
                      </m:e>
                      <m:sub>
                        <m:r>
                          <a:rPr lang="en-US" sz="1800" i="1">
                            <a:latin typeface="Cambria Math"/>
                          </a:rPr>
                          <m:t>𝑡</m:t>
                        </m:r>
                      </m:sub>
                    </m:sSub>
                  </m:oMath>
                </a14:m>
                <a:r>
                  <a:rPr lang="en-US" sz="1800" dirty="0" smtClean="0"/>
                  <a:t>, with </a:t>
                </a:r>
                <a14:m>
                  <m:oMath xmlns:m="http://schemas.openxmlformats.org/officeDocument/2006/math">
                    <m:sSub>
                      <m:sSubPr>
                        <m:ctrlPr>
                          <a:rPr lang="en-US" sz="1800" i="1">
                            <a:latin typeface="Cambria Math" charset="0"/>
                          </a:rPr>
                        </m:ctrlPr>
                      </m:sSubPr>
                      <m:e>
                        <m:r>
                          <a:rPr lang="en-US" sz="1800" b="0" i="1" smtClean="0">
                            <a:latin typeface="Cambria Math"/>
                          </a:rPr>
                          <m:t>h</m:t>
                        </m:r>
                      </m:e>
                      <m:sub>
                        <m:r>
                          <a:rPr lang="en-US" sz="1800" i="1">
                            <a:latin typeface="Cambria Math"/>
                          </a:rPr>
                          <m:t>𝑡</m:t>
                        </m:r>
                      </m:sub>
                    </m:sSub>
                  </m:oMath>
                </a14:m>
                <a:r>
                  <a:rPr lang="en-US" sz="1800" dirty="0" smtClean="0"/>
                  <a:t>: </a:t>
                </a:r>
                <a:endParaRPr lang="en-US" sz="1800" dirty="0" smtClean="0"/>
              </a:p>
              <a:p>
                <a:pPr marL="0" indent="0">
                  <a:lnSpc>
                    <a:spcPct val="150000"/>
                  </a:lnSpc>
                  <a:buNone/>
                </a:pPr>
                <a:endParaRPr lang="en-US" sz="1800" dirty="0"/>
              </a:p>
              <a:p>
                <a:pPr>
                  <a:lnSpc>
                    <a:spcPct val="150000"/>
                  </a:lnSpc>
                </a:pPr>
                <a:endParaRPr lang="en-US" sz="1800" dirty="0" smtClean="0"/>
              </a:p>
              <a:p>
                <a:pPr>
                  <a:lnSpc>
                    <a:spcPct val="150000"/>
                  </a:lnSpc>
                </a:pPr>
                <a:endParaRPr lang="en-US" sz="1800" dirty="0"/>
              </a:p>
              <a:p>
                <a:pPr>
                  <a:lnSpc>
                    <a:spcPct val="150000"/>
                  </a:lnSpc>
                </a:pPr>
                <a:endParaRPr lang="en-US" sz="1800" dirty="0" smtClean="0"/>
              </a:p>
              <a:p>
                <a:pPr>
                  <a:lnSpc>
                    <a:spcPct val="150000"/>
                  </a:lnSpc>
                </a:pPr>
                <a:endParaRPr lang="en-US" sz="1800" dirty="0" smtClean="0"/>
              </a:p>
              <a:p>
                <a:pPr>
                  <a:lnSpc>
                    <a:spcPct val="150000"/>
                  </a:lnSpc>
                </a:pPr>
                <a:endParaRPr lang="en-US" sz="1800" dirty="0" smtClean="0"/>
              </a:p>
              <a:p>
                <a:pPr>
                  <a:lnSpc>
                    <a:spcPct val="150000"/>
                  </a:lnSpc>
                </a:pPr>
                <a:r>
                  <a:rPr lang="en-US" sz="1800" dirty="0" smtClean="0"/>
                  <a:t>Some inherent issues with RNNs: </a:t>
                </a:r>
              </a:p>
              <a:p>
                <a:pPr lvl="1"/>
                <a:r>
                  <a:rPr lang="en-US" sz="1600" dirty="0" smtClean="0"/>
                  <a:t>Recurrent neural nets cannot capture phrases without prefix context </a:t>
                </a:r>
              </a:p>
              <a:p>
                <a:pPr lvl="1"/>
                <a:r>
                  <a:rPr lang="en-US" sz="1600" dirty="0" smtClean="0"/>
                  <a:t>They often capture too much of last words in final vector</a:t>
                </a:r>
              </a:p>
              <a:p>
                <a:pPr lvl="2"/>
                <a:r>
                  <a:rPr lang="en-US" sz="1400" dirty="0" smtClean="0"/>
                  <a:t>A slightly more sophisticated solution: Long Short-Term Memory (LSTM) units </a:t>
                </a:r>
                <a:endParaRPr lang="en-US" sz="1400" dirty="0"/>
              </a:p>
            </p:txBody>
          </p:sp>
        </mc:Choice>
        <mc:Fallback>
          <p:sp>
            <p:nvSpPr>
              <p:cNvPr id="3" name="Content Placeholder 2"/>
              <p:cNvSpPr>
                <a:spLocks noGrp="1" noRot="1" noChangeAspect="1" noMove="1" noResize="1" noEditPoints="1" noAdjustHandles="1" noChangeArrowheads="1" noChangeShapeType="1" noTextEdit="1"/>
              </p:cNvSpPr>
              <p:nvPr>
                <p:ph idx="1"/>
              </p:nvPr>
            </p:nvSpPr>
            <p:spPr>
              <a:blipFill rotWithShape="0">
                <a:blip r:embed="rId2"/>
                <a:stretch>
                  <a:fillRect l="-549"/>
                </a:stretch>
              </a:blipFill>
            </p:spPr>
            <p:txBody>
              <a:bodyPr/>
              <a:lstStyle/>
              <a:p>
                <a:r>
                  <a:rPr lang="en-US">
                    <a:noFill/>
                  </a:rPr>
                  <a:t> </a:t>
                </a:r>
              </a:p>
            </p:txBody>
          </p:sp>
        </mc:Fallback>
      </mc:AlternateContent>
      <p:sp>
        <p:nvSpPr>
          <p:cNvPr id="5" name="Slide Number Placeholder 4"/>
          <p:cNvSpPr>
            <a:spLocks noGrp="1"/>
          </p:cNvSpPr>
          <p:nvPr>
            <p:ph type="sldNum" sz="quarter" idx="4294967295"/>
          </p:nvPr>
        </p:nvSpPr>
        <p:spPr>
          <a:xfrm>
            <a:off x="7010400" y="6356350"/>
            <a:ext cx="2133600" cy="365125"/>
          </a:xfrm>
        </p:spPr>
        <p:txBody>
          <a:bodyPr/>
          <a:lstStyle/>
          <a:p>
            <a:fld id="{FA6F6034-1516-478C-9756-BC6A8296D6DE}" type="slidenum">
              <a:rPr lang="en-US" smtClean="0"/>
              <a:pPr/>
              <a:t>93</a:t>
            </a:fld>
            <a:endParaRPr lang="en-US" dirty="0"/>
          </a:p>
        </p:txBody>
      </p:sp>
      <mc:AlternateContent xmlns:mc="http://schemas.openxmlformats.org/markup-compatibility/2006">
        <mc:Choice xmlns:a14="http://schemas.microsoft.com/office/drawing/2010/main" Requires="a14">
          <p:sp>
            <p:nvSpPr>
              <p:cNvPr id="13" name="Rectangle 12"/>
              <p:cNvSpPr/>
              <p:nvPr/>
            </p:nvSpPr>
            <p:spPr>
              <a:xfrm>
                <a:off x="4109884" y="1280216"/>
                <a:ext cx="2289473"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sz="1800" b="0" i="1" u="none" smtClean="0">
                              <a:latin typeface="Cambria Math" charset="0"/>
                            </a:rPr>
                          </m:ctrlPr>
                        </m:sSubPr>
                        <m:e>
                          <m:r>
                            <a:rPr lang="en-US" sz="1800" b="0" i="1" u="none" smtClean="0">
                              <a:latin typeface="Cambria Math"/>
                            </a:rPr>
                            <m:t>𝑦</m:t>
                          </m:r>
                        </m:e>
                        <m:sub>
                          <m:r>
                            <a:rPr lang="en-US" sz="1800" b="0" i="1" u="none" smtClean="0">
                              <a:latin typeface="Cambria Math"/>
                            </a:rPr>
                            <m:t>𝑡</m:t>
                          </m:r>
                        </m:sub>
                      </m:sSub>
                      <m:r>
                        <a:rPr lang="en-US" sz="1800" b="0" i="1" u="none" smtClean="0">
                          <a:latin typeface="Cambria Math"/>
                        </a:rPr>
                        <m:t>=</m:t>
                      </m:r>
                      <m:r>
                        <m:rPr>
                          <m:sty m:val="p"/>
                        </m:rPr>
                        <a:rPr lang="en-US" sz="1800" b="0" i="1" u="none" smtClean="0">
                          <a:latin typeface="Cambria Math"/>
                        </a:rPr>
                        <m:t>softmax</m:t>
                      </m:r>
                      <m:d>
                        <m:dPr>
                          <m:ctrlPr>
                            <a:rPr lang="en-US" sz="1800" b="0" i="1" u="none" smtClean="0">
                              <a:latin typeface="Cambria Math" charset="0"/>
                            </a:rPr>
                          </m:ctrlPr>
                        </m:dPr>
                        <m:e>
                          <m:sSub>
                            <m:sSubPr>
                              <m:ctrlPr>
                                <a:rPr lang="en-US" sz="1800" b="0" i="1" u="none" smtClean="0">
                                  <a:latin typeface="Cambria Math" charset="0"/>
                                </a:rPr>
                              </m:ctrlPr>
                            </m:sSubPr>
                            <m:e>
                              <m:r>
                                <a:rPr lang="en-US" sz="1800" b="0" i="1" u="none" smtClean="0">
                                  <a:latin typeface="Cambria Math"/>
                                </a:rPr>
                                <m:t>𝑊</m:t>
                              </m:r>
                            </m:e>
                            <m:sub>
                              <m:r>
                                <a:rPr lang="en-US" sz="1800" b="0" i="1" u="none" smtClean="0">
                                  <a:latin typeface="Cambria Math"/>
                                </a:rPr>
                                <m:t>𝑜</m:t>
                              </m:r>
                            </m:sub>
                          </m:sSub>
                          <m:sSub>
                            <m:sSubPr>
                              <m:ctrlPr>
                                <a:rPr lang="en-US" sz="1800" b="0" i="1" u="none" smtClean="0">
                                  <a:latin typeface="Cambria Math" charset="0"/>
                                </a:rPr>
                              </m:ctrlPr>
                            </m:sSubPr>
                            <m:e>
                              <m:r>
                                <a:rPr lang="en-US" sz="1800" b="0" i="1" u="none" smtClean="0">
                                  <a:latin typeface="Cambria Math"/>
                                </a:rPr>
                                <m:t>h</m:t>
                              </m:r>
                            </m:e>
                            <m:sub>
                              <m:r>
                                <a:rPr lang="en-US" sz="1800" b="0" i="1" u="none" smtClean="0">
                                  <a:latin typeface="Cambria Math"/>
                                </a:rPr>
                                <m:t>𝑡</m:t>
                              </m:r>
                            </m:sub>
                          </m:sSub>
                          <m:r>
                            <a:rPr lang="en-US" sz="1800" b="0" i="1" u="none" smtClean="0">
                              <a:latin typeface="Cambria Math"/>
                            </a:rPr>
                            <m:t> </m:t>
                          </m:r>
                        </m:e>
                      </m:d>
                    </m:oMath>
                  </m:oMathPara>
                </a14:m>
                <a:endParaRPr lang="en-US" sz="1800" u="none" dirty="0"/>
              </a:p>
            </p:txBody>
          </p:sp>
        </mc:Choice>
        <mc:Fallback>
          <p:sp>
            <p:nvSpPr>
              <p:cNvPr id="13" name="Rectangle 12"/>
              <p:cNvSpPr>
                <a:spLocks noRot="1" noChangeAspect="1" noMove="1" noResize="1" noEditPoints="1" noAdjustHandles="1" noChangeArrowheads="1" noChangeShapeType="1" noTextEdit="1"/>
              </p:cNvSpPr>
              <p:nvPr/>
            </p:nvSpPr>
            <p:spPr>
              <a:xfrm>
                <a:off x="4109884" y="1280216"/>
                <a:ext cx="2289473" cy="369332"/>
              </a:xfrm>
              <a:prstGeom prst="rect">
                <a:avLst/>
              </a:prstGeom>
              <a:blipFill rotWithShape="0">
                <a:blip r:embed="rId3"/>
                <a:stretch>
                  <a:fillRect t="-95082" b="-121311"/>
                </a:stretch>
              </a:blipFill>
            </p:spPr>
            <p:txBody>
              <a:bodyPr/>
              <a:lstStyle/>
              <a:p>
                <a:r>
                  <a:rPr lang="en-US">
                    <a:noFill/>
                  </a:rPr>
                  <a:t> </a:t>
                </a:r>
              </a:p>
            </p:txBody>
          </p:sp>
        </mc:Fallback>
      </mc:AlternateContent>
      <p:sp>
        <p:nvSpPr>
          <p:cNvPr id="31" name="Rectangle 30"/>
          <p:cNvSpPr/>
          <p:nvPr/>
        </p:nvSpPr>
        <p:spPr>
          <a:xfrm>
            <a:off x="1813246" y="2149778"/>
            <a:ext cx="1021080" cy="209550"/>
          </a:xfrm>
          <a:prstGeom prst="rect">
            <a:avLst/>
          </a:prstGeom>
          <a:solidFill>
            <a:srgbClr val="92D050"/>
          </a:solidFill>
          <a:ln>
            <a:solidFill>
              <a:schemeClr val="accent3"/>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sz="1400" b="1" u="none" dirty="0" smtClean="0">
                <a:solidFill>
                  <a:schemeClr val="tx1"/>
                </a:solidFill>
              </a:rPr>
              <a:t>O </a:t>
            </a:r>
            <a:r>
              <a:rPr lang="en-US" sz="1400" b="1" u="none" dirty="0" err="1">
                <a:solidFill>
                  <a:schemeClr val="tx1"/>
                </a:solidFill>
              </a:rPr>
              <a:t>O</a:t>
            </a:r>
            <a:r>
              <a:rPr lang="en-US" sz="1400" b="1" u="none" dirty="0">
                <a:solidFill>
                  <a:schemeClr val="tx1"/>
                </a:solidFill>
              </a:rPr>
              <a:t> </a:t>
            </a:r>
            <a:r>
              <a:rPr lang="en-US" sz="1400" b="1" u="none" dirty="0" err="1">
                <a:solidFill>
                  <a:schemeClr val="tx1"/>
                </a:solidFill>
              </a:rPr>
              <a:t>O</a:t>
            </a:r>
            <a:r>
              <a:rPr lang="en-US" sz="1400" b="1" u="none" dirty="0">
                <a:solidFill>
                  <a:schemeClr val="tx1"/>
                </a:solidFill>
              </a:rPr>
              <a:t> </a:t>
            </a:r>
            <a:r>
              <a:rPr lang="en-US" sz="1400" b="1" u="none" dirty="0" err="1">
                <a:solidFill>
                  <a:schemeClr val="tx1"/>
                </a:solidFill>
              </a:rPr>
              <a:t>O</a:t>
            </a:r>
            <a:r>
              <a:rPr lang="en-US" sz="1400" b="1" u="none" dirty="0">
                <a:solidFill>
                  <a:schemeClr val="tx1"/>
                </a:solidFill>
              </a:rPr>
              <a:t> </a:t>
            </a:r>
            <a:r>
              <a:rPr lang="en-US" sz="1400" b="1" u="none" dirty="0" err="1">
                <a:solidFill>
                  <a:schemeClr val="tx1"/>
                </a:solidFill>
              </a:rPr>
              <a:t>O</a:t>
            </a:r>
            <a:r>
              <a:rPr lang="en-US" sz="1400" b="1" u="none" dirty="0">
                <a:solidFill>
                  <a:schemeClr val="tx1"/>
                </a:solidFill>
              </a:rPr>
              <a:t> </a:t>
            </a:r>
          </a:p>
        </p:txBody>
      </p:sp>
      <p:sp>
        <p:nvSpPr>
          <p:cNvPr id="32" name="Rectangle 31"/>
          <p:cNvSpPr/>
          <p:nvPr/>
        </p:nvSpPr>
        <p:spPr>
          <a:xfrm>
            <a:off x="3084793" y="2154581"/>
            <a:ext cx="1021080" cy="209550"/>
          </a:xfrm>
          <a:prstGeom prst="rect">
            <a:avLst/>
          </a:prstGeom>
          <a:solidFill>
            <a:srgbClr val="92D050"/>
          </a:solidFill>
          <a:ln>
            <a:solidFill>
              <a:schemeClr val="accent3"/>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sz="1400" b="1" u="none" dirty="0" smtClean="0">
                <a:solidFill>
                  <a:schemeClr val="tx1"/>
                </a:solidFill>
              </a:rPr>
              <a:t>O </a:t>
            </a:r>
            <a:r>
              <a:rPr lang="en-US" sz="1400" b="1" u="none" dirty="0" err="1">
                <a:solidFill>
                  <a:schemeClr val="tx1"/>
                </a:solidFill>
              </a:rPr>
              <a:t>O</a:t>
            </a:r>
            <a:r>
              <a:rPr lang="en-US" sz="1400" b="1" u="none" dirty="0">
                <a:solidFill>
                  <a:schemeClr val="tx1"/>
                </a:solidFill>
              </a:rPr>
              <a:t> </a:t>
            </a:r>
            <a:r>
              <a:rPr lang="en-US" sz="1400" b="1" u="none" dirty="0" err="1">
                <a:solidFill>
                  <a:schemeClr val="tx1"/>
                </a:solidFill>
              </a:rPr>
              <a:t>O</a:t>
            </a:r>
            <a:r>
              <a:rPr lang="en-US" sz="1400" b="1" u="none" dirty="0">
                <a:solidFill>
                  <a:schemeClr val="tx1"/>
                </a:solidFill>
              </a:rPr>
              <a:t> </a:t>
            </a:r>
            <a:r>
              <a:rPr lang="en-US" sz="1400" b="1" u="none" dirty="0" err="1">
                <a:solidFill>
                  <a:schemeClr val="tx1"/>
                </a:solidFill>
              </a:rPr>
              <a:t>O</a:t>
            </a:r>
            <a:r>
              <a:rPr lang="en-US" sz="1400" b="1" u="none" dirty="0">
                <a:solidFill>
                  <a:schemeClr val="tx1"/>
                </a:solidFill>
              </a:rPr>
              <a:t> </a:t>
            </a:r>
            <a:r>
              <a:rPr lang="en-US" sz="1400" b="1" u="none" dirty="0" err="1">
                <a:solidFill>
                  <a:schemeClr val="tx1"/>
                </a:solidFill>
              </a:rPr>
              <a:t>O</a:t>
            </a:r>
            <a:r>
              <a:rPr lang="en-US" sz="1400" b="1" u="none" dirty="0">
                <a:solidFill>
                  <a:schemeClr val="tx1"/>
                </a:solidFill>
              </a:rPr>
              <a:t> </a:t>
            </a:r>
          </a:p>
        </p:txBody>
      </p:sp>
      <p:sp>
        <p:nvSpPr>
          <p:cNvPr id="34" name="Rectangle 33"/>
          <p:cNvSpPr/>
          <p:nvPr/>
        </p:nvSpPr>
        <p:spPr>
          <a:xfrm>
            <a:off x="4358326" y="2149778"/>
            <a:ext cx="1021080" cy="209550"/>
          </a:xfrm>
          <a:prstGeom prst="rect">
            <a:avLst/>
          </a:prstGeom>
          <a:solidFill>
            <a:srgbClr val="92D050"/>
          </a:solidFill>
          <a:ln>
            <a:solidFill>
              <a:schemeClr val="accent3"/>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sz="1400" b="1" u="none" dirty="0" smtClean="0">
                <a:solidFill>
                  <a:schemeClr val="tx1"/>
                </a:solidFill>
              </a:rPr>
              <a:t>O </a:t>
            </a:r>
            <a:r>
              <a:rPr lang="en-US" sz="1400" b="1" u="none" dirty="0" err="1">
                <a:solidFill>
                  <a:schemeClr val="tx1"/>
                </a:solidFill>
              </a:rPr>
              <a:t>O</a:t>
            </a:r>
            <a:r>
              <a:rPr lang="en-US" sz="1400" b="1" u="none" dirty="0">
                <a:solidFill>
                  <a:schemeClr val="tx1"/>
                </a:solidFill>
              </a:rPr>
              <a:t> </a:t>
            </a:r>
            <a:r>
              <a:rPr lang="en-US" sz="1400" b="1" u="none" dirty="0" err="1">
                <a:solidFill>
                  <a:schemeClr val="tx1"/>
                </a:solidFill>
              </a:rPr>
              <a:t>O</a:t>
            </a:r>
            <a:r>
              <a:rPr lang="en-US" sz="1400" b="1" u="none" dirty="0">
                <a:solidFill>
                  <a:schemeClr val="tx1"/>
                </a:solidFill>
              </a:rPr>
              <a:t> </a:t>
            </a:r>
            <a:r>
              <a:rPr lang="en-US" sz="1400" b="1" u="none" dirty="0" err="1">
                <a:solidFill>
                  <a:schemeClr val="tx1"/>
                </a:solidFill>
              </a:rPr>
              <a:t>O</a:t>
            </a:r>
            <a:r>
              <a:rPr lang="en-US" sz="1400" b="1" u="none" dirty="0">
                <a:solidFill>
                  <a:schemeClr val="tx1"/>
                </a:solidFill>
              </a:rPr>
              <a:t> </a:t>
            </a:r>
            <a:r>
              <a:rPr lang="en-US" sz="1400" b="1" u="none" dirty="0" err="1">
                <a:solidFill>
                  <a:schemeClr val="tx1"/>
                </a:solidFill>
              </a:rPr>
              <a:t>O</a:t>
            </a:r>
            <a:r>
              <a:rPr lang="en-US" sz="1400" b="1" u="none" dirty="0">
                <a:solidFill>
                  <a:schemeClr val="tx1"/>
                </a:solidFill>
              </a:rPr>
              <a:t> </a:t>
            </a:r>
          </a:p>
        </p:txBody>
      </p:sp>
      <mc:AlternateContent xmlns:mc="http://schemas.openxmlformats.org/markup-compatibility/2006">
        <mc:Choice xmlns:a14="http://schemas.microsoft.com/office/drawing/2010/main" Requires="a14">
          <p:sp>
            <p:nvSpPr>
              <p:cNvPr id="36" name="TextBox 35"/>
              <p:cNvSpPr txBox="1"/>
              <p:nvPr/>
            </p:nvSpPr>
            <p:spPr>
              <a:xfrm>
                <a:off x="1363649" y="1752600"/>
                <a:ext cx="4555122" cy="400110"/>
              </a:xfrm>
              <a:prstGeom prst="rect">
                <a:avLst/>
              </a:prstGeom>
              <a:noFill/>
            </p:spPr>
            <p:txBody>
              <a:bodyPr wrap="square" rtlCol="0">
                <a:spAutoFit/>
              </a:bodyPr>
              <a:lstStyle/>
              <a:p>
                <a:pPr algn="ctr"/>
                <a14:m>
                  <m:oMath xmlns:m="http://schemas.openxmlformats.org/officeDocument/2006/math">
                    <m:sSub>
                      <m:sSubPr>
                        <m:ctrlPr>
                          <a:rPr lang="en-US" sz="2000" b="0" i="1" u="none" smtClean="0">
                            <a:solidFill>
                              <a:schemeClr val="tx1"/>
                            </a:solidFill>
                            <a:latin typeface="Cambria Math" charset="0"/>
                          </a:rPr>
                        </m:ctrlPr>
                      </m:sSubPr>
                      <m:e>
                        <m:r>
                          <a:rPr lang="en-US" sz="2000" b="0" i="1" u="none" smtClean="0">
                            <a:solidFill>
                              <a:schemeClr val="tx1"/>
                            </a:solidFill>
                            <a:latin typeface="Cambria Math"/>
                          </a:rPr>
                          <m:t>𝑥</m:t>
                        </m:r>
                      </m:e>
                      <m:sub>
                        <m:r>
                          <a:rPr lang="en-US" sz="2000" b="0" i="1" u="none" smtClean="0">
                            <a:solidFill>
                              <a:schemeClr val="tx1"/>
                            </a:solidFill>
                            <a:latin typeface="Cambria Math"/>
                          </a:rPr>
                          <m:t>𝑡</m:t>
                        </m:r>
                        <m:r>
                          <a:rPr lang="en-US" sz="2000" b="0" i="1" u="none" smtClean="0">
                            <a:solidFill>
                              <a:schemeClr val="tx1"/>
                            </a:solidFill>
                            <a:latin typeface="Cambria Math"/>
                          </a:rPr>
                          <m:t>−1</m:t>
                        </m:r>
                      </m:sub>
                    </m:sSub>
                  </m:oMath>
                </a14:m>
                <a:r>
                  <a:rPr lang="en-US" sz="2000" u="none" dirty="0" smtClean="0">
                    <a:solidFill>
                      <a:schemeClr val="tx1"/>
                    </a:solidFill>
                  </a:rPr>
                  <a:t>	       </a:t>
                </a:r>
                <a14:m>
                  <m:oMath xmlns:m="http://schemas.openxmlformats.org/officeDocument/2006/math">
                    <m:sSub>
                      <m:sSubPr>
                        <m:ctrlPr>
                          <a:rPr lang="en-US" sz="2000" i="1" u="none">
                            <a:solidFill>
                              <a:schemeClr val="tx1"/>
                            </a:solidFill>
                            <a:latin typeface="Cambria Math" charset="0"/>
                          </a:rPr>
                        </m:ctrlPr>
                      </m:sSubPr>
                      <m:e>
                        <m:r>
                          <a:rPr lang="en-US" sz="2000" i="1" u="none">
                            <a:solidFill>
                              <a:schemeClr val="tx1"/>
                            </a:solidFill>
                            <a:latin typeface="Cambria Math"/>
                          </a:rPr>
                          <m:t>𝑥</m:t>
                        </m:r>
                      </m:e>
                      <m:sub>
                        <m:r>
                          <a:rPr lang="en-US" sz="2000" i="1" u="none">
                            <a:solidFill>
                              <a:schemeClr val="tx1"/>
                            </a:solidFill>
                            <a:latin typeface="Cambria Math"/>
                          </a:rPr>
                          <m:t>𝑡</m:t>
                        </m:r>
                      </m:sub>
                    </m:sSub>
                  </m:oMath>
                </a14:m>
                <a:r>
                  <a:rPr lang="en-US" sz="2000" u="none" dirty="0" smtClean="0">
                    <a:solidFill>
                      <a:schemeClr val="tx1"/>
                    </a:solidFill>
                  </a:rPr>
                  <a:t>	            </a:t>
                </a:r>
                <a14:m>
                  <m:oMath xmlns:m="http://schemas.openxmlformats.org/officeDocument/2006/math">
                    <m:sSub>
                      <m:sSubPr>
                        <m:ctrlPr>
                          <a:rPr lang="en-US" sz="2000" i="1" u="none">
                            <a:solidFill>
                              <a:schemeClr val="tx1"/>
                            </a:solidFill>
                            <a:latin typeface="Cambria Math" charset="0"/>
                          </a:rPr>
                        </m:ctrlPr>
                      </m:sSubPr>
                      <m:e>
                        <m:r>
                          <a:rPr lang="en-US" sz="2000" i="1" u="none">
                            <a:solidFill>
                              <a:schemeClr val="tx1"/>
                            </a:solidFill>
                            <a:latin typeface="Cambria Math"/>
                          </a:rPr>
                          <m:t>𝑥</m:t>
                        </m:r>
                      </m:e>
                      <m:sub>
                        <m:r>
                          <a:rPr lang="en-US" sz="2000" i="1" u="none">
                            <a:solidFill>
                              <a:schemeClr val="tx1"/>
                            </a:solidFill>
                            <a:latin typeface="Cambria Math"/>
                          </a:rPr>
                          <m:t>𝑡</m:t>
                        </m:r>
                        <m:r>
                          <a:rPr lang="en-US" sz="2000" b="0" i="1" u="none" smtClean="0">
                            <a:solidFill>
                              <a:schemeClr val="tx1"/>
                            </a:solidFill>
                            <a:latin typeface="Cambria Math"/>
                          </a:rPr>
                          <m:t>+</m:t>
                        </m:r>
                        <m:r>
                          <a:rPr lang="en-US" sz="2000" i="1" u="none">
                            <a:solidFill>
                              <a:schemeClr val="tx1"/>
                            </a:solidFill>
                            <a:latin typeface="Cambria Math"/>
                          </a:rPr>
                          <m:t>1</m:t>
                        </m:r>
                      </m:sub>
                    </m:sSub>
                  </m:oMath>
                </a14:m>
                <a:r>
                  <a:rPr lang="en-US" sz="2000" u="none" dirty="0" smtClean="0">
                    <a:solidFill>
                      <a:schemeClr val="tx1"/>
                    </a:solidFill>
                  </a:rPr>
                  <a:t> </a:t>
                </a:r>
                <a:endParaRPr lang="en-US" sz="2000" u="none" dirty="0">
                  <a:solidFill>
                    <a:schemeClr val="tx1"/>
                  </a:solidFill>
                </a:endParaRPr>
              </a:p>
            </p:txBody>
          </p:sp>
        </mc:Choice>
        <mc:Fallback>
          <p:sp>
            <p:nvSpPr>
              <p:cNvPr id="36" name="TextBox 35"/>
              <p:cNvSpPr txBox="1">
                <a:spLocks noRot="1" noChangeAspect="1" noMove="1" noResize="1" noEditPoints="1" noAdjustHandles="1" noChangeArrowheads="1" noChangeShapeType="1" noTextEdit="1"/>
              </p:cNvSpPr>
              <p:nvPr/>
            </p:nvSpPr>
            <p:spPr>
              <a:xfrm>
                <a:off x="1363649" y="1752600"/>
                <a:ext cx="4555122" cy="400110"/>
              </a:xfrm>
              <a:prstGeom prst="rect">
                <a:avLst/>
              </a:prstGeom>
              <a:blipFill rotWithShape="0">
                <a:blip r:embed="rId4"/>
                <a:stretch>
                  <a:fillRect b="-3077"/>
                </a:stretch>
              </a:blipFill>
            </p:spPr>
            <p:txBody>
              <a:bodyPr/>
              <a:lstStyle/>
              <a:p>
                <a:r>
                  <a:rPr lang="en-US">
                    <a:noFill/>
                  </a:rPr>
                  <a:t> </a:t>
                </a:r>
              </a:p>
            </p:txBody>
          </p:sp>
        </mc:Fallback>
      </mc:AlternateContent>
      <p:sp>
        <p:nvSpPr>
          <p:cNvPr id="41" name="Rectangle 40"/>
          <p:cNvSpPr/>
          <p:nvPr/>
        </p:nvSpPr>
        <p:spPr>
          <a:xfrm rot="5400000">
            <a:off x="2371410" y="2963213"/>
            <a:ext cx="1021080" cy="209550"/>
          </a:xfrm>
          <a:prstGeom prst="rect">
            <a:avLst/>
          </a:prstGeom>
          <a:solidFill>
            <a:srgbClr val="FFC000"/>
          </a:solidFill>
          <a:ln>
            <a:solidFill>
              <a:schemeClr val="accent3"/>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sz="1400" b="1" u="none" dirty="0" smtClean="0">
                <a:solidFill>
                  <a:schemeClr val="tx1"/>
                </a:solidFill>
              </a:rPr>
              <a:t>O </a:t>
            </a:r>
            <a:r>
              <a:rPr lang="en-US" sz="1400" b="1" u="none" dirty="0" err="1">
                <a:solidFill>
                  <a:schemeClr val="tx1"/>
                </a:solidFill>
              </a:rPr>
              <a:t>O</a:t>
            </a:r>
            <a:r>
              <a:rPr lang="en-US" sz="1400" b="1" u="none" dirty="0">
                <a:solidFill>
                  <a:schemeClr val="tx1"/>
                </a:solidFill>
              </a:rPr>
              <a:t> </a:t>
            </a:r>
            <a:r>
              <a:rPr lang="en-US" sz="1400" b="1" u="none" dirty="0" err="1">
                <a:solidFill>
                  <a:schemeClr val="tx1"/>
                </a:solidFill>
              </a:rPr>
              <a:t>O</a:t>
            </a:r>
            <a:r>
              <a:rPr lang="en-US" sz="1400" b="1" u="none" dirty="0">
                <a:solidFill>
                  <a:schemeClr val="tx1"/>
                </a:solidFill>
              </a:rPr>
              <a:t> </a:t>
            </a:r>
            <a:r>
              <a:rPr lang="en-US" sz="1400" b="1" u="none" dirty="0" err="1">
                <a:solidFill>
                  <a:schemeClr val="tx1"/>
                </a:solidFill>
              </a:rPr>
              <a:t>O</a:t>
            </a:r>
            <a:r>
              <a:rPr lang="en-US" sz="1400" b="1" u="none" dirty="0">
                <a:solidFill>
                  <a:schemeClr val="tx1"/>
                </a:solidFill>
              </a:rPr>
              <a:t> </a:t>
            </a:r>
            <a:r>
              <a:rPr lang="en-US" sz="1400" b="1" u="none" dirty="0" err="1">
                <a:solidFill>
                  <a:schemeClr val="tx1"/>
                </a:solidFill>
              </a:rPr>
              <a:t>O</a:t>
            </a:r>
            <a:r>
              <a:rPr lang="en-US" sz="1400" b="1" u="none" dirty="0">
                <a:solidFill>
                  <a:schemeClr val="tx1"/>
                </a:solidFill>
              </a:rPr>
              <a:t> </a:t>
            </a:r>
          </a:p>
        </p:txBody>
      </p:sp>
      <p:sp>
        <p:nvSpPr>
          <p:cNvPr id="42" name="Rectangle 41"/>
          <p:cNvSpPr/>
          <p:nvPr/>
        </p:nvSpPr>
        <p:spPr>
          <a:xfrm rot="5400000">
            <a:off x="3647761" y="2963213"/>
            <a:ext cx="1021080" cy="209550"/>
          </a:xfrm>
          <a:prstGeom prst="rect">
            <a:avLst/>
          </a:prstGeom>
          <a:solidFill>
            <a:srgbClr val="FFC000"/>
          </a:solidFill>
          <a:ln>
            <a:solidFill>
              <a:schemeClr val="accent3"/>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sz="1400" b="1" u="none" dirty="0" smtClean="0">
                <a:solidFill>
                  <a:schemeClr val="tx1"/>
                </a:solidFill>
              </a:rPr>
              <a:t>O </a:t>
            </a:r>
            <a:r>
              <a:rPr lang="en-US" sz="1400" b="1" u="none" dirty="0" err="1">
                <a:solidFill>
                  <a:schemeClr val="tx1"/>
                </a:solidFill>
              </a:rPr>
              <a:t>O</a:t>
            </a:r>
            <a:r>
              <a:rPr lang="en-US" sz="1400" b="1" u="none" dirty="0">
                <a:solidFill>
                  <a:schemeClr val="tx1"/>
                </a:solidFill>
              </a:rPr>
              <a:t> </a:t>
            </a:r>
            <a:r>
              <a:rPr lang="en-US" sz="1400" b="1" u="none" dirty="0" err="1">
                <a:solidFill>
                  <a:schemeClr val="tx1"/>
                </a:solidFill>
              </a:rPr>
              <a:t>O</a:t>
            </a:r>
            <a:r>
              <a:rPr lang="en-US" sz="1400" b="1" u="none" dirty="0">
                <a:solidFill>
                  <a:schemeClr val="tx1"/>
                </a:solidFill>
              </a:rPr>
              <a:t> </a:t>
            </a:r>
            <a:r>
              <a:rPr lang="en-US" sz="1400" b="1" u="none" dirty="0" err="1">
                <a:solidFill>
                  <a:schemeClr val="tx1"/>
                </a:solidFill>
              </a:rPr>
              <a:t>O</a:t>
            </a:r>
            <a:r>
              <a:rPr lang="en-US" sz="1400" b="1" u="none" dirty="0">
                <a:solidFill>
                  <a:schemeClr val="tx1"/>
                </a:solidFill>
              </a:rPr>
              <a:t> </a:t>
            </a:r>
            <a:r>
              <a:rPr lang="en-US" sz="1400" b="1" u="none" dirty="0" err="1">
                <a:solidFill>
                  <a:schemeClr val="tx1"/>
                </a:solidFill>
              </a:rPr>
              <a:t>O</a:t>
            </a:r>
            <a:r>
              <a:rPr lang="en-US" sz="1400" b="1" u="none" dirty="0">
                <a:solidFill>
                  <a:schemeClr val="tx1"/>
                </a:solidFill>
              </a:rPr>
              <a:t> </a:t>
            </a:r>
          </a:p>
        </p:txBody>
      </p:sp>
      <p:sp>
        <p:nvSpPr>
          <p:cNvPr id="43" name="Rectangle 42"/>
          <p:cNvSpPr/>
          <p:nvPr/>
        </p:nvSpPr>
        <p:spPr>
          <a:xfrm rot="5400000">
            <a:off x="4886011" y="2963213"/>
            <a:ext cx="1021080" cy="209550"/>
          </a:xfrm>
          <a:prstGeom prst="rect">
            <a:avLst/>
          </a:prstGeom>
          <a:solidFill>
            <a:srgbClr val="FFC000"/>
          </a:solidFill>
          <a:ln>
            <a:solidFill>
              <a:schemeClr val="accent3"/>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sz="1400" b="1" u="none" dirty="0" smtClean="0">
                <a:solidFill>
                  <a:schemeClr val="tx1"/>
                </a:solidFill>
              </a:rPr>
              <a:t>O </a:t>
            </a:r>
            <a:r>
              <a:rPr lang="en-US" sz="1400" b="1" u="none" dirty="0" err="1">
                <a:solidFill>
                  <a:schemeClr val="tx1"/>
                </a:solidFill>
              </a:rPr>
              <a:t>O</a:t>
            </a:r>
            <a:r>
              <a:rPr lang="en-US" sz="1400" b="1" u="none" dirty="0">
                <a:solidFill>
                  <a:schemeClr val="tx1"/>
                </a:solidFill>
              </a:rPr>
              <a:t> </a:t>
            </a:r>
            <a:r>
              <a:rPr lang="en-US" sz="1400" b="1" u="none" dirty="0" err="1">
                <a:solidFill>
                  <a:schemeClr val="tx1"/>
                </a:solidFill>
              </a:rPr>
              <a:t>O</a:t>
            </a:r>
            <a:r>
              <a:rPr lang="en-US" sz="1400" b="1" u="none" dirty="0">
                <a:solidFill>
                  <a:schemeClr val="tx1"/>
                </a:solidFill>
              </a:rPr>
              <a:t> </a:t>
            </a:r>
            <a:r>
              <a:rPr lang="en-US" sz="1400" b="1" u="none" dirty="0" err="1">
                <a:solidFill>
                  <a:schemeClr val="tx1"/>
                </a:solidFill>
              </a:rPr>
              <a:t>O</a:t>
            </a:r>
            <a:r>
              <a:rPr lang="en-US" sz="1400" b="1" u="none" dirty="0">
                <a:solidFill>
                  <a:schemeClr val="tx1"/>
                </a:solidFill>
              </a:rPr>
              <a:t> </a:t>
            </a:r>
            <a:r>
              <a:rPr lang="en-US" sz="1400" b="1" u="none" dirty="0" err="1">
                <a:solidFill>
                  <a:schemeClr val="tx1"/>
                </a:solidFill>
              </a:rPr>
              <a:t>O</a:t>
            </a:r>
            <a:r>
              <a:rPr lang="en-US" sz="1400" b="1" u="none" dirty="0">
                <a:solidFill>
                  <a:schemeClr val="tx1"/>
                </a:solidFill>
              </a:rPr>
              <a:t> </a:t>
            </a:r>
          </a:p>
        </p:txBody>
      </p:sp>
      <p:cxnSp>
        <p:nvCxnSpPr>
          <p:cNvPr id="44" name="Elbow Connector 43"/>
          <p:cNvCxnSpPr/>
          <p:nvPr/>
        </p:nvCxnSpPr>
        <p:spPr>
          <a:xfrm rot="16200000" flipH="1">
            <a:off x="2814575" y="3673643"/>
            <a:ext cx="392554" cy="226695"/>
          </a:xfrm>
          <a:prstGeom prst="bentConnector3">
            <a:avLst>
              <a:gd name="adj1" fmla="val 50000"/>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5" name="Elbow Connector 44"/>
          <p:cNvCxnSpPr>
            <a:stCxn id="32" idx="2"/>
          </p:cNvCxnSpPr>
          <p:nvPr/>
        </p:nvCxnSpPr>
        <p:spPr>
          <a:xfrm rot="16200000" flipH="1">
            <a:off x="3472501" y="2486962"/>
            <a:ext cx="703857" cy="458193"/>
          </a:xfrm>
          <a:prstGeom prst="bentConnector2">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6" name="Elbow Connector 45"/>
          <p:cNvCxnSpPr>
            <a:stCxn id="34" idx="2"/>
          </p:cNvCxnSpPr>
          <p:nvPr/>
        </p:nvCxnSpPr>
        <p:spPr>
          <a:xfrm rot="16200000" flipH="1">
            <a:off x="4725991" y="2502203"/>
            <a:ext cx="708660" cy="422910"/>
          </a:xfrm>
          <a:prstGeom prst="bentConnector2">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7" name="Straight Arrow Connector 46"/>
          <p:cNvCxnSpPr/>
          <p:nvPr/>
        </p:nvCxnSpPr>
        <p:spPr>
          <a:xfrm>
            <a:off x="1615126" y="3221381"/>
            <a:ext cx="1162049" cy="0"/>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8" name="Straight Arrow Connector 47"/>
          <p:cNvCxnSpPr/>
          <p:nvPr/>
        </p:nvCxnSpPr>
        <p:spPr>
          <a:xfrm>
            <a:off x="2986726" y="3221381"/>
            <a:ext cx="1066800" cy="0"/>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9" name="Straight Arrow Connector 48"/>
          <p:cNvCxnSpPr/>
          <p:nvPr/>
        </p:nvCxnSpPr>
        <p:spPr>
          <a:xfrm>
            <a:off x="4263076" y="3221381"/>
            <a:ext cx="1033503" cy="0"/>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mc:Choice xmlns:a14="http://schemas.microsoft.com/office/drawing/2010/main" Requires="a14">
          <p:sp>
            <p:nvSpPr>
              <p:cNvPr id="50" name="TextBox 49"/>
              <p:cNvSpPr txBox="1"/>
              <p:nvPr/>
            </p:nvSpPr>
            <p:spPr>
              <a:xfrm>
                <a:off x="1403404" y="3209196"/>
                <a:ext cx="4555122" cy="369332"/>
              </a:xfrm>
              <a:prstGeom prst="rect">
                <a:avLst/>
              </a:prstGeom>
              <a:noFill/>
            </p:spPr>
            <p:txBody>
              <a:bodyPr wrap="square" rtlCol="0">
                <a:spAutoFit/>
              </a:bodyPr>
              <a:lstStyle/>
              <a:p>
                <a:pPr algn="ctr"/>
                <a14:m>
                  <m:oMath xmlns:m="http://schemas.openxmlformats.org/officeDocument/2006/math">
                    <m:sSub>
                      <m:sSubPr>
                        <m:ctrlPr>
                          <a:rPr lang="en-US" sz="1800" b="0" i="1" u="none" smtClean="0">
                            <a:solidFill>
                              <a:schemeClr val="tx1"/>
                            </a:solidFill>
                            <a:latin typeface="Cambria Math" charset="0"/>
                          </a:rPr>
                        </m:ctrlPr>
                      </m:sSubPr>
                      <m:e>
                        <m:r>
                          <a:rPr lang="en-US" sz="1800" b="0" i="1" u="none" smtClean="0">
                            <a:solidFill>
                              <a:schemeClr val="tx1"/>
                            </a:solidFill>
                            <a:latin typeface="Cambria Math"/>
                          </a:rPr>
                          <m:t>h</m:t>
                        </m:r>
                      </m:e>
                      <m:sub>
                        <m:r>
                          <a:rPr lang="en-US" sz="1800" b="0" i="1" u="none" smtClean="0">
                            <a:solidFill>
                              <a:schemeClr val="tx1"/>
                            </a:solidFill>
                            <a:latin typeface="Cambria Math"/>
                          </a:rPr>
                          <m:t>𝑡</m:t>
                        </m:r>
                        <m:r>
                          <a:rPr lang="en-US" sz="1800" b="0" i="1" u="none" smtClean="0">
                            <a:solidFill>
                              <a:schemeClr val="tx1"/>
                            </a:solidFill>
                            <a:latin typeface="Cambria Math"/>
                          </a:rPr>
                          <m:t>−1</m:t>
                        </m:r>
                      </m:sub>
                    </m:sSub>
                  </m:oMath>
                </a14:m>
                <a:r>
                  <a:rPr lang="en-US" sz="1800" u="none" dirty="0" smtClean="0">
                    <a:solidFill>
                      <a:schemeClr val="tx1"/>
                    </a:solidFill>
                  </a:rPr>
                  <a:t>	         </a:t>
                </a:r>
                <a14:m>
                  <m:oMath xmlns:m="http://schemas.openxmlformats.org/officeDocument/2006/math">
                    <m:sSub>
                      <m:sSubPr>
                        <m:ctrlPr>
                          <a:rPr lang="en-US" sz="1800" i="1" u="none">
                            <a:solidFill>
                              <a:schemeClr val="tx1"/>
                            </a:solidFill>
                            <a:latin typeface="Cambria Math" charset="0"/>
                          </a:rPr>
                        </m:ctrlPr>
                      </m:sSubPr>
                      <m:e>
                        <m:r>
                          <a:rPr lang="en-US" sz="1800" b="0" i="1" u="none" smtClean="0">
                            <a:solidFill>
                              <a:schemeClr val="tx1"/>
                            </a:solidFill>
                            <a:latin typeface="Cambria Math"/>
                          </a:rPr>
                          <m:t>h</m:t>
                        </m:r>
                      </m:e>
                      <m:sub>
                        <m:r>
                          <a:rPr lang="en-US" sz="1800" i="1" u="none">
                            <a:solidFill>
                              <a:schemeClr val="tx1"/>
                            </a:solidFill>
                            <a:latin typeface="Cambria Math"/>
                          </a:rPr>
                          <m:t>𝑡</m:t>
                        </m:r>
                      </m:sub>
                    </m:sSub>
                  </m:oMath>
                </a14:m>
                <a:r>
                  <a:rPr lang="en-US" sz="1800" u="none" dirty="0" smtClean="0">
                    <a:solidFill>
                      <a:schemeClr val="tx1"/>
                    </a:solidFill>
                  </a:rPr>
                  <a:t>	               </a:t>
                </a:r>
                <a14:m>
                  <m:oMath xmlns:m="http://schemas.openxmlformats.org/officeDocument/2006/math">
                    <m:sSub>
                      <m:sSubPr>
                        <m:ctrlPr>
                          <a:rPr lang="en-US" sz="1800" i="1" u="none">
                            <a:solidFill>
                              <a:schemeClr val="tx1"/>
                            </a:solidFill>
                            <a:latin typeface="Cambria Math" charset="0"/>
                          </a:rPr>
                        </m:ctrlPr>
                      </m:sSubPr>
                      <m:e>
                        <m:r>
                          <a:rPr lang="en-US" sz="1800" b="0" i="1" u="none" smtClean="0">
                            <a:solidFill>
                              <a:schemeClr val="tx1"/>
                            </a:solidFill>
                            <a:latin typeface="Cambria Math"/>
                          </a:rPr>
                          <m:t>h</m:t>
                        </m:r>
                      </m:e>
                      <m:sub>
                        <m:r>
                          <a:rPr lang="en-US" sz="1800" i="1" u="none">
                            <a:solidFill>
                              <a:schemeClr val="tx1"/>
                            </a:solidFill>
                            <a:latin typeface="Cambria Math"/>
                          </a:rPr>
                          <m:t>𝑡</m:t>
                        </m:r>
                        <m:r>
                          <a:rPr lang="en-US" sz="1800" b="0" i="1" u="none" smtClean="0">
                            <a:solidFill>
                              <a:schemeClr val="tx1"/>
                            </a:solidFill>
                            <a:latin typeface="Cambria Math"/>
                          </a:rPr>
                          <m:t>+</m:t>
                        </m:r>
                        <m:r>
                          <a:rPr lang="en-US" sz="1800" i="1" u="none">
                            <a:solidFill>
                              <a:schemeClr val="tx1"/>
                            </a:solidFill>
                            <a:latin typeface="Cambria Math"/>
                          </a:rPr>
                          <m:t>1</m:t>
                        </m:r>
                      </m:sub>
                    </m:sSub>
                  </m:oMath>
                </a14:m>
                <a:r>
                  <a:rPr lang="en-US" sz="1800" u="none" dirty="0" smtClean="0">
                    <a:solidFill>
                      <a:schemeClr val="tx1"/>
                    </a:solidFill>
                  </a:rPr>
                  <a:t> </a:t>
                </a:r>
                <a:endParaRPr lang="en-US" sz="1800" u="none" dirty="0">
                  <a:solidFill>
                    <a:schemeClr val="tx1"/>
                  </a:solidFill>
                </a:endParaRPr>
              </a:p>
            </p:txBody>
          </p:sp>
        </mc:Choice>
        <mc:Fallback>
          <p:sp>
            <p:nvSpPr>
              <p:cNvPr id="50" name="TextBox 49"/>
              <p:cNvSpPr txBox="1">
                <a:spLocks noRot="1" noChangeAspect="1" noMove="1" noResize="1" noEditPoints="1" noAdjustHandles="1" noChangeArrowheads="1" noChangeShapeType="1" noTextEdit="1"/>
              </p:cNvSpPr>
              <p:nvPr/>
            </p:nvSpPr>
            <p:spPr>
              <a:xfrm>
                <a:off x="1403404" y="3209196"/>
                <a:ext cx="4555122" cy="369332"/>
              </a:xfrm>
              <a:prstGeom prst="rect">
                <a:avLst/>
              </a:prstGeom>
              <a:blipFill rotWithShape="0">
                <a:blip r:embed="rId5"/>
                <a:stretch>
                  <a:fillRect/>
                </a:stretch>
              </a:blipFill>
            </p:spPr>
            <p:txBody>
              <a:bodyPr/>
              <a:lstStyle/>
              <a:p>
                <a:r>
                  <a:rPr lang="en-US">
                    <a:noFill/>
                  </a:rPr>
                  <a:t> </a:t>
                </a:r>
              </a:p>
            </p:txBody>
          </p:sp>
        </mc:Fallback>
      </mc:AlternateContent>
      <p:cxnSp>
        <p:nvCxnSpPr>
          <p:cNvPr id="51" name="Straight Arrow Connector 50"/>
          <p:cNvCxnSpPr/>
          <p:nvPr/>
        </p:nvCxnSpPr>
        <p:spPr>
          <a:xfrm>
            <a:off x="5511746" y="3221381"/>
            <a:ext cx="1033503" cy="0"/>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52" name="Rectangle 51"/>
          <p:cNvSpPr/>
          <p:nvPr/>
        </p:nvSpPr>
        <p:spPr>
          <a:xfrm>
            <a:off x="6629400" y="3017956"/>
            <a:ext cx="1447800" cy="354331"/>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sz="1600" dirty="0" smtClean="0"/>
              <a:t>Memory layer</a:t>
            </a:r>
            <a:endParaRPr lang="en-US" sz="1600" dirty="0"/>
          </a:p>
        </p:txBody>
      </p:sp>
      <p:sp>
        <p:nvSpPr>
          <p:cNvPr id="53" name="Rectangle 52"/>
          <p:cNvSpPr/>
          <p:nvPr/>
        </p:nvSpPr>
        <p:spPr>
          <a:xfrm>
            <a:off x="6621449" y="2138176"/>
            <a:ext cx="1447800" cy="354331"/>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sz="1800" dirty="0" smtClean="0"/>
              <a:t>Input layer</a:t>
            </a:r>
            <a:endParaRPr lang="en-US" sz="1800" dirty="0"/>
          </a:p>
        </p:txBody>
      </p:sp>
      <p:cxnSp>
        <p:nvCxnSpPr>
          <p:cNvPr id="28" name="Elbow Connector 27"/>
          <p:cNvCxnSpPr/>
          <p:nvPr/>
        </p:nvCxnSpPr>
        <p:spPr>
          <a:xfrm rot="16200000" flipH="1">
            <a:off x="4101383" y="3662613"/>
            <a:ext cx="392554" cy="226695"/>
          </a:xfrm>
          <a:prstGeom prst="bentConnector3">
            <a:avLst>
              <a:gd name="adj1" fmla="val 50000"/>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0" name="Elbow Connector 29"/>
          <p:cNvCxnSpPr/>
          <p:nvPr/>
        </p:nvCxnSpPr>
        <p:spPr>
          <a:xfrm rot="16200000" flipH="1">
            <a:off x="5325219" y="3673643"/>
            <a:ext cx="392554" cy="226695"/>
          </a:xfrm>
          <a:prstGeom prst="bentConnector3">
            <a:avLst>
              <a:gd name="adj1" fmla="val 50000"/>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mc:Choice xmlns:a14="http://schemas.microsoft.com/office/drawing/2010/main" Requires="a14">
          <p:sp>
            <p:nvSpPr>
              <p:cNvPr id="33" name="TextBox 32"/>
              <p:cNvSpPr txBox="1"/>
              <p:nvPr/>
            </p:nvSpPr>
            <p:spPr>
              <a:xfrm>
                <a:off x="2209800" y="3886200"/>
                <a:ext cx="4555122" cy="369332"/>
              </a:xfrm>
              <a:prstGeom prst="rect">
                <a:avLst/>
              </a:prstGeom>
              <a:noFill/>
            </p:spPr>
            <p:txBody>
              <a:bodyPr wrap="square" rtlCol="0">
                <a:spAutoFit/>
              </a:bodyPr>
              <a:lstStyle/>
              <a:p>
                <a:pPr algn="ctr"/>
                <a14:m>
                  <m:oMath xmlns:m="http://schemas.openxmlformats.org/officeDocument/2006/math">
                    <m:sSub>
                      <m:sSubPr>
                        <m:ctrlPr>
                          <a:rPr lang="en-US" sz="1800" b="0" i="1" u="none" smtClean="0">
                            <a:solidFill>
                              <a:schemeClr val="tx1"/>
                            </a:solidFill>
                            <a:latin typeface="Cambria Math" charset="0"/>
                          </a:rPr>
                        </m:ctrlPr>
                      </m:sSubPr>
                      <m:e>
                        <m:r>
                          <a:rPr lang="en-US" sz="1800" b="0" i="1" u="none" smtClean="0">
                            <a:solidFill>
                              <a:schemeClr val="tx1"/>
                            </a:solidFill>
                            <a:latin typeface="Cambria Math" charset="0"/>
                          </a:rPr>
                          <m:t>𝑦</m:t>
                        </m:r>
                      </m:e>
                      <m:sub>
                        <m:r>
                          <a:rPr lang="en-US" sz="1800" b="0" i="1" u="none" smtClean="0">
                            <a:solidFill>
                              <a:schemeClr val="tx1"/>
                            </a:solidFill>
                            <a:latin typeface="Cambria Math"/>
                          </a:rPr>
                          <m:t>𝑡</m:t>
                        </m:r>
                        <m:r>
                          <a:rPr lang="en-US" sz="1800" b="0" i="1" u="none" smtClean="0">
                            <a:solidFill>
                              <a:schemeClr val="tx1"/>
                            </a:solidFill>
                            <a:latin typeface="Cambria Math"/>
                          </a:rPr>
                          <m:t>−1</m:t>
                        </m:r>
                      </m:sub>
                    </m:sSub>
                  </m:oMath>
                </a14:m>
                <a:r>
                  <a:rPr lang="en-US" sz="1800" u="none" dirty="0" smtClean="0">
                    <a:solidFill>
                      <a:schemeClr val="tx1"/>
                    </a:solidFill>
                  </a:rPr>
                  <a:t>	         </a:t>
                </a:r>
                <a14:m>
                  <m:oMath xmlns:m="http://schemas.openxmlformats.org/officeDocument/2006/math">
                    <m:sSub>
                      <m:sSubPr>
                        <m:ctrlPr>
                          <a:rPr lang="en-US" sz="1800" i="1" u="none">
                            <a:solidFill>
                              <a:schemeClr val="tx1"/>
                            </a:solidFill>
                            <a:latin typeface="Cambria Math" charset="0"/>
                          </a:rPr>
                        </m:ctrlPr>
                      </m:sSubPr>
                      <m:e>
                        <m:r>
                          <a:rPr lang="en-US" sz="1800" b="0" i="1" u="none" smtClean="0">
                            <a:solidFill>
                              <a:schemeClr val="tx1"/>
                            </a:solidFill>
                            <a:latin typeface="Cambria Math" charset="0"/>
                          </a:rPr>
                          <m:t>𝑦</m:t>
                        </m:r>
                      </m:e>
                      <m:sub>
                        <m:r>
                          <a:rPr lang="en-US" sz="1800" i="1" u="none">
                            <a:solidFill>
                              <a:schemeClr val="tx1"/>
                            </a:solidFill>
                            <a:latin typeface="Cambria Math"/>
                          </a:rPr>
                          <m:t>𝑡</m:t>
                        </m:r>
                      </m:sub>
                    </m:sSub>
                  </m:oMath>
                </a14:m>
                <a:r>
                  <a:rPr lang="en-US" sz="1800" u="none" dirty="0" smtClean="0">
                    <a:solidFill>
                      <a:schemeClr val="tx1"/>
                    </a:solidFill>
                  </a:rPr>
                  <a:t>	               </a:t>
                </a:r>
                <a14:m>
                  <m:oMath xmlns:m="http://schemas.openxmlformats.org/officeDocument/2006/math">
                    <m:sSub>
                      <m:sSubPr>
                        <m:ctrlPr>
                          <a:rPr lang="en-US" sz="1800" i="1" u="none">
                            <a:solidFill>
                              <a:schemeClr val="tx1"/>
                            </a:solidFill>
                            <a:latin typeface="Cambria Math" charset="0"/>
                          </a:rPr>
                        </m:ctrlPr>
                      </m:sSubPr>
                      <m:e>
                        <m:r>
                          <a:rPr lang="en-US" sz="1800" b="0" i="1" u="none" smtClean="0">
                            <a:solidFill>
                              <a:schemeClr val="tx1"/>
                            </a:solidFill>
                            <a:latin typeface="Cambria Math" charset="0"/>
                          </a:rPr>
                          <m:t>𝑦</m:t>
                        </m:r>
                      </m:e>
                      <m:sub>
                        <m:r>
                          <a:rPr lang="en-US" sz="1800" i="1" u="none">
                            <a:solidFill>
                              <a:schemeClr val="tx1"/>
                            </a:solidFill>
                            <a:latin typeface="Cambria Math"/>
                          </a:rPr>
                          <m:t>𝑡</m:t>
                        </m:r>
                        <m:r>
                          <a:rPr lang="en-US" sz="1800" b="0" i="1" u="none" smtClean="0">
                            <a:solidFill>
                              <a:schemeClr val="tx1"/>
                            </a:solidFill>
                            <a:latin typeface="Cambria Math"/>
                          </a:rPr>
                          <m:t>+</m:t>
                        </m:r>
                        <m:r>
                          <a:rPr lang="en-US" sz="1800" i="1" u="none">
                            <a:solidFill>
                              <a:schemeClr val="tx1"/>
                            </a:solidFill>
                            <a:latin typeface="Cambria Math"/>
                          </a:rPr>
                          <m:t>1</m:t>
                        </m:r>
                      </m:sub>
                    </m:sSub>
                  </m:oMath>
                </a14:m>
                <a:r>
                  <a:rPr lang="en-US" sz="1800" u="none" dirty="0" smtClean="0">
                    <a:solidFill>
                      <a:schemeClr val="tx1"/>
                    </a:solidFill>
                  </a:rPr>
                  <a:t> </a:t>
                </a:r>
                <a:endParaRPr lang="en-US" sz="1800" u="none" dirty="0">
                  <a:solidFill>
                    <a:schemeClr val="tx1"/>
                  </a:solidFill>
                </a:endParaRPr>
              </a:p>
            </p:txBody>
          </p:sp>
        </mc:Choice>
        <mc:Fallback>
          <p:sp>
            <p:nvSpPr>
              <p:cNvPr id="33" name="TextBox 32"/>
              <p:cNvSpPr txBox="1">
                <a:spLocks noRot="1" noChangeAspect="1" noMove="1" noResize="1" noEditPoints="1" noAdjustHandles="1" noChangeArrowheads="1" noChangeShapeType="1" noTextEdit="1"/>
              </p:cNvSpPr>
              <p:nvPr/>
            </p:nvSpPr>
            <p:spPr>
              <a:xfrm>
                <a:off x="2209800" y="3886200"/>
                <a:ext cx="4555122" cy="369332"/>
              </a:xfrm>
              <a:prstGeom prst="rect">
                <a:avLst/>
              </a:prstGeom>
              <a:blipFill rotWithShape="0">
                <a:blip r:embed="rId6"/>
                <a:stretch>
                  <a:fillRect b="-6667"/>
                </a:stretch>
              </a:blipFill>
            </p:spPr>
            <p:txBody>
              <a:bodyPr/>
              <a:lstStyle/>
              <a:p>
                <a:r>
                  <a:rPr lang="en-US">
                    <a:noFill/>
                  </a:rPr>
                  <a:t> </a:t>
                </a:r>
              </a:p>
            </p:txBody>
          </p:sp>
        </mc:Fallback>
      </mc:AlternateContent>
      <p:sp>
        <p:nvSpPr>
          <p:cNvPr id="35" name="Rectangle 34"/>
          <p:cNvSpPr/>
          <p:nvPr/>
        </p:nvSpPr>
        <p:spPr>
          <a:xfrm>
            <a:off x="6629400" y="3886200"/>
            <a:ext cx="1447800" cy="354331"/>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sz="1600" dirty="0" smtClean="0"/>
              <a:t>Output layer</a:t>
            </a:r>
            <a:endParaRPr lang="en-US" sz="1600" dirty="0"/>
          </a:p>
        </p:txBody>
      </p:sp>
      <p:cxnSp>
        <p:nvCxnSpPr>
          <p:cNvPr id="37" name="Elbow Connector 36"/>
          <p:cNvCxnSpPr/>
          <p:nvPr/>
        </p:nvCxnSpPr>
        <p:spPr>
          <a:xfrm rot="16200000" flipH="1">
            <a:off x="2177803" y="2504142"/>
            <a:ext cx="703857" cy="458193"/>
          </a:xfrm>
          <a:prstGeom prst="bentConnector2">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20190374"/>
      </p:ext>
    </p:extLst>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Recurrent Neural Networks </a:t>
            </a:r>
            <a:endParaRPr lang="en-US" dirty="0"/>
          </a:p>
        </p:txBody>
      </p:sp>
      <p:sp>
        <p:nvSpPr>
          <p:cNvPr id="3" name="Content Placeholder 2"/>
          <p:cNvSpPr>
            <a:spLocks noGrp="1"/>
          </p:cNvSpPr>
          <p:nvPr>
            <p:ph idx="1"/>
          </p:nvPr>
        </p:nvSpPr>
        <p:spPr>
          <a:xfrm>
            <a:off x="685800" y="1417637"/>
            <a:ext cx="7772400" cy="4983163"/>
          </a:xfrm>
        </p:spPr>
        <p:txBody>
          <a:bodyPr/>
          <a:lstStyle/>
          <a:p>
            <a:r>
              <a:rPr lang="en-US" dirty="0" smtClean="0"/>
              <a:t>Multi-layer feed-forward NN: </a:t>
            </a:r>
            <a:r>
              <a:rPr lang="en-US" b="1" dirty="0" smtClean="0">
                <a:solidFill>
                  <a:srgbClr val="FF0000"/>
                </a:solidFill>
              </a:rPr>
              <a:t>DAG</a:t>
            </a:r>
            <a:endParaRPr lang="en-US" altLang="en-US" dirty="0" smtClean="0"/>
          </a:p>
          <a:p>
            <a:pPr lvl="1"/>
            <a:r>
              <a:rPr lang="en-US" altLang="en-US" dirty="0" smtClean="0"/>
              <a:t>Just </a:t>
            </a:r>
            <a:r>
              <a:rPr lang="en-US" altLang="en-US" dirty="0"/>
              <a:t>computes a fixed sequence of </a:t>
            </a:r>
            <a:endParaRPr lang="en-US" altLang="en-US" dirty="0" smtClean="0"/>
          </a:p>
          <a:p>
            <a:pPr marL="457200" lvl="1" indent="0">
              <a:buNone/>
            </a:pPr>
            <a:r>
              <a:rPr lang="en-US" altLang="en-US" dirty="0" smtClean="0"/>
              <a:t>non-linear </a:t>
            </a:r>
            <a:r>
              <a:rPr lang="en-US" altLang="en-US" dirty="0"/>
              <a:t>learned transformations to convert an input patter into an output </a:t>
            </a:r>
            <a:r>
              <a:rPr lang="en-US" altLang="en-US" dirty="0" smtClean="0"/>
              <a:t>pattern</a:t>
            </a:r>
            <a:endParaRPr lang="en-US" dirty="0"/>
          </a:p>
          <a:p>
            <a:r>
              <a:rPr lang="en-US" dirty="0" smtClean="0"/>
              <a:t>Recurrent Neural Network: </a:t>
            </a:r>
            <a:r>
              <a:rPr lang="en-US" b="1" dirty="0" smtClean="0">
                <a:solidFill>
                  <a:srgbClr val="FF0000"/>
                </a:solidFill>
              </a:rPr>
              <a:t>Digraph </a:t>
            </a:r>
          </a:p>
          <a:p>
            <a:pPr lvl="1"/>
            <a:r>
              <a:rPr lang="en-US" dirty="0">
                <a:solidFill>
                  <a:schemeClr val="tx1"/>
                </a:solidFill>
              </a:rPr>
              <a:t>Has cycles. </a:t>
            </a:r>
          </a:p>
          <a:p>
            <a:pPr lvl="1"/>
            <a:r>
              <a:rPr lang="en-US" dirty="0">
                <a:solidFill>
                  <a:schemeClr val="tx1"/>
                </a:solidFill>
              </a:rPr>
              <a:t>Cycle can act as a memory; </a:t>
            </a:r>
          </a:p>
          <a:p>
            <a:pPr lvl="1"/>
            <a:r>
              <a:rPr lang="en-US" altLang="en-US" dirty="0"/>
              <a:t>The hidden state of a recurrent net can carry along  information about a </a:t>
            </a:r>
            <a:r>
              <a:rPr lang="en-US" altLang="en-US" dirty="0" smtClean="0"/>
              <a:t>“potentially” </a:t>
            </a:r>
            <a:r>
              <a:rPr lang="en-US" altLang="en-US" dirty="0"/>
              <a:t>unbounded number of previous inputs</a:t>
            </a:r>
            <a:r>
              <a:rPr lang="en-US" altLang="en-US" dirty="0" smtClean="0"/>
              <a:t>.</a:t>
            </a:r>
          </a:p>
          <a:p>
            <a:pPr lvl="1"/>
            <a:r>
              <a:rPr lang="en-US" altLang="en-US" dirty="0"/>
              <a:t>They can model sequential data in a much more </a:t>
            </a:r>
            <a:r>
              <a:rPr lang="en-US" altLang="en-US" dirty="0" smtClean="0"/>
              <a:t>natural way.</a:t>
            </a:r>
            <a:endParaRPr lang="en-US" dirty="0">
              <a:solidFill>
                <a:schemeClr val="tx1"/>
              </a:solidFill>
            </a:endParaRPr>
          </a:p>
        </p:txBody>
      </p:sp>
      <p:sp>
        <p:nvSpPr>
          <p:cNvPr id="5" name="Slide Number Placeholder 4"/>
          <p:cNvSpPr>
            <a:spLocks noGrp="1"/>
          </p:cNvSpPr>
          <p:nvPr>
            <p:ph type="sldNum" sz="quarter" idx="4294967295"/>
          </p:nvPr>
        </p:nvSpPr>
        <p:spPr>
          <a:xfrm>
            <a:off x="7010400" y="6356350"/>
            <a:ext cx="2133600" cy="365125"/>
          </a:xfrm>
        </p:spPr>
        <p:txBody>
          <a:bodyPr/>
          <a:lstStyle/>
          <a:p>
            <a:fld id="{FA6F6034-1516-478C-9756-BC6A8296D6DE}" type="slidenum">
              <a:rPr lang="en-US" smtClean="0"/>
              <a:pPr/>
              <a:t>94</a:t>
            </a:fld>
            <a:endParaRPr lang="en-US" dirty="0"/>
          </a:p>
        </p:txBody>
      </p:sp>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29400" y="1268896"/>
            <a:ext cx="2017163" cy="93029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8"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934200" y="2819400"/>
            <a:ext cx="1257300" cy="121700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523617114"/>
      </p:ext>
    </p:extLst>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smtClean="0"/>
              <a:t>Equivalence between RNN and Feed-forward NN</a:t>
            </a:r>
            <a:endParaRPr lang="en-US" sz="2800" dirty="0"/>
          </a:p>
        </p:txBody>
      </p:sp>
      <p:sp>
        <p:nvSpPr>
          <p:cNvPr id="3" name="Content Placeholder 2"/>
          <p:cNvSpPr>
            <a:spLocks noGrp="1"/>
          </p:cNvSpPr>
          <p:nvPr>
            <p:ph idx="1"/>
          </p:nvPr>
        </p:nvSpPr>
        <p:spPr/>
        <p:txBody>
          <a:bodyPr/>
          <a:lstStyle/>
          <a:p>
            <a:pPr fontAlgn="auto">
              <a:spcBef>
                <a:spcPct val="50000"/>
              </a:spcBef>
              <a:spcAft>
                <a:spcPts val="0"/>
              </a:spcAft>
              <a:defRPr/>
            </a:pPr>
            <a:r>
              <a:rPr lang="en-US" sz="2000" dirty="0"/>
              <a:t>Assume that there is a time delay of 1 in using each connection.</a:t>
            </a:r>
          </a:p>
          <a:p>
            <a:pPr fontAlgn="auto">
              <a:spcBef>
                <a:spcPct val="50000"/>
              </a:spcBef>
              <a:spcAft>
                <a:spcPts val="0"/>
              </a:spcAft>
              <a:defRPr/>
            </a:pPr>
            <a:r>
              <a:rPr lang="en-US" sz="2000" dirty="0"/>
              <a:t>The recurrent net is just a layered net that keeps reusing the same weights.</a:t>
            </a:r>
          </a:p>
          <a:p>
            <a:endParaRPr lang="en-US" sz="2000" dirty="0"/>
          </a:p>
        </p:txBody>
      </p:sp>
      <p:sp>
        <p:nvSpPr>
          <p:cNvPr id="5" name="Slide Number Placeholder 4"/>
          <p:cNvSpPr>
            <a:spLocks noGrp="1"/>
          </p:cNvSpPr>
          <p:nvPr>
            <p:ph type="sldNum" sz="quarter" idx="4294967295"/>
          </p:nvPr>
        </p:nvSpPr>
        <p:spPr>
          <a:xfrm>
            <a:off x="7010400" y="6356350"/>
            <a:ext cx="2133600" cy="365125"/>
          </a:xfrm>
        </p:spPr>
        <p:txBody>
          <a:bodyPr/>
          <a:lstStyle/>
          <a:p>
            <a:fld id="{FA6F6034-1516-478C-9756-BC6A8296D6DE}" type="slidenum">
              <a:rPr lang="en-US" smtClean="0"/>
              <a:pPr/>
              <a:t>95</a:t>
            </a:fld>
            <a:endParaRPr lang="en-US" dirty="0"/>
          </a:p>
        </p:txBody>
      </p:sp>
      <p:sp>
        <p:nvSpPr>
          <p:cNvPr id="6" name="Rectangle 5"/>
          <p:cNvSpPr/>
          <p:nvPr/>
        </p:nvSpPr>
        <p:spPr>
          <a:xfrm>
            <a:off x="3538610" y="6093023"/>
            <a:ext cx="2842894" cy="400110"/>
          </a:xfrm>
          <a:prstGeom prst="rect">
            <a:avLst/>
          </a:prstGeom>
        </p:spPr>
        <p:txBody>
          <a:bodyPr wrap="none">
            <a:spAutoFit/>
          </a:bodyPr>
          <a:lstStyle/>
          <a:p>
            <a:r>
              <a:rPr lang="en-US" sz="2000" u="none" dirty="0" smtClean="0">
                <a:solidFill>
                  <a:schemeClr val="bg1">
                    <a:lumMod val="75000"/>
                  </a:schemeClr>
                </a:solidFill>
                <a:latin typeface="+mn-lt"/>
              </a:rPr>
              <a:t>Slide Credit: Geoff Hinton</a:t>
            </a:r>
            <a:endParaRPr lang="en-US" sz="2000" u="none" dirty="0">
              <a:solidFill>
                <a:schemeClr val="bg1">
                  <a:lumMod val="75000"/>
                </a:schemeClr>
              </a:solidFill>
              <a:latin typeface="+mn-lt"/>
            </a:endParaRPr>
          </a:p>
        </p:txBody>
      </p:sp>
      <p:grpSp>
        <p:nvGrpSpPr>
          <p:cNvPr id="53" name="Group 52"/>
          <p:cNvGrpSpPr/>
          <p:nvPr/>
        </p:nvGrpSpPr>
        <p:grpSpPr>
          <a:xfrm>
            <a:off x="4840287" y="2667000"/>
            <a:ext cx="3694113" cy="2895600"/>
            <a:chOff x="5221287" y="1781175"/>
            <a:chExt cx="3770313" cy="3558272"/>
          </a:xfrm>
        </p:grpSpPr>
        <p:sp>
          <p:nvSpPr>
            <p:cNvPr id="7" name="Oval 6"/>
            <p:cNvSpPr>
              <a:spLocks noChangeArrowheads="1"/>
            </p:cNvSpPr>
            <p:nvPr/>
          </p:nvSpPr>
          <p:spPr bwMode="auto">
            <a:xfrm>
              <a:off x="6192837" y="3781425"/>
              <a:ext cx="431800" cy="323850"/>
            </a:xfrm>
            <a:prstGeom prst="ellipse">
              <a:avLst/>
            </a:prstGeom>
            <a:solidFill>
              <a:srgbClr val="EEECE1"/>
            </a:solidFill>
            <a:ln w="28575">
              <a:solidFill>
                <a:schemeClr val="tx1"/>
              </a:solidFill>
              <a:round/>
              <a:headEnd/>
              <a:tailEnd/>
            </a:ln>
          </p:spPr>
          <p:txBody>
            <a:bodyPr wrap="none" anchor="ctr"/>
            <a:lstStyle>
              <a:defPPr>
                <a:defRPr lang="en-US"/>
              </a:defPPr>
              <a:lvl1pPr algn="l" defTabSz="457200" rtl="0" fontAlgn="base">
                <a:spcBef>
                  <a:spcPct val="0"/>
                </a:spcBef>
                <a:spcAft>
                  <a:spcPct val="0"/>
                </a:spcAft>
                <a:defRPr kern="1200">
                  <a:solidFill>
                    <a:schemeClr val="tx1"/>
                  </a:solidFill>
                  <a:latin typeface="Arial" pitchFamily="34" charset="0"/>
                  <a:ea typeface="ＭＳ Ｐゴシック" pitchFamily="34" charset="-128"/>
                  <a:cs typeface="+mn-cs"/>
                </a:defRPr>
              </a:lvl1pPr>
              <a:lvl2pPr marL="457200" algn="l" defTabSz="457200" rtl="0" fontAlgn="base">
                <a:spcBef>
                  <a:spcPct val="0"/>
                </a:spcBef>
                <a:spcAft>
                  <a:spcPct val="0"/>
                </a:spcAft>
                <a:defRPr kern="1200">
                  <a:solidFill>
                    <a:schemeClr val="tx1"/>
                  </a:solidFill>
                  <a:latin typeface="Arial" pitchFamily="34" charset="0"/>
                  <a:ea typeface="ＭＳ Ｐゴシック" pitchFamily="34" charset="-128"/>
                  <a:cs typeface="+mn-cs"/>
                </a:defRPr>
              </a:lvl2pPr>
              <a:lvl3pPr marL="914400" algn="l" defTabSz="457200" rtl="0" fontAlgn="base">
                <a:spcBef>
                  <a:spcPct val="0"/>
                </a:spcBef>
                <a:spcAft>
                  <a:spcPct val="0"/>
                </a:spcAft>
                <a:defRPr kern="1200">
                  <a:solidFill>
                    <a:schemeClr val="tx1"/>
                  </a:solidFill>
                  <a:latin typeface="Arial" pitchFamily="34" charset="0"/>
                  <a:ea typeface="ＭＳ Ｐゴシック" pitchFamily="34" charset="-128"/>
                  <a:cs typeface="+mn-cs"/>
                </a:defRPr>
              </a:lvl3pPr>
              <a:lvl4pPr marL="1371600" algn="l" defTabSz="457200" rtl="0" fontAlgn="base">
                <a:spcBef>
                  <a:spcPct val="0"/>
                </a:spcBef>
                <a:spcAft>
                  <a:spcPct val="0"/>
                </a:spcAft>
                <a:defRPr kern="1200">
                  <a:solidFill>
                    <a:schemeClr val="tx1"/>
                  </a:solidFill>
                  <a:latin typeface="Arial" pitchFamily="34" charset="0"/>
                  <a:ea typeface="ＭＳ Ｐゴシック" pitchFamily="34" charset="-128"/>
                  <a:cs typeface="+mn-cs"/>
                </a:defRPr>
              </a:lvl4pPr>
              <a:lvl5pPr marL="1828800" algn="l" defTabSz="457200" rtl="0" fontAlgn="base">
                <a:spcBef>
                  <a:spcPct val="0"/>
                </a:spcBef>
                <a:spcAft>
                  <a:spcPct val="0"/>
                </a:spcAft>
                <a:defRPr kern="1200">
                  <a:solidFill>
                    <a:schemeClr val="tx1"/>
                  </a:solidFill>
                  <a:latin typeface="Arial" pitchFamily="34" charset="0"/>
                  <a:ea typeface="ＭＳ Ｐゴシック" pitchFamily="34" charset="-128"/>
                  <a:cs typeface="+mn-cs"/>
                </a:defRPr>
              </a:lvl5pPr>
              <a:lvl6pPr marL="2286000" algn="l" defTabSz="914400" rtl="0" eaLnBrk="1" latinLnBrk="0" hangingPunct="1">
                <a:defRPr kern="1200">
                  <a:solidFill>
                    <a:schemeClr val="tx1"/>
                  </a:solidFill>
                  <a:latin typeface="Arial" pitchFamily="34" charset="0"/>
                  <a:ea typeface="ＭＳ Ｐゴシック" pitchFamily="34" charset="-128"/>
                  <a:cs typeface="+mn-cs"/>
                </a:defRPr>
              </a:lvl6pPr>
              <a:lvl7pPr marL="2743200" algn="l" defTabSz="914400" rtl="0" eaLnBrk="1" latinLnBrk="0" hangingPunct="1">
                <a:defRPr kern="1200">
                  <a:solidFill>
                    <a:schemeClr val="tx1"/>
                  </a:solidFill>
                  <a:latin typeface="Arial" pitchFamily="34" charset="0"/>
                  <a:ea typeface="ＭＳ Ｐゴシック" pitchFamily="34" charset="-128"/>
                  <a:cs typeface="+mn-cs"/>
                </a:defRPr>
              </a:lvl7pPr>
              <a:lvl8pPr marL="3200400" algn="l" defTabSz="914400" rtl="0" eaLnBrk="1" latinLnBrk="0" hangingPunct="1">
                <a:defRPr kern="1200">
                  <a:solidFill>
                    <a:schemeClr val="tx1"/>
                  </a:solidFill>
                  <a:latin typeface="Arial" pitchFamily="34" charset="0"/>
                  <a:ea typeface="ＭＳ Ｐゴシック" pitchFamily="34" charset="-128"/>
                  <a:cs typeface="+mn-cs"/>
                </a:defRPr>
              </a:lvl8pPr>
              <a:lvl9pPr marL="3657600" algn="l" defTabSz="914400" rtl="0" eaLnBrk="1" latinLnBrk="0" hangingPunct="1">
                <a:defRPr kern="1200">
                  <a:solidFill>
                    <a:schemeClr val="tx1"/>
                  </a:solidFill>
                  <a:latin typeface="Arial" pitchFamily="34" charset="0"/>
                  <a:ea typeface="ＭＳ Ｐゴシック" pitchFamily="34" charset="-128"/>
                  <a:cs typeface="+mn-cs"/>
                </a:defRPr>
              </a:lvl9pPr>
            </a:lstStyle>
            <a:p>
              <a:r>
                <a:rPr lang="en-US" altLang="en-US" sz="1500" u="none" dirty="0" smtClean="0"/>
                <a:t>1</a:t>
              </a:r>
              <a:endParaRPr lang="en-US" altLang="en-US" sz="1500" u="none" dirty="0"/>
            </a:p>
          </p:txBody>
        </p:sp>
        <p:sp>
          <p:nvSpPr>
            <p:cNvPr id="8" name="Oval 7"/>
            <p:cNvSpPr>
              <a:spLocks noChangeArrowheads="1"/>
            </p:cNvSpPr>
            <p:nvPr/>
          </p:nvSpPr>
          <p:spPr bwMode="auto">
            <a:xfrm>
              <a:off x="7273925" y="3781425"/>
              <a:ext cx="431800" cy="323850"/>
            </a:xfrm>
            <a:prstGeom prst="ellipse">
              <a:avLst/>
            </a:prstGeom>
            <a:solidFill>
              <a:srgbClr val="EEECE1"/>
            </a:solidFill>
            <a:ln w="28575">
              <a:solidFill>
                <a:schemeClr val="tx1"/>
              </a:solidFill>
              <a:round/>
              <a:headEnd/>
              <a:tailEnd/>
            </a:ln>
          </p:spPr>
          <p:txBody>
            <a:bodyPr wrap="none" anchor="ctr"/>
            <a:lstStyle>
              <a:defPPr>
                <a:defRPr lang="en-US"/>
              </a:defPPr>
              <a:lvl1pPr algn="l" defTabSz="457200" rtl="0" fontAlgn="base">
                <a:spcBef>
                  <a:spcPct val="0"/>
                </a:spcBef>
                <a:spcAft>
                  <a:spcPct val="0"/>
                </a:spcAft>
                <a:defRPr kern="1200">
                  <a:solidFill>
                    <a:schemeClr val="tx1"/>
                  </a:solidFill>
                  <a:latin typeface="Arial" pitchFamily="34" charset="0"/>
                  <a:ea typeface="ＭＳ Ｐゴシック" pitchFamily="34" charset="-128"/>
                  <a:cs typeface="+mn-cs"/>
                </a:defRPr>
              </a:lvl1pPr>
              <a:lvl2pPr marL="457200" algn="l" defTabSz="457200" rtl="0" fontAlgn="base">
                <a:spcBef>
                  <a:spcPct val="0"/>
                </a:spcBef>
                <a:spcAft>
                  <a:spcPct val="0"/>
                </a:spcAft>
                <a:defRPr kern="1200">
                  <a:solidFill>
                    <a:schemeClr val="tx1"/>
                  </a:solidFill>
                  <a:latin typeface="Arial" pitchFamily="34" charset="0"/>
                  <a:ea typeface="ＭＳ Ｐゴシック" pitchFamily="34" charset="-128"/>
                  <a:cs typeface="+mn-cs"/>
                </a:defRPr>
              </a:lvl2pPr>
              <a:lvl3pPr marL="914400" algn="l" defTabSz="457200" rtl="0" fontAlgn="base">
                <a:spcBef>
                  <a:spcPct val="0"/>
                </a:spcBef>
                <a:spcAft>
                  <a:spcPct val="0"/>
                </a:spcAft>
                <a:defRPr kern="1200">
                  <a:solidFill>
                    <a:schemeClr val="tx1"/>
                  </a:solidFill>
                  <a:latin typeface="Arial" pitchFamily="34" charset="0"/>
                  <a:ea typeface="ＭＳ Ｐゴシック" pitchFamily="34" charset="-128"/>
                  <a:cs typeface="+mn-cs"/>
                </a:defRPr>
              </a:lvl3pPr>
              <a:lvl4pPr marL="1371600" algn="l" defTabSz="457200" rtl="0" fontAlgn="base">
                <a:spcBef>
                  <a:spcPct val="0"/>
                </a:spcBef>
                <a:spcAft>
                  <a:spcPct val="0"/>
                </a:spcAft>
                <a:defRPr kern="1200">
                  <a:solidFill>
                    <a:schemeClr val="tx1"/>
                  </a:solidFill>
                  <a:latin typeface="Arial" pitchFamily="34" charset="0"/>
                  <a:ea typeface="ＭＳ Ｐゴシック" pitchFamily="34" charset="-128"/>
                  <a:cs typeface="+mn-cs"/>
                </a:defRPr>
              </a:lvl4pPr>
              <a:lvl5pPr marL="1828800" algn="l" defTabSz="457200" rtl="0" fontAlgn="base">
                <a:spcBef>
                  <a:spcPct val="0"/>
                </a:spcBef>
                <a:spcAft>
                  <a:spcPct val="0"/>
                </a:spcAft>
                <a:defRPr kern="1200">
                  <a:solidFill>
                    <a:schemeClr val="tx1"/>
                  </a:solidFill>
                  <a:latin typeface="Arial" pitchFamily="34" charset="0"/>
                  <a:ea typeface="ＭＳ Ｐゴシック" pitchFamily="34" charset="-128"/>
                  <a:cs typeface="+mn-cs"/>
                </a:defRPr>
              </a:lvl5pPr>
              <a:lvl6pPr marL="2286000" algn="l" defTabSz="914400" rtl="0" eaLnBrk="1" latinLnBrk="0" hangingPunct="1">
                <a:defRPr kern="1200">
                  <a:solidFill>
                    <a:schemeClr val="tx1"/>
                  </a:solidFill>
                  <a:latin typeface="Arial" pitchFamily="34" charset="0"/>
                  <a:ea typeface="ＭＳ Ｐゴシック" pitchFamily="34" charset="-128"/>
                  <a:cs typeface="+mn-cs"/>
                </a:defRPr>
              </a:lvl6pPr>
              <a:lvl7pPr marL="2743200" algn="l" defTabSz="914400" rtl="0" eaLnBrk="1" latinLnBrk="0" hangingPunct="1">
                <a:defRPr kern="1200">
                  <a:solidFill>
                    <a:schemeClr val="tx1"/>
                  </a:solidFill>
                  <a:latin typeface="Arial" pitchFamily="34" charset="0"/>
                  <a:ea typeface="ＭＳ Ｐゴシック" pitchFamily="34" charset="-128"/>
                  <a:cs typeface="+mn-cs"/>
                </a:defRPr>
              </a:lvl7pPr>
              <a:lvl8pPr marL="3200400" algn="l" defTabSz="914400" rtl="0" eaLnBrk="1" latinLnBrk="0" hangingPunct="1">
                <a:defRPr kern="1200">
                  <a:solidFill>
                    <a:schemeClr val="tx1"/>
                  </a:solidFill>
                  <a:latin typeface="Arial" pitchFamily="34" charset="0"/>
                  <a:ea typeface="ＭＳ Ｐゴシック" pitchFamily="34" charset="-128"/>
                  <a:cs typeface="+mn-cs"/>
                </a:defRPr>
              </a:lvl8pPr>
              <a:lvl9pPr marL="3657600" algn="l" defTabSz="914400" rtl="0" eaLnBrk="1" latinLnBrk="0" hangingPunct="1">
                <a:defRPr kern="1200">
                  <a:solidFill>
                    <a:schemeClr val="tx1"/>
                  </a:solidFill>
                  <a:latin typeface="Arial" pitchFamily="34" charset="0"/>
                  <a:ea typeface="ＭＳ Ｐゴシック" pitchFamily="34" charset="-128"/>
                  <a:cs typeface="+mn-cs"/>
                </a:defRPr>
              </a:lvl9pPr>
            </a:lstStyle>
            <a:p>
              <a:r>
                <a:rPr lang="en-US" altLang="en-US" sz="1500" u="none" dirty="0" smtClean="0"/>
                <a:t>2</a:t>
              </a:r>
              <a:endParaRPr lang="en-US" altLang="en-US" sz="1500" u="none" dirty="0"/>
            </a:p>
          </p:txBody>
        </p:sp>
        <p:sp>
          <p:nvSpPr>
            <p:cNvPr id="9" name="Oval 8"/>
            <p:cNvSpPr>
              <a:spLocks noChangeArrowheads="1"/>
            </p:cNvSpPr>
            <p:nvPr/>
          </p:nvSpPr>
          <p:spPr bwMode="auto">
            <a:xfrm>
              <a:off x="8353425" y="3781425"/>
              <a:ext cx="431800" cy="323850"/>
            </a:xfrm>
            <a:prstGeom prst="ellipse">
              <a:avLst/>
            </a:prstGeom>
            <a:solidFill>
              <a:srgbClr val="EEECE1"/>
            </a:solidFill>
            <a:ln w="28575">
              <a:solidFill>
                <a:schemeClr val="tx1"/>
              </a:solidFill>
              <a:round/>
              <a:headEnd/>
              <a:tailEnd/>
            </a:ln>
          </p:spPr>
          <p:txBody>
            <a:bodyPr wrap="none" anchor="ctr"/>
            <a:lstStyle>
              <a:defPPr>
                <a:defRPr lang="en-US"/>
              </a:defPPr>
              <a:lvl1pPr algn="l" defTabSz="457200" rtl="0" fontAlgn="base">
                <a:spcBef>
                  <a:spcPct val="0"/>
                </a:spcBef>
                <a:spcAft>
                  <a:spcPct val="0"/>
                </a:spcAft>
                <a:defRPr kern="1200">
                  <a:solidFill>
                    <a:schemeClr val="tx1"/>
                  </a:solidFill>
                  <a:latin typeface="Arial" pitchFamily="34" charset="0"/>
                  <a:ea typeface="ＭＳ Ｐゴシック" pitchFamily="34" charset="-128"/>
                  <a:cs typeface="+mn-cs"/>
                </a:defRPr>
              </a:lvl1pPr>
              <a:lvl2pPr marL="457200" algn="l" defTabSz="457200" rtl="0" fontAlgn="base">
                <a:spcBef>
                  <a:spcPct val="0"/>
                </a:spcBef>
                <a:spcAft>
                  <a:spcPct val="0"/>
                </a:spcAft>
                <a:defRPr kern="1200">
                  <a:solidFill>
                    <a:schemeClr val="tx1"/>
                  </a:solidFill>
                  <a:latin typeface="Arial" pitchFamily="34" charset="0"/>
                  <a:ea typeface="ＭＳ Ｐゴシック" pitchFamily="34" charset="-128"/>
                  <a:cs typeface="+mn-cs"/>
                </a:defRPr>
              </a:lvl2pPr>
              <a:lvl3pPr marL="914400" algn="l" defTabSz="457200" rtl="0" fontAlgn="base">
                <a:spcBef>
                  <a:spcPct val="0"/>
                </a:spcBef>
                <a:spcAft>
                  <a:spcPct val="0"/>
                </a:spcAft>
                <a:defRPr kern="1200">
                  <a:solidFill>
                    <a:schemeClr val="tx1"/>
                  </a:solidFill>
                  <a:latin typeface="Arial" pitchFamily="34" charset="0"/>
                  <a:ea typeface="ＭＳ Ｐゴシック" pitchFamily="34" charset="-128"/>
                  <a:cs typeface="+mn-cs"/>
                </a:defRPr>
              </a:lvl3pPr>
              <a:lvl4pPr marL="1371600" algn="l" defTabSz="457200" rtl="0" fontAlgn="base">
                <a:spcBef>
                  <a:spcPct val="0"/>
                </a:spcBef>
                <a:spcAft>
                  <a:spcPct val="0"/>
                </a:spcAft>
                <a:defRPr kern="1200">
                  <a:solidFill>
                    <a:schemeClr val="tx1"/>
                  </a:solidFill>
                  <a:latin typeface="Arial" pitchFamily="34" charset="0"/>
                  <a:ea typeface="ＭＳ Ｐゴシック" pitchFamily="34" charset="-128"/>
                  <a:cs typeface="+mn-cs"/>
                </a:defRPr>
              </a:lvl4pPr>
              <a:lvl5pPr marL="1828800" algn="l" defTabSz="457200" rtl="0" fontAlgn="base">
                <a:spcBef>
                  <a:spcPct val="0"/>
                </a:spcBef>
                <a:spcAft>
                  <a:spcPct val="0"/>
                </a:spcAft>
                <a:defRPr kern="1200">
                  <a:solidFill>
                    <a:schemeClr val="tx1"/>
                  </a:solidFill>
                  <a:latin typeface="Arial" pitchFamily="34" charset="0"/>
                  <a:ea typeface="ＭＳ Ｐゴシック" pitchFamily="34" charset="-128"/>
                  <a:cs typeface="+mn-cs"/>
                </a:defRPr>
              </a:lvl5pPr>
              <a:lvl6pPr marL="2286000" algn="l" defTabSz="914400" rtl="0" eaLnBrk="1" latinLnBrk="0" hangingPunct="1">
                <a:defRPr kern="1200">
                  <a:solidFill>
                    <a:schemeClr val="tx1"/>
                  </a:solidFill>
                  <a:latin typeface="Arial" pitchFamily="34" charset="0"/>
                  <a:ea typeface="ＭＳ Ｐゴシック" pitchFamily="34" charset="-128"/>
                  <a:cs typeface="+mn-cs"/>
                </a:defRPr>
              </a:lvl6pPr>
              <a:lvl7pPr marL="2743200" algn="l" defTabSz="914400" rtl="0" eaLnBrk="1" latinLnBrk="0" hangingPunct="1">
                <a:defRPr kern="1200">
                  <a:solidFill>
                    <a:schemeClr val="tx1"/>
                  </a:solidFill>
                  <a:latin typeface="Arial" pitchFamily="34" charset="0"/>
                  <a:ea typeface="ＭＳ Ｐゴシック" pitchFamily="34" charset="-128"/>
                  <a:cs typeface="+mn-cs"/>
                </a:defRPr>
              </a:lvl7pPr>
              <a:lvl8pPr marL="3200400" algn="l" defTabSz="914400" rtl="0" eaLnBrk="1" latinLnBrk="0" hangingPunct="1">
                <a:defRPr kern="1200">
                  <a:solidFill>
                    <a:schemeClr val="tx1"/>
                  </a:solidFill>
                  <a:latin typeface="Arial" pitchFamily="34" charset="0"/>
                  <a:ea typeface="ＭＳ Ｐゴシック" pitchFamily="34" charset="-128"/>
                  <a:cs typeface="+mn-cs"/>
                </a:defRPr>
              </a:lvl8pPr>
              <a:lvl9pPr marL="3657600" algn="l" defTabSz="914400" rtl="0" eaLnBrk="1" latinLnBrk="0" hangingPunct="1">
                <a:defRPr kern="1200">
                  <a:solidFill>
                    <a:schemeClr val="tx1"/>
                  </a:solidFill>
                  <a:latin typeface="Arial" pitchFamily="34" charset="0"/>
                  <a:ea typeface="ＭＳ Ｐゴシック" pitchFamily="34" charset="-128"/>
                  <a:cs typeface="+mn-cs"/>
                </a:defRPr>
              </a:lvl9pPr>
            </a:lstStyle>
            <a:p>
              <a:r>
                <a:rPr lang="en-US" altLang="en-US" sz="1500" u="none" dirty="0" smtClean="0"/>
                <a:t>3</a:t>
              </a:r>
              <a:endParaRPr lang="en-US" altLang="en-US" sz="1500" u="none" dirty="0"/>
            </a:p>
          </p:txBody>
        </p:sp>
        <p:sp>
          <p:nvSpPr>
            <p:cNvPr id="10" name="Oval 9"/>
            <p:cNvSpPr>
              <a:spLocks noChangeArrowheads="1"/>
            </p:cNvSpPr>
            <p:nvPr/>
          </p:nvSpPr>
          <p:spPr bwMode="auto">
            <a:xfrm>
              <a:off x="6192837" y="4777615"/>
              <a:ext cx="431800" cy="323850"/>
            </a:xfrm>
            <a:prstGeom prst="ellipse">
              <a:avLst/>
            </a:prstGeom>
            <a:solidFill>
              <a:srgbClr val="EEECE1"/>
            </a:solidFill>
            <a:ln w="28575">
              <a:solidFill>
                <a:schemeClr val="tx1"/>
              </a:solidFill>
              <a:round/>
              <a:headEnd/>
              <a:tailEnd/>
            </a:ln>
          </p:spPr>
          <p:txBody>
            <a:bodyPr wrap="none" anchor="ctr"/>
            <a:lstStyle>
              <a:defPPr>
                <a:defRPr lang="en-US"/>
              </a:defPPr>
              <a:lvl1pPr algn="l" defTabSz="457200" rtl="0" fontAlgn="base">
                <a:spcBef>
                  <a:spcPct val="0"/>
                </a:spcBef>
                <a:spcAft>
                  <a:spcPct val="0"/>
                </a:spcAft>
                <a:defRPr kern="1200">
                  <a:solidFill>
                    <a:schemeClr val="tx1"/>
                  </a:solidFill>
                  <a:latin typeface="Arial" pitchFamily="34" charset="0"/>
                  <a:ea typeface="ＭＳ Ｐゴシック" pitchFamily="34" charset="-128"/>
                  <a:cs typeface="+mn-cs"/>
                </a:defRPr>
              </a:lvl1pPr>
              <a:lvl2pPr marL="457200" algn="l" defTabSz="457200" rtl="0" fontAlgn="base">
                <a:spcBef>
                  <a:spcPct val="0"/>
                </a:spcBef>
                <a:spcAft>
                  <a:spcPct val="0"/>
                </a:spcAft>
                <a:defRPr kern="1200">
                  <a:solidFill>
                    <a:schemeClr val="tx1"/>
                  </a:solidFill>
                  <a:latin typeface="Arial" pitchFamily="34" charset="0"/>
                  <a:ea typeface="ＭＳ Ｐゴシック" pitchFamily="34" charset="-128"/>
                  <a:cs typeface="+mn-cs"/>
                </a:defRPr>
              </a:lvl2pPr>
              <a:lvl3pPr marL="914400" algn="l" defTabSz="457200" rtl="0" fontAlgn="base">
                <a:spcBef>
                  <a:spcPct val="0"/>
                </a:spcBef>
                <a:spcAft>
                  <a:spcPct val="0"/>
                </a:spcAft>
                <a:defRPr kern="1200">
                  <a:solidFill>
                    <a:schemeClr val="tx1"/>
                  </a:solidFill>
                  <a:latin typeface="Arial" pitchFamily="34" charset="0"/>
                  <a:ea typeface="ＭＳ Ｐゴシック" pitchFamily="34" charset="-128"/>
                  <a:cs typeface="+mn-cs"/>
                </a:defRPr>
              </a:lvl3pPr>
              <a:lvl4pPr marL="1371600" algn="l" defTabSz="457200" rtl="0" fontAlgn="base">
                <a:spcBef>
                  <a:spcPct val="0"/>
                </a:spcBef>
                <a:spcAft>
                  <a:spcPct val="0"/>
                </a:spcAft>
                <a:defRPr kern="1200">
                  <a:solidFill>
                    <a:schemeClr val="tx1"/>
                  </a:solidFill>
                  <a:latin typeface="Arial" pitchFamily="34" charset="0"/>
                  <a:ea typeface="ＭＳ Ｐゴシック" pitchFamily="34" charset="-128"/>
                  <a:cs typeface="+mn-cs"/>
                </a:defRPr>
              </a:lvl4pPr>
              <a:lvl5pPr marL="1828800" algn="l" defTabSz="457200" rtl="0" fontAlgn="base">
                <a:spcBef>
                  <a:spcPct val="0"/>
                </a:spcBef>
                <a:spcAft>
                  <a:spcPct val="0"/>
                </a:spcAft>
                <a:defRPr kern="1200">
                  <a:solidFill>
                    <a:schemeClr val="tx1"/>
                  </a:solidFill>
                  <a:latin typeface="Arial" pitchFamily="34" charset="0"/>
                  <a:ea typeface="ＭＳ Ｐゴシック" pitchFamily="34" charset="-128"/>
                  <a:cs typeface="+mn-cs"/>
                </a:defRPr>
              </a:lvl5pPr>
              <a:lvl6pPr marL="2286000" algn="l" defTabSz="914400" rtl="0" eaLnBrk="1" latinLnBrk="0" hangingPunct="1">
                <a:defRPr kern="1200">
                  <a:solidFill>
                    <a:schemeClr val="tx1"/>
                  </a:solidFill>
                  <a:latin typeface="Arial" pitchFamily="34" charset="0"/>
                  <a:ea typeface="ＭＳ Ｐゴシック" pitchFamily="34" charset="-128"/>
                  <a:cs typeface="+mn-cs"/>
                </a:defRPr>
              </a:lvl6pPr>
              <a:lvl7pPr marL="2743200" algn="l" defTabSz="914400" rtl="0" eaLnBrk="1" latinLnBrk="0" hangingPunct="1">
                <a:defRPr kern="1200">
                  <a:solidFill>
                    <a:schemeClr val="tx1"/>
                  </a:solidFill>
                  <a:latin typeface="Arial" pitchFamily="34" charset="0"/>
                  <a:ea typeface="ＭＳ Ｐゴシック" pitchFamily="34" charset="-128"/>
                  <a:cs typeface="+mn-cs"/>
                </a:defRPr>
              </a:lvl7pPr>
              <a:lvl8pPr marL="3200400" algn="l" defTabSz="914400" rtl="0" eaLnBrk="1" latinLnBrk="0" hangingPunct="1">
                <a:defRPr kern="1200">
                  <a:solidFill>
                    <a:schemeClr val="tx1"/>
                  </a:solidFill>
                  <a:latin typeface="Arial" pitchFamily="34" charset="0"/>
                  <a:ea typeface="ＭＳ Ｐゴシック" pitchFamily="34" charset="-128"/>
                  <a:cs typeface="+mn-cs"/>
                </a:defRPr>
              </a:lvl8pPr>
              <a:lvl9pPr marL="3657600" algn="l" defTabSz="914400" rtl="0" eaLnBrk="1" latinLnBrk="0" hangingPunct="1">
                <a:defRPr kern="1200">
                  <a:solidFill>
                    <a:schemeClr val="tx1"/>
                  </a:solidFill>
                  <a:latin typeface="Arial" pitchFamily="34" charset="0"/>
                  <a:ea typeface="ＭＳ Ｐゴシック" pitchFamily="34" charset="-128"/>
                  <a:cs typeface="+mn-cs"/>
                </a:defRPr>
              </a:lvl9pPr>
            </a:lstStyle>
            <a:p>
              <a:r>
                <a:rPr lang="en-US" altLang="en-US" sz="1500" u="none" dirty="0" smtClean="0"/>
                <a:t>1</a:t>
              </a:r>
              <a:endParaRPr lang="en-US" altLang="en-US" sz="1500" u="none" dirty="0"/>
            </a:p>
          </p:txBody>
        </p:sp>
        <p:sp>
          <p:nvSpPr>
            <p:cNvPr id="11" name="Oval 10"/>
            <p:cNvSpPr>
              <a:spLocks noChangeArrowheads="1"/>
            </p:cNvSpPr>
            <p:nvPr/>
          </p:nvSpPr>
          <p:spPr bwMode="auto">
            <a:xfrm>
              <a:off x="7273925" y="4777615"/>
              <a:ext cx="431800" cy="323850"/>
            </a:xfrm>
            <a:prstGeom prst="ellipse">
              <a:avLst/>
            </a:prstGeom>
            <a:solidFill>
              <a:srgbClr val="EEECE1"/>
            </a:solidFill>
            <a:ln w="28575">
              <a:solidFill>
                <a:schemeClr val="tx1"/>
              </a:solidFill>
              <a:round/>
              <a:headEnd/>
              <a:tailEnd/>
            </a:ln>
          </p:spPr>
          <p:txBody>
            <a:bodyPr wrap="none" anchor="ctr"/>
            <a:lstStyle>
              <a:defPPr>
                <a:defRPr lang="en-US"/>
              </a:defPPr>
              <a:lvl1pPr algn="l" defTabSz="457200" rtl="0" fontAlgn="base">
                <a:spcBef>
                  <a:spcPct val="0"/>
                </a:spcBef>
                <a:spcAft>
                  <a:spcPct val="0"/>
                </a:spcAft>
                <a:defRPr kern="1200">
                  <a:solidFill>
                    <a:schemeClr val="tx1"/>
                  </a:solidFill>
                  <a:latin typeface="Arial" pitchFamily="34" charset="0"/>
                  <a:ea typeface="ＭＳ Ｐゴシック" pitchFamily="34" charset="-128"/>
                  <a:cs typeface="+mn-cs"/>
                </a:defRPr>
              </a:lvl1pPr>
              <a:lvl2pPr marL="457200" algn="l" defTabSz="457200" rtl="0" fontAlgn="base">
                <a:spcBef>
                  <a:spcPct val="0"/>
                </a:spcBef>
                <a:spcAft>
                  <a:spcPct val="0"/>
                </a:spcAft>
                <a:defRPr kern="1200">
                  <a:solidFill>
                    <a:schemeClr val="tx1"/>
                  </a:solidFill>
                  <a:latin typeface="Arial" pitchFamily="34" charset="0"/>
                  <a:ea typeface="ＭＳ Ｐゴシック" pitchFamily="34" charset="-128"/>
                  <a:cs typeface="+mn-cs"/>
                </a:defRPr>
              </a:lvl2pPr>
              <a:lvl3pPr marL="914400" algn="l" defTabSz="457200" rtl="0" fontAlgn="base">
                <a:spcBef>
                  <a:spcPct val="0"/>
                </a:spcBef>
                <a:spcAft>
                  <a:spcPct val="0"/>
                </a:spcAft>
                <a:defRPr kern="1200">
                  <a:solidFill>
                    <a:schemeClr val="tx1"/>
                  </a:solidFill>
                  <a:latin typeface="Arial" pitchFamily="34" charset="0"/>
                  <a:ea typeface="ＭＳ Ｐゴシック" pitchFamily="34" charset="-128"/>
                  <a:cs typeface="+mn-cs"/>
                </a:defRPr>
              </a:lvl3pPr>
              <a:lvl4pPr marL="1371600" algn="l" defTabSz="457200" rtl="0" fontAlgn="base">
                <a:spcBef>
                  <a:spcPct val="0"/>
                </a:spcBef>
                <a:spcAft>
                  <a:spcPct val="0"/>
                </a:spcAft>
                <a:defRPr kern="1200">
                  <a:solidFill>
                    <a:schemeClr val="tx1"/>
                  </a:solidFill>
                  <a:latin typeface="Arial" pitchFamily="34" charset="0"/>
                  <a:ea typeface="ＭＳ Ｐゴシック" pitchFamily="34" charset="-128"/>
                  <a:cs typeface="+mn-cs"/>
                </a:defRPr>
              </a:lvl4pPr>
              <a:lvl5pPr marL="1828800" algn="l" defTabSz="457200" rtl="0" fontAlgn="base">
                <a:spcBef>
                  <a:spcPct val="0"/>
                </a:spcBef>
                <a:spcAft>
                  <a:spcPct val="0"/>
                </a:spcAft>
                <a:defRPr kern="1200">
                  <a:solidFill>
                    <a:schemeClr val="tx1"/>
                  </a:solidFill>
                  <a:latin typeface="Arial" pitchFamily="34" charset="0"/>
                  <a:ea typeface="ＭＳ Ｐゴシック" pitchFamily="34" charset="-128"/>
                  <a:cs typeface="+mn-cs"/>
                </a:defRPr>
              </a:lvl5pPr>
              <a:lvl6pPr marL="2286000" algn="l" defTabSz="914400" rtl="0" eaLnBrk="1" latinLnBrk="0" hangingPunct="1">
                <a:defRPr kern="1200">
                  <a:solidFill>
                    <a:schemeClr val="tx1"/>
                  </a:solidFill>
                  <a:latin typeface="Arial" pitchFamily="34" charset="0"/>
                  <a:ea typeface="ＭＳ Ｐゴシック" pitchFamily="34" charset="-128"/>
                  <a:cs typeface="+mn-cs"/>
                </a:defRPr>
              </a:lvl6pPr>
              <a:lvl7pPr marL="2743200" algn="l" defTabSz="914400" rtl="0" eaLnBrk="1" latinLnBrk="0" hangingPunct="1">
                <a:defRPr kern="1200">
                  <a:solidFill>
                    <a:schemeClr val="tx1"/>
                  </a:solidFill>
                  <a:latin typeface="Arial" pitchFamily="34" charset="0"/>
                  <a:ea typeface="ＭＳ Ｐゴシック" pitchFamily="34" charset="-128"/>
                  <a:cs typeface="+mn-cs"/>
                </a:defRPr>
              </a:lvl7pPr>
              <a:lvl8pPr marL="3200400" algn="l" defTabSz="914400" rtl="0" eaLnBrk="1" latinLnBrk="0" hangingPunct="1">
                <a:defRPr kern="1200">
                  <a:solidFill>
                    <a:schemeClr val="tx1"/>
                  </a:solidFill>
                  <a:latin typeface="Arial" pitchFamily="34" charset="0"/>
                  <a:ea typeface="ＭＳ Ｐゴシック" pitchFamily="34" charset="-128"/>
                  <a:cs typeface="+mn-cs"/>
                </a:defRPr>
              </a:lvl8pPr>
              <a:lvl9pPr marL="3657600" algn="l" defTabSz="914400" rtl="0" eaLnBrk="1" latinLnBrk="0" hangingPunct="1">
                <a:defRPr kern="1200">
                  <a:solidFill>
                    <a:schemeClr val="tx1"/>
                  </a:solidFill>
                  <a:latin typeface="Arial" pitchFamily="34" charset="0"/>
                  <a:ea typeface="ＭＳ Ｐゴシック" pitchFamily="34" charset="-128"/>
                  <a:cs typeface="+mn-cs"/>
                </a:defRPr>
              </a:lvl9pPr>
            </a:lstStyle>
            <a:p>
              <a:r>
                <a:rPr lang="en-US" altLang="en-US" sz="1500" u="none" dirty="0" smtClean="0"/>
                <a:t>2</a:t>
              </a:r>
              <a:endParaRPr lang="en-US" altLang="en-US" sz="1500" u="none" dirty="0"/>
            </a:p>
          </p:txBody>
        </p:sp>
        <p:sp>
          <p:nvSpPr>
            <p:cNvPr id="12" name="Oval 11"/>
            <p:cNvSpPr>
              <a:spLocks noChangeArrowheads="1"/>
            </p:cNvSpPr>
            <p:nvPr/>
          </p:nvSpPr>
          <p:spPr bwMode="auto">
            <a:xfrm>
              <a:off x="8353425" y="4779962"/>
              <a:ext cx="431800" cy="323850"/>
            </a:xfrm>
            <a:prstGeom prst="ellipse">
              <a:avLst/>
            </a:prstGeom>
            <a:solidFill>
              <a:srgbClr val="EEECE1"/>
            </a:solidFill>
            <a:ln w="28575">
              <a:solidFill>
                <a:schemeClr val="tx1"/>
              </a:solidFill>
              <a:round/>
              <a:headEnd/>
              <a:tailEnd/>
            </a:ln>
          </p:spPr>
          <p:txBody>
            <a:bodyPr wrap="none" anchor="ctr"/>
            <a:lstStyle>
              <a:defPPr>
                <a:defRPr lang="en-US"/>
              </a:defPPr>
              <a:lvl1pPr algn="l" defTabSz="457200" rtl="0" fontAlgn="base">
                <a:spcBef>
                  <a:spcPct val="0"/>
                </a:spcBef>
                <a:spcAft>
                  <a:spcPct val="0"/>
                </a:spcAft>
                <a:defRPr kern="1200">
                  <a:solidFill>
                    <a:schemeClr val="tx1"/>
                  </a:solidFill>
                  <a:latin typeface="Arial" pitchFamily="34" charset="0"/>
                  <a:ea typeface="ＭＳ Ｐゴシック" pitchFamily="34" charset="-128"/>
                  <a:cs typeface="+mn-cs"/>
                </a:defRPr>
              </a:lvl1pPr>
              <a:lvl2pPr marL="457200" algn="l" defTabSz="457200" rtl="0" fontAlgn="base">
                <a:spcBef>
                  <a:spcPct val="0"/>
                </a:spcBef>
                <a:spcAft>
                  <a:spcPct val="0"/>
                </a:spcAft>
                <a:defRPr kern="1200">
                  <a:solidFill>
                    <a:schemeClr val="tx1"/>
                  </a:solidFill>
                  <a:latin typeface="Arial" pitchFamily="34" charset="0"/>
                  <a:ea typeface="ＭＳ Ｐゴシック" pitchFamily="34" charset="-128"/>
                  <a:cs typeface="+mn-cs"/>
                </a:defRPr>
              </a:lvl2pPr>
              <a:lvl3pPr marL="914400" algn="l" defTabSz="457200" rtl="0" fontAlgn="base">
                <a:spcBef>
                  <a:spcPct val="0"/>
                </a:spcBef>
                <a:spcAft>
                  <a:spcPct val="0"/>
                </a:spcAft>
                <a:defRPr kern="1200">
                  <a:solidFill>
                    <a:schemeClr val="tx1"/>
                  </a:solidFill>
                  <a:latin typeface="Arial" pitchFamily="34" charset="0"/>
                  <a:ea typeface="ＭＳ Ｐゴシック" pitchFamily="34" charset="-128"/>
                  <a:cs typeface="+mn-cs"/>
                </a:defRPr>
              </a:lvl3pPr>
              <a:lvl4pPr marL="1371600" algn="l" defTabSz="457200" rtl="0" fontAlgn="base">
                <a:spcBef>
                  <a:spcPct val="0"/>
                </a:spcBef>
                <a:spcAft>
                  <a:spcPct val="0"/>
                </a:spcAft>
                <a:defRPr kern="1200">
                  <a:solidFill>
                    <a:schemeClr val="tx1"/>
                  </a:solidFill>
                  <a:latin typeface="Arial" pitchFamily="34" charset="0"/>
                  <a:ea typeface="ＭＳ Ｐゴシック" pitchFamily="34" charset="-128"/>
                  <a:cs typeface="+mn-cs"/>
                </a:defRPr>
              </a:lvl4pPr>
              <a:lvl5pPr marL="1828800" algn="l" defTabSz="457200" rtl="0" fontAlgn="base">
                <a:spcBef>
                  <a:spcPct val="0"/>
                </a:spcBef>
                <a:spcAft>
                  <a:spcPct val="0"/>
                </a:spcAft>
                <a:defRPr kern="1200">
                  <a:solidFill>
                    <a:schemeClr val="tx1"/>
                  </a:solidFill>
                  <a:latin typeface="Arial" pitchFamily="34" charset="0"/>
                  <a:ea typeface="ＭＳ Ｐゴシック" pitchFamily="34" charset="-128"/>
                  <a:cs typeface="+mn-cs"/>
                </a:defRPr>
              </a:lvl5pPr>
              <a:lvl6pPr marL="2286000" algn="l" defTabSz="914400" rtl="0" eaLnBrk="1" latinLnBrk="0" hangingPunct="1">
                <a:defRPr kern="1200">
                  <a:solidFill>
                    <a:schemeClr val="tx1"/>
                  </a:solidFill>
                  <a:latin typeface="Arial" pitchFamily="34" charset="0"/>
                  <a:ea typeface="ＭＳ Ｐゴシック" pitchFamily="34" charset="-128"/>
                  <a:cs typeface="+mn-cs"/>
                </a:defRPr>
              </a:lvl6pPr>
              <a:lvl7pPr marL="2743200" algn="l" defTabSz="914400" rtl="0" eaLnBrk="1" latinLnBrk="0" hangingPunct="1">
                <a:defRPr kern="1200">
                  <a:solidFill>
                    <a:schemeClr val="tx1"/>
                  </a:solidFill>
                  <a:latin typeface="Arial" pitchFamily="34" charset="0"/>
                  <a:ea typeface="ＭＳ Ｐゴシック" pitchFamily="34" charset="-128"/>
                  <a:cs typeface="+mn-cs"/>
                </a:defRPr>
              </a:lvl7pPr>
              <a:lvl8pPr marL="3200400" algn="l" defTabSz="914400" rtl="0" eaLnBrk="1" latinLnBrk="0" hangingPunct="1">
                <a:defRPr kern="1200">
                  <a:solidFill>
                    <a:schemeClr val="tx1"/>
                  </a:solidFill>
                  <a:latin typeface="Arial" pitchFamily="34" charset="0"/>
                  <a:ea typeface="ＭＳ Ｐゴシック" pitchFamily="34" charset="-128"/>
                  <a:cs typeface="+mn-cs"/>
                </a:defRPr>
              </a:lvl8pPr>
              <a:lvl9pPr marL="3657600" algn="l" defTabSz="914400" rtl="0" eaLnBrk="1" latinLnBrk="0" hangingPunct="1">
                <a:defRPr kern="1200">
                  <a:solidFill>
                    <a:schemeClr val="tx1"/>
                  </a:solidFill>
                  <a:latin typeface="Arial" pitchFamily="34" charset="0"/>
                  <a:ea typeface="ＭＳ Ｐゴシック" pitchFamily="34" charset="-128"/>
                  <a:cs typeface="+mn-cs"/>
                </a:defRPr>
              </a:lvl9pPr>
            </a:lstStyle>
            <a:p>
              <a:r>
                <a:rPr lang="en-US" altLang="en-US" sz="1500" u="none" dirty="0" smtClean="0"/>
                <a:t>3</a:t>
              </a:r>
              <a:endParaRPr lang="en-US" altLang="en-US" sz="1500" u="none" dirty="0"/>
            </a:p>
          </p:txBody>
        </p:sp>
        <p:sp>
          <p:nvSpPr>
            <p:cNvPr id="13" name="Line 21"/>
            <p:cNvSpPr>
              <a:spLocks noChangeShapeType="1"/>
            </p:cNvSpPr>
            <p:nvPr/>
          </p:nvSpPr>
          <p:spPr bwMode="auto">
            <a:xfrm flipV="1">
              <a:off x="6516687" y="4078287"/>
              <a:ext cx="792163" cy="701675"/>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defPPr>
                <a:defRPr lang="en-US"/>
              </a:defPPr>
              <a:lvl1pPr algn="l" defTabSz="457200" rtl="0" fontAlgn="base">
                <a:spcBef>
                  <a:spcPct val="0"/>
                </a:spcBef>
                <a:spcAft>
                  <a:spcPct val="0"/>
                </a:spcAft>
                <a:defRPr kern="1200">
                  <a:solidFill>
                    <a:schemeClr val="tx1"/>
                  </a:solidFill>
                  <a:latin typeface="Arial" pitchFamily="34" charset="0"/>
                  <a:ea typeface="ＭＳ Ｐゴシック" pitchFamily="34" charset="-128"/>
                  <a:cs typeface="+mn-cs"/>
                </a:defRPr>
              </a:lvl1pPr>
              <a:lvl2pPr marL="457200" algn="l" defTabSz="457200" rtl="0" fontAlgn="base">
                <a:spcBef>
                  <a:spcPct val="0"/>
                </a:spcBef>
                <a:spcAft>
                  <a:spcPct val="0"/>
                </a:spcAft>
                <a:defRPr kern="1200">
                  <a:solidFill>
                    <a:schemeClr val="tx1"/>
                  </a:solidFill>
                  <a:latin typeface="Arial" pitchFamily="34" charset="0"/>
                  <a:ea typeface="ＭＳ Ｐゴシック" pitchFamily="34" charset="-128"/>
                  <a:cs typeface="+mn-cs"/>
                </a:defRPr>
              </a:lvl2pPr>
              <a:lvl3pPr marL="914400" algn="l" defTabSz="457200" rtl="0" fontAlgn="base">
                <a:spcBef>
                  <a:spcPct val="0"/>
                </a:spcBef>
                <a:spcAft>
                  <a:spcPct val="0"/>
                </a:spcAft>
                <a:defRPr kern="1200">
                  <a:solidFill>
                    <a:schemeClr val="tx1"/>
                  </a:solidFill>
                  <a:latin typeface="Arial" pitchFamily="34" charset="0"/>
                  <a:ea typeface="ＭＳ Ｐゴシック" pitchFamily="34" charset="-128"/>
                  <a:cs typeface="+mn-cs"/>
                </a:defRPr>
              </a:lvl3pPr>
              <a:lvl4pPr marL="1371600" algn="l" defTabSz="457200" rtl="0" fontAlgn="base">
                <a:spcBef>
                  <a:spcPct val="0"/>
                </a:spcBef>
                <a:spcAft>
                  <a:spcPct val="0"/>
                </a:spcAft>
                <a:defRPr kern="1200">
                  <a:solidFill>
                    <a:schemeClr val="tx1"/>
                  </a:solidFill>
                  <a:latin typeface="Arial" pitchFamily="34" charset="0"/>
                  <a:ea typeface="ＭＳ Ｐゴシック" pitchFamily="34" charset="-128"/>
                  <a:cs typeface="+mn-cs"/>
                </a:defRPr>
              </a:lvl4pPr>
              <a:lvl5pPr marL="1828800" algn="l" defTabSz="457200" rtl="0" fontAlgn="base">
                <a:spcBef>
                  <a:spcPct val="0"/>
                </a:spcBef>
                <a:spcAft>
                  <a:spcPct val="0"/>
                </a:spcAft>
                <a:defRPr kern="1200">
                  <a:solidFill>
                    <a:schemeClr val="tx1"/>
                  </a:solidFill>
                  <a:latin typeface="Arial" pitchFamily="34" charset="0"/>
                  <a:ea typeface="ＭＳ Ｐゴシック" pitchFamily="34" charset="-128"/>
                  <a:cs typeface="+mn-cs"/>
                </a:defRPr>
              </a:lvl5pPr>
              <a:lvl6pPr marL="2286000" algn="l" defTabSz="914400" rtl="0" eaLnBrk="1" latinLnBrk="0" hangingPunct="1">
                <a:defRPr kern="1200">
                  <a:solidFill>
                    <a:schemeClr val="tx1"/>
                  </a:solidFill>
                  <a:latin typeface="Arial" pitchFamily="34" charset="0"/>
                  <a:ea typeface="ＭＳ Ｐゴシック" pitchFamily="34" charset="-128"/>
                  <a:cs typeface="+mn-cs"/>
                </a:defRPr>
              </a:lvl6pPr>
              <a:lvl7pPr marL="2743200" algn="l" defTabSz="914400" rtl="0" eaLnBrk="1" latinLnBrk="0" hangingPunct="1">
                <a:defRPr kern="1200">
                  <a:solidFill>
                    <a:schemeClr val="tx1"/>
                  </a:solidFill>
                  <a:latin typeface="Arial" pitchFamily="34" charset="0"/>
                  <a:ea typeface="ＭＳ Ｐゴシック" pitchFamily="34" charset="-128"/>
                  <a:cs typeface="+mn-cs"/>
                </a:defRPr>
              </a:lvl7pPr>
              <a:lvl8pPr marL="3200400" algn="l" defTabSz="914400" rtl="0" eaLnBrk="1" latinLnBrk="0" hangingPunct="1">
                <a:defRPr kern="1200">
                  <a:solidFill>
                    <a:schemeClr val="tx1"/>
                  </a:solidFill>
                  <a:latin typeface="Arial" pitchFamily="34" charset="0"/>
                  <a:ea typeface="ＭＳ Ｐゴシック" pitchFamily="34" charset="-128"/>
                  <a:cs typeface="+mn-cs"/>
                </a:defRPr>
              </a:lvl8pPr>
              <a:lvl9pPr marL="3657600" algn="l" defTabSz="914400" rtl="0" eaLnBrk="1" latinLnBrk="0" hangingPunct="1">
                <a:defRPr kern="1200">
                  <a:solidFill>
                    <a:schemeClr val="tx1"/>
                  </a:solidFill>
                  <a:latin typeface="Arial" pitchFamily="34" charset="0"/>
                  <a:ea typeface="ＭＳ Ｐゴシック" pitchFamily="34" charset="-128"/>
                  <a:cs typeface="+mn-cs"/>
                </a:defRPr>
              </a:lvl9pPr>
            </a:lstStyle>
            <a:p>
              <a:pPr fontAlgn="auto">
                <a:spcBef>
                  <a:spcPts val="0"/>
                </a:spcBef>
                <a:spcAft>
                  <a:spcPts val="0"/>
                </a:spcAft>
                <a:defRPr/>
              </a:pPr>
              <a:endParaRPr lang="en-US" u="none">
                <a:latin typeface="+mn-lt"/>
                <a:ea typeface="+mn-ea"/>
              </a:endParaRPr>
            </a:p>
          </p:txBody>
        </p:sp>
        <p:sp>
          <p:nvSpPr>
            <p:cNvPr id="14" name="Line 22"/>
            <p:cNvSpPr>
              <a:spLocks noChangeShapeType="1"/>
            </p:cNvSpPr>
            <p:nvPr/>
          </p:nvSpPr>
          <p:spPr bwMode="auto">
            <a:xfrm flipH="1" flipV="1">
              <a:off x="7669212" y="4078287"/>
              <a:ext cx="792163" cy="701675"/>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defPPr>
                <a:defRPr lang="en-US"/>
              </a:defPPr>
              <a:lvl1pPr algn="l" defTabSz="457200" rtl="0" fontAlgn="base">
                <a:spcBef>
                  <a:spcPct val="0"/>
                </a:spcBef>
                <a:spcAft>
                  <a:spcPct val="0"/>
                </a:spcAft>
                <a:defRPr kern="1200">
                  <a:solidFill>
                    <a:schemeClr val="tx1"/>
                  </a:solidFill>
                  <a:latin typeface="Arial" pitchFamily="34" charset="0"/>
                  <a:ea typeface="ＭＳ Ｐゴシック" pitchFamily="34" charset="-128"/>
                  <a:cs typeface="+mn-cs"/>
                </a:defRPr>
              </a:lvl1pPr>
              <a:lvl2pPr marL="457200" algn="l" defTabSz="457200" rtl="0" fontAlgn="base">
                <a:spcBef>
                  <a:spcPct val="0"/>
                </a:spcBef>
                <a:spcAft>
                  <a:spcPct val="0"/>
                </a:spcAft>
                <a:defRPr kern="1200">
                  <a:solidFill>
                    <a:schemeClr val="tx1"/>
                  </a:solidFill>
                  <a:latin typeface="Arial" pitchFamily="34" charset="0"/>
                  <a:ea typeface="ＭＳ Ｐゴシック" pitchFamily="34" charset="-128"/>
                  <a:cs typeface="+mn-cs"/>
                </a:defRPr>
              </a:lvl2pPr>
              <a:lvl3pPr marL="914400" algn="l" defTabSz="457200" rtl="0" fontAlgn="base">
                <a:spcBef>
                  <a:spcPct val="0"/>
                </a:spcBef>
                <a:spcAft>
                  <a:spcPct val="0"/>
                </a:spcAft>
                <a:defRPr kern="1200">
                  <a:solidFill>
                    <a:schemeClr val="tx1"/>
                  </a:solidFill>
                  <a:latin typeface="Arial" pitchFamily="34" charset="0"/>
                  <a:ea typeface="ＭＳ Ｐゴシック" pitchFamily="34" charset="-128"/>
                  <a:cs typeface="+mn-cs"/>
                </a:defRPr>
              </a:lvl3pPr>
              <a:lvl4pPr marL="1371600" algn="l" defTabSz="457200" rtl="0" fontAlgn="base">
                <a:spcBef>
                  <a:spcPct val="0"/>
                </a:spcBef>
                <a:spcAft>
                  <a:spcPct val="0"/>
                </a:spcAft>
                <a:defRPr kern="1200">
                  <a:solidFill>
                    <a:schemeClr val="tx1"/>
                  </a:solidFill>
                  <a:latin typeface="Arial" pitchFamily="34" charset="0"/>
                  <a:ea typeface="ＭＳ Ｐゴシック" pitchFamily="34" charset="-128"/>
                  <a:cs typeface="+mn-cs"/>
                </a:defRPr>
              </a:lvl4pPr>
              <a:lvl5pPr marL="1828800" algn="l" defTabSz="457200" rtl="0" fontAlgn="base">
                <a:spcBef>
                  <a:spcPct val="0"/>
                </a:spcBef>
                <a:spcAft>
                  <a:spcPct val="0"/>
                </a:spcAft>
                <a:defRPr kern="1200">
                  <a:solidFill>
                    <a:schemeClr val="tx1"/>
                  </a:solidFill>
                  <a:latin typeface="Arial" pitchFamily="34" charset="0"/>
                  <a:ea typeface="ＭＳ Ｐゴシック" pitchFamily="34" charset="-128"/>
                  <a:cs typeface="+mn-cs"/>
                </a:defRPr>
              </a:lvl5pPr>
              <a:lvl6pPr marL="2286000" algn="l" defTabSz="914400" rtl="0" eaLnBrk="1" latinLnBrk="0" hangingPunct="1">
                <a:defRPr kern="1200">
                  <a:solidFill>
                    <a:schemeClr val="tx1"/>
                  </a:solidFill>
                  <a:latin typeface="Arial" pitchFamily="34" charset="0"/>
                  <a:ea typeface="ＭＳ Ｐゴシック" pitchFamily="34" charset="-128"/>
                  <a:cs typeface="+mn-cs"/>
                </a:defRPr>
              </a:lvl6pPr>
              <a:lvl7pPr marL="2743200" algn="l" defTabSz="914400" rtl="0" eaLnBrk="1" latinLnBrk="0" hangingPunct="1">
                <a:defRPr kern="1200">
                  <a:solidFill>
                    <a:schemeClr val="tx1"/>
                  </a:solidFill>
                  <a:latin typeface="Arial" pitchFamily="34" charset="0"/>
                  <a:ea typeface="ＭＳ Ｐゴシック" pitchFamily="34" charset="-128"/>
                  <a:cs typeface="+mn-cs"/>
                </a:defRPr>
              </a:lvl7pPr>
              <a:lvl8pPr marL="3200400" algn="l" defTabSz="914400" rtl="0" eaLnBrk="1" latinLnBrk="0" hangingPunct="1">
                <a:defRPr kern="1200">
                  <a:solidFill>
                    <a:schemeClr val="tx1"/>
                  </a:solidFill>
                  <a:latin typeface="Arial" pitchFamily="34" charset="0"/>
                  <a:ea typeface="ＭＳ Ｐゴシック" pitchFamily="34" charset="-128"/>
                  <a:cs typeface="+mn-cs"/>
                </a:defRPr>
              </a:lvl8pPr>
              <a:lvl9pPr marL="3657600" algn="l" defTabSz="914400" rtl="0" eaLnBrk="1" latinLnBrk="0" hangingPunct="1">
                <a:defRPr kern="1200">
                  <a:solidFill>
                    <a:schemeClr val="tx1"/>
                  </a:solidFill>
                  <a:latin typeface="Arial" pitchFamily="34" charset="0"/>
                  <a:ea typeface="ＭＳ Ｐゴシック" pitchFamily="34" charset="-128"/>
                  <a:cs typeface="+mn-cs"/>
                </a:defRPr>
              </a:lvl9pPr>
            </a:lstStyle>
            <a:p>
              <a:pPr fontAlgn="auto">
                <a:spcBef>
                  <a:spcPts val="0"/>
                </a:spcBef>
                <a:spcAft>
                  <a:spcPts val="0"/>
                </a:spcAft>
                <a:defRPr/>
              </a:pPr>
              <a:endParaRPr lang="en-US" u="none">
                <a:latin typeface="+mn-lt"/>
                <a:ea typeface="+mn-ea"/>
              </a:endParaRPr>
            </a:p>
          </p:txBody>
        </p:sp>
        <p:sp>
          <p:nvSpPr>
            <p:cNvPr id="15" name="Line 23"/>
            <p:cNvSpPr>
              <a:spLocks noChangeShapeType="1"/>
            </p:cNvSpPr>
            <p:nvPr/>
          </p:nvSpPr>
          <p:spPr bwMode="auto">
            <a:xfrm flipH="1" flipV="1">
              <a:off x="6553200" y="4078287"/>
              <a:ext cx="828675" cy="701675"/>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defPPr>
                <a:defRPr lang="en-US"/>
              </a:defPPr>
              <a:lvl1pPr algn="l" defTabSz="457200" rtl="0" fontAlgn="base">
                <a:spcBef>
                  <a:spcPct val="0"/>
                </a:spcBef>
                <a:spcAft>
                  <a:spcPct val="0"/>
                </a:spcAft>
                <a:defRPr kern="1200">
                  <a:solidFill>
                    <a:schemeClr val="tx1"/>
                  </a:solidFill>
                  <a:latin typeface="Arial" pitchFamily="34" charset="0"/>
                  <a:ea typeface="ＭＳ Ｐゴシック" pitchFamily="34" charset="-128"/>
                  <a:cs typeface="+mn-cs"/>
                </a:defRPr>
              </a:lvl1pPr>
              <a:lvl2pPr marL="457200" algn="l" defTabSz="457200" rtl="0" fontAlgn="base">
                <a:spcBef>
                  <a:spcPct val="0"/>
                </a:spcBef>
                <a:spcAft>
                  <a:spcPct val="0"/>
                </a:spcAft>
                <a:defRPr kern="1200">
                  <a:solidFill>
                    <a:schemeClr val="tx1"/>
                  </a:solidFill>
                  <a:latin typeface="Arial" pitchFamily="34" charset="0"/>
                  <a:ea typeface="ＭＳ Ｐゴシック" pitchFamily="34" charset="-128"/>
                  <a:cs typeface="+mn-cs"/>
                </a:defRPr>
              </a:lvl2pPr>
              <a:lvl3pPr marL="914400" algn="l" defTabSz="457200" rtl="0" fontAlgn="base">
                <a:spcBef>
                  <a:spcPct val="0"/>
                </a:spcBef>
                <a:spcAft>
                  <a:spcPct val="0"/>
                </a:spcAft>
                <a:defRPr kern="1200">
                  <a:solidFill>
                    <a:schemeClr val="tx1"/>
                  </a:solidFill>
                  <a:latin typeface="Arial" pitchFamily="34" charset="0"/>
                  <a:ea typeface="ＭＳ Ｐゴシック" pitchFamily="34" charset="-128"/>
                  <a:cs typeface="+mn-cs"/>
                </a:defRPr>
              </a:lvl3pPr>
              <a:lvl4pPr marL="1371600" algn="l" defTabSz="457200" rtl="0" fontAlgn="base">
                <a:spcBef>
                  <a:spcPct val="0"/>
                </a:spcBef>
                <a:spcAft>
                  <a:spcPct val="0"/>
                </a:spcAft>
                <a:defRPr kern="1200">
                  <a:solidFill>
                    <a:schemeClr val="tx1"/>
                  </a:solidFill>
                  <a:latin typeface="Arial" pitchFamily="34" charset="0"/>
                  <a:ea typeface="ＭＳ Ｐゴシック" pitchFamily="34" charset="-128"/>
                  <a:cs typeface="+mn-cs"/>
                </a:defRPr>
              </a:lvl4pPr>
              <a:lvl5pPr marL="1828800" algn="l" defTabSz="457200" rtl="0" fontAlgn="base">
                <a:spcBef>
                  <a:spcPct val="0"/>
                </a:spcBef>
                <a:spcAft>
                  <a:spcPct val="0"/>
                </a:spcAft>
                <a:defRPr kern="1200">
                  <a:solidFill>
                    <a:schemeClr val="tx1"/>
                  </a:solidFill>
                  <a:latin typeface="Arial" pitchFamily="34" charset="0"/>
                  <a:ea typeface="ＭＳ Ｐゴシック" pitchFamily="34" charset="-128"/>
                  <a:cs typeface="+mn-cs"/>
                </a:defRPr>
              </a:lvl5pPr>
              <a:lvl6pPr marL="2286000" algn="l" defTabSz="914400" rtl="0" eaLnBrk="1" latinLnBrk="0" hangingPunct="1">
                <a:defRPr kern="1200">
                  <a:solidFill>
                    <a:schemeClr val="tx1"/>
                  </a:solidFill>
                  <a:latin typeface="Arial" pitchFamily="34" charset="0"/>
                  <a:ea typeface="ＭＳ Ｐゴシック" pitchFamily="34" charset="-128"/>
                  <a:cs typeface="+mn-cs"/>
                </a:defRPr>
              </a:lvl6pPr>
              <a:lvl7pPr marL="2743200" algn="l" defTabSz="914400" rtl="0" eaLnBrk="1" latinLnBrk="0" hangingPunct="1">
                <a:defRPr kern="1200">
                  <a:solidFill>
                    <a:schemeClr val="tx1"/>
                  </a:solidFill>
                  <a:latin typeface="Arial" pitchFamily="34" charset="0"/>
                  <a:ea typeface="ＭＳ Ｐゴシック" pitchFamily="34" charset="-128"/>
                  <a:cs typeface="+mn-cs"/>
                </a:defRPr>
              </a:lvl7pPr>
              <a:lvl8pPr marL="3200400" algn="l" defTabSz="914400" rtl="0" eaLnBrk="1" latinLnBrk="0" hangingPunct="1">
                <a:defRPr kern="1200">
                  <a:solidFill>
                    <a:schemeClr val="tx1"/>
                  </a:solidFill>
                  <a:latin typeface="Arial" pitchFamily="34" charset="0"/>
                  <a:ea typeface="ＭＳ Ｐゴシック" pitchFamily="34" charset="-128"/>
                  <a:cs typeface="+mn-cs"/>
                </a:defRPr>
              </a:lvl8pPr>
              <a:lvl9pPr marL="3657600" algn="l" defTabSz="914400" rtl="0" eaLnBrk="1" latinLnBrk="0" hangingPunct="1">
                <a:defRPr kern="1200">
                  <a:solidFill>
                    <a:schemeClr val="tx1"/>
                  </a:solidFill>
                  <a:latin typeface="Arial" pitchFamily="34" charset="0"/>
                  <a:ea typeface="ＭＳ Ｐゴシック" pitchFamily="34" charset="-128"/>
                  <a:cs typeface="+mn-cs"/>
                </a:defRPr>
              </a:lvl9pPr>
            </a:lstStyle>
            <a:p>
              <a:pPr fontAlgn="auto">
                <a:spcBef>
                  <a:spcPts val="0"/>
                </a:spcBef>
                <a:spcAft>
                  <a:spcPts val="0"/>
                </a:spcAft>
                <a:defRPr/>
              </a:pPr>
              <a:endParaRPr lang="en-US" u="none">
                <a:latin typeface="+mn-lt"/>
                <a:ea typeface="+mn-ea"/>
              </a:endParaRPr>
            </a:p>
          </p:txBody>
        </p:sp>
        <p:sp>
          <p:nvSpPr>
            <p:cNvPr id="16" name="Line 24"/>
            <p:cNvSpPr>
              <a:spLocks noChangeShapeType="1"/>
            </p:cNvSpPr>
            <p:nvPr/>
          </p:nvSpPr>
          <p:spPr bwMode="auto">
            <a:xfrm flipV="1">
              <a:off x="7634287" y="4105275"/>
              <a:ext cx="755650" cy="674687"/>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defPPr>
                <a:defRPr lang="en-US"/>
              </a:defPPr>
              <a:lvl1pPr algn="l" defTabSz="457200" rtl="0" fontAlgn="base">
                <a:spcBef>
                  <a:spcPct val="0"/>
                </a:spcBef>
                <a:spcAft>
                  <a:spcPct val="0"/>
                </a:spcAft>
                <a:defRPr kern="1200">
                  <a:solidFill>
                    <a:schemeClr val="tx1"/>
                  </a:solidFill>
                  <a:latin typeface="Arial" pitchFamily="34" charset="0"/>
                  <a:ea typeface="ＭＳ Ｐゴシック" pitchFamily="34" charset="-128"/>
                  <a:cs typeface="+mn-cs"/>
                </a:defRPr>
              </a:lvl1pPr>
              <a:lvl2pPr marL="457200" algn="l" defTabSz="457200" rtl="0" fontAlgn="base">
                <a:spcBef>
                  <a:spcPct val="0"/>
                </a:spcBef>
                <a:spcAft>
                  <a:spcPct val="0"/>
                </a:spcAft>
                <a:defRPr kern="1200">
                  <a:solidFill>
                    <a:schemeClr val="tx1"/>
                  </a:solidFill>
                  <a:latin typeface="Arial" pitchFamily="34" charset="0"/>
                  <a:ea typeface="ＭＳ Ｐゴシック" pitchFamily="34" charset="-128"/>
                  <a:cs typeface="+mn-cs"/>
                </a:defRPr>
              </a:lvl2pPr>
              <a:lvl3pPr marL="914400" algn="l" defTabSz="457200" rtl="0" fontAlgn="base">
                <a:spcBef>
                  <a:spcPct val="0"/>
                </a:spcBef>
                <a:spcAft>
                  <a:spcPct val="0"/>
                </a:spcAft>
                <a:defRPr kern="1200">
                  <a:solidFill>
                    <a:schemeClr val="tx1"/>
                  </a:solidFill>
                  <a:latin typeface="Arial" pitchFamily="34" charset="0"/>
                  <a:ea typeface="ＭＳ Ｐゴシック" pitchFamily="34" charset="-128"/>
                  <a:cs typeface="+mn-cs"/>
                </a:defRPr>
              </a:lvl3pPr>
              <a:lvl4pPr marL="1371600" algn="l" defTabSz="457200" rtl="0" fontAlgn="base">
                <a:spcBef>
                  <a:spcPct val="0"/>
                </a:spcBef>
                <a:spcAft>
                  <a:spcPct val="0"/>
                </a:spcAft>
                <a:defRPr kern="1200">
                  <a:solidFill>
                    <a:schemeClr val="tx1"/>
                  </a:solidFill>
                  <a:latin typeface="Arial" pitchFamily="34" charset="0"/>
                  <a:ea typeface="ＭＳ Ｐゴシック" pitchFamily="34" charset="-128"/>
                  <a:cs typeface="+mn-cs"/>
                </a:defRPr>
              </a:lvl4pPr>
              <a:lvl5pPr marL="1828800" algn="l" defTabSz="457200" rtl="0" fontAlgn="base">
                <a:spcBef>
                  <a:spcPct val="0"/>
                </a:spcBef>
                <a:spcAft>
                  <a:spcPct val="0"/>
                </a:spcAft>
                <a:defRPr kern="1200">
                  <a:solidFill>
                    <a:schemeClr val="tx1"/>
                  </a:solidFill>
                  <a:latin typeface="Arial" pitchFamily="34" charset="0"/>
                  <a:ea typeface="ＭＳ Ｐゴシック" pitchFamily="34" charset="-128"/>
                  <a:cs typeface="+mn-cs"/>
                </a:defRPr>
              </a:lvl5pPr>
              <a:lvl6pPr marL="2286000" algn="l" defTabSz="914400" rtl="0" eaLnBrk="1" latinLnBrk="0" hangingPunct="1">
                <a:defRPr kern="1200">
                  <a:solidFill>
                    <a:schemeClr val="tx1"/>
                  </a:solidFill>
                  <a:latin typeface="Arial" pitchFamily="34" charset="0"/>
                  <a:ea typeface="ＭＳ Ｐゴシック" pitchFamily="34" charset="-128"/>
                  <a:cs typeface="+mn-cs"/>
                </a:defRPr>
              </a:lvl6pPr>
              <a:lvl7pPr marL="2743200" algn="l" defTabSz="914400" rtl="0" eaLnBrk="1" latinLnBrk="0" hangingPunct="1">
                <a:defRPr kern="1200">
                  <a:solidFill>
                    <a:schemeClr val="tx1"/>
                  </a:solidFill>
                  <a:latin typeface="Arial" pitchFamily="34" charset="0"/>
                  <a:ea typeface="ＭＳ Ｐゴシック" pitchFamily="34" charset="-128"/>
                  <a:cs typeface="+mn-cs"/>
                </a:defRPr>
              </a:lvl7pPr>
              <a:lvl8pPr marL="3200400" algn="l" defTabSz="914400" rtl="0" eaLnBrk="1" latinLnBrk="0" hangingPunct="1">
                <a:defRPr kern="1200">
                  <a:solidFill>
                    <a:schemeClr val="tx1"/>
                  </a:solidFill>
                  <a:latin typeface="Arial" pitchFamily="34" charset="0"/>
                  <a:ea typeface="ＭＳ Ｐゴシック" pitchFamily="34" charset="-128"/>
                  <a:cs typeface="+mn-cs"/>
                </a:defRPr>
              </a:lvl8pPr>
              <a:lvl9pPr marL="3657600" algn="l" defTabSz="914400" rtl="0" eaLnBrk="1" latinLnBrk="0" hangingPunct="1">
                <a:defRPr kern="1200">
                  <a:solidFill>
                    <a:schemeClr val="tx1"/>
                  </a:solidFill>
                  <a:latin typeface="Arial" pitchFamily="34" charset="0"/>
                  <a:ea typeface="ＭＳ Ｐゴシック" pitchFamily="34" charset="-128"/>
                  <a:cs typeface="+mn-cs"/>
                </a:defRPr>
              </a:lvl9pPr>
            </a:lstStyle>
            <a:p>
              <a:pPr fontAlgn="auto">
                <a:spcBef>
                  <a:spcPts val="0"/>
                </a:spcBef>
                <a:spcAft>
                  <a:spcPts val="0"/>
                </a:spcAft>
                <a:defRPr/>
              </a:pPr>
              <a:endParaRPr lang="en-US" u="none">
                <a:latin typeface="+mn-lt"/>
                <a:ea typeface="+mn-ea"/>
              </a:endParaRPr>
            </a:p>
          </p:txBody>
        </p:sp>
        <p:sp>
          <p:nvSpPr>
            <p:cNvPr id="17" name="Oval 16"/>
            <p:cNvSpPr>
              <a:spLocks noChangeArrowheads="1"/>
            </p:cNvSpPr>
            <p:nvPr/>
          </p:nvSpPr>
          <p:spPr bwMode="auto">
            <a:xfrm>
              <a:off x="6192837" y="2781300"/>
              <a:ext cx="431800" cy="323850"/>
            </a:xfrm>
            <a:prstGeom prst="ellipse">
              <a:avLst/>
            </a:prstGeom>
            <a:solidFill>
              <a:srgbClr val="EEECE1"/>
            </a:solidFill>
            <a:ln w="28575">
              <a:solidFill>
                <a:schemeClr val="tx1"/>
              </a:solidFill>
              <a:round/>
              <a:headEnd/>
              <a:tailEnd/>
            </a:ln>
          </p:spPr>
          <p:txBody>
            <a:bodyPr wrap="none" anchor="ctr"/>
            <a:lstStyle>
              <a:defPPr>
                <a:defRPr lang="en-US"/>
              </a:defPPr>
              <a:lvl1pPr algn="l" defTabSz="457200" rtl="0" fontAlgn="base">
                <a:spcBef>
                  <a:spcPct val="0"/>
                </a:spcBef>
                <a:spcAft>
                  <a:spcPct val="0"/>
                </a:spcAft>
                <a:defRPr kern="1200">
                  <a:solidFill>
                    <a:schemeClr val="tx1"/>
                  </a:solidFill>
                  <a:latin typeface="Arial" pitchFamily="34" charset="0"/>
                  <a:ea typeface="ＭＳ Ｐゴシック" pitchFamily="34" charset="-128"/>
                  <a:cs typeface="+mn-cs"/>
                </a:defRPr>
              </a:lvl1pPr>
              <a:lvl2pPr marL="457200" algn="l" defTabSz="457200" rtl="0" fontAlgn="base">
                <a:spcBef>
                  <a:spcPct val="0"/>
                </a:spcBef>
                <a:spcAft>
                  <a:spcPct val="0"/>
                </a:spcAft>
                <a:defRPr kern="1200">
                  <a:solidFill>
                    <a:schemeClr val="tx1"/>
                  </a:solidFill>
                  <a:latin typeface="Arial" pitchFamily="34" charset="0"/>
                  <a:ea typeface="ＭＳ Ｐゴシック" pitchFamily="34" charset="-128"/>
                  <a:cs typeface="+mn-cs"/>
                </a:defRPr>
              </a:lvl2pPr>
              <a:lvl3pPr marL="914400" algn="l" defTabSz="457200" rtl="0" fontAlgn="base">
                <a:spcBef>
                  <a:spcPct val="0"/>
                </a:spcBef>
                <a:spcAft>
                  <a:spcPct val="0"/>
                </a:spcAft>
                <a:defRPr kern="1200">
                  <a:solidFill>
                    <a:schemeClr val="tx1"/>
                  </a:solidFill>
                  <a:latin typeface="Arial" pitchFamily="34" charset="0"/>
                  <a:ea typeface="ＭＳ Ｐゴシック" pitchFamily="34" charset="-128"/>
                  <a:cs typeface="+mn-cs"/>
                </a:defRPr>
              </a:lvl3pPr>
              <a:lvl4pPr marL="1371600" algn="l" defTabSz="457200" rtl="0" fontAlgn="base">
                <a:spcBef>
                  <a:spcPct val="0"/>
                </a:spcBef>
                <a:spcAft>
                  <a:spcPct val="0"/>
                </a:spcAft>
                <a:defRPr kern="1200">
                  <a:solidFill>
                    <a:schemeClr val="tx1"/>
                  </a:solidFill>
                  <a:latin typeface="Arial" pitchFamily="34" charset="0"/>
                  <a:ea typeface="ＭＳ Ｐゴシック" pitchFamily="34" charset="-128"/>
                  <a:cs typeface="+mn-cs"/>
                </a:defRPr>
              </a:lvl4pPr>
              <a:lvl5pPr marL="1828800" algn="l" defTabSz="457200" rtl="0" fontAlgn="base">
                <a:spcBef>
                  <a:spcPct val="0"/>
                </a:spcBef>
                <a:spcAft>
                  <a:spcPct val="0"/>
                </a:spcAft>
                <a:defRPr kern="1200">
                  <a:solidFill>
                    <a:schemeClr val="tx1"/>
                  </a:solidFill>
                  <a:latin typeface="Arial" pitchFamily="34" charset="0"/>
                  <a:ea typeface="ＭＳ Ｐゴシック" pitchFamily="34" charset="-128"/>
                  <a:cs typeface="+mn-cs"/>
                </a:defRPr>
              </a:lvl5pPr>
              <a:lvl6pPr marL="2286000" algn="l" defTabSz="914400" rtl="0" eaLnBrk="1" latinLnBrk="0" hangingPunct="1">
                <a:defRPr kern="1200">
                  <a:solidFill>
                    <a:schemeClr val="tx1"/>
                  </a:solidFill>
                  <a:latin typeface="Arial" pitchFamily="34" charset="0"/>
                  <a:ea typeface="ＭＳ Ｐゴシック" pitchFamily="34" charset="-128"/>
                  <a:cs typeface="+mn-cs"/>
                </a:defRPr>
              </a:lvl6pPr>
              <a:lvl7pPr marL="2743200" algn="l" defTabSz="914400" rtl="0" eaLnBrk="1" latinLnBrk="0" hangingPunct="1">
                <a:defRPr kern="1200">
                  <a:solidFill>
                    <a:schemeClr val="tx1"/>
                  </a:solidFill>
                  <a:latin typeface="Arial" pitchFamily="34" charset="0"/>
                  <a:ea typeface="ＭＳ Ｐゴシック" pitchFamily="34" charset="-128"/>
                  <a:cs typeface="+mn-cs"/>
                </a:defRPr>
              </a:lvl7pPr>
              <a:lvl8pPr marL="3200400" algn="l" defTabSz="914400" rtl="0" eaLnBrk="1" latinLnBrk="0" hangingPunct="1">
                <a:defRPr kern="1200">
                  <a:solidFill>
                    <a:schemeClr val="tx1"/>
                  </a:solidFill>
                  <a:latin typeface="Arial" pitchFamily="34" charset="0"/>
                  <a:ea typeface="ＭＳ Ｐゴシック" pitchFamily="34" charset="-128"/>
                  <a:cs typeface="+mn-cs"/>
                </a:defRPr>
              </a:lvl8pPr>
              <a:lvl9pPr marL="3657600" algn="l" defTabSz="914400" rtl="0" eaLnBrk="1" latinLnBrk="0" hangingPunct="1">
                <a:defRPr kern="1200">
                  <a:solidFill>
                    <a:schemeClr val="tx1"/>
                  </a:solidFill>
                  <a:latin typeface="Arial" pitchFamily="34" charset="0"/>
                  <a:ea typeface="ＭＳ Ｐゴシック" pitchFamily="34" charset="-128"/>
                  <a:cs typeface="+mn-cs"/>
                </a:defRPr>
              </a:lvl9pPr>
            </a:lstStyle>
            <a:p>
              <a:r>
                <a:rPr lang="en-US" altLang="en-US" sz="1500" dirty="0"/>
                <a:t>1</a:t>
              </a:r>
              <a:endParaRPr lang="en-US" altLang="en-US" sz="1500" u="none" dirty="0"/>
            </a:p>
          </p:txBody>
        </p:sp>
        <p:sp>
          <p:nvSpPr>
            <p:cNvPr id="18" name="Oval 17"/>
            <p:cNvSpPr>
              <a:spLocks noChangeArrowheads="1"/>
            </p:cNvSpPr>
            <p:nvPr/>
          </p:nvSpPr>
          <p:spPr bwMode="auto">
            <a:xfrm>
              <a:off x="7273925" y="2811201"/>
              <a:ext cx="431800" cy="323850"/>
            </a:xfrm>
            <a:prstGeom prst="ellipse">
              <a:avLst/>
            </a:prstGeom>
            <a:solidFill>
              <a:srgbClr val="EEECE1"/>
            </a:solidFill>
            <a:ln w="28575">
              <a:solidFill>
                <a:schemeClr val="tx1"/>
              </a:solidFill>
              <a:round/>
              <a:headEnd/>
              <a:tailEnd/>
            </a:ln>
          </p:spPr>
          <p:txBody>
            <a:bodyPr wrap="none" anchor="ctr"/>
            <a:lstStyle>
              <a:defPPr>
                <a:defRPr lang="en-US"/>
              </a:defPPr>
              <a:lvl1pPr algn="l" defTabSz="457200" rtl="0" fontAlgn="base">
                <a:spcBef>
                  <a:spcPct val="0"/>
                </a:spcBef>
                <a:spcAft>
                  <a:spcPct val="0"/>
                </a:spcAft>
                <a:defRPr kern="1200">
                  <a:solidFill>
                    <a:schemeClr val="tx1"/>
                  </a:solidFill>
                  <a:latin typeface="Arial" pitchFamily="34" charset="0"/>
                  <a:ea typeface="ＭＳ Ｐゴシック" pitchFamily="34" charset="-128"/>
                  <a:cs typeface="+mn-cs"/>
                </a:defRPr>
              </a:lvl1pPr>
              <a:lvl2pPr marL="457200" algn="l" defTabSz="457200" rtl="0" fontAlgn="base">
                <a:spcBef>
                  <a:spcPct val="0"/>
                </a:spcBef>
                <a:spcAft>
                  <a:spcPct val="0"/>
                </a:spcAft>
                <a:defRPr kern="1200">
                  <a:solidFill>
                    <a:schemeClr val="tx1"/>
                  </a:solidFill>
                  <a:latin typeface="Arial" pitchFamily="34" charset="0"/>
                  <a:ea typeface="ＭＳ Ｐゴシック" pitchFamily="34" charset="-128"/>
                  <a:cs typeface="+mn-cs"/>
                </a:defRPr>
              </a:lvl2pPr>
              <a:lvl3pPr marL="914400" algn="l" defTabSz="457200" rtl="0" fontAlgn="base">
                <a:spcBef>
                  <a:spcPct val="0"/>
                </a:spcBef>
                <a:spcAft>
                  <a:spcPct val="0"/>
                </a:spcAft>
                <a:defRPr kern="1200">
                  <a:solidFill>
                    <a:schemeClr val="tx1"/>
                  </a:solidFill>
                  <a:latin typeface="Arial" pitchFamily="34" charset="0"/>
                  <a:ea typeface="ＭＳ Ｐゴシック" pitchFamily="34" charset="-128"/>
                  <a:cs typeface="+mn-cs"/>
                </a:defRPr>
              </a:lvl3pPr>
              <a:lvl4pPr marL="1371600" algn="l" defTabSz="457200" rtl="0" fontAlgn="base">
                <a:spcBef>
                  <a:spcPct val="0"/>
                </a:spcBef>
                <a:spcAft>
                  <a:spcPct val="0"/>
                </a:spcAft>
                <a:defRPr kern="1200">
                  <a:solidFill>
                    <a:schemeClr val="tx1"/>
                  </a:solidFill>
                  <a:latin typeface="Arial" pitchFamily="34" charset="0"/>
                  <a:ea typeface="ＭＳ Ｐゴシック" pitchFamily="34" charset="-128"/>
                  <a:cs typeface="+mn-cs"/>
                </a:defRPr>
              </a:lvl4pPr>
              <a:lvl5pPr marL="1828800" algn="l" defTabSz="457200" rtl="0" fontAlgn="base">
                <a:spcBef>
                  <a:spcPct val="0"/>
                </a:spcBef>
                <a:spcAft>
                  <a:spcPct val="0"/>
                </a:spcAft>
                <a:defRPr kern="1200">
                  <a:solidFill>
                    <a:schemeClr val="tx1"/>
                  </a:solidFill>
                  <a:latin typeface="Arial" pitchFamily="34" charset="0"/>
                  <a:ea typeface="ＭＳ Ｐゴシック" pitchFamily="34" charset="-128"/>
                  <a:cs typeface="+mn-cs"/>
                </a:defRPr>
              </a:lvl5pPr>
              <a:lvl6pPr marL="2286000" algn="l" defTabSz="914400" rtl="0" eaLnBrk="1" latinLnBrk="0" hangingPunct="1">
                <a:defRPr kern="1200">
                  <a:solidFill>
                    <a:schemeClr val="tx1"/>
                  </a:solidFill>
                  <a:latin typeface="Arial" pitchFamily="34" charset="0"/>
                  <a:ea typeface="ＭＳ Ｐゴシック" pitchFamily="34" charset="-128"/>
                  <a:cs typeface="+mn-cs"/>
                </a:defRPr>
              </a:lvl6pPr>
              <a:lvl7pPr marL="2743200" algn="l" defTabSz="914400" rtl="0" eaLnBrk="1" latinLnBrk="0" hangingPunct="1">
                <a:defRPr kern="1200">
                  <a:solidFill>
                    <a:schemeClr val="tx1"/>
                  </a:solidFill>
                  <a:latin typeface="Arial" pitchFamily="34" charset="0"/>
                  <a:ea typeface="ＭＳ Ｐゴシック" pitchFamily="34" charset="-128"/>
                  <a:cs typeface="+mn-cs"/>
                </a:defRPr>
              </a:lvl7pPr>
              <a:lvl8pPr marL="3200400" algn="l" defTabSz="914400" rtl="0" eaLnBrk="1" latinLnBrk="0" hangingPunct="1">
                <a:defRPr kern="1200">
                  <a:solidFill>
                    <a:schemeClr val="tx1"/>
                  </a:solidFill>
                  <a:latin typeface="Arial" pitchFamily="34" charset="0"/>
                  <a:ea typeface="ＭＳ Ｐゴシック" pitchFamily="34" charset="-128"/>
                  <a:cs typeface="+mn-cs"/>
                </a:defRPr>
              </a:lvl8pPr>
              <a:lvl9pPr marL="3657600" algn="l" defTabSz="914400" rtl="0" eaLnBrk="1" latinLnBrk="0" hangingPunct="1">
                <a:defRPr kern="1200">
                  <a:solidFill>
                    <a:schemeClr val="tx1"/>
                  </a:solidFill>
                  <a:latin typeface="Arial" pitchFamily="34" charset="0"/>
                  <a:ea typeface="ＭＳ Ｐゴシック" pitchFamily="34" charset="-128"/>
                  <a:cs typeface="+mn-cs"/>
                </a:defRPr>
              </a:lvl9pPr>
            </a:lstStyle>
            <a:p>
              <a:r>
                <a:rPr lang="en-US" altLang="en-US" sz="1500" u="none" dirty="0" smtClean="0"/>
                <a:t>2</a:t>
              </a:r>
              <a:endParaRPr lang="en-US" altLang="en-US" sz="1500" u="none" dirty="0"/>
            </a:p>
          </p:txBody>
        </p:sp>
        <p:sp>
          <p:nvSpPr>
            <p:cNvPr id="19" name="Oval 18"/>
            <p:cNvSpPr>
              <a:spLocks noChangeArrowheads="1"/>
            </p:cNvSpPr>
            <p:nvPr/>
          </p:nvSpPr>
          <p:spPr bwMode="auto">
            <a:xfrm>
              <a:off x="8353425" y="2781300"/>
              <a:ext cx="431800" cy="323850"/>
            </a:xfrm>
            <a:prstGeom prst="ellipse">
              <a:avLst/>
            </a:prstGeom>
            <a:solidFill>
              <a:srgbClr val="EEECE1"/>
            </a:solidFill>
            <a:ln w="28575">
              <a:solidFill>
                <a:schemeClr val="tx1"/>
              </a:solidFill>
              <a:round/>
              <a:headEnd/>
              <a:tailEnd/>
            </a:ln>
          </p:spPr>
          <p:txBody>
            <a:bodyPr wrap="none" anchor="ctr"/>
            <a:lstStyle>
              <a:defPPr>
                <a:defRPr lang="en-US"/>
              </a:defPPr>
              <a:lvl1pPr algn="l" defTabSz="457200" rtl="0" fontAlgn="base">
                <a:spcBef>
                  <a:spcPct val="0"/>
                </a:spcBef>
                <a:spcAft>
                  <a:spcPct val="0"/>
                </a:spcAft>
                <a:defRPr kern="1200">
                  <a:solidFill>
                    <a:schemeClr val="tx1"/>
                  </a:solidFill>
                  <a:latin typeface="Arial" pitchFamily="34" charset="0"/>
                  <a:ea typeface="ＭＳ Ｐゴシック" pitchFamily="34" charset="-128"/>
                  <a:cs typeface="+mn-cs"/>
                </a:defRPr>
              </a:lvl1pPr>
              <a:lvl2pPr marL="457200" algn="l" defTabSz="457200" rtl="0" fontAlgn="base">
                <a:spcBef>
                  <a:spcPct val="0"/>
                </a:spcBef>
                <a:spcAft>
                  <a:spcPct val="0"/>
                </a:spcAft>
                <a:defRPr kern="1200">
                  <a:solidFill>
                    <a:schemeClr val="tx1"/>
                  </a:solidFill>
                  <a:latin typeface="Arial" pitchFamily="34" charset="0"/>
                  <a:ea typeface="ＭＳ Ｐゴシック" pitchFamily="34" charset="-128"/>
                  <a:cs typeface="+mn-cs"/>
                </a:defRPr>
              </a:lvl2pPr>
              <a:lvl3pPr marL="914400" algn="l" defTabSz="457200" rtl="0" fontAlgn="base">
                <a:spcBef>
                  <a:spcPct val="0"/>
                </a:spcBef>
                <a:spcAft>
                  <a:spcPct val="0"/>
                </a:spcAft>
                <a:defRPr kern="1200">
                  <a:solidFill>
                    <a:schemeClr val="tx1"/>
                  </a:solidFill>
                  <a:latin typeface="Arial" pitchFamily="34" charset="0"/>
                  <a:ea typeface="ＭＳ Ｐゴシック" pitchFamily="34" charset="-128"/>
                  <a:cs typeface="+mn-cs"/>
                </a:defRPr>
              </a:lvl3pPr>
              <a:lvl4pPr marL="1371600" algn="l" defTabSz="457200" rtl="0" fontAlgn="base">
                <a:spcBef>
                  <a:spcPct val="0"/>
                </a:spcBef>
                <a:spcAft>
                  <a:spcPct val="0"/>
                </a:spcAft>
                <a:defRPr kern="1200">
                  <a:solidFill>
                    <a:schemeClr val="tx1"/>
                  </a:solidFill>
                  <a:latin typeface="Arial" pitchFamily="34" charset="0"/>
                  <a:ea typeface="ＭＳ Ｐゴシック" pitchFamily="34" charset="-128"/>
                  <a:cs typeface="+mn-cs"/>
                </a:defRPr>
              </a:lvl4pPr>
              <a:lvl5pPr marL="1828800" algn="l" defTabSz="457200" rtl="0" fontAlgn="base">
                <a:spcBef>
                  <a:spcPct val="0"/>
                </a:spcBef>
                <a:spcAft>
                  <a:spcPct val="0"/>
                </a:spcAft>
                <a:defRPr kern="1200">
                  <a:solidFill>
                    <a:schemeClr val="tx1"/>
                  </a:solidFill>
                  <a:latin typeface="Arial" pitchFamily="34" charset="0"/>
                  <a:ea typeface="ＭＳ Ｐゴシック" pitchFamily="34" charset="-128"/>
                  <a:cs typeface="+mn-cs"/>
                </a:defRPr>
              </a:lvl5pPr>
              <a:lvl6pPr marL="2286000" algn="l" defTabSz="914400" rtl="0" eaLnBrk="1" latinLnBrk="0" hangingPunct="1">
                <a:defRPr kern="1200">
                  <a:solidFill>
                    <a:schemeClr val="tx1"/>
                  </a:solidFill>
                  <a:latin typeface="Arial" pitchFamily="34" charset="0"/>
                  <a:ea typeface="ＭＳ Ｐゴシック" pitchFamily="34" charset="-128"/>
                  <a:cs typeface="+mn-cs"/>
                </a:defRPr>
              </a:lvl6pPr>
              <a:lvl7pPr marL="2743200" algn="l" defTabSz="914400" rtl="0" eaLnBrk="1" latinLnBrk="0" hangingPunct="1">
                <a:defRPr kern="1200">
                  <a:solidFill>
                    <a:schemeClr val="tx1"/>
                  </a:solidFill>
                  <a:latin typeface="Arial" pitchFamily="34" charset="0"/>
                  <a:ea typeface="ＭＳ Ｐゴシック" pitchFamily="34" charset="-128"/>
                  <a:cs typeface="+mn-cs"/>
                </a:defRPr>
              </a:lvl7pPr>
              <a:lvl8pPr marL="3200400" algn="l" defTabSz="914400" rtl="0" eaLnBrk="1" latinLnBrk="0" hangingPunct="1">
                <a:defRPr kern="1200">
                  <a:solidFill>
                    <a:schemeClr val="tx1"/>
                  </a:solidFill>
                  <a:latin typeface="Arial" pitchFamily="34" charset="0"/>
                  <a:ea typeface="ＭＳ Ｐゴシック" pitchFamily="34" charset="-128"/>
                  <a:cs typeface="+mn-cs"/>
                </a:defRPr>
              </a:lvl8pPr>
              <a:lvl9pPr marL="3657600" algn="l" defTabSz="914400" rtl="0" eaLnBrk="1" latinLnBrk="0" hangingPunct="1">
                <a:defRPr kern="1200">
                  <a:solidFill>
                    <a:schemeClr val="tx1"/>
                  </a:solidFill>
                  <a:latin typeface="Arial" pitchFamily="34" charset="0"/>
                  <a:ea typeface="ＭＳ Ｐゴシック" pitchFamily="34" charset="-128"/>
                  <a:cs typeface="+mn-cs"/>
                </a:defRPr>
              </a:lvl9pPr>
            </a:lstStyle>
            <a:p>
              <a:r>
                <a:rPr lang="en-US" altLang="en-US" sz="1500" u="none" dirty="0" smtClean="0"/>
                <a:t>3</a:t>
              </a:r>
              <a:endParaRPr lang="en-US" altLang="en-US" sz="1500" u="none" dirty="0"/>
            </a:p>
          </p:txBody>
        </p:sp>
        <p:sp>
          <p:nvSpPr>
            <p:cNvPr id="23" name="Line 31"/>
            <p:cNvSpPr>
              <a:spLocks noChangeShapeType="1"/>
            </p:cNvSpPr>
            <p:nvPr/>
          </p:nvSpPr>
          <p:spPr bwMode="auto">
            <a:xfrm flipV="1">
              <a:off x="6516687" y="3078162"/>
              <a:ext cx="792163" cy="703263"/>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defPPr>
                <a:defRPr lang="en-US"/>
              </a:defPPr>
              <a:lvl1pPr algn="l" defTabSz="457200" rtl="0" fontAlgn="base">
                <a:spcBef>
                  <a:spcPct val="0"/>
                </a:spcBef>
                <a:spcAft>
                  <a:spcPct val="0"/>
                </a:spcAft>
                <a:defRPr kern="1200">
                  <a:solidFill>
                    <a:schemeClr val="tx1"/>
                  </a:solidFill>
                  <a:latin typeface="Arial" pitchFamily="34" charset="0"/>
                  <a:ea typeface="ＭＳ Ｐゴシック" pitchFamily="34" charset="-128"/>
                  <a:cs typeface="+mn-cs"/>
                </a:defRPr>
              </a:lvl1pPr>
              <a:lvl2pPr marL="457200" algn="l" defTabSz="457200" rtl="0" fontAlgn="base">
                <a:spcBef>
                  <a:spcPct val="0"/>
                </a:spcBef>
                <a:spcAft>
                  <a:spcPct val="0"/>
                </a:spcAft>
                <a:defRPr kern="1200">
                  <a:solidFill>
                    <a:schemeClr val="tx1"/>
                  </a:solidFill>
                  <a:latin typeface="Arial" pitchFamily="34" charset="0"/>
                  <a:ea typeface="ＭＳ Ｐゴシック" pitchFamily="34" charset="-128"/>
                  <a:cs typeface="+mn-cs"/>
                </a:defRPr>
              </a:lvl2pPr>
              <a:lvl3pPr marL="914400" algn="l" defTabSz="457200" rtl="0" fontAlgn="base">
                <a:spcBef>
                  <a:spcPct val="0"/>
                </a:spcBef>
                <a:spcAft>
                  <a:spcPct val="0"/>
                </a:spcAft>
                <a:defRPr kern="1200">
                  <a:solidFill>
                    <a:schemeClr val="tx1"/>
                  </a:solidFill>
                  <a:latin typeface="Arial" pitchFamily="34" charset="0"/>
                  <a:ea typeface="ＭＳ Ｐゴシック" pitchFamily="34" charset="-128"/>
                  <a:cs typeface="+mn-cs"/>
                </a:defRPr>
              </a:lvl3pPr>
              <a:lvl4pPr marL="1371600" algn="l" defTabSz="457200" rtl="0" fontAlgn="base">
                <a:spcBef>
                  <a:spcPct val="0"/>
                </a:spcBef>
                <a:spcAft>
                  <a:spcPct val="0"/>
                </a:spcAft>
                <a:defRPr kern="1200">
                  <a:solidFill>
                    <a:schemeClr val="tx1"/>
                  </a:solidFill>
                  <a:latin typeface="Arial" pitchFamily="34" charset="0"/>
                  <a:ea typeface="ＭＳ Ｐゴシック" pitchFamily="34" charset="-128"/>
                  <a:cs typeface="+mn-cs"/>
                </a:defRPr>
              </a:lvl4pPr>
              <a:lvl5pPr marL="1828800" algn="l" defTabSz="457200" rtl="0" fontAlgn="base">
                <a:spcBef>
                  <a:spcPct val="0"/>
                </a:spcBef>
                <a:spcAft>
                  <a:spcPct val="0"/>
                </a:spcAft>
                <a:defRPr kern="1200">
                  <a:solidFill>
                    <a:schemeClr val="tx1"/>
                  </a:solidFill>
                  <a:latin typeface="Arial" pitchFamily="34" charset="0"/>
                  <a:ea typeface="ＭＳ Ｐゴシック" pitchFamily="34" charset="-128"/>
                  <a:cs typeface="+mn-cs"/>
                </a:defRPr>
              </a:lvl5pPr>
              <a:lvl6pPr marL="2286000" algn="l" defTabSz="914400" rtl="0" eaLnBrk="1" latinLnBrk="0" hangingPunct="1">
                <a:defRPr kern="1200">
                  <a:solidFill>
                    <a:schemeClr val="tx1"/>
                  </a:solidFill>
                  <a:latin typeface="Arial" pitchFamily="34" charset="0"/>
                  <a:ea typeface="ＭＳ Ｐゴシック" pitchFamily="34" charset="-128"/>
                  <a:cs typeface="+mn-cs"/>
                </a:defRPr>
              </a:lvl6pPr>
              <a:lvl7pPr marL="2743200" algn="l" defTabSz="914400" rtl="0" eaLnBrk="1" latinLnBrk="0" hangingPunct="1">
                <a:defRPr kern="1200">
                  <a:solidFill>
                    <a:schemeClr val="tx1"/>
                  </a:solidFill>
                  <a:latin typeface="Arial" pitchFamily="34" charset="0"/>
                  <a:ea typeface="ＭＳ Ｐゴシック" pitchFamily="34" charset="-128"/>
                  <a:cs typeface="+mn-cs"/>
                </a:defRPr>
              </a:lvl7pPr>
              <a:lvl8pPr marL="3200400" algn="l" defTabSz="914400" rtl="0" eaLnBrk="1" latinLnBrk="0" hangingPunct="1">
                <a:defRPr kern="1200">
                  <a:solidFill>
                    <a:schemeClr val="tx1"/>
                  </a:solidFill>
                  <a:latin typeface="Arial" pitchFamily="34" charset="0"/>
                  <a:ea typeface="ＭＳ Ｐゴシック" pitchFamily="34" charset="-128"/>
                  <a:cs typeface="+mn-cs"/>
                </a:defRPr>
              </a:lvl8pPr>
              <a:lvl9pPr marL="3657600" algn="l" defTabSz="914400" rtl="0" eaLnBrk="1" latinLnBrk="0" hangingPunct="1">
                <a:defRPr kern="1200">
                  <a:solidFill>
                    <a:schemeClr val="tx1"/>
                  </a:solidFill>
                  <a:latin typeface="Arial" pitchFamily="34" charset="0"/>
                  <a:ea typeface="ＭＳ Ｐゴシック" pitchFamily="34" charset="-128"/>
                  <a:cs typeface="+mn-cs"/>
                </a:defRPr>
              </a:lvl9pPr>
            </a:lstStyle>
            <a:p>
              <a:pPr fontAlgn="auto">
                <a:spcBef>
                  <a:spcPts val="0"/>
                </a:spcBef>
                <a:spcAft>
                  <a:spcPts val="0"/>
                </a:spcAft>
                <a:defRPr/>
              </a:pPr>
              <a:endParaRPr lang="en-US" u="none">
                <a:latin typeface="+mn-lt"/>
                <a:ea typeface="+mn-ea"/>
              </a:endParaRPr>
            </a:p>
          </p:txBody>
        </p:sp>
        <p:sp>
          <p:nvSpPr>
            <p:cNvPr id="24" name="Line 32"/>
            <p:cNvSpPr>
              <a:spLocks noChangeShapeType="1"/>
            </p:cNvSpPr>
            <p:nvPr/>
          </p:nvSpPr>
          <p:spPr bwMode="auto">
            <a:xfrm flipH="1" flipV="1">
              <a:off x="7669212" y="3078162"/>
              <a:ext cx="792163" cy="703263"/>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defPPr>
                <a:defRPr lang="en-US"/>
              </a:defPPr>
              <a:lvl1pPr algn="l" defTabSz="457200" rtl="0" fontAlgn="base">
                <a:spcBef>
                  <a:spcPct val="0"/>
                </a:spcBef>
                <a:spcAft>
                  <a:spcPct val="0"/>
                </a:spcAft>
                <a:defRPr kern="1200">
                  <a:solidFill>
                    <a:schemeClr val="tx1"/>
                  </a:solidFill>
                  <a:latin typeface="Arial" pitchFamily="34" charset="0"/>
                  <a:ea typeface="ＭＳ Ｐゴシック" pitchFamily="34" charset="-128"/>
                  <a:cs typeface="+mn-cs"/>
                </a:defRPr>
              </a:lvl1pPr>
              <a:lvl2pPr marL="457200" algn="l" defTabSz="457200" rtl="0" fontAlgn="base">
                <a:spcBef>
                  <a:spcPct val="0"/>
                </a:spcBef>
                <a:spcAft>
                  <a:spcPct val="0"/>
                </a:spcAft>
                <a:defRPr kern="1200">
                  <a:solidFill>
                    <a:schemeClr val="tx1"/>
                  </a:solidFill>
                  <a:latin typeface="Arial" pitchFamily="34" charset="0"/>
                  <a:ea typeface="ＭＳ Ｐゴシック" pitchFamily="34" charset="-128"/>
                  <a:cs typeface="+mn-cs"/>
                </a:defRPr>
              </a:lvl2pPr>
              <a:lvl3pPr marL="914400" algn="l" defTabSz="457200" rtl="0" fontAlgn="base">
                <a:spcBef>
                  <a:spcPct val="0"/>
                </a:spcBef>
                <a:spcAft>
                  <a:spcPct val="0"/>
                </a:spcAft>
                <a:defRPr kern="1200">
                  <a:solidFill>
                    <a:schemeClr val="tx1"/>
                  </a:solidFill>
                  <a:latin typeface="Arial" pitchFamily="34" charset="0"/>
                  <a:ea typeface="ＭＳ Ｐゴシック" pitchFamily="34" charset="-128"/>
                  <a:cs typeface="+mn-cs"/>
                </a:defRPr>
              </a:lvl3pPr>
              <a:lvl4pPr marL="1371600" algn="l" defTabSz="457200" rtl="0" fontAlgn="base">
                <a:spcBef>
                  <a:spcPct val="0"/>
                </a:spcBef>
                <a:spcAft>
                  <a:spcPct val="0"/>
                </a:spcAft>
                <a:defRPr kern="1200">
                  <a:solidFill>
                    <a:schemeClr val="tx1"/>
                  </a:solidFill>
                  <a:latin typeface="Arial" pitchFamily="34" charset="0"/>
                  <a:ea typeface="ＭＳ Ｐゴシック" pitchFamily="34" charset="-128"/>
                  <a:cs typeface="+mn-cs"/>
                </a:defRPr>
              </a:lvl4pPr>
              <a:lvl5pPr marL="1828800" algn="l" defTabSz="457200" rtl="0" fontAlgn="base">
                <a:spcBef>
                  <a:spcPct val="0"/>
                </a:spcBef>
                <a:spcAft>
                  <a:spcPct val="0"/>
                </a:spcAft>
                <a:defRPr kern="1200">
                  <a:solidFill>
                    <a:schemeClr val="tx1"/>
                  </a:solidFill>
                  <a:latin typeface="Arial" pitchFamily="34" charset="0"/>
                  <a:ea typeface="ＭＳ Ｐゴシック" pitchFamily="34" charset="-128"/>
                  <a:cs typeface="+mn-cs"/>
                </a:defRPr>
              </a:lvl5pPr>
              <a:lvl6pPr marL="2286000" algn="l" defTabSz="914400" rtl="0" eaLnBrk="1" latinLnBrk="0" hangingPunct="1">
                <a:defRPr kern="1200">
                  <a:solidFill>
                    <a:schemeClr val="tx1"/>
                  </a:solidFill>
                  <a:latin typeface="Arial" pitchFamily="34" charset="0"/>
                  <a:ea typeface="ＭＳ Ｐゴシック" pitchFamily="34" charset="-128"/>
                  <a:cs typeface="+mn-cs"/>
                </a:defRPr>
              </a:lvl6pPr>
              <a:lvl7pPr marL="2743200" algn="l" defTabSz="914400" rtl="0" eaLnBrk="1" latinLnBrk="0" hangingPunct="1">
                <a:defRPr kern="1200">
                  <a:solidFill>
                    <a:schemeClr val="tx1"/>
                  </a:solidFill>
                  <a:latin typeface="Arial" pitchFamily="34" charset="0"/>
                  <a:ea typeface="ＭＳ Ｐゴシック" pitchFamily="34" charset="-128"/>
                  <a:cs typeface="+mn-cs"/>
                </a:defRPr>
              </a:lvl7pPr>
              <a:lvl8pPr marL="3200400" algn="l" defTabSz="914400" rtl="0" eaLnBrk="1" latinLnBrk="0" hangingPunct="1">
                <a:defRPr kern="1200">
                  <a:solidFill>
                    <a:schemeClr val="tx1"/>
                  </a:solidFill>
                  <a:latin typeface="Arial" pitchFamily="34" charset="0"/>
                  <a:ea typeface="ＭＳ Ｐゴシック" pitchFamily="34" charset="-128"/>
                  <a:cs typeface="+mn-cs"/>
                </a:defRPr>
              </a:lvl8pPr>
              <a:lvl9pPr marL="3657600" algn="l" defTabSz="914400" rtl="0" eaLnBrk="1" latinLnBrk="0" hangingPunct="1">
                <a:defRPr kern="1200">
                  <a:solidFill>
                    <a:schemeClr val="tx1"/>
                  </a:solidFill>
                  <a:latin typeface="Arial" pitchFamily="34" charset="0"/>
                  <a:ea typeface="ＭＳ Ｐゴシック" pitchFamily="34" charset="-128"/>
                  <a:cs typeface="+mn-cs"/>
                </a:defRPr>
              </a:lvl9pPr>
            </a:lstStyle>
            <a:p>
              <a:pPr fontAlgn="auto">
                <a:spcBef>
                  <a:spcPts val="0"/>
                </a:spcBef>
                <a:spcAft>
                  <a:spcPts val="0"/>
                </a:spcAft>
                <a:defRPr/>
              </a:pPr>
              <a:endParaRPr lang="en-US" u="none">
                <a:latin typeface="+mn-lt"/>
                <a:ea typeface="+mn-ea"/>
              </a:endParaRPr>
            </a:p>
          </p:txBody>
        </p:sp>
        <p:sp>
          <p:nvSpPr>
            <p:cNvPr id="25" name="Line 33"/>
            <p:cNvSpPr>
              <a:spLocks noChangeShapeType="1"/>
            </p:cNvSpPr>
            <p:nvPr/>
          </p:nvSpPr>
          <p:spPr bwMode="auto">
            <a:xfrm flipH="1" flipV="1">
              <a:off x="6553200" y="3078162"/>
              <a:ext cx="828675" cy="703263"/>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defPPr>
                <a:defRPr lang="en-US"/>
              </a:defPPr>
              <a:lvl1pPr algn="l" defTabSz="457200" rtl="0" fontAlgn="base">
                <a:spcBef>
                  <a:spcPct val="0"/>
                </a:spcBef>
                <a:spcAft>
                  <a:spcPct val="0"/>
                </a:spcAft>
                <a:defRPr kern="1200">
                  <a:solidFill>
                    <a:schemeClr val="tx1"/>
                  </a:solidFill>
                  <a:latin typeface="Arial" pitchFamily="34" charset="0"/>
                  <a:ea typeface="ＭＳ Ｐゴシック" pitchFamily="34" charset="-128"/>
                  <a:cs typeface="+mn-cs"/>
                </a:defRPr>
              </a:lvl1pPr>
              <a:lvl2pPr marL="457200" algn="l" defTabSz="457200" rtl="0" fontAlgn="base">
                <a:spcBef>
                  <a:spcPct val="0"/>
                </a:spcBef>
                <a:spcAft>
                  <a:spcPct val="0"/>
                </a:spcAft>
                <a:defRPr kern="1200">
                  <a:solidFill>
                    <a:schemeClr val="tx1"/>
                  </a:solidFill>
                  <a:latin typeface="Arial" pitchFamily="34" charset="0"/>
                  <a:ea typeface="ＭＳ Ｐゴシック" pitchFamily="34" charset="-128"/>
                  <a:cs typeface="+mn-cs"/>
                </a:defRPr>
              </a:lvl2pPr>
              <a:lvl3pPr marL="914400" algn="l" defTabSz="457200" rtl="0" fontAlgn="base">
                <a:spcBef>
                  <a:spcPct val="0"/>
                </a:spcBef>
                <a:spcAft>
                  <a:spcPct val="0"/>
                </a:spcAft>
                <a:defRPr kern="1200">
                  <a:solidFill>
                    <a:schemeClr val="tx1"/>
                  </a:solidFill>
                  <a:latin typeface="Arial" pitchFamily="34" charset="0"/>
                  <a:ea typeface="ＭＳ Ｐゴシック" pitchFamily="34" charset="-128"/>
                  <a:cs typeface="+mn-cs"/>
                </a:defRPr>
              </a:lvl3pPr>
              <a:lvl4pPr marL="1371600" algn="l" defTabSz="457200" rtl="0" fontAlgn="base">
                <a:spcBef>
                  <a:spcPct val="0"/>
                </a:spcBef>
                <a:spcAft>
                  <a:spcPct val="0"/>
                </a:spcAft>
                <a:defRPr kern="1200">
                  <a:solidFill>
                    <a:schemeClr val="tx1"/>
                  </a:solidFill>
                  <a:latin typeface="Arial" pitchFamily="34" charset="0"/>
                  <a:ea typeface="ＭＳ Ｐゴシック" pitchFamily="34" charset="-128"/>
                  <a:cs typeface="+mn-cs"/>
                </a:defRPr>
              </a:lvl4pPr>
              <a:lvl5pPr marL="1828800" algn="l" defTabSz="457200" rtl="0" fontAlgn="base">
                <a:spcBef>
                  <a:spcPct val="0"/>
                </a:spcBef>
                <a:spcAft>
                  <a:spcPct val="0"/>
                </a:spcAft>
                <a:defRPr kern="1200">
                  <a:solidFill>
                    <a:schemeClr val="tx1"/>
                  </a:solidFill>
                  <a:latin typeface="Arial" pitchFamily="34" charset="0"/>
                  <a:ea typeface="ＭＳ Ｐゴシック" pitchFamily="34" charset="-128"/>
                  <a:cs typeface="+mn-cs"/>
                </a:defRPr>
              </a:lvl5pPr>
              <a:lvl6pPr marL="2286000" algn="l" defTabSz="914400" rtl="0" eaLnBrk="1" latinLnBrk="0" hangingPunct="1">
                <a:defRPr kern="1200">
                  <a:solidFill>
                    <a:schemeClr val="tx1"/>
                  </a:solidFill>
                  <a:latin typeface="Arial" pitchFamily="34" charset="0"/>
                  <a:ea typeface="ＭＳ Ｐゴシック" pitchFamily="34" charset="-128"/>
                  <a:cs typeface="+mn-cs"/>
                </a:defRPr>
              </a:lvl6pPr>
              <a:lvl7pPr marL="2743200" algn="l" defTabSz="914400" rtl="0" eaLnBrk="1" latinLnBrk="0" hangingPunct="1">
                <a:defRPr kern="1200">
                  <a:solidFill>
                    <a:schemeClr val="tx1"/>
                  </a:solidFill>
                  <a:latin typeface="Arial" pitchFamily="34" charset="0"/>
                  <a:ea typeface="ＭＳ Ｐゴシック" pitchFamily="34" charset="-128"/>
                  <a:cs typeface="+mn-cs"/>
                </a:defRPr>
              </a:lvl7pPr>
              <a:lvl8pPr marL="3200400" algn="l" defTabSz="914400" rtl="0" eaLnBrk="1" latinLnBrk="0" hangingPunct="1">
                <a:defRPr kern="1200">
                  <a:solidFill>
                    <a:schemeClr val="tx1"/>
                  </a:solidFill>
                  <a:latin typeface="Arial" pitchFamily="34" charset="0"/>
                  <a:ea typeface="ＭＳ Ｐゴシック" pitchFamily="34" charset="-128"/>
                  <a:cs typeface="+mn-cs"/>
                </a:defRPr>
              </a:lvl8pPr>
              <a:lvl9pPr marL="3657600" algn="l" defTabSz="914400" rtl="0" eaLnBrk="1" latinLnBrk="0" hangingPunct="1">
                <a:defRPr kern="1200">
                  <a:solidFill>
                    <a:schemeClr val="tx1"/>
                  </a:solidFill>
                  <a:latin typeface="Arial" pitchFamily="34" charset="0"/>
                  <a:ea typeface="ＭＳ Ｐゴシック" pitchFamily="34" charset="-128"/>
                  <a:cs typeface="+mn-cs"/>
                </a:defRPr>
              </a:lvl9pPr>
            </a:lstStyle>
            <a:p>
              <a:pPr fontAlgn="auto">
                <a:spcBef>
                  <a:spcPts val="0"/>
                </a:spcBef>
                <a:spcAft>
                  <a:spcPts val="0"/>
                </a:spcAft>
                <a:defRPr/>
              </a:pPr>
              <a:endParaRPr lang="en-US" u="none">
                <a:latin typeface="+mn-lt"/>
                <a:ea typeface="+mn-ea"/>
              </a:endParaRPr>
            </a:p>
          </p:txBody>
        </p:sp>
        <p:sp>
          <p:nvSpPr>
            <p:cNvPr id="26" name="Line 34"/>
            <p:cNvSpPr>
              <a:spLocks noChangeShapeType="1"/>
            </p:cNvSpPr>
            <p:nvPr/>
          </p:nvSpPr>
          <p:spPr bwMode="auto">
            <a:xfrm flipV="1">
              <a:off x="7634287" y="3106737"/>
              <a:ext cx="755650" cy="674688"/>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defPPr>
                <a:defRPr lang="en-US"/>
              </a:defPPr>
              <a:lvl1pPr algn="l" defTabSz="457200" rtl="0" fontAlgn="base">
                <a:spcBef>
                  <a:spcPct val="0"/>
                </a:spcBef>
                <a:spcAft>
                  <a:spcPct val="0"/>
                </a:spcAft>
                <a:defRPr kern="1200">
                  <a:solidFill>
                    <a:schemeClr val="tx1"/>
                  </a:solidFill>
                  <a:latin typeface="Arial" pitchFamily="34" charset="0"/>
                  <a:ea typeface="ＭＳ Ｐゴシック" pitchFamily="34" charset="-128"/>
                  <a:cs typeface="+mn-cs"/>
                </a:defRPr>
              </a:lvl1pPr>
              <a:lvl2pPr marL="457200" algn="l" defTabSz="457200" rtl="0" fontAlgn="base">
                <a:spcBef>
                  <a:spcPct val="0"/>
                </a:spcBef>
                <a:spcAft>
                  <a:spcPct val="0"/>
                </a:spcAft>
                <a:defRPr kern="1200">
                  <a:solidFill>
                    <a:schemeClr val="tx1"/>
                  </a:solidFill>
                  <a:latin typeface="Arial" pitchFamily="34" charset="0"/>
                  <a:ea typeface="ＭＳ Ｐゴシック" pitchFamily="34" charset="-128"/>
                  <a:cs typeface="+mn-cs"/>
                </a:defRPr>
              </a:lvl2pPr>
              <a:lvl3pPr marL="914400" algn="l" defTabSz="457200" rtl="0" fontAlgn="base">
                <a:spcBef>
                  <a:spcPct val="0"/>
                </a:spcBef>
                <a:spcAft>
                  <a:spcPct val="0"/>
                </a:spcAft>
                <a:defRPr kern="1200">
                  <a:solidFill>
                    <a:schemeClr val="tx1"/>
                  </a:solidFill>
                  <a:latin typeface="Arial" pitchFamily="34" charset="0"/>
                  <a:ea typeface="ＭＳ Ｐゴシック" pitchFamily="34" charset="-128"/>
                  <a:cs typeface="+mn-cs"/>
                </a:defRPr>
              </a:lvl3pPr>
              <a:lvl4pPr marL="1371600" algn="l" defTabSz="457200" rtl="0" fontAlgn="base">
                <a:spcBef>
                  <a:spcPct val="0"/>
                </a:spcBef>
                <a:spcAft>
                  <a:spcPct val="0"/>
                </a:spcAft>
                <a:defRPr kern="1200">
                  <a:solidFill>
                    <a:schemeClr val="tx1"/>
                  </a:solidFill>
                  <a:latin typeface="Arial" pitchFamily="34" charset="0"/>
                  <a:ea typeface="ＭＳ Ｐゴシック" pitchFamily="34" charset="-128"/>
                  <a:cs typeface="+mn-cs"/>
                </a:defRPr>
              </a:lvl4pPr>
              <a:lvl5pPr marL="1828800" algn="l" defTabSz="457200" rtl="0" fontAlgn="base">
                <a:spcBef>
                  <a:spcPct val="0"/>
                </a:spcBef>
                <a:spcAft>
                  <a:spcPct val="0"/>
                </a:spcAft>
                <a:defRPr kern="1200">
                  <a:solidFill>
                    <a:schemeClr val="tx1"/>
                  </a:solidFill>
                  <a:latin typeface="Arial" pitchFamily="34" charset="0"/>
                  <a:ea typeface="ＭＳ Ｐゴシック" pitchFamily="34" charset="-128"/>
                  <a:cs typeface="+mn-cs"/>
                </a:defRPr>
              </a:lvl5pPr>
              <a:lvl6pPr marL="2286000" algn="l" defTabSz="914400" rtl="0" eaLnBrk="1" latinLnBrk="0" hangingPunct="1">
                <a:defRPr kern="1200">
                  <a:solidFill>
                    <a:schemeClr val="tx1"/>
                  </a:solidFill>
                  <a:latin typeface="Arial" pitchFamily="34" charset="0"/>
                  <a:ea typeface="ＭＳ Ｐゴシック" pitchFamily="34" charset="-128"/>
                  <a:cs typeface="+mn-cs"/>
                </a:defRPr>
              </a:lvl6pPr>
              <a:lvl7pPr marL="2743200" algn="l" defTabSz="914400" rtl="0" eaLnBrk="1" latinLnBrk="0" hangingPunct="1">
                <a:defRPr kern="1200">
                  <a:solidFill>
                    <a:schemeClr val="tx1"/>
                  </a:solidFill>
                  <a:latin typeface="Arial" pitchFamily="34" charset="0"/>
                  <a:ea typeface="ＭＳ Ｐゴシック" pitchFamily="34" charset="-128"/>
                  <a:cs typeface="+mn-cs"/>
                </a:defRPr>
              </a:lvl7pPr>
              <a:lvl8pPr marL="3200400" algn="l" defTabSz="914400" rtl="0" eaLnBrk="1" latinLnBrk="0" hangingPunct="1">
                <a:defRPr kern="1200">
                  <a:solidFill>
                    <a:schemeClr val="tx1"/>
                  </a:solidFill>
                  <a:latin typeface="Arial" pitchFamily="34" charset="0"/>
                  <a:ea typeface="ＭＳ Ｐゴシック" pitchFamily="34" charset="-128"/>
                  <a:cs typeface="+mn-cs"/>
                </a:defRPr>
              </a:lvl8pPr>
              <a:lvl9pPr marL="3657600" algn="l" defTabSz="914400" rtl="0" eaLnBrk="1" latinLnBrk="0" hangingPunct="1">
                <a:defRPr kern="1200">
                  <a:solidFill>
                    <a:schemeClr val="tx1"/>
                  </a:solidFill>
                  <a:latin typeface="Arial" pitchFamily="34" charset="0"/>
                  <a:ea typeface="ＭＳ Ｐゴシック" pitchFamily="34" charset="-128"/>
                  <a:cs typeface="+mn-cs"/>
                </a:defRPr>
              </a:lvl9pPr>
            </a:lstStyle>
            <a:p>
              <a:pPr fontAlgn="auto">
                <a:spcBef>
                  <a:spcPts val="0"/>
                </a:spcBef>
                <a:spcAft>
                  <a:spcPts val="0"/>
                </a:spcAft>
                <a:defRPr/>
              </a:pPr>
              <a:endParaRPr lang="en-US" u="none">
                <a:latin typeface="+mn-lt"/>
                <a:ea typeface="+mn-ea"/>
              </a:endParaRPr>
            </a:p>
          </p:txBody>
        </p:sp>
        <p:sp>
          <p:nvSpPr>
            <p:cNvPr id="27" name="Oval 26"/>
            <p:cNvSpPr>
              <a:spLocks noChangeArrowheads="1"/>
            </p:cNvSpPr>
            <p:nvPr/>
          </p:nvSpPr>
          <p:spPr bwMode="auto">
            <a:xfrm>
              <a:off x="6192837" y="1781175"/>
              <a:ext cx="431800" cy="323850"/>
            </a:xfrm>
            <a:prstGeom prst="ellipse">
              <a:avLst/>
            </a:prstGeom>
            <a:solidFill>
              <a:srgbClr val="EEECE1"/>
            </a:solidFill>
            <a:ln w="28575">
              <a:solidFill>
                <a:schemeClr val="tx1"/>
              </a:solidFill>
              <a:round/>
              <a:headEnd/>
              <a:tailEnd/>
            </a:ln>
          </p:spPr>
          <p:txBody>
            <a:bodyPr wrap="none" anchor="ctr"/>
            <a:lstStyle>
              <a:defPPr>
                <a:defRPr lang="en-US"/>
              </a:defPPr>
              <a:lvl1pPr algn="l" defTabSz="457200" rtl="0" fontAlgn="base">
                <a:spcBef>
                  <a:spcPct val="0"/>
                </a:spcBef>
                <a:spcAft>
                  <a:spcPct val="0"/>
                </a:spcAft>
                <a:defRPr kern="1200">
                  <a:solidFill>
                    <a:schemeClr val="tx1"/>
                  </a:solidFill>
                  <a:latin typeface="Arial" pitchFamily="34" charset="0"/>
                  <a:ea typeface="ＭＳ Ｐゴシック" pitchFamily="34" charset="-128"/>
                  <a:cs typeface="+mn-cs"/>
                </a:defRPr>
              </a:lvl1pPr>
              <a:lvl2pPr marL="457200" algn="l" defTabSz="457200" rtl="0" fontAlgn="base">
                <a:spcBef>
                  <a:spcPct val="0"/>
                </a:spcBef>
                <a:spcAft>
                  <a:spcPct val="0"/>
                </a:spcAft>
                <a:defRPr kern="1200">
                  <a:solidFill>
                    <a:schemeClr val="tx1"/>
                  </a:solidFill>
                  <a:latin typeface="Arial" pitchFamily="34" charset="0"/>
                  <a:ea typeface="ＭＳ Ｐゴシック" pitchFamily="34" charset="-128"/>
                  <a:cs typeface="+mn-cs"/>
                </a:defRPr>
              </a:lvl2pPr>
              <a:lvl3pPr marL="914400" algn="l" defTabSz="457200" rtl="0" fontAlgn="base">
                <a:spcBef>
                  <a:spcPct val="0"/>
                </a:spcBef>
                <a:spcAft>
                  <a:spcPct val="0"/>
                </a:spcAft>
                <a:defRPr kern="1200">
                  <a:solidFill>
                    <a:schemeClr val="tx1"/>
                  </a:solidFill>
                  <a:latin typeface="Arial" pitchFamily="34" charset="0"/>
                  <a:ea typeface="ＭＳ Ｐゴシック" pitchFamily="34" charset="-128"/>
                  <a:cs typeface="+mn-cs"/>
                </a:defRPr>
              </a:lvl3pPr>
              <a:lvl4pPr marL="1371600" algn="l" defTabSz="457200" rtl="0" fontAlgn="base">
                <a:spcBef>
                  <a:spcPct val="0"/>
                </a:spcBef>
                <a:spcAft>
                  <a:spcPct val="0"/>
                </a:spcAft>
                <a:defRPr kern="1200">
                  <a:solidFill>
                    <a:schemeClr val="tx1"/>
                  </a:solidFill>
                  <a:latin typeface="Arial" pitchFamily="34" charset="0"/>
                  <a:ea typeface="ＭＳ Ｐゴシック" pitchFamily="34" charset="-128"/>
                  <a:cs typeface="+mn-cs"/>
                </a:defRPr>
              </a:lvl4pPr>
              <a:lvl5pPr marL="1828800" algn="l" defTabSz="457200" rtl="0" fontAlgn="base">
                <a:spcBef>
                  <a:spcPct val="0"/>
                </a:spcBef>
                <a:spcAft>
                  <a:spcPct val="0"/>
                </a:spcAft>
                <a:defRPr kern="1200">
                  <a:solidFill>
                    <a:schemeClr val="tx1"/>
                  </a:solidFill>
                  <a:latin typeface="Arial" pitchFamily="34" charset="0"/>
                  <a:ea typeface="ＭＳ Ｐゴシック" pitchFamily="34" charset="-128"/>
                  <a:cs typeface="+mn-cs"/>
                </a:defRPr>
              </a:lvl5pPr>
              <a:lvl6pPr marL="2286000" algn="l" defTabSz="914400" rtl="0" eaLnBrk="1" latinLnBrk="0" hangingPunct="1">
                <a:defRPr kern="1200">
                  <a:solidFill>
                    <a:schemeClr val="tx1"/>
                  </a:solidFill>
                  <a:latin typeface="Arial" pitchFamily="34" charset="0"/>
                  <a:ea typeface="ＭＳ Ｐゴシック" pitchFamily="34" charset="-128"/>
                  <a:cs typeface="+mn-cs"/>
                </a:defRPr>
              </a:lvl6pPr>
              <a:lvl7pPr marL="2743200" algn="l" defTabSz="914400" rtl="0" eaLnBrk="1" latinLnBrk="0" hangingPunct="1">
                <a:defRPr kern="1200">
                  <a:solidFill>
                    <a:schemeClr val="tx1"/>
                  </a:solidFill>
                  <a:latin typeface="Arial" pitchFamily="34" charset="0"/>
                  <a:ea typeface="ＭＳ Ｐゴシック" pitchFamily="34" charset="-128"/>
                  <a:cs typeface="+mn-cs"/>
                </a:defRPr>
              </a:lvl7pPr>
              <a:lvl8pPr marL="3200400" algn="l" defTabSz="914400" rtl="0" eaLnBrk="1" latinLnBrk="0" hangingPunct="1">
                <a:defRPr kern="1200">
                  <a:solidFill>
                    <a:schemeClr val="tx1"/>
                  </a:solidFill>
                  <a:latin typeface="Arial" pitchFamily="34" charset="0"/>
                  <a:ea typeface="ＭＳ Ｐゴシック" pitchFamily="34" charset="-128"/>
                  <a:cs typeface="+mn-cs"/>
                </a:defRPr>
              </a:lvl8pPr>
              <a:lvl9pPr marL="3657600" algn="l" defTabSz="914400" rtl="0" eaLnBrk="1" latinLnBrk="0" hangingPunct="1">
                <a:defRPr kern="1200">
                  <a:solidFill>
                    <a:schemeClr val="tx1"/>
                  </a:solidFill>
                  <a:latin typeface="Arial" pitchFamily="34" charset="0"/>
                  <a:ea typeface="ＭＳ Ｐゴシック" pitchFamily="34" charset="-128"/>
                  <a:cs typeface="+mn-cs"/>
                </a:defRPr>
              </a:lvl9pPr>
            </a:lstStyle>
            <a:p>
              <a:r>
                <a:rPr lang="en-US" altLang="en-US" sz="1500" u="none" dirty="0" smtClean="0"/>
                <a:t>1</a:t>
              </a:r>
              <a:endParaRPr lang="en-US" altLang="en-US" sz="1500" u="none" dirty="0"/>
            </a:p>
          </p:txBody>
        </p:sp>
        <p:sp>
          <p:nvSpPr>
            <p:cNvPr id="28" name="Oval 27"/>
            <p:cNvSpPr>
              <a:spLocks noChangeArrowheads="1"/>
            </p:cNvSpPr>
            <p:nvPr/>
          </p:nvSpPr>
          <p:spPr bwMode="auto">
            <a:xfrm>
              <a:off x="7257175" y="1781175"/>
              <a:ext cx="431800" cy="323850"/>
            </a:xfrm>
            <a:prstGeom prst="ellipse">
              <a:avLst/>
            </a:prstGeom>
            <a:solidFill>
              <a:srgbClr val="EEECE1"/>
            </a:solidFill>
            <a:ln w="28575">
              <a:solidFill>
                <a:schemeClr val="tx1"/>
              </a:solidFill>
              <a:round/>
              <a:headEnd/>
              <a:tailEnd/>
            </a:ln>
          </p:spPr>
          <p:txBody>
            <a:bodyPr wrap="none" anchor="ctr"/>
            <a:lstStyle>
              <a:defPPr>
                <a:defRPr lang="en-US"/>
              </a:defPPr>
              <a:lvl1pPr algn="l" defTabSz="457200" rtl="0" fontAlgn="base">
                <a:spcBef>
                  <a:spcPct val="0"/>
                </a:spcBef>
                <a:spcAft>
                  <a:spcPct val="0"/>
                </a:spcAft>
                <a:defRPr kern="1200">
                  <a:solidFill>
                    <a:schemeClr val="tx1"/>
                  </a:solidFill>
                  <a:latin typeface="Arial" pitchFamily="34" charset="0"/>
                  <a:ea typeface="ＭＳ Ｐゴシック" pitchFamily="34" charset="-128"/>
                  <a:cs typeface="+mn-cs"/>
                </a:defRPr>
              </a:lvl1pPr>
              <a:lvl2pPr marL="457200" algn="l" defTabSz="457200" rtl="0" fontAlgn="base">
                <a:spcBef>
                  <a:spcPct val="0"/>
                </a:spcBef>
                <a:spcAft>
                  <a:spcPct val="0"/>
                </a:spcAft>
                <a:defRPr kern="1200">
                  <a:solidFill>
                    <a:schemeClr val="tx1"/>
                  </a:solidFill>
                  <a:latin typeface="Arial" pitchFamily="34" charset="0"/>
                  <a:ea typeface="ＭＳ Ｐゴシック" pitchFamily="34" charset="-128"/>
                  <a:cs typeface="+mn-cs"/>
                </a:defRPr>
              </a:lvl2pPr>
              <a:lvl3pPr marL="914400" algn="l" defTabSz="457200" rtl="0" fontAlgn="base">
                <a:spcBef>
                  <a:spcPct val="0"/>
                </a:spcBef>
                <a:spcAft>
                  <a:spcPct val="0"/>
                </a:spcAft>
                <a:defRPr kern="1200">
                  <a:solidFill>
                    <a:schemeClr val="tx1"/>
                  </a:solidFill>
                  <a:latin typeface="Arial" pitchFamily="34" charset="0"/>
                  <a:ea typeface="ＭＳ Ｐゴシック" pitchFamily="34" charset="-128"/>
                  <a:cs typeface="+mn-cs"/>
                </a:defRPr>
              </a:lvl3pPr>
              <a:lvl4pPr marL="1371600" algn="l" defTabSz="457200" rtl="0" fontAlgn="base">
                <a:spcBef>
                  <a:spcPct val="0"/>
                </a:spcBef>
                <a:spcAft>
                  <a:spcPct val="0"/>
                </a:spcAft>
                <a:defRPr kern="1200">
                  <a:solidFill>
                    <a:schemeClr val="tx1"/>
                  </a:solidFill>
                  <a:latin typeface="Arial" pitchFamily="34" charset="0"/>
                  <a:ea typeface="ＭＳ Ｐゴシック" pitchFamily="34" charset="-128"/>
                  <a:cs typeface="+mn-cs"/>
                </a:defRPr>
              </a:lvl4pPr>
              <a:lvl5pPr marL="1828800" algn="l" defTabSz="457200" rtl="0" fontAlgn="base">
                <a:spcBef>
                  <a:spcPct val="0"/>
                </a:spcBef>
                <a:spcAft>
                  <a:spcPct val="0"/>
                </a:spcAft>
                <a:defRPr kern="1200">
                  <a:solidFill>
                    <a:schemeClr val="tx1"/>
                  </a:solidFill>
                  <a:latin typeface="Arial" pitchFamily="34" charset="0"/>
                  <a:ea typeface="ＭＳ Ｐゴシック" pitchFamily="34" charset="-128"/>
                  <a:cs typeface="+mn-cs"/>
                </a:defRPr>
              </a:lvl5pPr>
              <a:lvl6pPr marL="2286000" algn="l" defTabSz="914400" rtl="0" eaLnBrk="1" latinLnBrk="0" hangingPunct="1">
                <a:defRPr kern="1200">
                  <a:solidFill>
                    <a:schemeClr val="tx1"/>
                  </a:solidFill>
                  <a:latin typeface="Arial" pitchFamily="34" charset="0"/>
                  <a:ea typeface="ＭＳ Ｐゴシック" pitchFamily="34" charset="-128"/>
                  <a:cs typeface="+mn-cs"/>
                </a:defRPr>
              </a:lvl6pPr>
              <a:lvl7pPr marL="2743200" algn="l" defTabSz="914400" rtl="0" eaLnBrk="1" latinLnBrk="0" hangingPunct="1">
                <a:defRPr kern="1200">
                  <a:solidFill>
                    <a:schemeClr val="tx1"/>
                  </a:solidFill>
                  <a:latin typeface="Arial" pitchFamily="34" charset="0"/>
                  <a:ea typeface="ＭＳ Ｐゴシック" pitchFamily="34" charset="-128"/>
                  <a:cs typeface="+mn-cs"/>
                </a:defRPr>
              </a:lvl7pPr>
              <a:lvl8pPr marL="3200400" algn="l" defTabSz="914400" rtl="0" eaLnBrk="1" latinLnBrk="0" hangingPunct="1">
                <a:defRPr kern="1200">
                  <a:solidFill>
                    <a:schemeClr val="tx1"/>
                  </a:solidFill>
                  <a:latin typeface="Arial" pitchFamily="34" charset="0"/>
                  <a:ea typeface="ＭＳ Ｐゴシック" pitchFamily="34" charset="-128"/>
                  <a:cs typeface="+mn-cs"/>
                </a:defRPr>
              </a:lvl8pPr>
              <a:lvl9pPr marL="3657600" algn="l" defTabSz="914400" rtl="0" eaLnBrk="1" latinLnBrk="0" hangingPunct="1">
                <a:defRPr kern="1200">
                  <a:solidFill>
                    <a:schemeClr val="tx1"/>
                  </a:solidFill>
                  <a:latin typeface="Arial" pitchFamily="34" charset="0"/>
                  <a:ea typeface="ＭＳ Ｐゴシック" pitchFamily="34" charset="-128"/>
                  <a:cs typeface="+mn-cs"/>
                </a:defRPr>
              </a:lvl9pPr>
            </a:lstStyle>
            <a:p>
              <a:r>
                <a:rPr lang="en-US" altLang="en-US" sz="1500" u="none" dirty="0" smtClean="0"/>
                <a:t>2</a:t>
              </a:r>
              <a:endParaRPr lang="en-US" altLang="en-US" sz="1500" u="none" dirty="0"/>
            </a:p>
          </p:txBody>
        </p:sp>
        <p:sp>
          <p:nvSpPr>
            <p:cNvPr id="29" name="Oval 28"/>
            <p:cNvSpPr>
              <a:spLocks noChangeArrowheads="1"/>
            </p:cNvSpPr>
            <p:nvPr/>
          </p:nvSpPr>
          <p:spPr bwMode="auto">
            <a:xfrm>
              <a:off x="8353425" y="1781175"/>
              <a:ext cx="431800" cy="323850"/>
            </a:xfrm>
            <a:prstGeom prst="ellipse">
              <a:avLst/>
            </a:prstGeom>
            <a:solidFill>
              <a:srgbClr val="EEECE1"/>
            </a:solidFill>
            <a:ln w="28575">
              <a:solidFill>
                <a:schemeClr val="tx1"/>
              </a:solidFill>
              <a:round/>
              <a:headEnd/>
              <a:tailEnd/>
            </a:ln>
          </p:spPr>
          <p:txBody>
            <a:bodyPr wrap="none" anchor="ctr"/>
            <a:lstStyle>
              <a:defPPr>
                <a:defRPr lang="en-US"/>
              </a:defPPr>
              <a:lvl1pPr algn="l" defTabSz="457200" rtl="0" fontAlgn="base">
                <a:spcBef>
                  <a:spcPct val="0"/>
                </a:spcBef>
                <a:spcAft>
                  <a:spcPct val="0"/>
                </a:spcAft>
                <a:defRPr kern="1200">
                  <a:solidFill>
                    <a:schemeClr val="tx1"/>
                  </a:solidFill>
                  <a:latin typeface="Arial" pitchFamily="34" charset="0"/>
                  <a:ea typeface="ＭＳ Ｐゴシック" pitchFamily="34" charset="-128"/>
                  <a:cs typeface="+mn-cs"/>
                </a:defRPr>
              </a:lvl1pPr>
              <a:lvl2pPr marL="457200" algn="l" defTabSz="457200" rtl="0" fontAlgn="base">
                <a:spcBef>
                  <a:spcPct val="0"/>
                </a:spcBef>
                <a:spcAft>
                  <a:spcPct val="0"/>
                </a:spcAft>
                <a:defRPr kern="1200">
                  <a:solidFill>
                    <a:schemeClr val="tx1"/>
                  </a:solidFill>
                  <a:latin typeface="Arial" pitchFamily="34" charset="0"/>
                  <a:ea typeface="ＭＳ Ｐゴシック" pitchFamily="34" charset="-128"/>
                  <a:cs typeface="+mn-cs"/>
                </a:defRPr>
              </a:lvl2pPr>
              <a:lvl3pPr marL="914400" algn="l" defTabSz="457200" rtl="0" fontAlgn="base">
                <a:spcBef>
                  <a:spcPct val="0"/>
                </a:spcBef>
                <a:spcAft>
                  <a:spcPct val="0"/>
                </a:spcAft>
                <a:defRPr kern="1200">
                  <a:solidFill>
                    <a:schemeClr val="tx1"/>
                  </a:solidFill>
                  <a:latin typeface="Arial" pitchFamily="34" charset="0"/>
                  <a:ea typeface="ＭＳ Ｐゴシック" pitchFamily="34" charset="-128"/>
                  <a:cs typeface="+mn-cs"/>
                </a:defRPr>
              </a:lvl3pPr>
              <a:lvl4pPr marL="1371600" algn="l" defTabSz="457200" rtl="0" fontAlgn="base">
                <a:spcBef>
                  <a:spcPct val="0"/>
                </a:spcBef>
                <a:spcAft>
                  <a:spcPct val="0"/>
                </a:spcAft>
                <a:defRPr kern="1200">
                  <a:solidFill>
                    <a:schemeClr val="tx1"/>
                  </a:solidFill>
                  <a:latin typeface="Arial" pitchFamily="34" charset="0"/>
                  <a:ea typeface="ＭＳ Ｐゴシック" pitchFamily="34" charset="-128"/>
                  <a:cs typeface="+mn-cs"/>
                </a:defRPr>
              </a:lvl4pPr>
              <a:lvl5pPr marL="1828800" algn="l" defTabSz="457200" rtl="0" fontAlgn="base">
                <a:spcBef>
                  <a:spcPct val="0"/>
                </a:spcBef>
                <a:spcAft>
                  <a:spcPct val="0"/>
                </a:spcAft>
                <a:defRPr kern="1200">
                  <a:solidFill>
                    <a:schemeClr val="tx1"/>
                  </a:solidFill>
                  <a:latin typeface="Arial" pitchFamily="34" charset="0"/>
                  <a:ea typeface="ＭＳ Ｐゴシック" pitchFamily="34" charset="-128"/>
                  <a:cs typeface="+mn-cs"/>
                </a:defRPr>
              </a:lvl5pPr>
              <a:lvl6pPr marL="2286000" algn="l" defTabSz="914400" rtl="0" eaLnBrk="1" latinLnBrk="0" hangingPunct="1">
                <a:defRPr kern="1200">
                  <a:solidFill>
                    <a:schemeClr val="tx1"/>
                  </a:solidFill>
                  <a:latin typeface="Arial" pitchFamily="34" charset="0"/>
                  <a:ea typeface="ＭＳ Ｐゴシック" pitchFamily="34" charset="-128"/>
                  <a:cs typeface="+mn-cs"/>
                </a:defRPr>
              </a:lvl6pPr>
              <a:lvl7pPr marL="2743200" algn="l" defTabSz="914400" rtl="0" eaLnBrk="1" latinLnBrk="0" hangingPunct="1">
                <a:defRPr kern="1200">
                  <a:solidFill>
                    <a:schemeClr val="tx1"/>
                  </a:solidFill>
                  <a:latin typeface="Arial" pitchFamily="34" charset="0"/>
                  <a:ea typeface="ＭＳ Ｐゴシック" pitchFamily="34" charset="-128"/>
                  <a:cs typeface="+mn-cs"/>
                </a:defRPr>
              </a:lvl7pPr>
              <a:lvl8pPr marL="3200400" algn="l" defTabSz="914400" rtl="0" eaLnBrk="1" latinLnBrk="0" hangingPunct="1">
                <a:defRPr kern="1200">
                  <a:solidFill>
                    <a:schemeClr val="tx1"/>
                  </a:solidFill>
                  <a:latin typeface="Arial" pitchFamily="34" charset="0"/>
                  <a:ea typeface="ＭＳ Ｐゴシック" pitchFamily="34" charset="-128"/>
                  <a:cs typeface="+mn-cs"/>
                </a:defRPr>
              </a:lvl8pPr>
              <a:lvl9pPr marL="3657600" algn="l" defTabSz="914400" rtl="0" eaLnBrk="1" latinLnBrk="0" hangingPunct="1">
                <a:defRPr kern="1200">
                  <a:solidFill>
                    <a:schemeClr val="tx1"/>
                  </a:solidFill>
                  <a:latin typeface="Arial" pitchFamily="34" charset="0"/>
                  <a:ea typeface="ＭＳ Ｐゴシック" pitchFamily="34" charset="-128"/>
                  <a:cs typeface="+mn-cs"/>
                </a:defRPr>
              </a:lvl9pPr>
            </a:lstStyle>
            <a:p>
              <a:r>
                <a:rPr lang="en-US" altLang="en-US" sz="1500" dirty="0"/>
                <a:t>3</a:t>
              </a:r>
              <a:endParaRPr lang="en-US" altLang="en-US" sz="1500" u="none" dirty="0"/>
            </a:p>
          </p:txBody>
        </p:sp>
        <p:sp>
          <p:nvSpPr>
            <p:cNvPr id="33" name="Line 41"/>
            <p:cNvSpPr>
              <a:spLocks noChangeShapeType="1"/>
            </p:cNvSpPr>
            <p:nvPr/>
          </p:nvSpPr>
          <p:spPr bwMode="auto">
            <a:xfrm flipV="1">
              <a:off x="6516687" y="2078037"/>
              <a:ext cx="792163" cy="703263"/>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defPPr>
                <a:defRPr lang="en-US"/>
              </a:defPPr>
              <a:lvl1pPr algn="l" defTabSz="457200" rtl="0" fontAlgn="base">
                <a:spcBef>
                  <a:spcPct val="0"/>
                </a:spcBef>
                <a:spcAft>
                  <a:spcPct val="0"/>
                </a:spcAft>
                <a:defRPr kern="1200">
                  <a:solidFill>
                    <a:schemeClr val="tx1"/>
                  </a:solidFill>
                  <a:latin typeface="Arial" pitchFamily="34" charset="0"/>
                  <a:ea typeface="ＭＳ Ｐゴシック" pitchFamily="34" charset="-128"/>
                  <a:cs typeface="+mn-cs"/>
                </a:defRPr>
              </a:lvl1pPr>
              <a:lvl2pPr marL="457200" algn="l" defTabSz="457200" rtl="0" fontAlgn="base">
                <a:spcBef>
                  <a:spcPct val="0"/>
                </a:spcBef>
                <a:spcAft>
                  <a:spcPct val="0"/>
                </a:spcAft>
                <a:defRPr kern="1200">
                  <a:solidFill>
                    <a:schemeClr val="tx1"/>
                  </a:solidFill>
                  <a:latin typeface="Arial" pitchFamily="34" charset="0"/>
                  <a:ea typeface="ＭＳ Ｐゴシック" pitchFamily="34" charset="-128"/>
                  <a:cs typeface="+mn-cs"/>
                </a:defRPr>
              </a:lvl2pPr>
              <a:lvl3pPr marL="914400" algn="l" defTabSz="457200" rtl="0" fontAlgn="base">
                <a:spcBef>
                  <a:spcPct val="0"/>
                </a:spcBef>
                <a:spcAft>
                  <a:spcPct val="0"/>
                </a:spcAft>
                <a:defRPr kern="1200">
                  <a:solidFill>
                    <a:schemeClr val="tx1"/>
                  </a:solidFill>
                  <a:latin typeface="Arial" pitchFamily="34" charset="0"/>
                  <a:ea typeface="ＭＳ Ｐゴシック" pitchFamily="34" charset="-128"/>
                  <a:cs typeface="+mn-cs"/>
                </a:defRPr>
              </a:lvl3pPr>
              <a:lvl4pPr marL="1371600" algn="l" defTabSz="457200" rtl="0" fontAlgn="base">
                <a:spcBef>
                  <a:spcPct val="0"/>
                </a:spcBef>
                <a:spcAft>
                  <a:spcPct val="0"/>
                </a:spcAft>
                <a:defRPr kern="1200">
                  <a:solidFill>
                    <a:schemeClr val="tx1"/>
                  </a:solidFill>
                  <a:latin typeface="Arial" pitchFamily="34" charset="0"/>
                  <a:ea typeface="ＭＳ Ｐゴシック" pitchFamily="34" charset="-128"/>
                  <a:cs typeface="+mn-cs"/>
                </a:defRPr>
              </a:lvl4pPr>
              <a:lvl5pPr marL="1828800" algn="l" defTabSz="457200" rtl="0" fontAlgn="base">
                <a:spcBef>
                  <a:spcPct val="0"/>
                </a:spcBef>
                <a:spcAft>
                  <a:spcPct val="0"/>
                </a:spcAft>
                <a:defRPr kern="1200">
                  <a:solidFill>
                    <a:schemeClr val="tx1"/>
                  </a:solidFill>
                  <a:latin typeface="Arial" pitchFamily="34" charset="0"/>
                  <a:ea typeface="ＭＳ Ｐゴシック" pitchFamily="34" charset="-128"/>
                  <a:cs typeface="+mn-cs"/>
                </a:defRPr>
              </a:lvl5pPr>
              <a:lvl6pPr marL="2286000" algn="l" defTabSz="914400" rtl="0" eaLnBrk="1" latinLnBrk="0" hangingPunct="1">
                <a:defRPr kern="1200">
                  <a:solidFill>
                    <a:schemeClr val="tx1"/>
                  </a:solidFill>
                  <a:latin typeface="Arial" pitchFamily="34" charset="0"/>
                  <a:ea typeface="ＭＳ Ｐゴシック" pitchFamily="34" charset="-128"/>
                  <a:cs typeface="+mn-cs"/>
                </a:defRPr>
              </a:lvl6pPr>
              <a:lvl7pPr marL="2743200" algn="l" defTabSz="914400" rtl="0" eaLnBrk="1" latinLnBrk="0" hangingPunct="1">
                <a:defRPr kern="1200">
                  <a:solidFill>
                    <a:schemeClr val="tx1"/>
                  </a:solidFill>
                  <a:latin typeface="Arial" pitchFamily="34" charset="0"/>
                  <a:ea typeface="ＭＳ Ｐゴシック" pitchFamily="34" charset="-128"/>
                  <a:cs typeface="+mn-cs"/>
                </a:defRPr>
              </a:lvl7pPr>
              <a:lvl8pPr marL="3200400" algn="l" defTabSz="914400" rtl="0" eaLnBrk="1" latinLnBrk="0" hangingPunct="1">
                <a:defRPr kern="1200">
                  <a:solidFill>
                    <a:schemeClr val="tx1"/>
                  </a:solidFill>
                  <a:latin typeface="Arial" pitchFamily="34" charset="0"/>
                  <a:ea typeface="ＭＳ Ｐゴシック" pitchFamily="34" charset="-128"/>
                  <a:cs typeface="+mn-cs"/>
                </a:defRPr>
              </a:lvl8pPr>
              <a:lvl9pPr marL="3657600" algn="l" defTabSz="914400" rtl="0" eaLnBrk="1" latinLnBrk="0" hangingPunct="1">
                <a:defRPr kern="1200">
                  <a:solidFill>
                    <a:schemeClr val="tx1"/>
                  </a:solidFill>
                  <a:latin typeface="Arial" pitchFamily="34" charset="0"/>
                  <a:ea typeface="ＭＳ Ｐゴシック" pitchFamily="34" charset="-128"/>
                  <a:cs typeface="+mn-cs"/>
                </a:defRPr>
              </a:lvl9pPr>
            </a:lstStyle>
            <a:p>
              <a:pPr fontAlgn="auto">
                <a:spcBef>
                  <a:spcPts val="0"/>
                </a:spcBef>
                <a:spcAft>
                  <a:spcPts val="0"/>
                </a:spcAft>
                <a:defRPr/>
              </a:pPr>
              <a:endParaRPr lang="en-US" u="none">
                <a:latin typeface="+mn-lt"/>
                <a:ea typeface="+mn-ea"/>
              </a:endParaRPr>
            </a:p>
          </p:txBody>
        </p:sp>
        <p:sp>
          <p:nvSpPr>
            <p:cNvPr id="34" name="Line 42"/>
            <p:cNvSpPr>
              <a:spLocks noChangeShapeType="1"/>
            </p:cNvSpPr>
            <p:nvPr/>
          </p:nvSpPr>
          <p:spPr bwMode="auto">
            <a:xfrm flipH="1" flipV="1">
              <a:off x="7669212" y="2078037"/>
              <a:ext cx="792163" cy="703263"/>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defPPr>
                <a:defRPr lang="en-US"/>
              </a:defPPr>
              <a:lvl1pPr algn="l" defTabSz="457200" rtl="0" fontAlgn="base">
                <a:spcBef>
                  <a:spcPct val="0"/>
                </a:spcBef>
                <a:spcAft>
                  <a:spcPct val="0"/>
                </a:spcAft>
                <a:defRPr kern="1200">
                  <a:solidFill>
                    <a:schemeClr val="tx1"/>
                  </a:solidFill>
                  <a:latin typeface="Arial" pitchFamily="34" charset="0"/>
                  <a:ea typeface="ＭＳ Ｐゴシック" pitchFamily="34" charset="-128"/>
                  <a:cs typeface="+mn-cs"/>
                </a:defRPr>
              </a:lvl1pPr>
              <a:lvl2pPr marL="457200" algn="l" defTabSz="457200" rtl="0" fontAlgn="base">
                <a:spcBef>
                  <a:spcPct val="0"/>
                </a:spcBef>
                <a:spcAft>
                  <a:spcPct val="0"/>
                </a:spcAft>
                <a:defRPr kern="1200">
                  <a:solidFill>
                    <a:schemeClr val="tx1"/>
                  </a:solidFill>
                  <a:latin typeface="Arial" pitchFamily="34" charset="0"/>
                  <a:ea typeface="ＭＳ Ｐゴシック" pitchFamily="34" charset="-128"/>
                  <a:cs typeface="+mn-cs"/>
                </a:defRPr>
              </a:lvl2pPr>
              <a:lvl3pPr marL="914400" algn="l" defTabSz="457200" rtl="0" fontAlgn="base">
                <a:spcBef>
                  <a:spcPct val="0"/>
                </a:spcBef>
                <a:spcAft>
                  <a:spcPct val="0"/>
                </a:spcAft>
                <a:defRPr kern="1200">
                  <a:solidFill>
                    <a:schemeClr val="tx1"/>
                  </a:solidFill>
                  <a:latin typeface="Arial" pitchFamily="34" charset="0"/>
                  <a:ea typeface="ＭＳ Ｐゴシック" pitchFamily="34" charset="-128"/>
                  <a:cs typeface="+mn-cs"/>
                </a:defRPr>
              </a:lvl3pPr>
              <a:lvl4pPr marL="1371600" algn="l" defTabSz="457200" rtl="0" fontAlgn="base">
                <a:spcBef>
                  <a:spcPct val="0"/>
                </a:spcBef>
                <a:spcAft>
                  <a:spcPct val="0"/>
                </a:spcAft>
                <a:defRPr kern="1200">
                  <a:solidFill>
                    <a:schemeClr val="tx1"/>
                  </a:solidFill>
                  <a:latin typeface="Arial" pitchFamily="34" charset="0"/>
                  <a:ea typeface="ＭＳ Ｐゴシック" pitchFamily="34" charset="-128"/>
                  <a:cs typeface="+mn-cs"/>
                </a:defRPr>
              </a:lvl4pPr>
              <a:lvl5pPr marL="1828800" algn="l" defTabSz="457200" rtl="0" fontAlgn="base">
                <a:spcBef>
                  <a:spcPct val="0"/>
                </a:spcBef>
                <a:spcAft>
                  <a:spcPct val="0"/>
                </a:spcAft>
                <a:defRPr kern="1200">
                  <a:solidFill>
                    <a:schemeClr val="tx1"/>
                  </a:solidFill>
                  <a:latin typeface="Arial" pitchFamily="34" charset="0"/>
                  <a:ea typeface="ＭＳ Ｐゴシック" pitchFamily="34" charset="-128"/>
                  <a:cs typeface="+mn-cs"/>
                </a:defRPr>
              </a:lvl5pPr>
              <a:lvl6pPr marL="2286000" algn="l" defTabSz="914400" rtl="0" eaLnBrk="1" latinLnBrk="0" hangingPunct="1">
                <a:defRPr kern="1200">
                  <a:solidFill>
                    <a:schemeClr val="tx1"/>
                  </a:solidFill>
                  <a:latin typeface="Arial" pitchFamily="34" charset="0"/>
                  <a:ea typeface="ＭＳ Ｐゴシック" pitchFamily="34" charset="-128"/>
                  <a:cs typeface="+mn-cs"/>
                </a:defRPr>
              </a:lvl6pPr>
              <a:lvl7pPr marL="2743200" algn="l" defTabSz="914400" rtl="0" eaLnBrk="1" latinLnBrk="0" hangingPunct="1">
                <a:defRPr kern="1200">
                  <a:solidFill>
                    <a:schemeClr val="tx1"/>
                  </a:solidFill>
                  <a:latin typeface="Arial" pitchFamily="34" charset="0"/>
                  <a:ea typeface="ＭＳ Ｐゴシック" pitchFamily="34" charset="-128"/>
                  <a:cs typeface="+mn-cs"/>
                </a:defRPr>
              </a:lvl7pPr>
              <a:lvl8pPr marL="3200400" algn="l" defTabSz="914400" rtl="0" eaLnBrk="1" latinLnBrk="0" hangingPunct="1">
                <a:defRPr kern="1200">
                  <a:solidFill>
                    <a:schemeClr val="tx1"/>
                  </a:solidFill>
                  <a:latin typeface="Arial" pitchFamily="34" charset="0"/>
                  <a:ea typeface="ＭＳ Ｐゴシック" pitchFamily="34" charset="-128"/>
                  <a:cs typeface="+mn-cs"/>
                </a:defRPr>
              </a:lvl8pPr>
              <a:lvl9pPr marL="3657600" algn="l" defTabSz="914400" rtl="0" eaLnBrk="1" latinLnBrk="0" hangingPunct="1">
                <a:defRPr kern="1200">
                  <a:solidFill>
                    <a:schemeClr val="tx1"/>
                  </a:solidFill>
                  <a:latin typeface="Arial" pitchFamily="34" charset="0"/>
                  <a:ea typeface="ＭＳ Ｐゴシック" pitchFamily="34" charset="-128"/>
                  <a:cs typeface="+mn-cs"/>
                </a:defRPr>
              </a:lvl9pPr>
            </a:lstStyle>
            <a:p>
              <a:pPr fontAlgn="auto">
                <a:spcBef>
                  <a:spcPts val="0"/>
                </a:spcBef>
                <a:spcAft>
                  <a:spcPts val="0"/>
                </a:spcAft>
                <a:defRPr/>
              </a:pPr>
              <a:endParaRPr lang="en-US" u="none">
                <a:latin typeface="+mn-lt"/>
                <a:ea typeface="+mn-ea"/>
              </a:endParaRPr>
            </a:p>
          </p:txBody>
        </p:sp>
        <p:sp>
          <p:nvSpPr>
            <p:cNvPr id="35" name="Line 43"/>
            <p:cNvSpPr>
              <a:spLocks noChangeShapeType="1"/>
            </p:cNvSpPr>
            <p:nvPr/>
          </p:nvSpPr>
          <p:spPr bwMode="auto">
            <a:xfrm flipH="1" flipV="1">
              <a:off x="6553200" y="2078037"/>
              <a:ext cx="828675" cy="703263"/>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defPPr>
                <a:defRPr lang="en-US"/>
              </a:defPPr>
              <a:lvl1pPr algn="l" defTabSz="457200" rtl="0" fontAlgn="base">
                <a:spcBef>
                  <a:spcPct val="0"/>
                </a:spcBef>
                <a:spcAft>
                  <a:spcPct val="0"/>
                </a:spcAft>
                <a:defRPr kern="1200">
                  <a:solidFill>
                    <a:schemeClr val="tx1"/>
                  </a:solidFill>
                  <a:latin typeface="Arial" pitchFamily="34" charset="0"/>
                  <a:ea typeface="ＭＳ Ｐゴシック" pitchFamily="34" charset="-128"/>
                  <a:cs typeface="+mn-cs"/>
                </a:defRPr>
              </a:lvl1pPr>
              <a:lvl2pPr marL="457200" algn="l" defTabSz="457200" rtl="0" fontAlgn="base">
                <a:spcBef>
                  <a:spcPct val="0"/>
                </a:spcBef>
                <a:spcAft>
                  <a:spcPct val="0"/>
                </a:spcAft>
                <a:defRPr kern="1200">
                  <a:solidFill>
                    <a:schemeClr val="tx1"/>
                  </a:solidFill>
                  <a:latin typeface="Arial" pitchFamily="34" charset="0"/>
                  <a:ea typeface="ＭＳ Ｐゴシック" pitchFamily="34" charset="-128"/>
                  <a:cs typeface="+mn-cs"/>
                </a:defRPr>
              </a:lvl2pPr>
              <a:lvl3pPr marL="914400" algn="l" defTabSz="457200" rtl="0" fontAlgn="base">
                <a:spcBef>
                  <a:spcPct val="0"/>
                </a:spcBef>
                <a:spcAft>
                  <a:spcPct val="0"/>
                </a:spcAft>
                <a:defRPr kern="1200">
                  <a:solidFill>
                    <a:schemeClr val="tx1"/>
                  </a:solidFill>
                  <a:latin typeface="Arial" pitchFamily="34" charset="0"/>
                  <a:ea typeface="ＭＳ Ｐゴシック" pitchFamily="34" charset="-128"/>
                  <a:cs typeface="+mn-cs"/>
                </a:defRPr>
              </a:lvl3pPr>
              <a:lvl4pPr marL="1371600" algn="l" defTabSz="457200" rtl="0" fontAlgn="base">
                <a:spcBef>
                  <a:spcPct val="0"/>
                </a:spcBef>
                <a:spcAft>
                  <a:spcPct val="0"/>
                </a:spcAft>
                <a:defRPr kern="1200">
                  <a:solidFill>
                    <a:schemeClr val="tx1"/>
                  </a:solidFill>
                  <a:latin typeface="Arial" pitchFamily="34" charset="0"/>
                  <a:ea typeface="ＭＳ Ｐゴシック" pitchFamily="34" charset="-128"/>
                  <a:cs typeface="+mn-cs"/>
                </a:defRPr>
              </a:lvl4pPr>
              <a:lvl5pPr marL="1828800" algn="l" defTabSz="457200" rtl="0" fontAlgn="base">
                <a:spcBef>
                  <a:spcPct val="0"/>
                </a:spcBef>
                <a:spcAft>
                  <a:spcPct val="0"/>
                </a:spcAft>
                <a:defRPr kern="1200">
                  <a:solidFill>
                    <a:schemeClr val="tx1"/>
                  </a:solidFill>
                  <a:latin typeface="Arial" pitchFamily="34" charset="0"/>
                  <a:ea typeface="ＭＳ Ｐゴシック" pitchFamily="34" charset="-128"/>
                  <a:cs typeface="+mn-cs"/>
                </a:defRPr>
              </a:lvl5pPr>
              <a:lvl6pPr marL="2286000" algn="l" defTabSz="914400" rtl="0" eaLnBrk="1" latinLnBrk="0" hangingPunct="1">
                <a:defRPr kern="1200">
                  <a:solidFill>
                    <a:schemeClr val="tx1"/>
                  </a:solidFill>
                  <a:latin typeface="Arial" pitchFamily="34" charset="0"/>
                  <a:ea typeface="ＭＳ Ｐゴシック" pitchFamily="34" charset="-128"/>
                  <a:cs typeface="+mn-cs"/>
                </a:defRPr>
              </a:lvl6pPr>
              <a:lvl7pPr marL="2743200" algn="l" defTabSz="914400" rtl="0" eaLnBrk="1" latinLnBrk="0" hangingPunct="1">
                <a:defRPr kern="1200">
                  <a:solidFill>
                    <a:schemeClr val="tx1"/>
                  </a:solidFill>
                  <a:latin typeface="Arial" pitchFamily="34" charset="0"/>
                  <a:ea typeface="ＭＳ Ｐゴシック" pitchFamily="34" charset="-128"/>
                  <a:cs typeface="+mn-cs"/>
                </a:defRPr>
              </a:lvl7pPr>
              <a:lvl8pPr marL="3200400" algn="l" defTabSz="914400" rtl="0" eaLnBrk="1" latinLnBrk="0" hangingPunct="1">
                <a:defRPr kern="1200">
                  <a:solidFill>
                    <a:schemeClr val="tx1"/>
                  </a:solidFill>
                  <a:latin typeface="Arial" pitchFamily="34" charset="0"/>
                  <a:ea typeface="ＭＳ Ｐゴシック" pitchFamily="34" charset="-128"/>
                  <a:cs typeface="+mn-cs"/>
                </a:defRPr>
              </a:lvl8pPr>
              <a:lvl9pPr marL="3657600" algn="l" defTabSz="914400" rtl="0" eaLnBrk="1" latinLnBrk="0" hangingPunct="1">
                <a:defRPr kern="1200">
                  <a:solidFill>
                    <a:schemeClr val="tx1"/>
                  </a:solidFill>
                  <a:latin typeface="Arial" pitchFamily="34" charset="0"/>
                  <a:ea typeface="ＭＳ Ｐゴシック" pitchFamily="34" charset="-128"/>
                  <a:cs typeface="+mn-cs"/>
                </a:defRPr>
              </a:lvl9pPr>
            </a:lstStyle>
            <a:p>
              <a:pPr fontAlgn="auto">
                <a:spcBef>
                  <a:spcPts val="0"/>
                </a:spcBef>
                <a:spcAft>
                  <a:spcPts val="0"/>
                </a:spcAft>
                <a:defRPr/>
              </a:pPr>
              <a:endParaRPr lang="en-US" u="none">
                <a:latin typeface="+mn-lt"/>
                <a:ea typeface="+mn-ea"/>
              </a:endParaRPr>
            </a:p>
          </p:txBody>
        </p:sp>
        <p:sp>
          <p:nvSpPr>
            <p:cNvPr id="36" name="Line 44"/>
            <p:cNvSpPr>
              <a:spLocks noChangeShapeType="1"/>
            </p:cNvSpPr>
            <p:nvPr/>
          </p:nvSpPr>
          <p:spPr bwMode="auto">
            <a:xfrm flipV="1">
              <a:off x="7634287" y="2106612"/>
              <a:ext cx="755650" cy="674688"/>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defPPr>
                <a:defRPr lang="en-US"/>
              </a:defPPr>
              <a:lvl1pPr algn="l" defTabSz="457200" rtl="0" fontAlgn="base">
                <a:spcBef>
                  <a:spcPct val="0"/>
                </a:spcBef>
                <a:spcAft>
                  <a:spcPct val="0"/>
                </a:spcAft>
                <a:defRPr kern="1200">
                  <a:solidFill>
                    <a:schemeClr val="tx1"/>
                  </a:solidFill>
                  <a:latin typeface="Arial" pitchFamily="34" charset="0"/>
                  <a:ea typeface="ＭＳ Ｐゴシック" pitchFamily="34" charset="-128"/>
                  <a:cs typeface="+mn-cs"/>
                </a:defRPr>
              </a:lvl1pPr>
              <a:lvl2pPr marL="457200" algn="l" defTabSz="457200" rtl="0" fontAlgn="base">
                <a:spcBef>
                  <a:spcPct val="0"/>
                </a:spcBef>
                <a:spcAft>
                  <a:spcPct val="0"/>
                </a:spcAft>
                <a:defRPr kern="1200">
                  <a:solidFill>
                    <a:schemeClr val="tx1"/>
                  </a:solidFill>
                  <a:latin typeface="Arial" pitchFamily="34" charset="0"/>
                  <a:ea typeface="ＭＳ Ｐゴシック" pitchFamily="34" charset="-128"/>
                  <a:cs typeface="+mn-cs"/>
                </a:defRPr>
              </a:lvl2pPr>
              <a:lvl3pPr marL="914400" algn="l" defTabSz="457200" rtl="0" fontAlgn="base">
                <a:spcBef>
                  <a:spcPct val="0"/>
                </a:spcBef>
                <a:spcAft>
                  <a:spcPct val="0"/>
                </a:spcAft>
                <a:defRPr kern="1200">
                  <a:solidFill>
                    <a:schemeClr val="tx1"/>
                  </a:solidFill>
                  <a:latin typeface="Arial" pitchFamily="34" charset="0"/>
                  <a:ea typeface="ＭＳ Ｐゴシック" pitchFamily="34" charset="-128"/>
                  <a:cs typeface="+mn-cs"/>
                </a:defRPr>
              </a:lvl3pPr>
              <a:lvl4pPr marL="1371600" algn="l" defTabSz="457200" rtl="0" fontAlgn="base">
                <a:spcBef>
                  <a:spcPct val="0"/>
                </a:spcBef>
                <a:spcAft>
                  <a:spcPct val="0"/>
                </a:spcAft>
                <a:defRPr kern="1200">
                  <a:solidFill>
                    <a:schemeClr val="tx1"/>
                  </a:solidFill>
                  <a:latin typeface="Arial" pitchFamily="34" charset="0"/>
                  <a:ea typeface="ＭＳ Ｐゴシック" pitchFamily="34" charset="-128"/>
                  <a:cs typeface="+mn-cs"/>
                </a:defRPr>
              </a:lvl4pPr>
              <a:lvl5pPr marL="1828800" algn="l" defTabSz="457200" rtl="0" fontAlgn="base">
                <a:spcBef>
                  <a:spcPct val="0"/>
                </a:spcBef>
                <a:spcAft>
                  <a:spcPct val="0"/>
                </a:spcAft>
                <a:defRPr kern="1200">
                  <a:solidFill>
                    <a:schemeClr val="tx1"/>
                  </a:solidFill>
                  <a:latin typeface="Arial" pitchFamily="34" charset="0"/>
                  <a:ea typeface="ＭＳ Ｐゴシック" pitchFamily="34" charset="-128"/>
                  <a:cs typeface="+mn-cs"/>
                </a:defRPr>
              </a:lvl5pPr>
              <a:lvl6pPr marL="2286000" algn="l" defTabSz="914400" rtl="0" eaLnBrk="1" latinLnBrk="0" hangingPunct="1">
                <a:defRPr kern="1200">
                  <a:solidFill>
                    <a:schemeClr val="tx1"/>
                  </a:solidFill>
                  <a:latin typeface="Arial" pitchFamily="34" charset="0"/>
                  <a:ea typeface="ＭＳ Ｐゴシック" pitchFamily="34" charset="-128"/>
                  <a:cs typeface="+mn-cs"/>
                </a:defRPr>
              </a:lvl6pPr>
              <a:lvl7pPr marL="2743200" algn="l" defTabSz="914400" rtl="0" eaLnBrk="1" latinLnBrk="0" hangingPunct="1">
                <a:defRPr kern="1200">
                  <a:solidFill>
                    <a:schemeClr val="tx1"/>
                  </a:solidFill>
                  <a:latin typeface="Arial" pitchFamily="34" charset="0"/>
                  <a:ea typeface="ＭＳ Ｐゴシック" pitchFamily="34" charset="-128"/>
                  <a:cs typeface="+mn-cs"/>
                </a:defRPr>
              </a:lvl7pPr>
              <a:lvl8pPr marL="3200400" algn="l" defTabSz="914400" rtl="0" eaLnBrk="1" latinLnBrk="0" hangingPunct="1">
                <a:defRPr kern="1200">
                  <a:solidFill>
                    <a:schemeClr val="tx1"/>
                  </a:solidFill>
                  <a:latin typeface="Arial" pitchFamily="34" charset="0"/>
                  <a:ea typeface="ＭＳ Ｐゴシック" pitchFamily="34" charset="-128"/>
                  <a:cs typeface="+mn-cs"/>
                </a:defRPr>
              </a:lvl8pPr>
              <a:lvl9pPr marL="3657600" algn="l" defTabSz="914400" rtl="0" eaLnBrk="1" latinLnBrk="0" hangingPunct="1">
                <a:defRPr kern="1200">
                  <a:solidFill>
                    <a:schemeClr val="tx1"/>
                  </a:solidFill>
                  <a:latin typeface="Arial" pitchFamily="34" charset="0"/>
                  <a:ea typeface="ＭＳ Ｐゴシック" pitchFamily="34" charset="-128"/>
                  <a:cs typeface="+mn-cs"/>
                </a:defRPr>
              </a:lvl9pPr>
            </a:lstStyle>
            <a:p>
              <a:pPr fontAlgn="auto">
                <a:spcBef>
                  <a:spcPts val="0"/>
                </a:spcBef>
                <a:spcAft>
                  <a:spcPts val="0"/>
                </a:spcAft>
                <a:defRPr/>
              </a:pPr>
              <a:endParaRPr lang="en-US" u="none">
                <a:latin typeface="+mn-lt"/>
                <a:ea typeface="+mn-ea"/>
              </a:endParaRPr>
            </a:p>
          </p:txBody>
        </p:sp>
        <p:sp>
          <p:nvSpPr>
            <p:cNvPr id="37" name="Text Box 56"/>
            <p:cNvSpPr txBox="1">
              <a:spLocks noChangeArrowheads="1"/>
            </p:cNvSpPr>
            <p:nvPr/>
          </p:nvSpPr>
          <p:spPr bwMode="auto">
            <a:xfrm>
              <a:off x="6362700" y="2095500"/>
              <a:ext cx="2628900" cy="450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defPPr>
                <a:defRPr lang="en-US"/>
              </a:defPPr>
              <a:lvl1pPr algn="l" defTabSz="457200" rtl="0" fontAlgn="base">
                <a:spcBef>
                  <a:spcPct val="0"/>
                </a:spcBef>
                <a:spcAft>
                  <a:spcPct val="0"/>
                </a:spcAft>
                <a:defRPr kern="1200">
                  <a:solidFill>
                    <a:schemeClr val="tx1"/>
                  </a:solidFill>
                  <a:latin typeface="Arial" pitchFamily="34" charset="0"/>
                  <a:ea typeface="ＭＳ Ｐゴシック" pitchFamily="34" charset="-128"/>
                  <a:cs typeface="+mn-cs"/>
                </a:defRPr>
              </a:lvl1pPr>
              <a:lvl2pPr marL="457200" algn="l" defTabSz="457200" rtl="0" fontAlgn="base">
                <a:spcBef>
                  <a:spcPct val="0"/>
                </a:spcBef>
                <a:spcAft>
                  <a:spcPct val="0"/>
                </a:spcAft>
                <a:defRPr kern="1200">
                  <a:solidFill>
                    <a:schemeClr val="tx1"/>
                  </a:solidFill>
                  <a:latin typeface="Arial" pitchFamily="34" charset="0"/>
                  <a:ea typeface="ＭＳ Ｐゴシック" pitchFamily="34" charset="-128"/>
                  <a:cs typeface="+mn-cs"/>
                </a:defRPr>
              </a:lvl2pPr>
              <a:lvl3pPr marL="914400" algn="l" defTabSz="457200" rtl="0" fontAlgn="base">
                <a:spcBef>
                  <a:spcPct val="0"/>
                </a:spcBef>
                <a:spcAft>
                  <a:spcPct val="0"/>
                </a:spcAft>
                <a:defRPr kern="1200">
                  <a:solidFill>
                    <a:schemeClr val="tx1"/>
                  </a:solidFill>
                  <a:latin typeface="Arial" pitchFamily="34" charset="0"/>
                  <a:ea typeface="ＭＳ Ｐゴシック" pitchFamily="34" charset="-128"/>
                  <a:cs typeface="+mn-cs"/>
                </a:defRPr>
              </a:lvl3pPr>
              <a:lvl4pPr marL="1371600" algn="l" defTabSz="457200" rtl="0" fontAlgn="base">
                <a:spcBef>
                  <a:spcPct val="0"/>
                </a:spcBef>
                <a:spcAft>
                  <a:spcPct val="0"/>
                </a:spcAft>
                <a:defRPr kern="1200">
                  <a:solidFill>
                    <a:schemeClr val="tx1"/>
                  </a:solidFill>
                  <a:latin typeface="Arial" pitchFamily="34" charset="0"/>
                  <a:ea typeface="ＭＳ Ｐゴシック" pitchFamily="34" charset="-128"/>
                  <a:cs typeface="+mn-cs"/>
                </a:defRPr>
              </a:lvl4pPr>
              <a:lvl5pPr marL="1828800" algn="l" defTabSz="457200" rtl="0" fontAlgn="base">
                <a:spcBef>
                  <a:spcPct val="0"/>
                </a:spcBef>
                <a:spcAft>
                  <a:spcPct val="0"/>
                </a:spcAft>
                <a:defRPr kern="1200">
                  <a:solidFill>
                    <a:schemeClr val="tx1"/>
                  </a:solidFill>
                  <a:latin typeface="Arial" pitchFamily="34" charset="0"/>
                  <a:ea typeface="ＭＳ Ｐゴシック" pitchFamily="34" charset="-128"/>
                  <a:cs typeface="+mn-cs"/>
                </a:defRPr>
              </a:lvl5pPr>
              <a:lvl6pPr marL="2286000" algn="l" defTabSz="914400" rtl="0" eaLnBrk="1" latinLnBrk="0" hangingPunct="1">
                <a:defRPr kern="1200">
                  <a:solidFill>
                    <a:schemeClr val="tx1"/>
                  </a:solidFill>
                  <a:latin typeface="Arial" pitchFamily="34" charset="0"/>
                  <a:ea typeface="ＭＳ Ｐゴシック" pitchFamily="34" charset="-128"/>
                  <a:cs typeface="+mn-cs"/>
                </a:defRPr>
              </a:lvl6pPr>
              <a:lvl7pPr marL="2743200" algn="l" defTabSz="914400" rtl="0" eaLnBrk="1" latinLnBrk="0" hangingPunct="1">
                <a:defRPr kern="1200">
                  <a:solidFill>
                    <a:schemeClr val="tx1"/>
                  </a:solidFill>
                  <a:latin typeface="Arial" pitchFamily="34" charset="0"/>
                  <a:ea typeface="ＭＳ Ｐゴシック" pitchFamily="34" charset="-128"/>
                  <a:cs typeface="+mn-cs"/>
                </a:defRPr>
              </a:lvl7pPr>
              <a:lvl8pPr marL="3200400" algn="l" defTabSz="914400" rtl="0" eaLnBrk="1" latinLnBrk="0" hangingPunct="1">
                <a:defRPr kern="1200">
                  <a:solidFill>
                    <a:schemeClr val="tx1"/>
                  </a:solidFill>
                  <a:latin typeface="Arial" pitchFamily="34" charset="0"/>
                  <a:ea typeface="ＭＳ Ｐゴシック" pitchFamily="34" charset="-128"/>
                  <a:cs typeface="+mn-cs"/>
                </a:defRPr>
              </a:lvl8pPr>
              <a:lvl9pPr marL="3657600" algn="l" defTabSz="914400" rtl="0" eaLnBrk="1" latinLnBrk="0" hangingPunct="1">
                <a:defRPr kern="1200">
                  <a:solidFill>
                    <a:schemeClr val="tx1"/>
                  </a:solidFill>
                  <a:latin typeface="Arial" pitchFamily="34" charset="0"/>
                  <a:ea typeface="ＭＳ Ｐゴシック" pitchFamily="34" charset="-128"/>
                  <a:cs typeface="+mn-cs"/>
                </a:defRPr>
              </a:lvl9pPr>
            </a:lstStyle>
            <a:p>
              <a:pPr>
                <a:spcBef>
                  <a:spcPct val="50000"/>
                </a:spcBef>
              </a:pPr>
              <a:r>
                <a:rPr lang="en-US" altLang="en-US" sz="1600" u="none" dirty="0" smtClean="0">
                  <a:solidFill>
                    <a:srgbClr val="3333CC"/>
                  </a:solidFill>
                </a:rPr>
                <a:t>W1    W2       W3   W4</a:t>
              </a:r>
              <a:endParaRPr lang="en-US" altLang="en-US" sz="1600" u="none" dirty="0">
                <a:solidFill>
                  <a:srgbClr val="3333CC"/>
                </a:solidFill>
              </a:endParaRPr>
            </a:p>
          </p:txBody>
        </p:sp>
        <p:sp>
          <p:nvSpPr>
            <p:cNvPr id="38" name="Text Box 58"/>
            <p:cNvSpPr txBox="1">
              <a:spLocks noChangeArrowheads="1"/>
            </p:cNvSpPr>
            <p:nvPr/>
          </p:nvSpPr>
          <p:spPr bwMode="auto">
            <a:xfrm>
              <a:off x="5221287" y="4806949"/>
              <a:ext cx="971550" cy="5324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defPPr>
                <a:defRPr lang="en-US"/>
              </a:defPPr>
              <a:lvl1pPr algn="l" defTabSz="457200" rtl="0" fontAlgn="base">
                <a:spcBef>
                  <a:spcPct val="0"/>
                </a:spcBef>
                <a:spcAft>
                  <a:spcPct val="0"/>
                </a:spcAft>
                <a:defRPr kern="1200">
                  <a:solidFill>
                    <a:schemeClr val="tx1"/>
                  </a:solidFill>
                  <a:latin typeface="Arial" pitchFamily="34" charset="0"/>
                  <a:ea typeface="ＭＳ Ｐゴシック" pitchFamily="34" charset="-128"/>
                  <a:cs typeface="+mn-cs"/>
                </a:defRPr>
              </a:lvl1pPr>
              <a:lvl2pPr marL="457200" algn="l" defTabSz="457200" rtl="0" fontAlgn="base">
                <a:spcBef>
                  <a:spcPct val="0"/>
                </a:spcBef>
                <a:spcAft>
                  <a:spcPct val="0"/>
                </a:spcAft>
                <a:defRPr kern="1200">
                  <a:solidFill>
                    <a:schemeClr val="tx1"/>
                  </a:solidFill>
                  <a:latin typeface="Arial" pitchFamily="34" charset="0"/>
                  <a:ea typeface="ＭＳ Ｐゴシック" pitchFamily="34" charset="-128"/>
                  <a:cs typeface="+mn-cs"/>
                </a:defRPr>
              </a:lvl2pPr>
              <a:lvl3pPr marL="914400" algn="l" defTabSz="457200" rtl="0" fontAlgn="base">
                <a:spcBef>
                  <a:spcPct val="0"/>
                </a:spcBef>
                <a:spcAft>
                  <a:spcPct val="0"/>
                </a:spcAft>
                <a:defRPr kern="1200">
                  <a:solidFill>
                    <a:schemeClr val="tx1"/>
                  </a:solidFill>
                  <a:latin typeface="Arial" pitchFamily="34" charset="0"/>
                  <a:ea typeface="ＭＳ Ｐゴシック" pitchFamily="34" charset="-128"/>
                  <a:cs typeface="+mn-cs"/>
                </a:defRPr>
              </a:lvl3pPr>
              <a:lvl4pPr marL="1371600" algn="l" defTabSz="457200" rtl="0" fontAlgn="base">
                <a:spcBef>
                  <a:spcPct val="0"/>
                </a:spcBef>
                <a:spcAft>
                  <a:spcPct val="0"/>
                </a:spcAft>
                <a:defRPr kern="1200">
                  <a:solidFill>
                    <a:schemeClr val="tx1"/>
                  </a:solidFill>
                  <a:latin typeface="Arial" pitchFamily="34" charset="0"/>
                  <a:ea typeface="ＭＳ Ｐゴシック" pitchFamily="34" charset="-128"/>
                  <a:cs typeface="+mn-cs"/>
                </a:defRPr>
              </a:lvl4pPr>
              <a:lvl5pPr marL="1828800" algn="l" defTabSz="457200" rtl="0" fontAlgn="base">
                <a:spcBef>
                  <a:spcPct val="0"/>
                </a:spcBef>
                <a:spcAft>
                  <a:spcPct val="0"/>
                </a:spcAft>
                <a:defRPr kern="1200">
                  <a:solidFill>
                    <a:schemeClr val="tx1"/>
                  </a:solidFill>
                  <a:latin typeface="Arial" pitchFamily="34" charset="0"/>
                  <a:ea typeface="ＭＳ Ｐゴシック" pitchFamily="34" charset="-128"/>
                  <a:cs typeface="+mn-cs"/>
                </a:defRPr>
              </a:lvl5pPr>
              <a:lvl6pPr marL="2286000" algn="l" defTabSz="914400" rtl="0" eaLnBrk="1" latinLnBrk="0" hangingPunct="1">
                <a:defRPr kern="1200">
                  <a:solidFill>
                    <a:schemeClr val="tx1"/>
                  </a:solidFill>
                  <a:latin typeface="Arial" pitchFamily="34" charset="0"/>
                  <a:ea typeface="ＭＳ Ｐゴシック" pitchFamily="34" charset="-128"/>
                  <a:cs typeface="+mn-cs"/>
                </a:defRPr>
              </a:lvl6pPr>
              <a:lvl7pPr marL="2743200" algn="l" defTabSz="914400" rtl="0" eaLnBrk="1" latinLnBrk="0" hangingPunct="1">
                <a:defRPr kern="1200">
                  <a:solidFill>
                    <a:schemeClr val="tx1"/>
                  </a:solidFill>
                  <a:latin typeface="Arial" pitchFamily="34" charset="0"/>
                  <a:ea typeface="ＭＳ Ｐゴシック" pitchFamily="34" charset="-128"/>
                  <a:cs typeface="+mn-cs"/>
                </a:defRPr>
              </a:lvl7pPr>
              <a:lvl8pPr marL="3200400" algn="l" defTabSz="914400" rtl="0" eaLnBrk="1" latinLnBrk="0" hangingPunct="1">
                <a:defRPr kern="1200">
                  <a:solidFill>
                    <a:schemeClr val="tx1"/>
                  </a:solidFill>
                  <a:latin typeface="Arial" pitchFamily="34" charset="0"/>
                  <a:ea typeface="ＭＳ Ｐゴシック" pitchFamily="34" charset="-128"/>
                  <a:cs typeface="+mn-cs"/>
                </a:defRPr>
              </a:lvl8pPr>
              <a:lvl9pPr marL="3657600" algn="l" defTabSz="914400" rtl="0" eaLnBrk="1" latinLnBrk="0" hangingPunct="1">
                <a:defRPr kern="1200">
                  <a:solidFill>
                    <a:schemeClr val="tx1"/>
                  </a:solidFill>
                  <a:latin typeface="Arial" pitchFamily="34" charset="0"/>
                  <a:ea typeface="ＭＳ Ｐゴシック" pitchFamily="34" charset="-128"/>
                  <a:cs typeface="+mn-cs"/>
                </a:defRPr>
              </a:lvl9pPr>
            </a:lstStyle>
            <a:p>
              <a:pPr fontAlgn="auto">
                <a:spcBef>
                  <a:spcPct val="50000"/>
                </a:spcBef>
                <a:spcAft>
                  <a:spcPts val="0"/>
                </a:spcAft>
                <a:defRPr/>
              </a:pPr>
              <a:r>
                <a:rPr lang="en-US" sz="2000" u="none">
                  <a:solidFill>
                    <a:srgbClr val="FF0000"/>
                  </a:solidFill>
                  <a:latin typeface="+mn-lt"/>
                  <a:ea typeface="+mn-ea"/>
                </a:rPr>
                <a:t>time=0</a:t>
              </a:r>
            </a:p>
          </p:txBody>
        </p:sp>
        <p:sp>
          <p:nvSpPr>
            <p:cNvPr id="39" name="Text Box 59"/>
            <p:cNvSpPr txBox="1">
              <a:spLocks noChangeArrowheads="1"/>
            </p:cNvSpPr>
            <p:nvPr/>
          </p:nvSpPr>
          <p:spPr bwMode="auto">
            <a:xfrm>
              <a:off x="5221287" y="2806701"/>
              <a:ext cx="971550" cy="5324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defPPr>
                <a:defRPr lang="en-US"/>
              </a:defPPr>
              <a:lvl1pPr algn="l" defTabSz="457200" rtl="0" fontAlgn="base">
                <a:spcBef>
                  <a:spcPct val="0"/>
                </a:spcBef>
                <a:spcAft>
                  <a:spcPct val="0"/>
                </a:spcAft>
                <a:defRPr kern="1200">
                  <a:solidFill>
                    <a:schemeClr val="tx1"/>
                  </a:solidFill>
                  <a:latin typeface="Arial" pitchFamily="34" charset="0"/>
                  <a:ea typeface="ＭＳ Ｐゴシック" pitchFamily="34" charset="-128"/>
                  <a:cs typeface="+mn-cs"/>
                </a:defRPr>
              </a:lvl1pPr>
              <a:lvl2pPr marL="457200" algn="l" defTabSz="457200" rtl="0" fontAlgn="base">
                <a:spcBef>
                  <a:spcPct val="0"/>
                </a:spcBef>
                <a:spcAft>
                  <a:spcPct val="0"/>
                </a:spcAft>
                <a:defRPr kern="1200">
                  <a:solidFill>
                    <a:schemeClr val="tx1"/>
                  </a:solidFill>
                  <a:latin typeface="Arial" pitchFamily="34" charset="0"/>
                  <a:ea typeface="ＭＳ Ｐゴシック" pitchFamily="34" charset="-128"/>
                  <a:cs typeface="+mn-cs"/>
                </a:defRPr>
              </a:lvl2pPr>
              <a:lvl3pPr marL="914400" algn="l" defTabSz="457200" rtl="0" fontAlgn="base">
                <a:spcBef>
                  <a:spcPct val="0"/>
                </a:spcBef>
                <a:spcAft>
                  <a:spcPct val="0"/>
                </a:spcAft>
                <a:defRPr kern="1200">
                  <a:solidFill>
                    <a:schemeClr val="tx1"/>
                  </a:solidFill>
                  <a:latin typeface="Arial" pitchFamily="34" charset="0"/>
                  <a:ea typeface="ＭＳ Ｐゴシック" pitchFamily="34" charset="-128"/>
                  <a:cs typeface="+mn-cs"/>
                </a:defRPr>
              </a:lvl3pPr>
              <a:lvl4pPr marL="1371600" algn="l" defTabSz="457200" rtl="0" fontAlgn="base">
                <a:spcBef>
                  <a:spcPct val="0"/>
                </a:spcBef>
                <a:spcAft>
                  <a:spcPct val="0"/>
                </a:spcAft>
                <a:defRPr kern="1200">
                  <a:solidFill>
                    <a:schemeClr val="tx1"/>
                  </a:solidFill>
                  <a:latin typeface="Arial" pitchFamily="34" charset="0"/>
                  <a:ea typeface="ＭＳ Ｐゴシック" pitchFamily="34" charset="-128"/>
                  <a:cs typeface="+mn-cs"/>
                </a:defRPr>
              </a:lvl4pPr>
              <a:lvl5pPr marL="1828800" algn="l" defTabSz="457200" rtl="0" fontAlgn="base">
                <a:spcBef>
                  <a:spcPct val="0"/>
                </a:spcBef>
                <a:spcAft>
                  <a:spcPct val="0"/>
                </a:spcAft>
                <a:defRPr kern="1200">
                  <a:solidFill>
                    <a:schemeClr val="tx1"/>
                  </a:solidFill>
                  <a:latin typeface="Arial" pitchFamily="34" charset="0"/>
                  <a:ea typeface="ＭＳ Ｐゴシック" pitchFamily="34" charset="-128"/>
                  <a:cs typeface="+mn-cs"/>
                </a:defRPr>
              </a:lvl5pPr>
              <a:lvl6pPr marL="2286000" algn="l" defTabSz="914400" rtl="0" eaLnBrk="1" latinLnBrk="0" hangingPunct="1">
                <a:defRPr kern="1200">
                  <a:solidFill>
                    <a:schemeClr val="tx1"/>
                  </a:solidFill>
                  <a:latin typeface="Arial" pitchFamily="34" charset="0"/>
                  <a:ea typeface="ＭＳ Ｐゴシック" pitchFamily="34" charset="-128"/>
                  <a:cs typeface="+mn-cs"/>
                </a:defRPr>
              </a:lvl6pPr>
              <a:lvl7pPr marL="2743200" algn="l" defTabSz="914400" rtl="0" eaLnBrk="1" latinLnBrk="0" hangingPunct="1">
                <a:defRPr kern="1200">
                  <a:solidFill>
                    <a:schemeClr val="tx1"/>
                  </a:solidFill>
                  <a:latin typeface="Arial" pitchFamily="34" charset="0"/>
                  <a:ea typeface="ＭＳ Ｐゴシック" pitchFamily="34" charset="-128"/>
                  <a:cs typeface="+mn-cs"/>
                </a:defRPr>
              </a:lvl7pPr>
              <a:lvl8pPr marL="3200400" algn="l" defTabSz="914400" rtl="0" eaLnBrk="1" latinLnBrk="0" hangingPunct="1">
                <a:defRPr kern="1200">
                  <a:solidFill>
                    <a:schemeClr val="tx1"/>
                  </a:solidFill>
                  <a:latin typeface="Arial" pitchFamily="34" charset="0"/>
                  <a:ea typeface="ＭＳ Ｐゴシック" pitchFamily="34" charset="-128"/>
                  <a:cs typeface="+mn-cs"/>
                </a:defRPr>
              </a:lvl8pPr>
              <a:lvl9pPr marL="3657600" algn="l" defTabSz="914400" rtl="0" eaLnBrk="1" latinLnBrk="0" hangingPunct="1">
                <a:defRPr kern="1200">
                  <a:solidFill>
                    <a:schemeClr val="tx1"/>
                  </a:solidFill>
                  <a:latin typeface="Arial" pitchFamily="34" charset="0"/>
                  <a:ea typeface="ＭＳ Ｐゴシック" pitchFamily="34" charset="-128"/>
                  <a:cs typeface="+mn-cs"/>
                </a:defRPr>
              </a:lvl9pPr>
            </a:lstStyle>
            <a:p>
              <a:pPr fontAlgn="auto">
                <a:spcBef>
                  <a:spcPct val="50000"/>
                </a:spcBef>
                <a:spcAft>
                  <a:spcPts val="0"/>
                </a:spcAft>
                <a:defRPr/>
              </a:pPr>
              <a:r>
                <a:rPr lang="en-US" sz="2000" u="none">
                  <a:solidFill>
                    <a:srgbClr val="FF0000"/>
                  </a:solidFill>
                  <a:latin typeface="+mn-lt"/>
                  <a:ea typeface="+mn-ea"/>
                </a:rPr>
                <a:t>time=2</a:t>
              </a:r>
            </a:p>
          </p:txBody>
        </p:sp>
        <p:sp>
          <p:nvSpPr>
            <p:cNvPr id="40" name="Text Box 60"/>
            <p:cNvSpPr txBox="1">
              <a:spLocks noChangeArrowheads="1"/>
            </p:cNvSpPr>
            <p:nvPr/>
          </p:nvSpPr>
          <p:spPr bwMode="auto">
            <a:xfrm>
              <a:off x="5221287" y="3806825"/>
              <a:ext cx="971550" cy="5324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defPPr>
                <a:defRPr lang="en-US"/>
              </a:defPPr>
              <a:lvl1pPr algn="l" defTabSz="457200" rtl="0" fontAlgn="base">
                <a:spcBef>
                  <a:spcPct val="0"/>
                </a:spcBef>
                <a:spcAft>
                  <a:spcPct val="0"/>
                </a:spcAft>
                <a:defRPr kern="1200">
                  <a:solidFill>
                    <a:schemeClr val="tx1"/>
                  </a:solidFill>
                  <a:latin typeface="Arial" pitchFamily="34" charset="0"/>
                  <a:ea typeface="ＭＳ Ｐゴシック" pitchFamily="34" charset="-128"/>
                  <a:cs typeface="+mn-cs"/>
                </a:defRPr>
              </a:lvl1pPr>
              <a:lvl2pPr marL="457200" algn="l" defTabSz="457200" rtl="0" fontAlgn="base">
                <a:spcBef>
                  <a:spcPct val="0"/>
                </a:spcBef>
                <a:spcAft>
                  <a:spcPct val="0"/>
                </a:spcAft>
                <a:defRPr kern="1200">
                  <a:solidFill>
                    <a:schemeClr val="tx1"/>
                  </a:solidFill>
                  <a:latin typeface="Arial" pitchFamily="34" charset="0"/>
                  <a:ea typeface="ＭＳ Ｐゴシック" pitchFamily="34" charset="-128"/>
                  <a:cs typeface="+mn-cs"/>
                </a:defRPr>
              </a:lvl2pPr>
              <a:lvl3pPr marL="914400" algn="l" defTabSz="457200" rtl="0" fontAlgn="base">
                <a:spcBef>
                  <a:spcPct val="0"/>
                </a:spcBef>
                <a:spcAft>
                  <a:spcPct val="0"/>
                </a:spcAft>
                <a:defRPr kern="1200">
                  <a:solidFill>
                    <a:schemeClr val="tx1"/>
                  </a:solidFill>
                  <a:latin typeface="Arial" pitchFamily="34" charset="0"/>
                  <a:ea typeface="ＭＳ Ｐゴシック" pitchFamily="34" charset="-128"/>
                  <a:cs typeface="+mn-cs"/>
                </a:defRPr>
              </a:lvl3pPr>
              <a:lvl4pPr marL="1371600" algn="l" defTabSz="457200" rtl="0" fontAlgn="base">
                <a:spcBef>
                  <a:spcPct val="0"/>
                </a:spcBef>
                <a:spcAft>
                  <a:spcPct val="0"/>
                </a:spcAft>
                <a:defRPr kern="1200">
                  <a:solidFill>
                    <a:schemeClr val="tx1"/>
                  </a:solidFill>
                  <a:latin typeface="Arial" pitchFamily="34" charset="0"/>
                  <a:ea typeface="ＭＳ Ｐゴシック" pitchFamily="34" charset="-128"/>
                  <a:cs typeface="+mn-cs"/>
                </a:defRPr>
              </a:lvl4pPr>
              <a:lvl5pPr marL="1828800" algn="l" defTabSz="457200" rtl="0" fontAlgn="base">
                <a:spcBef>
                  <a:spcPct val="0"/>
                </a:spcBef>
                <a:spcAft>
                  <a:spcPct val="0"/>
                </a:spcAft>
                <a:defRPr kern="1200">
                  <a:solidFill>
                    <a:schemeClr val="tx1"/>
                  </a:solidFill>
                  <a:latin typeface="Arial" pitchFamily="34" charset="0"/>
                  <a:ea typeface="ＭＳ Ｐゴシック" pitchFamily="34" charset="-128"/>
                  <a:cs typeface="+mn-cs"/>
                </a:defRPr>
              </a:lvl5pPr>
              <a:lvl6pPr marL="2286000" algn="l" defTabSz="914400" rtl="0" eaLnBrk="1" latinLnBrk="0" hangingPunct="1">
                <a:defRPr kern="1200">
                  <a:solidFill>
                    <a:schemeClr val="tx1"/>
                  </a:solidFill>
                  <a:latin typeface="Arial" pitchFamily="34" charset="0"/>
                  <a:ea typeface="ＭＳ Ｐゴシック" pitchFamily="34" charset="-128"/>
                  <a:cs typeface="+mn-cs"/>
                </a:defRPr>
              </a:lvl6pPr>
              <a:lvl7pPr marL="2743200" algn="l" defTabSz="914400" rtl="0" eaLnBrk="1" latinLnBrk="0" hangingPunct="1">
                <a:defRPr kern="1200">
                  <a:solidFill>
                    <a:schemeClr val="tx1"/>
                  </a:solidFill>
                  <a:latin typeface="Arial" pitchFamily="34" charset="0"/>
                  <a:ea typeface="ＭＳ Ｐゴシック" pitchFamily="34" charset="-128"/>
                  <a:cs typeface="+mn-cs"/>
                </a:defRPr>
              </a:lvl7pPr>
              <a:lvl8pPr marL="3200400" algn="l" defTabSz="914400" rtl="0" eaLnBrk="1" latinLnBrk="0" hangingPunct="1">
                <a:defRPr kern="1200">
                  <a:solidFill>
                    <a:schemeClr val="tx1"/>
                  </a:solidFill>
                  <a:latin typeface="Arial" pitchFamily="34" charset="0"/>
                  <a:ea typeface="ＭＳ Ｐゴシック" pitchFamily="34" charset="-128"/>
                  <a:cs typeface="+mn-cs"/>
                </a:defRPr>
              </a:lvl8pPr>
              <a:lvl9pPr marL="3657600" algn="l" defTabSz="914400" rtl="0" eaLnBrk="1" latinLnBrk="0" hangingPunct="1">
                <a:defRPr kern="1200">
                  <a:solidFill>
                    <a:schemeClr val="tx1"/>
                  </a:solidFill>
                  <a:latin typeface="Arial" pitchFamily="34" charset="0"/>
                  <a:ea typeface="ＭＳ Ｐゴシック" pitchFamily="34" charset="-128"/>
                  <a:cs typeface="+mn-cs"/>
                </a:defRPr>
              </a:lvl9pPr>
            </a:lstStyle>
            <a:p>
              <a:pPr fontAlgn="auto">
                <a:spcBef>
                  <a:spcPct val="50000"/>
                </a:spcBef>
                <a:spcAft>
                  <a:spcPts val="0"/>
                </a:spcAft>
                <a:defRPr/>
              </a:pPr>
              <a:r>
                <a:rPr lang="en-US" sz="2000" u="none">
                  <a:solidFill>
                    <a:srgbClr val="FF0000"/>
                  </a:solidFill>
                  <a:latin typeface="+mn-lt"/>
                  <a:ea typeface="+mn-ea"/>
                </a:rPr>
                <a:t>time=1</a:t>
              </a:r>
            </a:p>
          </p:txBody>
        </p:sp>
        <p:sp>
          <p:nvSpPr>
            <p:cNvPr id="41" name="Text Box 61"/>
            <p:cNvSpPr txBox="1">
              <a:spLocks noChangeArrowheads="1"/>
            </p:cNvSpPr>
            <p:nvPr/>
          </p:nvSpPr>
          <p:spPr bwMode="auto">
            <a:xfrm>
              <a:off x="5221287" y="1809750"/>
              <a:ext cx="971550" cy="5324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defPPr>
                <a:defRPr lang="en-US"/>
              </a:defPPr>
              <a:lvl1pPr algn="l" defTabSz="457200" rtl="0" fontAlgn="base">
                <a:spcBef>
                  <a:spcPct val="0"/>
                </a:spcBef>
                <a:spcAft>
                  <a:spcPct val="0"/>
                </a:spcAft>
                <a:defRPr kern="1200">
                  <a:solidFill>
                    <a:schemeClr val="tx1"/>
                  </a:solidFill>
                  <a:latin typeface="Arial" pitchFamily="34" charset="0"/>
                  <a:ea typeface="ＭＳ Ｐゴシック" pitchFamily="34" charset="-128"/>
                  <a:cs typeface="+mn-cs"/>
                </a:defRPr>
              </a:lvl1pPr>
              <a:lvl2pPr marL="457200" algn="l" defTabSz="457200" rtl="0" fontAlgn="base">
                <a:spcBef>
                  <a:spcPct val="0"/>
                </a:spcBef>
                <a:spcAft>
                  <a:spcPct val="0"/>
                </a:spcAft>
                <a:defRPr kern="1200">
                  <a:solidFill>
                    <a:schemeClr val="tx1"/>
                  </a:solidFill>
                  <a:latin typeface="Arial" pitchFamily="34" charset="0"/>
                  <a:ea typeface="ＭＳ Ｐゴシック" pitchFamily="34" charset="-128"/>
                  <a:cs typeface="+mn-cs"/>
                </a:defRPr>
              </a:lvl2pPr>
              <a:lvl3pPr marL="914400" algn="l" defTabSz="457200" rtl="0" fontAlgn="base">
                <a:spcBef>
                  <a:spcPct val="0"/>
                </a:spcBef>
                <a:spcAft>
                  <a:spcPct val="0"/>
                </a:spcAft>
                <a:defRPr kern="1200">
                  <a:solidFill>
                    <a:schemeClr val="tx1"/>
                  </a:solidFill>
                  <a:latin typeface="Arial" pitchFamily="34" charset="0"/>
                  <a:ea typeface="ＭＳ Ｐゴシック" pitchFamily="34" charset="-128"/>
                  <a:cs typeface="+mn-cs"/>
                </a:defRPr>
              </a:lvl3pPr>
              <a:lvl4pPr marL="1371600" algn="l" defTabSz="457200" rtl="0" fontAlgn="base">
                <a:spcBef>
                  <a:spcPct val="0"/>
                </a:spcBef>
                <a:spcAft>
                  <a:spcPct val="0"/>
                </a:spcAft>
                <a:defRPr kern="1200">
                  <a:solidFill>
                    <a:schemeClr val="tx1"/>
                  </a:solidFill>
                  <a:latin typeface="Arial" pitchFamily="34" charset="0"/>
                  <a:ea typeface="ＭＳ Ｐゴシック" pitchFamily="34" charset="-128"/>
                  <a:cs typeface="+mn-cs"/>
                </a:defRPr>
              </a:lvl4pPr>
              <a:lvl5pPr marL="1828800" algn="l" defTabSz="457200" rtl="0" fontAlgn="base">
                <a:spcBef>
                  <a:spcPct val="0"/>
                </a:spcBef>
                <a:spcAft>
                  <a:spcPct val="0"/>
                </a:spcAft>
                <a:defRPr kern="1200">
                  <a:solidFill>
                    <a:schemeClr val="tx1"/>
                  </a:solidFill>
                  <a:latin typeface="Arial" pitchFamily="34" charset="0"/>
                  <a:ea typeface="ＭＳ Ｐゴシック" pitchFamily="34" charset="-128"/>
                  <a:cs typeface="+mn-cs"/>
                </a:defRPr>
              </a:lvl5pPr>
              <a:lvl6pPr marL="2286000" algn="l" defTabSz="914400" rtl="0" eaLnBrk="1" latinLnBrk="0" hangingPunct="1">
                <a:defRPr kern="1200">
                  <a:solidFill>
                    <a:schemeClr val="tx1"/>
                  </a:solidFill>
                  <a:latin typeface="Arial" pitchFamily="34" charset="0"/>
                  <a:ea typeface="ＭＳ Ｐゴシック" pitchFamily="34" charset="-128"/>
                  <a:cs typeface="+mn-cs"/>
                </a:defRPr>
              </a:lvl6pPr>
              <a:lvl7pPr marL="2743200" algn="l" defTabSz="914400" rtl="0" eaLnBrk="1" latinLnBrk="0" hangingPunct="1">
                <a:defRPr kern="1200">
                  <a:solidFill>
                    <a:schemeClr val="tx1"/>
                  </a:solidFill>
                  <a:latin typeface="Arial" pitchFamily="34" charset="0"/>
                  <a:ea typeface="ＭＳ Ｐゴシック" pitchFamily="34" charset="-128"/>
                  <a:cs typeface="+mn-cs"/>
                </a:defRPr>
              </a:lvl7pPr>
              <a:lvl8pPr marL="3200400" algn="l" defTabSz="914400" rtl="0" eaLnBrk="1" latinLnBrk="0" hangingPunct="1">
                <a:defRPr kern="1200">
                  <a:solidFill>
                    <a:schemeClr val="tx1"/>
                  </a:solidFill>
                  <a:latin typeface="Arial" pitchFamily="34" charset="0"/>
                  <a:ea typeface="ＭＳ Ｐゴシック" pitchFamily="34" charset="-128"/>
                  <a:cs typeface="+mn-cs"/>
                </a:defRPr>
              </a:lvl8pPr>
              <a:lvl9pPr marL="3657600" algn="l" defTabSz="914400" rtl="0" eaLnBrk="1" latinLnBrk="0" hangingPunct="1">
                <a:defRPr kern="1200">
                  <a:solidFill>
                    <a:schemeClr val="tx1"/>
                  </a:solidFill>
                  <a:latin typeface="Arial" pitchFamily="34" charset="0"/>
                  <a:ea typeface="ＭＳ Ｐゴシック" pitchFamily="34" charset="-128"/>
                  <a:cs typeface="+mn-cs"/>
                </a:defRPr>
              </a:lvl9pPr>
            </a:lstStyle>
            <a:p>
              <a:pPr fontAlgn="auto">
                <a:spcBef>
                  <a:spcPct val="50000"/>
                </a:spcBef>
                <a:spcAft>
                  <a:spcPts val="0"/>
                </a:spcAft>
                <a:defRPr/>
              </a:pPr>
              <a:r>
                <a:rPr lang="en-US" sz="2000" u="none">
                  <a:solidFill>
                    <a:srgbClr val="FF0000"/>
                  </a:solidFill>
                  <a:latin typeface="+mn-lt"/>
                  <a:ea typeface="+mn-ea"/>
                </a:rPr>
                <a:t>time=3</a:t>
              </a:r>
            </a:p>
          </p:txBody>
        </p:sp>
        <p:sp>
          <p:nvSpPr>
            <p:cNvPr id="42" name="Text Box 56"/>
            <p:cNvSpPr txBox="1">
              <a:spLocks noChangeArrowheads="1"/>
            </p:cNvSpPr>
            <p:nvPr/>
          </p:nvSpPr>
          <p:spPr bwMode="auto">
            <a:xfrm>
              <a:off x="6362700" y="3094038"/>
              <a:ext cx="2628900" cy="450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defPPr>
                <a:defRPr lang="en-US"/>
              </a:defPPr>
              <a:lvl1pPr algn="l" defTabSz="457200" rtl="0" fontAlgn="base">
                <a:spcBef>
                  <a:spcPct val="0"/>
                </a:spcBef>
                <a:spcAft>
                  <a:spcPct val="0"/>
                </a:spcAft>
                <a:defRPr kern="1200">
                  <a:solidFill>
                    <a:schemeClr val="tx1"/>
                  </a:solidFill>
                  <a:latin typeface="Arial" pitchFamily="34" charset="0"/>
                  <a:ea typeface="ＭＳ Ｐゴシック" pitchFamily="34" charset="-128"/>
                  <a:cs typeface="+mn-cs"/>
                </a:defRPr>
              </a:lvl1pPr>
              <a:lvl2pPr marL="457200" algn="l" defTabSz="457200" rtl="0" fontAlgn="base">
                <a:spcBef>
                  <a:spcPct val="0"/>
                </a:spcBef>
                <a:spcAft>
                  <a:spcPct val="0"/>
                </a:spcAft>
                <a:defRPr kern="1200">
                  <a:solidFill>
                    <a:schemeClr val="tx1"/>
                  </a:solidFill>
                  <a:latin typeface="Arial" pitchFamily="34" charset="0"/>
                  <a:ea typeface="ＭＳ Ｐゴシック" pitchFamily="34" charset="-128"/>
                  <a:cs typeface="+mn-cs"/>
                </a:defRPr>
              </a:lvl2pPr>
              <a:lvl3pPr marL="914400" algn="l" defTabSz="457200" rtl="0" fontAlgn="base">
                <a:spcBef>
                  <a:spcPct val="0"/>
                </a:spcBef>
                <a:spcAft>
                  <a:spcPct val="0"/>
                </a:spcAft>
                <a:defRPr kern="1200">
                  <a:solidFill>
                    <a:schemeClr val="tx1"/>
                  </a:solidFill>
                  <a:latin typeface="Arial" pitchFamily="34" charset="0"/>
                  <a:ea typeface="ＭＳ Ｐゴシック" pitchFamily="34" charset="-128"/>
                  <a:cs typeface="+mn-cs"/>
                </a:defRPr>
              </a:lvl3pPr>
              <a:lvl4pPr marL="1371600" algn="l" defTabSz="457200" rtl="0" fontAlgn="base">
                <a:spcBef>
                  <a:spcPct val="0"/>
                </a:spcBef>
                <a:spcAft>
                  <a:spcPct val="0"/>
                </a:spcAft>
                <a:defRPr kern="1200">
                  <a:solidFill>
                    <a:schemeClr val="tx1"/>
                  </a:solidFill>
                  <a:latin typeface="Arial" pitchFamily="34" charset="0"/>
                  <a:ea typeface="ＭＳ Ｐゴシック" pitchFamily="34" charset="-128"/>
                  <a:cs typeface="+mn-cs"/>
                </a:defRPr>
              </a:lvl4pPr>
              <a:lvl5pPr marL="1828800" algn="l" defTabSz="457200" rtl="0" fontAlgn="base">
                <a:spcBef>
                  <a:spcPct val="0"/>
                </a:spcBef>
                <a:spcAft>
                  <a:spcPct val="0"/>
                </a:spcAft>
                <a:defRPr kern="1200">
                  <a:solidFill>
                    <a:schemeClr val="tx1"/>
                  </a:solidFill>
                  <a:latin typeface="Arial" pitchFamily="34" charset="0"/>
                  <a:ea typeface="ＭＳ Ｐゴシック" pitchFamily="34" charset="-128"/>
                  <a:cs typeface="+mn-cs"/>
                </a:defRPr>
              </a:lvl5pPr>
              <a:lvl6pPr marL="2286000" algn="l" defTabSz="914400" rtl="0" eaLnBrk="1" latinLnBrk="0" hangingPunct="1">
                <a:defRPr kern="1200">
                  <a:solidFill>
                    <a:schemeClr val="tx1"/>
                  </a:solidFill>
                  <a:latin typeface="Arial" pitchFamily="34" charset="0"/>
                  <a:ea typeface="ＭＳ Ｐゴシック" pitchFamily="34" charset="-128"/>
                  <a:cs typeface="+mn-cs"/>
                </a:defRPr>
              </a:lvl6pPr>
              <a:lvl7pPr marL="2743200" algn="l" defTabSz="914400" rtl="0" eaLnBrk="1" latinLnBrk="0" hangingPunct="1">
                <a:defRPr kern="1200">
                  <a:solidFill>
                    <a:schemeClr val="tx1"/>
                  </a:solidFill>
                  <a:latin typeface="Arial" pitchFamily="34" charset="0"/>
                  <a:ea typeface="ＭＳ Ｐゴシック" pitchFamily="34" charset="-128"/>
                  <a:cs typeface="+mn-cs"/>
                </a:defRPr>
              </a:lvl7pPr>
              <a:lvl8pPr marL="3200400" algn="l" defTabSz="914400" rtl="0" eaLnBrk="1" latinLnBrk="0" hangingPunct="1">
                <a:defRPr kern="1200">
                  <a:solidFill>
                    <a:schemeClr val="tx1"/>
                  </a:solidFill>
                  <a:latin typeface="Arial" pitchFamily="34" charset="0"/>
                  <a:ea typeface="ＭＳ Ｐゴシック" pitchFamily="34" charset="-128"/>
                  <a:cs typeface="+mn-cs"/>
                </a:defRPr>
              </a:lvl8pPr>
              <a:lvl9pPr marL="3657600" algn="l" defTabSz="914400" rtl="0" eaLnBrk="1" latinLnBrk="0" hangingPunct="1">
                <a:defRPr kern="1200">
                  <a:solidFill>
                    <a:schemeClr val="tx1"/>
                  </a:solidFill>
                  <a:latin typeface="Arial" pitchFamily="34" charset="0"/>
                  <a:ea typeface="ＭＳ Ｐゴシック" pitchFamily="34" charset="-128"/>
                  <a:cs typeface="+mn-cs"/>
                </a:defRPr>
              </a:lvl9pPr>
            </a:lstStyle>
            <a:p>
              <a:pPr>
                <a:spcBef>
                  <a:spcPct val="50000"/>
                </a:spcBef>
              </a:pPr>
              <a:r>
                <a:rPr lang="en-US" altLang="en-US" sz="1600" u="none" dirty="0" smtClean="0">
                  <a:solidFill>
                    <a:srgbClr val="3333CC"/>
                  </a:solidFill>
                </a:rPr>
                <a:t>W1    W2      </a:t>
              </a:r>
              <a:r>
                <a:rPr lang="en-US" altLang="en-US" sz="1600" u="none" dirty="0">
                  <a:solidFill>
                    <a:srgbClr val="3333CC"/>
                  </a:solidFill>
                </a:rPr>
                <a:t>W3     W4</a:t>
              </a:r>
            </a:p>
          </p:txBody>
        </p:sp>
        <p:sp>
          <p:nvSpPr>
            <p:cNvPr id="43" name="Text Box 56"/>
            <p:cNvSpPr txBox="1">
              <a:spLocks noChangeArrowheads="1"/>
            </p:cNvSpPr>
            <p:nvPr/>
          </p:nvSpPr>
          <p:spPr bwMode="auto">
            <a:xfrm>
              <a:off x="6362700" y="4092576"/>
              <a:ext cx="2628900" cy="450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defPPr>
                <a:defRPr lang="en-US"/>
              </a:defPPr>
              <a:lvl1pPr algn="l" defTabSz="457200" rtl="0" fontAlgn="base">
                <a:spcBef>
                  <a:spcPct val="0"/>
                </a:spcBef>
                <a:spcAft>
                  <a:spcPct val="0"/>
                </a:spcAft>
                <a:defRPr kern="1200">
                  <a:solidFill>
                    <a:schemeClr val="tx1"/>
                  </a:solidFill>
                  <a:latin typeface="Arial" pitchFamily="34" charset="0"/>
                  <a:ea typeface="ＭＳ Ｐゴシック" pitchFamily="34" charset="-128"/>
                  <a:cs typeface="+mn-cs"/>
                </a:defRPr>
              </a:lvl1pPr>
              <a:lvl2pPr marL="457200" algn="l" defTabSz="457200" rtl="0" fontAlgn="base">
                <a:spcBef>
                  <a:spcPct val="0"/>
                </a:spcBef>
                <a:spcAft>
                  <a:spcPct val="0"/>
                </a:spcAft>
                <a:defRPr kern="1200">
                  <a:solidFill>
                    <a:schemeClr val="tx1"/>
                  </a:solidFill>
                  <a:latin typeface="Arial" pitchFamily="34" charset="0"/>
                  <a:ea typeface="ＭＳ Ｐゴシック" pitchFamily="34" charset="-128"/>
                  <a:cs typeface="+mn-cs"/>
                </a:defRPr>
              </a:lvl2pPr>
              <a:lvl3pPr marL="914400" algn="l" defTabSz="457200" rtl="0" fontAlgn="base">
                <a:spcBef>
                  <a:spcPct val="0"/>
                </a:spcBef>
                <a:spcAft>
                  <a:spcPct val="0"/>
                </a:spcAft>
                <a:defRPr kern="1200">
                  <a:solidFill>
                    <a:schemeClr val="tx1"/>
                  </a:solidFill>
                  <a:latin typeface="Arial" pitchFamily="34" charset="0"/>
                  <a:ea typeface="ＭＳ Ｐゴシック" pitchFamily="34" charset="-128"/>
                  <a:cs typeface="+mn-cs"/>
                </a:defRPr>
              </a:lvl3pPr>
              <a:lvl4pPr marL="1371600" algn="l" defTabSz="457200" rtl="0" fontAlgn="base">
                <a:spcBef>
                  <a:spcPct val="0"/>
                </a:spcBef>
                <a:spcAft>
                  <a:spcPct val="0"/>
                </a:spcAft>
                <a:defRPr kern="1200">
                  <a:solidFill>
                    <a:schemeClr val="tx1"/>
                  </a:solidFill>
                  <a:latin typeface="Arial" pitchFamily="34" charset="0"/>
                  <a:ea typeface="ＭＳ Ｐゴシック" pitchFamily="34" charset="-128"/>
                  <a:cs typeface="+mn-cs"/>
                </a:defRPr>
              </a:lvl4pPr>
              <a:lvl5pPr marL="1828800" algn="l" defTabSz="457200" rtl="0" fontAlgn="base">
                <a:spcBef>
                  <a:spcPct val="0"/>
                </a:spcBef>
                <a:spcAft>
                  <a:spcPct val="0"/>
                </a:spcAft>
                <a:defRPr kern="1200">
                  <a:solidFill>
                    <a:schemeClr val="tx1"/>
                  </a:solidFill>
                  <a:latin typeface="Arial" pitchFamily="34" charset="0"/>
                  <a:ea typeface="ＭＳ Ｐゴシック" pitchFamily="34" charset="-128"/>
                  <a:cs typeface="+mn-cs"/>
                </a:defRPr>
              </a:lvl5pPr>
              <a:lvl6pPr marL="2286000" algn="l" defTabSz="914400" rtl="0" eaLnBrk="1" latinLnBrk="0" hangingPunct="1">
                <a:defRPr kern="1200">
                  <a:solidFill>
                    <a:schemeClr val="tx1"/>
                  </a:solidFill>
                  <a:latin typeface="Arial" pitchFamily="34" charset="0"/>
                  <a:ea typeface="ＭＳ Ｐゴシック" pitchFamily="34" charset="-128"/>
                  <a:cs typeface="+mn-cs"/>
                </a:defRPr>
              </a:lvl6pPr>
              <a:lvl7pPr marL="2743200" algn="l" defTabSz="914400" rtl="0" eaLnBrk="1" latinLnBrk="0" hangingPunct="1">
                <a:defRPr kern="1200">
                  <a:solidFill>
                    <a:schemeClr val="tx1"/>
                  </a:solidFill>
                  <a:latin typeface="Arial" pitchFamily="34" charset="0"/>
                  <a:ea typeface="ＭＳ Ｐゴシック" pitchFamily="34" charset="-128"/>
                  <a:cs typeface="+mn-cs"/>
                </a:defRPr>
              </a:lvl7pPr>
              <a:lvl8pPr marL="3200400" algn="l" defTabSz="914400" rtl="0" eaLnBrk="1" latinLnBrk="0" hangingPunct="1">
                <a:defRPr kern="1200">
                  <a:solidFill>
                    <a:schemeClr val="tx1"/>
                  </a:solidFill>
                  <a:latin typeface="Arial" pitchFamily="34" charset="0"/>
                  <a:ea typeface="ＭＳ Ｐゴシック" pitchFamily="34" charset="-128"/>
                  <a:cs typeface="+mn-cs"/>
                </a:defRPr>
              </a:lvl8pPr>
              <a:lvl9pPr marL="3657600" algn="l" defTabSz="914400" rtl="0" eaLnBrk="1" latinLnBrk="0" hangingPunct="1">
                <a:defRPr kern="1200">
                  <a:solidFill>
                    <a:schemeClr val="tx1"/>
                  </a:solidFill>
                  <a:latin typeface="Arial" pitchFamily="34" charset="0"/>
                  <a:ea typeface="ＭＳ Ｐゴシック" pitchFamily="34" charset="-128"/>
                  <a:cs typeface="+mn-cs"/>
                </a:defRPr>
              </a:lvl9pPr>
            </a:lstStyle>
            <a:p>
              <a:pPr>
                <a:spcBef>
                  <a:spcPct val="50000"/>
                </a:spcBef>
              </a:pPr>
              <a:r>
                <a:rPr lang="en-US" altLang="en-US" sz="1600" u="none" dirty="0" smtClean="0">
                  <a:solidFill>
                    <a:srgbClr val="3333CC"/>
                  </a:solidFill>
                </a:rPr>
                <a:t>W1      W2     </a:t>
              </a:r>
              <a:r>
                <a:rPr lang="en-US" altLang="en-US" sz="1600" u="none" dirty="0">
                  <a:solidFill>
                    <a:srgbClr val="3333CC"/>
                  </a:solidFill>
                </a:rPr>
                <a:t>W3  </a:t>
              </a:r>
              <a:r>
                <a:rPr lang="en-US" altLang="en-US" sz="1600" u="none" dirty="0" smtClean="0">
                  <a:solidFill>
                    <a:srgbClr val="3333CC"/>
                  </a:solidFill>
                </a:rPr>
                <a:t>     </a:t>
              </a:r>
              <a:r>
                <a:rPr lang="en-US" altLang="en-US" sz="1600" u="none" dirty="0">
                  <a:solidFill>
                    <a:srgbClr val="3333CC"/>
                  </a:solidFill>
                </a:rPr>
                <a:t>W4</a:t>
              </a:r>
            </a:p>
          </p:txBody>
        </p:sp>
      </p:grpSp>
      <p:sp>
        <p:nvSpPr>
          <p:cNvPr id="44" name="Oval 43"/>
          <p:cNvSpPr>
            <a:spLocks noChangeArrowheads="1"/>
          </p:cNvSpPr>
          <p:nvPr/>
        </p:nvSpPr>
        <p:spPr bwMode="auto">
          <a:xfrm>
            <a:off x="1751013" y="3827463"/>
            <a:ext cx="431800" cy="323850"/>
          </a:xfrm>
          <a:prstGeom prst="ellipse">
            <a:avLst/>
          </a:prstGeom>
          <a:solidFill>
            <a:srgbClr val="EEECE1"/>
          </a:solidFill>
          <a:ln w="28575">
            <a:solidFill>
              <a:schemeClr val="tx1"/>
            </a:solidFill>
            <a:round/>
            <a:headEnd/>
            <a:tailEnd/>
          </a:ln>
        </p:spPr>
        <p:txBody>
          <a:bodyPr wrap="none" anchor="ctr"/>
          <a:lstStyle>
            <a:defPPr>
              <a:defRPr lang="en-US"/>
            </a:defPPr>
            <a:lvl1pPr algn="l" defTabSz="457200" rtl="0" fontAlgn="base">
              <a:spcBef>
                <a:spcPct val="0"/>
              </a:spcBef>
              <a:spcAft>
                <a:spcPct val="0"/>
              </a:spcAft>
              <a:defRPr kern="1200">
                <a:solidFill>
                  <a:schemeClr val="tx1"/>
                </a:solidFill>
                <a:latin typeface="Arial" pitchFamily="34" charset="0"/>
                <a:ea typeface="ＭＳ Ｐゴシック" pitchFamily="34" charset="-128"/>
                <a:cs typeface="+mn-cs"/>
              </a:defRPr>
            </a:lvl1pPr>
            <a:lvl2pPr marL="457200" algn="l" defTabSz="457200" rtl="0" fontAlgn="base">
              <a:spcBef>
                <a:spcPct val="0"/>
              </a:spcBef>
              <a:spcAft>
                <a:spcPct val="0"/>
              </a:spcAft>
              <a:defRPr kern="1200">
                <a:solidFill>
                  <a:schemeClr val="tx1"/>
                </a:solidFill>
                <a:latin typeface="Arial" pitchFamily="34" charset="0"/>
                <a:ea typeface="ＭＳ Ｐゴシック" pitchFamily="34" charset="-128"/>
                <a:cs typeface="+mn-cs"/>
              </a:defRPr>
            </a:lvl2pPr>
            <a:lvl3pPr marL="914400" algn="l" defTabSz="457200" rtl="0" fontAlgn="base">
              <a:spcBef>
                <a:spcPct val="0"/>
              </a:spcBef>
              <a:spcAft>
                <a:spcPct val="0"/>
              </a:spcAft>
              <a:defRPr kern="1200">
                <a:solidFill>
                  <a:schemeClr val="tx1"/>
                </a:solidFill>
                <a:latin typeface="Arial" pitchFamily="34" charset="0"/>
                <a:ea typeface="ＭＳ Ｐゴシック" pitchFamily="34" charset="-128"/>
                <a:cs typeface="+mn-cs"/>
              </a:defRPr>
            </a:lvl3pPr>
            <a:lvl4pPr marL="1371600" algn="l" defTabSz="457200" rtl="0" fontAlgn="base">
              <a:spcBef>
                <a:spcPct val="0"/>
              </a:spcBef>
              <a:spcAft>
                <a:spcPct val="0"/>
              </a:spcAft>
              <a:defRPr kern="1200">
                <a:solidFill>
                  <a:schemeClr val="tx1"/>
                </a:solidFill>
                <a:latin typeface="Arial" pitchFamily="34" charset="0"/>
                <a:ea typeface="ＭＳ Ｐゴシック" pitchFamily="34" charset="-128"/>
                <a:cs typeface="+mn-cs"/>
              </a:defRPr>
            </a:lvl4pPr>
            <a:lvl5pPr marL="1828800" algn="l" defTabSz="457200" rtl="0" fontAlgn="base">
              <a:spcBef>
                <a:spcPct val="0"/>
              </a:spcBef>
              <a:spcAft>
                <a:spcPct val="0"/>
              </a:spcAft>
              <a:defRPr kern="1200">
                <a:solidFill>
                  <a:schemeClr val="tx1"/>
                </a:solidFill>
                <a:latin typeface="Arial" pitchFamily="34" charset="0"/>
                <a:ea typeface="ＭＳ Ｐゴシック" pitchFamily="34" charset="-128"/>
                <a:cs typeface="+mn-cs"/>
              </a:defRPr>
            </a:lvl5pPr>
            <a:lvl6pPr marL="2286000" algn="l" defTabSz="914400" rtl="0" eaLnBrk="1" latinLnBrk="0" hangingPunct="1">
              <a:defRPr kern="1200">
                <a:solidFill>
                  <a:schemeClr val="tx1"/>
                </a:solidFill>
                <a:latin typeface="Arial" pitchFamily="34" charset="0"/>
                <a:ea typeface="ＭＳ Ｐゴシック" pitchFamily="34" charset="-128"/>
                <a:cs typeface="+mn-cs"/>
              </a:defRPr>
            </a:lvl6pPr>
            <a:lvl7pPr marL="2743200" algn="l" defTabSz="914400" rtl="0" eaLnBrk="1" latinLnBrk="0" hangingPunct="1">
              <a:defRPr kern="1200">
                <a:solidFill>
                  <a:schemeClr val="tx1"/>
                </a:solidFill>
                <a:latin typeface="Arial" pitchFamily="34" charset="0"/>
                <a:ea typeface="ＭＳ Ｐゴシック" pitchFamily="34" charset="-128"/>
                <a:cs typeface="+mn-cs"/>
              </a:defRPr>
            </a:lvl7pPr>
            <a:lvl8pPr marL="3200400" algn="l" defTabSz="914400" rtl="0" eaLnBrk="1" latinLnBrk="0" hangingPunct="1">
              <a:defRPr kern="1200">
                <a:solidFill>
                  <a:schemeClr val="tx1"/>
                </a:solidFill>
                <a:latin typeface="Arial" pitchFamily="34" charset="0"/>
                <a:ea typeface="ＭＳ Ｐゴシック" pitchFamily="34" charset="-128"/>
                <a:cs typeface="+mn-cs"/>
              </a:defRPr>
            </a:lvl8pPr>
            <a:lvl9pPr marL="3657600" algn="l" defTabSz="914400" rtl="0" eaLnBrk="1" latinLnBrk="0" hangingPunct="1">
              <a:defRPr kern="1200">
                <a:solidFill>
                  <a:schemeClr val="tx1"/>
                </a:solidFill>
                <a:latin typeface="Arial" pitchFamily="34" charset="0"/>
                <a:ea typeface="ＭＳ Ｐゴシック" pitchFamily="34" charset="-128"/>
                <a:cs typeface="+mn-cs"/>
              </a:defRPr>
            </a:lvl9pPr>
          </a:lstStyle>
          <a:p>
            <a:r>
              <a:rPr lang="en-US" altLang="en-US" sz="1500" u="none" dirty="0" smtClean="0"/>
              <a:t>1</a:t>
            </a:r>
            <a:endParaRPr lang="en-US" altLang="en-US" sz="1500" u="none" dirty="0"/>
          </a:p>
        </p:txBody>
      </p:sp>
      <p:sp>
        <p:nvSpPr>
          <p:cNvPr id="45" name="Oval 44"/>
          <p:cNvSpPr>
            <a:spLocks noChangeArrowheads="1"/>
          </p:cNvSpPr>
          <p:nvPr/>
        </p:nvSpPr>
        <p:spPr bwMode="auto">
          <a:xfrm>
            <a:off x="2832100" y="3827463"/>
            <a:ext cx="431800" cy="323850"/>
          </a:xfrm>
          <a:prstGeom prst="ellipse">
            <a:avLst/>
          </a:prstGeom>
          <a:solidFill>
            <a:srgbClr val="EEECE1"/>
          </a:solidFill>
          <a:ln w="28575">
            <a:solidFill>
              <a:schemeClr val="tx1"/>
            </a:solidFill>
            <a:round/>
            <a:headEnd/>
            <a:tailEnd/>
          </a:ln>
        </p:spPr>
        <p:txBody>
          <a:bodyPr wrap="none" anchor="ctr"/>
          <a:lstStyle>
            <a:defPPr>
              <a:defRPr lang="en-US"/>
            </a:defPPr>
            <a:lvl1pPr algn="l" defTabSz="457200" rtl="0" fontAlgn="base">
              <a:spcBef>
                <a:spcPct val="0"/>
              </a:spcBef>
              <a:spcAft>
                <a:spcPct val="0"/>
              </a:spcAft>
              <a:defRPr kern="1200">
                <a:solidFill>
                  <a:schemeClr val="tx1"/>
                </a:solidFill>
                <a:latin typeface="Arial" pitchFamily="34" charset="0"/>
                <a:ea typeface="ＭＳ Ｐゴシック" pitchFamily="34" charset="-128"/>
                <a:cs typeface="+mn-cs"/>
              </a:defRPr>
            </a:lvl1pPr>
            <a:lvl2pPr marL="457200" algn="l" defTabSz="457200" rtl="0" fontAlgn="base">
              <a:spcBef>
                <a:spcPct val="0"/>
              </a:spcBef>
              <a:spcAft>
                <a:spcPct val="0"/>
              </a:spcAft>
              <a:defRPr kern="1200">
                <a:solidFill>
                  <a:schemeClr val="tx1"/>
                </a:solidFill>
                <a:latin typeface="Arial" pitchFamily="34" charset="0"/>
                <a:ea typeface="ＭＳ Ｐゴシック" pitchFamily="34" charset="-128"/>
                <a:cs typeface="+mn-cs"/>
              </a:defRPr>
            </a:lvl2pPr>
            <a:lvl3pPr marL="914400" algn="l" defTabSz="457200" rtl="0" fontAlgn="base">
              <a:spcBef>
                <a:spcPct val="0"/>
              </a:spcBef>
              <a:spcAft>
                <a:spcPct val="0"/>
              </a:spcAft>
              <a:defRPr kern="1200">
                <a:solidFill>
                  <a:schemeClr val="tx1"/>
                </a:solidFill>
                <a:latin typeface="Arial" pitchFamily="34" charset="0"/>
                <a:ea typeface="ＭＳ Ｐゴシック" pitchFamily="34" charset="-128"/>
                <a:cs typeface="+mn-cs"/>
              </a:defRPr>
            </a:lvl3pPr>
            <a:lvl4pPr marL="1371600" algn="l" defTabSz="457200" rtl="0" fontAlgn="base">
              <a:spcBef>
                <a:spcPct val="0"/>
              </a:spcBef>
              <a:spcAft>
                <a:spcPct val="0"/>
              </a:spcAft>
              <a:defRPr kern="1200">
                <a:solidFill>
                  <a:schemeClr val="tx1"/>
                </a:solidFill>
                <a:latin typeface="Arial" pitchFamily="34" charset="0"/>
                <a:ea typeface="ＭＳ Ｐゴシック" pitchFamily="34" charset="-128"/>
                <a:cs typeface="+mn-cs"/>
              </a:defRPr>
            </a:lvl4pPr>
            <a:lvl5pPr marL="1828800" algn="l" defTabSz="457200" rtl="0" fontAlgn="base">
              <a:spcBef>
                <a:spcPct val="0"/>
              </a:spcBef>
              <a:spcAft>
                <a:spcPct val="0"/>
              </a:spcAft>
              <a:defRPr kern="1200">
                <a:solidFill>
                  <a:schemeClr val="tx1"/>
                </a:solidFill>
                <a:latin typeface="Arial" pitchFamily="34" charset="0"/>
                <a:ea typeface="ＭＳ Ｐゴシック" pitchFamily="34" charset="-128"/>
                <a:cs typeface="+mn-cs"/>
              </a:defRPr>
            </a:lvl5pPr>
            <a:lvl6pPr marL="2286000" algn="l" defTabSz="914400" rtl="0" eaLnBrk="1" latinLnBrk="0" hangingPunct="1">
              <a:defRPr kern="1200">
                <a:solidFill>
                  <a:schemeClr val="tx1"/>
                </a:solidFill>
                <a:latin typeface="Arial" pitchFamily="34" charset="0"/>
                <a:ea typeface="ＭＳ Ｐゴシック" pitchFamily="34" charset="-128"/>
                <a:cs typeface="+mn-cs"/>
              </a:defRPr>
            </a:lvl6pPr>
            <a:lvl7pPr marL="2743200" algn="l" defTabSz="914400" rtl="0" eaLnBrk="1" latinLnBrk="0" hangingPunct="1">
              <a:defRPr kern="1200">
                <a:solidFill>
                  <a:schemeClr val="tx1"/>
                </a:solidFill>
                <a:latin typeface="Arial" pitchFamily="34" charset="0"/>
                <a:ea typeface="ＭＳ Ｐゴシック" pitchFamily="34" charset="-128"/>
                <a:cs typeface="+mn-cs"/>
              </a:defRPr>
            </a:lvl7pPr>
            <a:lvl8pPr marL="3200400" algn="l" defTabSz="914400" rtl="0" eaLnBrk="1" latinLnBrk="0" hangingPunct="1">
              <a:defRPr kern="1200">
                <a:solidFill>
                  <a:schemeClr val="tx1"/>
                </a:solidFill>
                <a:latin typeface="Arial" pitchFamily="34" charset="0"/>
                <a:ea typeface="ＭＳ Ｐゴシック" pitchFamily="34" charset="-128"/>
                <a:cs typeface="+mn-cs"/>
              </a:defRPr>
            </a:lvl8pPr>
            <a:lvl9pPr marL="3657600" algn="l" defTabSz="914400" rtl="0" eaLnBrk="1" latinLnBrk="0" hangingPunct="1">
              <a:defRPr kern="1200">
                <a:solidFill>
                  <a:schemeClr val="tx1"/>
                </a:solidFill>
                <a:latin typeface="Arial" pitchFamily="34" charset="0"/>
                <a:ea typeface="ＭＳ Ｐゴシック" pitchFamily="34" charset="-128"/>
                <a:cs typeface="+mn-cs"/>
              </a:defRPr>
            </a:lvl9pPr>
          </a:lstStyle>
          <a:p>
            <a:r>
              <a:rPr lang="en-US" altLang="en-US" sz="1500" u="none" dirty="0" smtClean="0"/>
              <a:t>2</a:t>
            </a:r>
            <a:endParaRPr lang="en-US" altLang="en-US" sz="1500" u="none" dirty="0"/>
          </a:p>
        </p:txBody>
      </p:sp>
      <p:sp>
        <p:nvSpPr>
          <p:cNvPr id="46" name="Oval 45"/>
          <p:cNvSpPr>
            <a:spLocks noChangeArrowheads="1"/>
          </p:cNvSpPr>
          <p:nvPr/>
        </p:nvSpPr>
        <p:spPr bwMode="auto">
          <a:xfrm>
            <a:off x="3911600" y="3827463"/>
            <a:ext cx="431800" cy="323850"/>
          </a:xfrm>
          <a:prstGeom prst="ellipse">
            <a:avLst/>
          </a:prstGeom>
          <a:solidFill>
            <a:srgbClr val="EEECE1"/>
          </a:solidFill>
          <a:ln w="28575">
            <a:solidFill>
              <a:schemeClr val="tx1"/>
            </a:solidFill>
            <a:round/>
            <a:headEnd/>
            <a:tailEnd/>
          </a:ln>
        </p:spPr>
        <p:txBody>
          <a:bodyPr wrap="none" anchor="ctr"/>
          <a:lstStyle>
            <a:defPPr>
              <a:defRPr lang="en-US"/>
            </a:defPPr>
            <a:lvl1pPr algn="l" defTabSz="457200" rtl="0" fontAlgn="base">
              <a:spcBef>
                <a:spcPct val="0"/>
              </a:spcBef>
              <a:spcAft>
                <a:spcPct val="0"/>
              </a:spcAft>
              <a:defRPr kern="1200">
                <a:solidFill>
                  <a:schemeClr val="tx1"/>
                </a:solidFill>
                <a:latin typeface="Arial" pitchFamily="34" charset="0"/>
                <a:ea typeface="ＭＳ Ｐゴシック" pitchFamily="34" charset="-128"/>
                <a:cs typeface="+mn-cs"/>
              </a:defRPr>
            </a:lvl1pPr>
            <a:lvl2pPr marL="457200" algn="l" defTabSz="457200" rtl="0" fontAlgn="base">
              <a:spcBef>
                <a:spcPct val="0"/>
              </a:spcBef>
              <a:spcAft>
                <a:spcPct val="0"/>
              </a:spcAft>
              <a:defRPr kern="1200">
                <a:solidFill>
                  <a:schemeClr val="tx1"/>
                </a:solidFill>
                <a:latin typeface="Arial" pitchFamily="34" charset="0"/>
                <a:ea typeface="ＭＳ Ｐゴシック" pitchFamily="34" charset="-128"/>
                <a:cs typeface="+mn-cs"/>
              </a:defRPr>
            </a:lvl2pPr>
            <a:lvl3pPr marL="914400" algn="l" defTabSz="457200" rtl="0" fontAlgn="base">
              <a:spcBef>
                <a:spcPct val="0"/>
              </a:spcBef>
              <a:spcAft>
                <a:spcPct val="0"/>
              </a:spcAft>
              <a:defRPr kern="1200">
                <a:solidFill>
                  <a:schemeClr val="tx1"/>
                </a:solidFill>
                <a:latin typeface="Arial" pitchFamily="34" charset="0"/>
                <a:ea typeface="ＭＳ Ｐゴシック" pitchFamily="34" charset="-128"/>
                <a:cs typeface="+mn-cs"/>
              </a:defRPr>
            </a:lvl3pPr>
            <a:lvl4pPr marL="1371600" algn="l" defTabSz="457200" rtl="0" fontAlgn="base">
              <a:spcBef>
                <a:spcPct val="0"/>
              </a:spcBef>
              <a:spcAft>
                <a:spcPct val="0"/>
              </a:spcAft>
              <a:defRPr kern="1200">
                <a:solidFill>
                  <a:schemeClr val="tx1"/>
                </a:solidFill>
                <a:latin typeface="Arial" pitchFamily="34" charset="0"/>
                <a:ea typeface="ＭＳ Ｐゴシック" pitchFamily="34" charset="-128"/>
                <a:cs typeface="+mn-cs"/>
              </a:defRPr>
            </a:lvl4pPr>
            <a:lvl5pPr marL="1828800" algn="l" defTabSz="457200" rtl="0" fontAlgn="base">
              <a:spcBef>
                <a:spcPct val="0"/>
              </a:spcBef>
              <a:spcAft>
                <a:spcPct val="0"/>
              </a:spcAft>
              <a:defRPr kern="1200">
                <a:solidFill>
                  <a:schemeClr val="tx1"/>
                </a:solidFill>
                <a:latin typeface="Arial" pitchFamily="34" charset="0"/>
                <a:ea typeface="ＭＳ Ｐゴシック" pitchFamily="34" charset="-128"/>
                <a:cs typeface="+mn-cs"/>
              </a:defRPr>
            </a:lvl5pPr>
            <a:lvl6pPr marL="2286000" algn="l" defTabSz="914400" rtl="0" eaLnBrk="1" latinLnBrk="0" hangingPunct="1">
              <a:defRPr kern="1200">
                <a:solidFill>
                  <a:schemeClr val="tx1"/>
                </a:solidFill>
                <a:latin typeface="Arial" pitchFamily="34" charset="0"/>
                <a:ea typeface="ＭＳ Ｐゴシック" pitchFamily="34" charset="-128"/>
                <a:cs typeface="+mn-cs"/>
              </a:defRPr>
            </a:lvl6pPr>
            <a:lvl7pPr marL="2743200" algn="l" defTabSz="914400" rtl="0" eaLnBrk="1" latinLnBrk="0" hangingPunct="1">
              <a:defRPr kern="1200">
                <a:solidFill>
                  <a:schemeClr val="tx1"/>
                </a:solidFill>
                <a:latin typeface="Arial" pitchFamily="34" charset="0"/>
                <a:ea typeface="ＭＳ Ｐゴシック" pitchFamily="34" charset="-128"/>
                <a:cs typeface="+mn-cs"/>
              </a:defRPr>
            </a:lvl7pPr>
            <a:lvl8pPr marL="3200400" algn="l" defTabSz="914400" rtl="0" eaLnBrk="1" latinLnBrk="0" hangingPunct="1">
              <a:defRPr kern="1200">
                <a:solidFill>
                  <a:schemeClr val="tx1"/>
                </a:solidFill>
                <a:latin typeface="Arial" pitchFamily="34" charset="0"/>
                <a:ea typeface="ＭＳ Ｐゴシック" pitchFamily="34" charset="-128"/>
                <a:cs typeface="+mn-cs"/>
              </a:defRPr>
            </a:lvl8pPr>
            <a:lvl9pPr marL="3657600" algn="l" defTabSz="914400" rtl="0" eaLnBrk="1" latinLnBrk="0" hangingPunct="1">
              <a:defRPr kern="1200">
                <a:solidFill>
                  <a:schemeClr val="tx1"/>
                </a:solidFill>
                <a:latin typeface="Arial" pitchFamily="34" charset="0"/>
                <a:ea typeface="ＭＳ Ｐゴシック" pitchFamily="34" charset="-128"/>
                <a:cs typeface="+mn-cs"/>
              </a:defRPr>
            </a:lvl9pPr>
          </a:lstStyle>
          <a:p>
            <a:r>
              <a:rPr lang="en-US" altLang="en-US" sz="1500" u="none" dirty="0" smtClean="0"/>
              <a:t>3</a:t>
            </a:r>
            <a:endParaRPr lang="en-US" altLang="en-US" sz="1500" u="none" dirty="0"/>
          </a:p>
        </p:txBody>
      </p:sp>
      <p:cxnSp>
        <p:nvCxnSpPr>
          <p:cNvPr id="47" name="AutoShape 46"/>
          <p:cNvCxnSpPr>
            <a:cxnSpLocks noChangeShapeType="1"/>
            <a:stCxn id="46" idx="4"/>
            <a:endCxn id="45" idx="5"/>
          </p:cNvCxnSpPr>
          <p:nvPr/>
        </p:nvCxnSpPr>
        <p:spPr bwMode="auto">
          <a:xfrm rot="16200000" flipV="1">
            <a:off x="3640137" y="3675063"/>
            <a:ext cx="47625" cy="927100"/>
          </a:xfrm>
          <a:prstGeom prst="curvedConnector3">
            <a:avLst>
              <a:gd name="adj1" fmla="val -870839"/>
            </a:avLst>
          </a:prstGeom>
          <a:noFill/>
          <a:ln w="28575">
            <a:solidFill>
              <a:schemeClr val="tx1"/>
            </a:solidFill>
            <a:round/>
            <a:headEnd/>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48" name="AutoShape 48"/>
          <p:cNvCxnSpPr>
            <a:cxnSpLocks noChangeShapeType="1"/>
            <a:stCxn id="45" idx="1"/>
            <a:endCxn id="44" idx="0"/>
          </p:cNvCxnSpPr>
          <p:nvPr/>
        </p:nvCxnSpPr>
        <p:spPr bwMode="auto">
          <a:xfrm rot="5400000" flipH="1">
            <a:off x="2407444" y="3377407"/>
            <a:ext cx="47625" cy="928687"/>
          </a:xfrm>
          <a:prstGeom prst="curvedConnector3">
            <a:avLst>
              <a:gd name="adj1" fmla="val 1148609"/>
            </a:avLst>
          </a:prstGeom>
          <a:noFill/>
          <a:ln w="28575">
            <a:solidFill>
              <a:schemeClr val="tx1"/>
            </a:solidFill>
            <a:round/>
            <a:headEnd/>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49" name="AutoShape 49"/>
          <p:cNvCxnSpPr>
            <a:cxnSpLocks noChangeShapeType="1"/>
            <a:stCxn id="45" idx="7"/>
            <a:endCxn id="46" idx="0"/>
          </p:cNvCxnSpPr>
          <p:nvPr/>
        </p:nvCxnSpPr>
        <p:spPr bwMode="auto">
          <a:xfrm rot="16200000">
            <a:off x="3640137" y="3378201"/>
            <a:ext cx="47625" cy="927100"/>
          </a:xfrm>
          <a:prstGeom prst="curvedConnector3">
            <a:avLst>
              <a:gd name="adj1" fmla="val 1113054"/>
            </a:avLst>
          </a:prstGeom>
          <a:noFill/>
          <a:ln w="28575">
            <a:solidFill>
              <a:schemeClr val="tx1"/>
            </a:solidFill>
            <a:round/>
            <a:headEnd/>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sp>
        <p:nvSpPr>
          <p:cNvPr id="50" name="Text Box 50"/>
          <p:cNvSpPr txBox="1">
            <a:spLocks noChangeArrowheads="1"/>
          </p:cNvSpPr>
          <p:nvPr/>
        </p:nvSpPr>
        <p:spPr bwMode="auto">
          <a:xfrm>
            <a:off x="2182813" y="2869307"/>
            <a:ext cx="1981200" cy="461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defPPr>
              <a:defRPr lang="en-US"/>
            </a:defPPr>
            <a:lvl1pPr algn="l" defTabSz="457200" rtl="0" fontAlgn="base">
              <a:spcBef>
                <a:spcPct val="0"/>
              </a:spcBef>
              <a:spcAft>
                <a:spcPct val="0"/>
              </a:spcAft>
              <a:defRPr kern="1200">
                <a:solidFill>
                  <a:schemeClr val="tx1"/>
                </a:solidFill>
                <a:latin typeface="Arial" pitchFamily="34" charset="0"/>
                <a:ea typeface="ＭＳ Ｐゴシック" pitchFamily="34" charset="-128"/>
                <a:cs typeface="+mn-cs"/>
              </a:defRPr>
            </a:lvl1pPr>
            <a:lvl2pPr marL="457200" algn="l" defTabSz="457200" rtl="0" fontAlgn="base">
              <a:spcBef>
                <a:spcPct val="0"/>
              </a:spcBef>
              <a:spcAft>
                <a:spcPct val="0"/>
              </a:spcAft>
              <a:defRPr kern="1200">
                <a:solidFill>
                  <a:schemeClr val="tx1"/>
                </a:solidFill>
                <a:latin typeface="Arial" pitchFamily="34" charset="0"/>
                <a:ea typeface="ＭＳ Ｐゴシック" pitchFamily="34" charset="-128"/>
                <a:cs typeface="+mn-cs"/>
              </a:defRPr>
            </a:lvl2pPr>
            <a:lvl3pPr marL="914400" algn="l" defTabSz="457200" rtl="0" fontAlgn="base">
              <a:spcBef>
                <a:spcPct val="0"/>
              </a:spcBef>
              <a:spcAft>
                <a:spcPct val="0"/>
              </a:spcAft>
              <a:defRPr kern="1200">
                <a:solidFill>
                  <a:schemeClr val="tx1"/>
                </a:solidFill>
                <a:latin typeface="Arial" pitchFamily="34" charset="0"/>
                <a:ea typeface="ＭＳ Ｐゴシック" pitchFamily="34" charset="-128"/>
                <a:cs typeface="+mn-cs"/>
              </a:defRPr>
            </a:lvl3pPr>
            <a:lvl4pPr marL="1371600" algn="l" defTabSz="457200" rtl="0" fontAlgn="base">
              <a:spcBef>
                <a:spcPct val="0"/>
              </a:spcBef>
              <a:spcAft>
                <a:spcPct val="0"/>
              </a:spcAft>
              <a:defRPr kern="1200">
                <a:solidFill>
                  <a:schemeClr val="tx1"/>
                </a:solidFill>
                <a:latin typeface="Arial" pitchFamily="34" charset="0"/>
                <a:ea typeface="ＭＳ Ｐゴシック" pitchFamily="34" charset="-128"/>
                <a:cs typeface="+mn-cs"/>
              </a:defRPr>
            </a:lvl4pPr>
            <a:lvl5pPr marL="1828800" algn="l" defTabSz="457200" rtl="0" fontAlgn="base">
              <a:spcBef>
                <a:spcPct val="0"/>
              </a:spcBef>
              <a:spcAft>
                <a:spcPct val="0"/>
              </a:spcAft>
              <a:defRPr kern="1200">
                <a:solidFill>
                  <a:schemeClr val="tx1"/>
                </a:solidFill>
                <a:latin typeface="Arial" pitchFamily="34" charset="0"/>
                <a:ea typeface="ＭＳ Ｐゴシック" pitchFamily="34" charset="-128"/>
                <a:cs typeface="+mn-cs"/>
              </a:defRPr>
            </a:lvl5pPr>
            <a:lvl6pPr marL="2286000" algn="l" defTabSz="914400" rtl="0" eaLnBrk="1" latinLnBrk="0" hangingPunct="1">
              <a:defRPr kern="1200">
                <a:solidFill>
                  <a:schemeClr val="tx1"/>
                </a:solidFill>
                <a:latin typeface="Arial" pitchFamily="34" charset="0"/>
                <a:ea typeface="ＭＳ Ｐゴシック" pitchFamily="34" charset="-128"/>
                <a:cs typeface="+mn-cs"/>
              </a:defRPr>
            </a:lvl6pPr>
            <a:lvl7pPr marL="2743200" algn="l" defTabSz="914400" rtl="0" eaLnBrk="1" latinLnBrk="0" hangingPunct="1">
              <a:defRPr kern="1200">
                <a:solidFill>
                  <a:schemeClr val="tx1"/>
                </a:solidFill>
                <a:latin typeface="Arial" pitchFamily="34" charset="0"/>
                <a:ea typeface="ＭＳ Ｐゴシック" pitchFamily="34" charset="-128"/>
                <a:cs typeface="+mn-cs"/>
              </a:defRPr>
            </a:lvl7pPr>
            <a:lvl8pPr marL="3200400" algn="l" defTabSz="914400" rtl="0" eaLnBrk="1" latinLnBrk="0" hangingPunct="1">
              <a:defRPr kern="1200">
                <a:solidFill>
                  <a:schemeClr val="tx1"/>
                </a:solidFill>
                <a:latin typeface="Arial" pitchFamily="34" charset="0"/>
                <a:ea typeface="ＭＳ Ｐゴシック" pitchFamily="34" charset="-128"/>
                <a:cs typeface="+mn-cs"/>
              </a:defRPr>
            </a:lvl8pPr>
            <a:lvl9pPr marL="3657600" algn="l" defTabSz="914400" rtl="0" eaLnBrk="1" latinLnBrk="0" hangingPunct="1">
              <a:defRPr kern="1200">
                <a:solidFill>
                  <a:schemeClr val="tx1"/>
                </a:solidFill>
                <a:latin typeface="Arial" pitchFamily="34" charset="0"/>
                <a:ea typeface="ＭＳ Ｐゴシック" pitchFamily="34" charset="-128"/>
                <a:cs typeface="+mn-cs"/>
              </a:defRPr>
            </a:lvl9pPr>
          </a:lstStyle>
          <a:p>
            <a:pPr fontAlgn="auto">
              <a:spcBef>
                <a:spcPct val="50000"/>
              </a:spcBef>
              <a:spcAft>
                <a:spcPts val="0"/>
              </a:spcAft>
              <a:defRPr/>
            </a:pPr>
            <a:r>
              <a:rPr lang="en-US" sz="2400" u="none" dirty="0" smtClean="0">
                <a:solidFill>
                  <a:srgbClr val="3333CC"/>
                </a:solidFill>
                <a:latin typeface="+mn-lt"/>
                <a:ea typeface="+mn-ea"/>
              </a:rPr>
              <a:t>w</a:t>
            </a:r>
            <a:r>
              <a:rPr lang="en-US" u="none" dirty="0" smtClean="0">
                <a:solidFill>
                  <a:srgbClr val="3333CC"/>
                </a:solidFill>
                <a:latin typeface="+mn-lt"/>
                <a:ea typeface="+mn-ea"/>
              </a:rPr>
              <a:t>1</a:t>
            </a:r>
            <a:r>
              <a:rPr lang="en-US" sz="2400" u="none" dirty="0" smtClean="0">
                <a:solidFill>
                  <a:srgbClr val="3333CC"/>
                </a:solidFill>
                <a:latin typeface="+mn-lt"/>
                <a:ea typeface="+mn-ea"/>
              </a:rPr>
              <a:t>           </a:t>
            </a:r>
            <a:r>
              <a:rPr lang="en-US" sz="2400" u="none" dirty="0">
                <a:solidFill>
                  <a:srgbClr val="3333CC"/>
                </a:solidFill>
                <a:latin typeface="+mn-lt"/>
                <a:ea typeface="+mn-ea"/>
              </a:rPr>
              <a:t>w</a:t>
            </a:r>
            <a:r>
              <a:rPr lang="en-US" u="none" dirty="0">
                <a:solidFill>
                  <a:srgbClr val="3333CC"/>
                </a:solidFill>
                <a:latin typeface="+mn-lt"/>
                <a:ea typeface="+mn-ea"/>
              </a:rPr>
              <a:t>4</a:t>
            </a:r>
          </a:p>
        </p:txBody>
      </p:sp>
      <p:sp>
        <p:nvSpPr>
          <p:cNvPr id="51" name="Text Box 51"/>
          <p:cNvSpPr txBox="1">
            <a:spLocks noChangeArrowheads="1"/>
          </p:cNvSpPr>
          <p:nvPr/>
        </p:nvSpPr>
        <p:spPr bwMode="auto">
          <a:xfrm>
            <a:off x="2209799" y="4478338"/>
            <a:ext cx="1981200" cy="4619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defPPr>
              <a:defRPr lang="en-US"/>
            </a:defPPr>
            <a:lvl1pPr algn="l" defTabSz="457200" rtl="0" fontAlgn="base">
              <a:spcBef>
                <a:spcPct val="0"/>
              </a:spcBef>
              <a:spcAft>
                <a:spcPct val="0"/>
              </a:spcAft>
              <a:defRPr kern="1200">
                <a:solidFill>
                  <a:schemeClr val="tx1"/>
                </a:solidFill>
                <a:latin typeface="Arial" pitchFamily="34" charset="0"/>
                <a:ea typeface="ＭＳ Ｐゴシック" pitchFamily="34" charset="-128"/>
                <a:cs typeface="+mn-cs"/>
              </a:defRPr>
            </a:lvl1pPr>
            <a:lvl2pPr marL="457200" algn="l" defTabSz="457200" rtl="0" fontAlgn="base">
              <a:spcBef>
                <a:spcPct val="0"/>
              </a:spcBef>
              <a:spcAft>
                <a:spcPct val="0"/>
              </a:spcAft>
              <a:defRPr kern="1200">
                <a:solidFill>
                  <a:schemeClr val="tx1"/>
                </a:solidFill>
                <a:latin typeface="Arial" pitchFamily="34" charset="0"/>
                <a:ea typeface="ＭＳ Ｐゴシック" pitchFamily="34" charset="-128"/>
                <a:cs typeface="+mn-cs"/>
              </a:defRPr>
            </a:lvl2pPr>
            <a:lvl3pPr marL="914400" algn="l" defTabSz="457200" rtl="0" fontAlgn="base">
              <a:spcBef>
                <a:spcPct val="0"/>
              </a:spcBef>
              <a:spcAft>
                <a:spcPct val="0"/>
              </a:spcAft>
              <a:defRPr kern="1200">
                <a:solidFill>
                  <a:schemeClr val="tx1"/>
                </a:solidFill>
                <a:latin typeface="Arial" pitchFamily="34" charset="0"/>
                <a:ea typeface="ＭＳ Ｐゴシック" pitchFamily="34" charset="-128"/>
                <a:cs typeface="+mn-cs"/>
              </a:defRPr>
            </a:lvl3pPr>
            <a:lvl4pPr marL="1371600" algn="l" defTabSz="457200" rtl="0" fontAlgn="base">
              <a:spcBef>
                <a:spcPct val="0"/>
              </a:spcBef>
              <a:spcAft>
                <a:spcPct val="0"/>
              </a:spcAft>
              <a:defRPr kern="1200">
                <a:solidFill>
                  <a:schemeClr val="tx1"/>
                </a:solidFill>
                <a:latin typeface="Arial" pitchFamily="34" charset="0"/>
                <a:ea typeface="ＭＳ Ｐゴシック" pitchFamily="34" charset="-128"/>
                <a:cs typeface="+mn-cs"/>
              </a:defRPr>
            </a:lvl4pPr>
            <a:lvl5pPr marL="1828800" algn="l" defTabSz="457200" rtl="0" fontAlgn="base">
              <a:spcBef>
                <a:spcPct val="0"/>
              </a:spcBef>
              <a:spcAft>
                <a:spcPct val="0"/>
              </a:spcAft>
              <a:defRPr kern="1200">
                <a:solidFill>
                  <a:schemeClr val="tx1"/>
                </a:solidFill>
                <a:latin typeface="Arial" pitchFamily="34" charset="0"/>
                <a:ea typeface="ＭＳ Ｐゴシック" pitchFamily="34" charset="-128"/>
                <a:cs typeface="+mn-cs"/>
              </a:defRPr>
            </a:lvl5pPr>
            <a:lvl6pPr marL="2286000" algn="l" defTabSz="914400" rtl="0" eaLnBrk="1" latinLnBrk="0" hangingPunct="1">
              <a:defRPr kern="1200">
                <a:solidFill>
                  <a:schemeClr val="tx1"/>
                </a:solidFill>
                <a:latin typeface="Arial" pitchFamily="34" charset="0"/>
                <a:ea typeface="ＭＳ Ｐゴシック" pitchFamily="34" charset="-128"/>
                <a:cs typeface="+mn-cs"/>
              </a:defRPr>
            </a:lvl6pPr>
            <a:lvl7pPr marL="2743200" algn="l" defTabSz="914400" rtl="0" eaLnBrk="1" latinLnBrk="0" hangingPunct="1">
              <a:defRPr kern="1200">
                <a:solidFill>
                  <a:schemeClr val="tx1"/>
                </a:solidFill>
                <a:latin typeface="Arial" pitchFamily="34" charset="0"/>
                <a:ea typeface="ＭＳ Ｐゴシック" pitchFamily="34" charset="-128"/>
                <a:cs typeface="+mn-cs"/>
              </a:defRPr>
            </a:lvl7pPr>
            <a:lvl8pPr marL="3200400" algn="l" defTabSz="914400" rtl="0" eaLnBrk="1" latinLnBrk="0" hangingPunct="1">
              <a:defRPr kern="1200">
                <a:solidFill>
                  <a:schemeClr val="tx1"/>
                </a:solidFill>
                <a:latin typeface="Arial" pitchFamily="34" charset="0"/>
                <a:ea typeface="ＭＳ Ｐゴシック" pitchFamily="34" charset="-128"/>
                <a:cs typeface="+mn-cs"/>
              </a:defRPr>
            </a:lvl8pPr>
            <a:lvl9pPr marL="3657600" algn="l" defTabSz="914400" rtl="0" eaLnBrk="1" latinLnBrk="0" hangingPunct="1">
              <a:defRPr kern="1200">
                <a:solidFill>
                  <a:schemeClr val="tx1"/>
                </a:solidFill>
                <a:latin typeface="Arial" pitchFamily="34" charset="0"/>
                <a:ea typeface="ＭＳ Ｐゴシック" pitchFamily="34" charset="-128"/>
                <a:cs typeface="+mn-cs"/>
              </a:defRPr>
            </a:lvl9pPr>
          </a:lstStyle>
          <a:p>
            <a:pPr fontAlgn="auto">
              <a:spcBef>
                <a:spcPct val="50000"/>
              </a:spcBef>
              <a:spcAft>
                <a:spcPts val="0"/>
              </a:spcAft>
              <a:defRPr/>
            </a:pPr>
            <a:r>
              <a:rPr lang="en-US" sz="2400" u="none" dirty="0">
                <a:solidFill>
                  <a:srgbClr val="3333CC"/>
                </a:solidFill>
                <a:latin typeface="+mn-lt"/>
                <a:ea typeface="+mn-ea"/>
              </a:rPr>
              <a:t>w</a:t>
            </a:r>
            <a:r>
              <a:rPr lang="en-US" u="none" dirty="0">
                <a:solidFill>
                  <a:srgbClr val="3333CC"/>
                </a:solidFill>
                <a:latin typeface="+mn-lt"/>
                <a:ea typeface="+mn-ea"/>
              </a:rPr>
              <a:t>2 </a:t>
            </a:r>
            <a:r>
              <a:rPr lang="en-US" sz="2400" u="none" dirty="0">
                <a:solidFill>
                  <a:srgbClr val="3333CC"/>
                </a:solidFill>
                <a:latin typeface="+mn-lt"/>
                <a:ea typeface="+mn-ea"/>
              </a:rPr>
              <a:t>         w</a:t>
            </a:r>
            <a:r>
              <a:rPr lang="en-US" u="none" dirty="0">
                <a:solidFill>
                  <a:srgbClr val="3333CC"/>
                </a:solidFill>
                <a:latin typeface="+mn-lt"/>
                <a:ea typeface="+mn-ea"/>
              </a:rPr>
              <a:t>3</a:t>
            </a:r>
          </a:p>
        </p:txBody>
      </p:sp>
      <p:cxnSp>
        <p:nvCxnSpPr>
          <p:cNvPr id="52" name="Curved Connector 51"/>
          <p:cNvCxnSpPr>
            <a:cxnSpLocks noChangeShapeType="1"/>
          </p:cNvCxnSpPr>
          <p:nvPr/>
        </p:nvCxnSpPr>
        <p:spPr bwMode="auto">
          <a:xfrm rot="16200000" flipH="1">
            <a:off x="2423319" y="3610769"/>
            <a:ext cx="12700" cy="1081088"/>
          </a:xfrm>
          <a:prstGeom prst="curvedConnector3">
            <a:avLst>
              <a:gd name="adj1" fmla="val 3400000"/>
            </a:avLst>
          </a:prstGeom>
          <a:noFill/>
          <a:ln w="28575">
            <a:solidFill>
              <a:schemeClr val="tx1"/>
            </a:solidFill>
            <a:round/>
            <a:headEnd/>
            <a:tailEnd type="triangle" w="lg" len="lg"/>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spTree>
    <p:extLst>
      <p:ext uri="{BB962C8B-B14F-4D97-AF65-F5344CB8AC3E}">
        <p14:creationId xmlns:p14="http://schemas.microsoft.com/office/powerpoint/2010/main" val="44849592"/>
      </p:ext>
    </p:extLst>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Bi-directional RNN</a:t>
            </a:r>
            <a:endParaRPr lang="en-US" dirty="0"/>
          </a:p>
        </p:txBody>
      </p:sp>
      <p:sp>
        <p:nvSpPr>
          <p:cNvPr id="103" name="Content Placeholder 102"/>
          <p:cNvSpPr>
            <a:spLocks noGrp="1"/>
          </p:cNvSpPr>
          <p:nvPr>
            <p:ph idx="1"/>
          </p:nvPr>
        </p:nvSpPr>
        <p:spPr/>
        <p:txBody>
          <a:bodyPr/>
          <a:lstStyle/>
          <a:p>
            <a:r>
              <a:rPr lang="en-US" dirty="0" smtClean="0"/>
              <a:t>One of the issues with RNN: </a:t>
            </a:r>
          </a:p>
          <a:p>
            <a:pPr lvl="1"/>
            <a:r>
              <a:rPr lang="en-US" dirty="0" smtClean="0"/>
              <a:t>Hidden variables capture only one side context </a:t>
            </a:r>
          </a:p>
          <a:p>
            <a:r>
              <a:rPr lang="en-US" dirty="0" smtClean="0"/>
              <a:t>A bi-directional structure</a:t>
            </a:r>
          </a:p>
        </p:txBody>
      </p:sp>
      <p:sp>
        <p:nvSpPr>
          <p:cNvPr id="5" name="Slide Number Placeholder 4"/>
          <p:cNvSpPr>
            <a:spLocks noGrp="1"/>
          </p:cNvSpPr>
          <p:nvPr>
            <p:ph type="sldNum" sz="quarter" idx="4294967295"/>
          </p:nvPr>
        </p:nvSpPr>
        <p:spPr>
          <a:xfrm>
            <a:off x="7010400" y="6356350"/>
            <a:ext cx="2133600" cy="365125"/>
          </a:xfrm>
        </p:spPr>
        <p:txBody>
          <a:bodyPr/>
          <a:lstStyle/>
          <a:p>
            <a:fld id="{FA6F6034-1516-478C-9756-BC6A8296D6DE}" type="slidenum">
              <a:rPr lang="en-US" smtClean="0"/>
              <a:pPr/>
              <a:t>96</a:t>
            </a:fld>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95800" y="2689068"/>
            <a:ext cx="3259471" cy="2649433"/>
          </a:xfrm>
          <a:prstGeom prst="rect">
            <a:avLst/>
          </a:prstGeom>
        </p:spPr>
      </p:pic>
      <p:pic>
        <p:nvPicPr>
          <p:cNvPr id="19" name="Picture 1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76400" y="2736667"/>
            <a:ext cx="1917700" cy="2261903"/>
          </a:xfrm>
          <a:prstGeom prst="rect">
            <a:avLst/>
          </a:prstGeom>
        </p:spPr>
      </p:pic>
      <p:sp>
        <p:nvSpPr>
          <p:cNvPr id="21" name="TextBox 20"/>
          <p:cNvSpPr txBox="1"/>
          <p:nvPr/>
        </p:nvSpPr>
        <p:spPr>
          <a:xfrm>
            <a:off x="2133600" y="5488886"/>
            <a:ext cx="742511" cy="400110"/>
          </a:xfrm>
          <a:prstGeom prst="rect">
            <a:avLst/>
          </a:prstGeom>
          <a:noFill/>
        </p:spPr>
        <p:txBody>
          <a:bodyPr wrap="none" rtlCol="0">
            <a:spAutoFit/>
          </a:bodyPr>
          <a:lstStyle/>
          <a:p>
            <a:r>
              <a:rPr lang="en-US" sz="2000" dirty="0" smtClean="0"/>
              <a:t>RNN</a:t>
            </a:r>
            <a:endParaRPr lang="en-US" sz="2000" dirty="0"/>
          </a:p>
        </p:txBody>
      </p:sp>
      <p:sp>
        <p:nvSpPr>
          <p:cNvPr id="54" name="TextBox 53"/>
          <p:cNvSpPr txBox="1"/>
          <p:nvPr/>
        </p:nvSpPr>
        <p:spPr>
          <a:xfrm>
            <a:off x="4976823" y="5488886"/>
            <a:ext cx="2297424" cy="400110"/>
          </a:xfrm>
          <a:prstGeom prst="rect">
            <a:avLst/>
          </a:prstGeom>
          <a:noFill/>
        </p:spPr>
        <p:txBody>
          <a:bodyPr wrap="none" rtlCol="0">
            <a:spAutoFit/>
          </a:bodyPr>
          <a:lstStyle/>
          <a:p>
            <a:r>
              <a:rPr lang="en-US" sz="2000" smtClean="0"/>
              <a:t>Bi-directional RNN</a:t>
            </a:r>
            <a:endParaRPr lang="en-US" sz="2000" dirty="0"/>
          </a:p>
        </p:txBody>
      </p:sp>
    </p:spTree>
    <p:extLst>
      <p:ext uri="{BB962C8B-B14F-4D97-AF65-F5344CB8AC3E}">
        <p14:creationId xmlns:p14="http://schemas.microsoft.com/office/powerpoint/2010/main" val="490241901"/>
      </p:ext>
    </p:extLst>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Stack of bi-directional networks </a:t>
            </a:r>
            <a:endParaRPr lang="en-US" dirty="0"/>
          </a:p>
        </p:txBody>
      </p:sp>
      <p:sp>
        <p:nvSpPr>
          <p:cNvPr id="3" name="Content Placeholder 2"/>
          <p:cNvSpPr>
            <a:spLocks noGrp="1"/>
          </p:cNvSpPr>
          <p:nvPr>
            <p:ph idx="1"/>
          </p:nvPr>
        </p:nvSpPr>
        <p:spPr/>
        <p:txBody>
          <a:bodyPr/>
          <a:lstStyle/>
          <a:p>
            <a:r>
              <a:rPr lang="en-US" dirty="0" smtClean="0"/>
              <a:t>Use the same idea and make your model further complicated: </a:t>
            </a:r>
            <a:endParaRPr lang="en-US" dirty="0"/>
          </a:p>
        </p:txBody>
      </p:sp>
      <p:sp>
        <p:nvSpPr>
          <p:cNvPr id="5" name="Slide Number Placeholder 4"/>
          <p:cNvSpPr>
            <a:spLocks noGrp="1"/>
          </p:cNvSpPr>
          <p:nvPr>
            <p:ph type="sldNum" sz="quarter" idx="4294967295"/>
          </p:nvPr>
        </p:nvSpPr>
        <p:spPr>
          <a:xfrm>
            <a:off x="7010400" y="6356350"/>
            <a:ext cx="2133600" cy="365125"/>
          </a:xfrm>
        </p:spPr>
        <p:txBody>
          <a:bodyPr/>
          <a:lstStyle/>
          <a:p>
            <a:fld id="{FA6F6034-1516-478C-9756-BC6A8296D6DE}" type="slidenum">
              <a:rPr lang="en-US" smtClean="0"/>
              <a:pPr/>
              <a:t>97</a:t>
            </a:fld>
            <a:endParaRPr lang="en-US" dirty="0"/>
          </a:p>
        </p:txBody>
      </p:sp>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90887" y="2430232"/>
            <a:ext cx="3262313" cy="313236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671006420"/>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Training RNNs</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pPr>
                  <a:lnSpc>
                    <a:spcPct val="150000"/>
                  </a:lnSpc>
                </a:pPr>
                <a:r>
                  <a:rPr lang="en-US" sz="1800" dirty="0" smtClean="0"/>
                  <a:t>How </a:t>
                </a:r>
                <a:r>
                  <a:rPr lang="en-US" sz="1800" dirty="0"/>
                  <a:t>to train such model? </a:t>
                </a:r>
              </a:p>
              <a:p>
                <a:pPr lvl="1">
                  <a:lnSpc>
                    <a:spcPct val="150000"/>
                  </a:lnSpc>
                </a:pPr>
                <a:r>
                  <a:rPr lang="en-US" sz="1400" dirty="0"/>
                  <a:t>Generalize the same ideas from </a:t>
                </a:r>
                <a:r>
                  <a:rPr lang="en-US" sz="1400" dirty="0" smtClean="0"/>
                  <a:t>back-propagation </a:t>
                </a:r>
                <a:endParaRPr lang="en-US" sz="2000" dirty="0" smtClean="0"/>
              </a:p>
              <a:p>
                <a:r>
                  <a:rPr lang="en-US" sz="2000" dirty="0" smtClean="0"/>
                  <a:t>Total output error: </a:t>
                </a:r>
                <a14:m>
                  <m:oMath xmlns:m="http://schemas.openxmlformats.org/officeDocument/2006/math">
                    <m:r>
                      <a:rPr lang="en-US" sz="2000" b="0" i="1" smtClean="0">
                        <a:latin typeface="Cambria Math"/>
                      </a:rPr>
                      <m:t>𝐸</m:t>
                    </m:r>
                    <m:d>
                      <m:dPr>
                        <m:ctrlPr>
                          <a:rPr lang="en-US" sz="2000" b="0" i="1" smtClean="0">
                            <a:latin typeface="Cambria Math" charset="0"/>
                          </a:rPr>
                        </m:ctrlPr>
                      </m:dPr>
                      <m:e>
                        <m:acc>
                          <m:accPr>
                            <m:chr m:val="⃗"/>
                            <m:ctrlPr>
                              <a:rPr lang="en-US" sz="2000" i="1">
                                <a:latin typeface="Cambria Math" charset="0"/>
                              </a:rPr>
                            </m:ctrlPr>
                          </m:accPr>
                          <m:e>
                            <m:r>
                              <a:rPr lang="en-US" sz="2000" b="0" i="1" smtClean="0">
                                <a:latin typeface="Cambria Math"/>
                              </a:rPr>
                              <m:t>𝑦</m:t>
                            </m:r>
                          </m:e>
                        </m:acc>
                        <m:r>
                          <a:rPr lang="en-US" sz="2000" b="0" i="1" smtClean="0">
                            <a:latin typeface="Cambria Math"/>
                          </a:rPr>
                          <m:t>, </m:t>
                        </m:r>
                        <m:acc>
                          <m:accPr>
                            <m:chr m:val="⃗"/>
                            <m:ctrlPr>
                              <a:rPr lang="en-US" sz="2000" b="0" i="1" smtClean="0">
                                <a:latin typeface="Cambria Math" charset="0"/>
                              </a:rPr>
                            </m:ctrlPr>
                          </m:accPr>
                          <m:e>
                            <m:r>
                              <a:rPr lang="en-US" sz="2000" i="1">
                                <a:latin typeface="Cambria Math"/>
                              </a:rPr>
                              <m:t>𝑡</m:t>
                            </m:r>
                          </m:e>
                        </m:acc>
                      </m:e>
                    </m:d>
                    <m:r>
                      <a:rPr lang="en-US" sz="2000" b="0" i="1" smtClean="0">
                        <a:latin typeface="Cambria Math"/>
                      </a:rPr>
                      <m:t>=</m:t>
                    </m:r>
                    <m:nary>
                      <m:naryPr>
                        <m:chr m:val="∑"/>
                        <m:limLoc m:val="subSup"/>
                        <m:ctrlPr>
                          <a:rPr lang="en-US" sz="2000" b="0" i="1" smtClean="0">
                            <a:latin typeface="Cambria Math" charset="0"/>
                          </a:rPr>
                        </m:ctrlPr>
                      </m:naryPr>
                      <m:sub>
                        <m:r>
                          <m:rPr>
                            <m:brk m:alnAt="25"/>
                          </m:rPr>
                          <a:rPr lang="en-US" sz="2000" b="0" i="1" smtClean="0">
                            <a:latin typeface="Cambria Math"/>
                          </a:rPr>
                          <m:t>𝑡</m:t>
                        </m:r>
                        <m:r>
                          <a:rPr lang="en-US" sz="2000" b="0" i="1" smtClean="0">
                            <a:latin typeface="Cambria Math"/>
                          </a:rPr>
                          <m:t>=1</m:t>
                        </m:r>
                      </m:sub>
                      <m:sup>
                        <m:r>
                          <a:rPr lang="en-US" sz="2000" b="0" i="1" smtClean="0">
                            <a:latin typeface="Cambria Math"/>
                          </a:rPr>
                          <m:t>𝑇</m:t>
                        </m:r>
                      </m:sup>
                      <m:e>
                        <m:sSub>
                          <m:sSubPr>
                            <m:ctrlPr>
                              <a:rPr lang="en-US" sz="2000" b="0" i="1" smtClean="0">
                                <a:latin typeface="Cambria Math" charset="0"/>
                              </a:rPr>
                            </m:ctrlPr>
                          </m:sSubPr>
                          <m:e>
                            <m:r>
                              <a:rPr lang="en-US" sz="2000" i="1">
                                <a:latin typeface="Cambria Math"/>
                              </a:rPr>
                              <m:t>𝐸</m:t>
                            </m:r>
                          </m:e>
                          <m:sub>
                            <m:r>
                              <a:rPr lang="en-US" sz="2000" b="0" i="1" smtClean="0">
                                <a:latin typeface="Cambria Math"/>
                              </a:rPr>
                              <m:t>𝑡</m:t>
                            </m:r>
                          </m:sub>
                        </m:sSub>
                        <m:d>
                          <m:dPr>
                            <m:ctrlPr>
                              <a:rPr lang="en-US" sz="2000" i="1">
                                <a:latin typeface="Cambria Math" charset="0"/>
                              </a:rPr>
                            </m:ctrlPr>
                          </m:dPr>
                          <m:e>
                            <m:sSub>
                              <m:sSubPr>
                                <m:ctrlPr>
                                  <a:rPr lang="en-US" sz="2000" b="0" i="1" smtClean="0">
                                    <a:latin typeface="Cambria Math" charset="0"/>
                                  </a:rPr>
                                </m:ctrlPr>
                              </m:sSubPr>
                              <m:e>
                                <m:r>
                                  <a:rPr lang="en-US" sz="2000" b="0" i="1" smtClean="0">
                                    <a:latin typeface="Cambria Math"/>
                                  </a:rPr>
                                  <m:t>𝑦</m:t>
                                </m:r>
                              </m:e>
                              <m:sub>
                                <m:r>
                                  <a:rPr lang="en-US" sz="2000" b="0" i="1" smtClean="0">
                                    <a:latin typeface="Cambria Math"/>
                                  </a:rPr>
                                  <m:t>𝑡</m:t>
                                </m:r>
                              </m:sub>
                            </m:sSub>
                            <m:sSub>
                              <m:sSubPr>
                                <m:ctrlPr>
                                  <a:rPr lang="en-US" sz="2000" i="1">
                                    <a:latin typeface="Cambria Math" charset="0"/>
                                  </a:rPr>
                                </m:ctrlPr>
                              </m:sSubPr>
                              <m:e>
                                <m:r>
                                  <a:rPr lang="en-US" sz="2000" b="0" i="1" smtClean="0">
                                    <a:latin typeface="Cambria Math"/>
                                  </a:rPr>
                                  <m:t>, </m:t>
                                </m:r>
                                <m:r>
                                  <a:rPr lang="en-US" sz="2000" i="1">
                                    <a:latin typeface="Cambria Math"/>
                                  </a:rPr>
                                  <m:t>𝑡</m:t>
                                </m:r>
                              </m:e>
                              <m:sub>
                                <m:r>
                                  <a:rPr lang="en-US" sz="2000" i="1">
                                    <a:latin typeface="Cambria Math"/>
                                  </a:rPr>
                                  <m:t>𝑡</m:t>
                                </m:r>
                              </m:sub>
                            </m:sSub>
                          </m:e>
                        </m:d>
                      </m:e>
                    </m:nary>
                  </m:oMath>
                </a14:m>
                <a:endParaRPr lang="en-US" sz="2000" dirty="0" smtClean="0"/>
              </a:p>
              <a:p>
                <a:pPr marL="0" indent="0" algn="ctr">
                  <a:buNone/>
                </a:pPr>
                <a:endParaRPr lang="en-US" sz="2000" dirty="0" smtClean="0"/>
              </a:p>
              <a:p>
                <a:pPr marL="0" indent="0">
                  <a:buNone/>
                </a:pPr>
                <a:endParaRPr lang="en-US" sz="2000" dirty="0" smtClean="0"/>
              </a:p>
              <a:p>
                <a:pPr marL="0" indent="0">
                  <a:buNone/>
                </a:pPr>
                <a:endParaRPr lang="en-US" sz="2000" dirty="0" smtClean="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1447800" y="1189037"/>
                <a:ext cx="7162800" cy="4525963"/>
              </a:xfrm>
              <a:blipFill rotWithShape="1">
                <a:blip r:embed="rId2"/>
                <a:stretch>
                  <a:fillRect/>
                </a:stretch>
              </a:blipFill>
            </p:spPr>
            <p:txBody>
              <a:bodyPr/>
              <a:lstStyle/>
              <a:p>
                <a:r>
                  <a:rPr lang="en-US">
                    <a:noFill/>
                  </a:rPr>
                  <a:t> </a:t>
                </a:r>
              </a:p>
            </p:txBody>
          </p:sp>
        </mc:Fallback>
      </mc:AlternateContent>
      <p:sp>
        <p:nvSpPr>
          <p:cNvPr id="5" name="Slide Number Placeholder 4"/>
          <p:cNvSpPr>
            <a:spLocks noGrp="1"/>
          </p:cNvSpPr>
          <p:nvPr>
            <p:ph type="sldNum" sz="quarter" idx="4294967295"/>
          </p:nvPr>
        </p:nvSpPr>
        <p:spPr>
          <a:xfrm>
            <a:off x="7010400" y="6356350"/>
            <a:ext cx="2133600" cy="365125"/>
          </a:xfrm>
        </p:spPr>
        <p:txBody>
          <a:bodyPr/>
          <a:lstStyle/>
          <a:p>
            <a:fld id="{FA6F6034-1516-478C-9756-BC6A8296D6DE}" type="slidenum">
              <a:rPr lang="en-US" smtClean="0"/>
              <a:pPr/>
              <a:t>98</a:t>
            </a:fld>
            <a:endParaRPr lang="en-US" dirty="0"/>
          </a:p>
        </p:txBody>
      </p:sp>
      <p:sp>
        <p:nvSpPr>
          <p:cNvPr id="6" name="Rectangle 5"/>
          <p:cNvSpPr/>
          <p:nvPr/>
        </p:nvSpPr>
        <p:spPr>
          <a:xfrm>
            <a:off x="2811797" y="4286250"/>
            <a:ext cx="1021080" cy="209550"/>
          </a:xfrm>
          <a:prstGeom prst="rect">
            <a:avLst/>
          </a:prstGeom>
          <a:solidFill>
            <a:srgbClr val="92D050"/>
          </a:solidFill>
          <a:ln>
            <a:solidFill>
              <a:schemeClr val="accent3"/>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sz="1400" b="1" u="none" dirty="0" smtClean="0">
                <a:solidFill>
                  <a:schemeClr val="bg2"/>
                </a:solidFill>
              </a:rPr>
              <a:t>O </a:t>
            </a:r>
            <a:r>
              <a:rPr lang="en-US" sz="1400" b="1" u="none" dirty="0" err="1">
                <a:solidFill>
                  <a:schemeClr val="bg2"/>
                </a:solidFill>
              </a:rPr>
              <a:t>O</a:t>
            </a:r>
            <a:r>
              <a:rPr lang="en-US" sz="1400" b="1" u="none" dirty="0">
                <a:solidFill>
                  <a:schemeClr val="bg2"/>
                </a:solidFill>
              </a:rPr>
              <a:t> </a:t>
            </a:r>
            <a:r>
              <a:rPr lang="en-US" sz="1400" b="1" u="none" dirty="0" err="1">
                <a:solidFill>
                  <a:schemeClr val="bg2"/>
                </a:solidFill>
              </a:rPr>
              <a:t>O</a:t>
            </a:r>
            <a:r>
              <a:rPr lang="en-US" sz="1400" b="1" u="none" dirty="0">
                <a:solidFill>
                  <a:schemeClr val="bg2"/>
                </a:solidFill>
              </a:rPr>
              <a:t> </a:t>
            </a:r>
            <a:r>
              <a:rPr lang="en-US" sz="1400" b="1" u="none" dirty="0" err="1">
                <a:solidFill>
                  <a:schemeClr val="bg2"/>
                </a:solidFill>
              </a:rPr>
              <a:t>O</a:t>
            </a:r>
            <a:r>
              <a:rPr lang="en-US" sz="1400" b="1" u="none" dirty="0">
                <a:solidFill>
                  <a:schemeClr val="bg2"/>
                </a:solidFill>
              </a:rPr>
              <a:t> </a:t>
            </a:r>
            <a:r>
              <a:rPr lang="en-US" sz="1400" b="1" u="none" dirty="0" err="1">
                <a:solidFill>
                  <a:schemeClr val="bg2"/>
                </a:solidFill>
              </a:rPr>
              <a:t>O</a:t>
            </a:r>
            <a:r>
              <a:rPr lang="en-US" sz="1400" b="1" u="none" dirty="0">
                <a:solidFill>
                  <a:schemeClr val="bg2"/>
                </a:solidFill>
              </a:rPr>
              <a:t> </a:t>
            </a:r>
          </a:p>
        </p:txBody>
      </p:sp>
      <p:sp>
        <p:nvSpPr>
          <p:cNvPr id="7" name="Rectangle 6"/>
          <p:cNvSpPr/>
          <p:nvPr/>
        </p:nvSpPr>
        <p:spPr>
          <a:xfrm>
            <a:off x="4083344" y="4291053"/>
            <a:ext cx="1021080" cy="209550"/>
          </a:xfrm>
          <a:prstGeom prst="rect">
            <a:avLst/>
          </a:prstGeom>
          <a:solidFill>
            <a:srgbClr val="92D050"/>
          </a:solidFill>
          <a:ln>
            <a:solidFill>
              <a:schemeClr val="accent3"/>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sz="1400" b="1" u="none" dirty="0" smtClean="0">
                <a:solidFill>
                  <a:schemeClr val="bg2"/>
                </a:solidFill>
              </a:rPr>
              <a:t>O </a:t>
            </a:r>
            <a:r>
              <a:rPr lang="en-US" sz="1400" b="1" u="none" dirty="0" err="1">
                <a:solidFill>
                  <a:schemeClr val="bg2"/>
                </a:solidFill>
              </a:rPr>
              <a:t>O</a:t>
            </a:r>
            <a:r>
              <a:rPr lang="en-US" sz="1400" b="1" u="none" dirty="0">
                <a:solidFill>
                  <a:schemeClr val="bg2"/>
                </a:solidFill>
              </a:rPr>
              <a:t> </a:t>
            </a:r>
            <a:r>
              <a:rPr lang="en-US" sz="1400" b="1" u="none" dirty="0" err="1">
                <a:solidFill>
                  <a:schemeClr val="bg2"/>
                </a:solidFill>
              </a:rPr>
              <a:t>O</a:t>
            </a:r>
            <a:r>
              <a:rPr lang="en-US" sz="1400" b="1" u="none" dirty="0">
                <a:solidFill>
                  <a:schemeClr val="bg2"/>
                </a:solidFill>
              </a:rPr>
              <a:t> </a:t>
            </a:r>
            <a:r>
              <a:rPr lang="en-US" sz="1400" b="1" u="none" dirty="0" err="1">
                <a:solidFill>
                  <a:schemeClr val="bg2"/>
                </a:solidFill>
              </a:rPr>
              <a:t>O</a:t>
            </a:r>
            <a:r>
              <a:rPr lang="en-US" sz="1400" b="1" u="none" dirty="0">
                <a:solidFill>
                  <a:schemeClr val="bg2"/>
                </a:solidFill>
              </a:rPr>
              <a:t> </a:t>
            </a:r>
            <a:r>
              <a:rPr lang="en-US" sz="1400" b="1" u="none" dirty="0" err="1">
                <a:solidFill>
                  <a:schemeClr val="bg2"/>
                </a:solidFill>
              </a:rPr>
              <a:t>O</a:t>
            </a:r>
            <a:r>
              <a:rPr lang="en-US" sz="1400" b="1" u="none" dirty="0">
                <a:solidFill>
                  <a:schemeClr val="bg2"/>
                </a:solidFill>
              </a:rPr>
              <a:t> </a:t>
            </a:r>
          </a:p>
        </p:txBody>
      </p:sp>
      <p:sp>
        <p:nvSpPr>
          <p:cNvPr id="8" name="Rectangle 7"/>
          <p:cNvSpPr/>
          <p:nvPr/>
        </p:nvSpPr>
        <p:spPr>
          <a:xfrm>
            <a:off x="5356877" y="4286250"/>
            <a:ext cx="1021080" cy="209550"/>
          </a:xfrm>
          <a:prstGeom prst="rect">
            <a:avLst/>
          </a:prstGeom>
          <a:solidFill>
            <a:srgbClr val="92D050"/>
          </a:solidFill>
          <a:ln>
            <a:solidFill>
              <a:schemeClr val="accent3"/>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sz="1400" b="1" u="none" dirty="0" smtClean="0">
                <a:solidFill>
                  <a:schemeClr val="bg2"/>
                </a:solidFill>
              </a:rPr>
              <a:t>O </a:t>
            </a:r>
            <a:r>
              <a:rPr lang="en-US" sz="1400" b="1" u="none" dirty="0" err="1">
                <a:solidFill>
                  <a:schemeClr val="bg2"/>
                </a:solidFill>
              </a:rPr>
              <a:t>O</a:t>
            </a:r>
            <a:r>
              <a:rPr lang="en-US" sz="1400" b="1" u="none" dirty="0">
                <a:solidFill>
                  <a:schemeClr val="bg2"/>
                </a:solidFill>
              </a:rPr>
              <a:t> </a:t>
            </a:r>
            <a:r>
              <a:rPr lang="en-US" sz="1400" b="1" u="none" dirty="0" err="1">
                <a:solidFill>
                  <a:schemeClr val="bg2"/>
                </a:solidFill>
              </a:rPr>
              <a:t>O</a:t>
            </a:r>
            <a:r>
              <a:rPr lang="en-US" sz="1400" b="1" u="none" dirty="0">
                <a:solidFill>
                  <a:schemeClr val="bg2"/>
                </a:solidFill>
              </a:rPr>
              <a:t> </a:t>
            </a:r>
            <a:r>
              <a:rPr lang="en-US" sz="1400" b="1" u="none" dirty="0" err="1">
                <a:solidFill>
                  <a:schemeClr val="bg2"/>
                </a:solidFill>
              </a:rPr>
              <a:t>O</a:t>
            </a:r>
            <a:r>
              <a:rPr lang="en-US" sz="1400" b="1" u="none" dirty="0">
                <a:solidFill>
                  <a:schemeClr val="bg2"/>
                </a:solidFill>
              </a:rPr>
              <a:t> </a:t>
            </a:r>
            <a:r>
              <a:rPr lang="en-US" sz="1400" b="1" u="none" dirty="0" err="1">
                <a:solidFill>
                  <a:schemeClr val="bg2"/>
                </a:solidFill>
              </a:rPr>
              <a:t>O</a:t>
            </a:r>
            <a:r>
              <a:rPr lang="en-US" sz="1400" b="1" u="none" dirty="0">
                <a:solidFill>
                  <a:schemeClr val="bg2"/>
                </a:solidFill>
              </a:rPr>
              <a:t> </a:t>
            </a:r>
          </a:p>
        </p:txBody>
      </p:sp>
      <mc:AlternateContent xmlns:mc="http://schemas.openxmlformats.org/markup-compatibility/2006" xmlns:a14="http://schemas.microsoft.com/office/drawing/2010/main">
        <mc:Choice Requires="a14">
          <p:sp>
            <p:nvSpPr>
              <p:cNvPr id="9" name="TextBox 8"/>
              <p:cNvSpPr txBox="1"/>
              <p:nvPr/>
            </p:nvSpPr>
            <p:spPr>
              <a:xfrm>
                <a:off x="2362200" y="3885858"/>
                <a:ext cx="4555122" cy="307777"/>
              </a:xfrm>
              <a:prstGeom prst="rect">
                <a:avLst/>
              </a:prstGeom>
              <a:noFill/>
            </p:spPr>
            <p:txBody>
              <a:bodyPr wrap="square" rtlCol="0">
                <a:spAutoFit/>
              </a:bodyPr>
              <a:lstStyle/>
              <a:p>
                <a:pPr algn="ctr"/>
                <a14:m>
                  <m:oMath xmlns:m="http://schemas.openxmlformats.org/officeDocument/2006/math">
                    <m:sSub>
                      <m:sSubPr>
                        <m:ctrlPr>
                          <a:rPr lang="en-US" sz="1400" b="0" i="1" u="none" smtClean="0">
                            <a:latin typeface="Cambria Math" charset="0"/>
                          </a:rPr>
                        </m:ctrlPr>
                      </m:sSubPr>
                      <m:e>
                        <m:r>
                          <a:rPr lang="en-US" sz="1400" b="0" i="1" u="none" smtClean="0">
                            <a:latin typeface="Cambria Math"/>
                          </a:rPr>
                          <m:t>𝑥</m:t>
                        </m:r>
                      </m:e>
                      <m:sub>
                        <m:r>
                          <a:rPr lang="en-US" sz="1400" b="0" i="1" u="none" smtClean="0">
                            <a:latin typeface="Cambria Math"/>
                          </a:rPr>
                          <m:t>𝑡</m:t>
                        </m:r>
                        <m:r>
                          <a:rPr lang="en-US" sz="1400" b="0" i="1" u="none" smtClean="0">
                            <a:latin typeface="Cambria Math"/>
                          </a:rPr>
                          <m:t>−1</m:t>
                        </m:r>
                      </m:sub>
                    </m:sSub>
                  </m:oMath>
                </a14:m>
                <a:r>
                  <a:rPr lang="en-US" sz="1400" u="none" dirty="0" smtClean="0"/>
                  <a:t>	       </a:t>
                </a:r>
                <a14:m>
                  <m:oMath xmlns:m="http://schemas.openxmlformats.org/officeDocument/2006/math">
                    <m:sSub>
                      <m:sSubPr>
                        <m:ctrlPr>
                          <a:rPr lang="en-US" sz="1400" i="1" u="none">
                            <a:latin typeface="Cambria Math" charset="0"/>
                          </a:rPr>
                        </m:ctrlPr>
                      </m:sSubPr>
                      <m:e>
                        <m:r>
                          <a:rPr lang="en-US" sz="1400" i="1" u="none">
                            <a:latin typeface="Cambria Math"/>
                          </a:rPr>
                          <m:t>𝑥</m:t>
                        </m:r>
                      </m:e>
                      <m:sub>
                        <m:r>
                          <a:rPr lang="en-US" sz="1400" i="1" u="none">
                            <a:latin typeface="Cambria Math"/>
                          </a:rPr>
                          <m:t>𝑡</m:t>
                        </m:r>
                      </m:sub>
                    </m:sSub>
                  </m:oMath>
                </a14:m>
                <a:r>
                  <a:rPr lang="en-US" sz="1400" u="none" dirty="0" smtClean="0"/>
                  <a:t>	            </a:t>
                </a:r>
                <a14:m>
                  <m:oMath xmlns:m="http://schemas.openxmlformats.org/officeDocument/2006/math">
                    <m:sSub>
                      <m:sSubPr>
                        <m:ctrlPr>
                          <a:rPr lang="en-US" sz="1400" i="1" u="none">
                            <a:latin typeface="Cambria Math" charset="0"/>
                          </a:rPr>
                        </m:ctrlPr>
                      </m:sSubPr>
                      <m:e>
                        <m:r>
                          <a:rPr lang="en-US" sz="1400" i="1" u="none">
                            <a:latin typeface="Cambria Math"/>
                          </a:rPr>
                          <m:t>𝑥</m:t>
                        </m:r>
                      </m:e>
                      <m:sub>
                        <m:r>
                          <a:rPr lang="en-US" sz="1400" i="1" u="none">
                            <a:latin typeface="Cambria Math"/>
                          </a:rPr>
                          <m:t>𝑡</m:t>
                        </m:r>
                        <m:r>
                          <a:rPr lang="en-US" sz="1400" b="0" i="1" u="none" smtClean="0">
                            <a:latin typeface="Cambria Math"/>
                          </a:rPr>
                          <m:t>+</m:t>
                        </m:r>
                        <m:r>
                          <a:rPr lang="en-US" sz="1400" i="1" u="none">
                            <a:latin typeface="Cambria Math"/>
                          </a:rPr>
                          <m:t>1</m:t>
                        </m:r>
                      </m:sub>
                    </m:sSub>
                  </m:oMath>
                </a14:m>
                <a:r>
                  <a:rPr lang="en-US" sz="1400" u="none" dirty="0" smtClean="0"/>
                  <a:t> </a:t>
                </a:r>
                <a:endParaRPr lang="en-US" sz="1400" u="none" dirty="0"/>
              </a:p>
            </p:txBody>
          </p:sp>
        </mc:Choice>
        <mc:Fallback xmlns="">
          <p:sp>
            <p:nvSpPr>
              <p:cNvPr id="9" name="TextBox 8"/>
              <p:cNvSpPr txBox="1">
                <a:spLocks noRot="1" noChangeAspect="1" noMove="1" noResize="1" noEditPoints="1" noAdjustHandles="1" noChangeArrowheads="1" noChangeShapeType="1" noTextEdit="1"/>
              </p:cNvSpPr>
              <p:nvPr/>
            </p:nvSpPr>
            <p:spPr>
              <a:xfrm>
                <a:off x="2362200" y="3885858"/>
                <a:ext cx="4555122" cy="307777"/>
              </a:xfrm>
              <a:prstGeom prst="rect">
                <a:avLst/>
              </a:prstGeom>
              <a:blipFill>
                <a:blip r:embed="rId3"/>
                <a:stretch>
                  <a:fillRect/>
                </a:stretch>
              </a:blipFill>
            </p:spPr>
            <p:txBody>
              <a:bodyPr/>
              <a:lstStyle/>
              <a:p>
                <a:r>
                  <a:rPr lang="en-US">
                    <a:noFill/>
                  </a:rPr>
                  <a:t> </a:t>
                </a:r>
              </a:p>
            </p:txBody>
          </p:sp>
        </mc:Fallback>
      </mc:AlternateContent>
      <p:sp>
        <p:nvSpPr>
          <p:cNvPr id="10" name="Rectangle 9"/>
          <p:cNvSpPr/>
          <p:nvPr/>
        </p:nvSpPr>
        <p:spPr>
          <a:xfrm rot="5400000">
            <a:off x="3369961" y="5099685"/>
            <a:ext cx="1021080" cy="209550"/>
          </a:xfrm>
          <a:prstGeom prst="rect">
            <a:avLst/>
          </a:prstGeom>
          <a:solidFill>
            <a:srgbClr val="FFC000"/>
          </a:solidFill>
          <a:ln>
            <a:solidFill>
              <a:schemeClr val="accent3"/>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sz="1400" b="1" u="none" dirty="0" smtClean="0">
                <a:solidFill>
                  <a:schemeClr val="bg2"/>
                </a:solidFill>
              </a:rPr>
              <a:t>O </a:t>
            </a:r>
            <a:r>
              <a:rPr lang="en-US" sz="1400" b="1" u="none" dirty="0" err="1">
                <a:solidFill>
                  <a:schemeClr val="bg2"/>
                </a:solidFill>
              </a:rPr>
              <a:t>O</a:t>
            </a:r>
            <a:r>
              <a:rPr lang="en-US" sz="1400" b="1" u="none" dirty="0">
                <a:solidFill>
                  <a:schemeClr val="bg2"/>
                </a:solidFill>
              </a:rPr>
              <a:t> </a:t>
            </a:r>
            <a:r>
              <a:rPr lang="en-US" sz="1400" b="1" u="none" dirty="0" err="1">
                <a:solidFill>
                  <a:schemeClr val="bg2"/>
                </a:solidFill>
              </a:rPr>
              <a:t>O</a:t>
            </a:r>
            <a:r>
              <a:rPr lang="en-US" sz="1400" b="1" u="none" dirty="0">
                <a:solidFill>
                  <a:schemeClr val="bg2"/>
                </a:solidFill>
              </a:rPr>
              <a:t> </a:t>
            </a:r>
            <a:r>
              <a:rPr lang="en-US" sz="1400" b="1" u="none" dirty="0" err="1">
                <a:solidFill>
                  <a:schemeClr val="bg2"/>
                </a:solidFill>
              </a:rPr>
              <a:t>O</a:t>
            </a:r>
            <a:r>
              <a:rPr lang="en-US" sz="1400" b="1" u="none" dirty="0">
                <a:solidFill>
                  <a:schemeClr val="bg2"/>
                </a:solidFill>
              </a:rPr>
              <a:t> </a:t>
            </a:r>
            <a:r>
              <a:rPr lang="en-US" sz="1400" b="1" u="none" dirty="0" err="1">
                <a:solidFill>
                  <a:schemeClr val="bg2"/>
                </a:solidFill>
              </a:rPr>
              <a:t>O</a:t>
            </a:r>
            <a:r>
              <a:rPr lang="en-US" sz="1400" b="1" u="none" dirty="0">
                <a:solidFill>
                  <a:schemeClr val="bg2"/>
                </a:solidFill>
              </a:rPr>
              <a:t> </a:t>
            </a:r>
          </a:p>
        </p:txBody>
      </p:sp>
      <p:sp>
        <p:nvSpPr>
          <p:cNvPr id="11" name="Rectangle 10"/>
          <p:cNvSpPr/>
          <p:nvPr/>
        </p:nvSpPr>
        <p:spPr>
          <a:xfrm rot="5400000">
            <a:off x="4646312" y="5099685"/>
            <a:ext cx="1021080" cy="209550"/>
          </a:xfrm>
          <a:prstGeom prst="rect">
            <a:avLst/>
          </a:prstGeom>
          <a:solidFill>
            <a:srgbClr val="FFC000"/>
          </a:solidFill>
          <a:ln>
            <a:solidFill>
              <a:schemeClr val="accent3"/>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sz="1400" b="1" u="none" dirty="0" smtClean="0">
                <a:solidFill>
                  <a:schemeClr val="bg2"/>
                </a:solidFill>
              </a:rPr>
              <a:t>O </a:t>
            </a:r>
            <a:r>
              <a:rPr lang="en-US" sz="1400" b="1" u="none" dirty="0" err="1">
                <a:solidFill>
                  <a:schemeClr val="bg2"/>
                </a:solidFill>
              </a:rPr>
              <a:t>O</a:t>
            </a:r>
            <a:r>
              <a:rPr lang="en-US" sz="1400" b="1" u="none" dirty="0">
                <a:solidFill>
                  <a:schemeClr val="bg2"/>
                </a:solidFill>
              </a:rPr>
              <a:t> </a:t>
            </a:r>
            <a:r>
              <a:rPr lang="en-US" sz="1400" b="1" u="none" dirty="0" err="1">
                <a:solidFill>
                  <a:schemeClr val="bg2"/>
                </a:solidFill>
              </a:rPr>
              <a:t>O</a:t>
            </a:r>
            <a:r>
              <a:rPr lang="en-US" sz="1400" b="1" u="none" dirty="0">
                <a:solidFill>
                  <a:schemeClr val="bg2"/>
                </a:solidFill>
              </a:rPr>
              <a:t> </a:t>
            </a:r>
            <a:r>
              <a:rPr lang="en-US" sz="1400" b="1" u="none" dirty="0" err="1">
                <a:solidFill>
                  <a:schemeClr val="bg2"/>
                </a:solidFill>
              </a:rPr>
              <a:t>O</a:t>
            </a:r>
            <a:r>
              <a:rPr lang="en-US" sz="1400" b="1" u="none" dirty="0">
                <a:solidFill>
                  <a:schemeClr val="bg2"/>
                </a:solidFill>
              </a:rPr>
              <a:t> </a:t>
            </a:r>
            <a:r>
              <a:rPr lang="en-US" sz="1400" b="1" u="none" dirty="0" err="1">
                <a:solidFill>
                  <a:schemeClr val="bg2"/>
                </a:solidFill>
              </a:rPr>
              <a:t>O</a:t>
            </a:r>
            <a:r>
              <a:rPr lang="en-US" sz="1400" b="1" u="none" dirty="0">
                <a:solidFill>
                  <a:schemeClr val="bg2"/>
                </a:solidFill>
              </a:rPr>
              <a:t> </a:t>
            </a:r>
          </a:p>
        </p:txBody>
      </p:sp>
      <p:sp>
        <p:nvSpPr>
          <p:cNvPr id="12" name="Rectangle 11"/>
          <p:cNvSpPr/>
          <p:nvPr/>
        </p:nvSpPr>
        <p:spPr>
          <a:xfrm rot="5400000">
            <a:off x="5884562" y="5099685"/>
            <a:ext cx="1021080" cy="209550"/>
          </a:xfrm>
          <a:prstGeom prst="rect">
            <a:avLst/>
          </a:prstGeom>
          <a:solidFill>
            <a:srgbClr val="FFC000"/>
          </a:solidFill>
          <a:ln>
            <a:solidFill>
              <a:schemeClr val="accent3"/>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sz="1400" b="1" u="none" dirty="0" smtClean="0">
                <a:solidFill>
                  <a:schemeClr val="bg2"/>
                </a:solidFill>
              </a:rPr>
              <a:t>O </a:t>
            </a:r>
            <a:r>
              <a:rPr lang="en-US" sz="1400" b="1" u="none" dirty="0" err="1">
                <a:solidFill>
                  <a:schemeClr val="bg2"/>
                </a:solidFill>
              </a:rPr>
              <a:t>O</a:t>
            </a:r>
            <a:r>
              <a:rPr lang="en-US" sz="1400" b="1" u="none" dirty="0">
                <a:solidFill>
                  <a:schemeClr val="bg2"/>
                </a:solidFill>
              </a:rPr>
              <a:t> </a:t>
            </a:r>
            <a:r>
              <a:rPr lang="en-US" sz="1400" b="1" u="none" dirty="0" err="1">
                <a:solidFill>
                  <a:schemeClr val="bg2"/>
                </a:solidFill>
              </a:rPr>
              <a:t>O</a:t>
            </a:r>
            <a:r>
              <a:rPr lang="en-US" sz="1400" b="1" u="none" dirty="0">
                <a:solidFill>
                  <a:schemeClr val="bg2"/>
                </a:solidFill>
              </a:rPr>
              <a:t> </a:t>
            </a:r>
            <a:r>
              <a:rPr lang="en-US" sz="1400" b="1" u="none" dirty="0" err="1">
                <a:solidFill>
                  <a:schemeClr val="bg2"/>
                </a:solidFill>
              </a:rPr>
              <a:t>O</a:t>
            </a:r>
            <a:r>
              <a:rPr lang="en-US" sz="1400" b="1" u="none" dirty="0">
                <a:solidFill>
                  <a:schemeClr val="bg2"/>
                </a:solidFill>
              </a:rPr>
              <a:t> </a:t>
            </a:r>
            <a:r>
              <a:rPr lang="en-US" sz="1400" b="1" u="none" dirty="0" err="1">
                <a:solidFill>
                  <a:schemeClr val="bg2"/>
                </a:solidFill>
              </a:rPr>
              <a:t>O</a:t>
            </a:r>
            <a:r>
              <a:rPr lang="en-US" sz="1400" b="1" u="none" dirty="0">
                <a:solidFill>
                  <a:schemeClr val="bg2"/>
                </a:solidFill>
              </a:rPr>
              <a:t> </a:t>
            </a:r>
          </a:p>
        </p:txBody>
      </p:sp>
      <p:cxnSp>
        <p:nvCxnSpPr>
          <p:cNvPr id="13" name="Elbow Connector 12"/>
          <p:cNvCxnSpPr>
            <a:stCxn id="6" idx="2"/>
            <a:endCxn id="10" idx="2"/>
          </p:cNvCxnSpPr>
          <p:nvPr/>
        </p:nvCxnSpPr>
        <p:spPr>
          <a:xfrm rot="16200000" flipH="1">
            <a:off x="3194701" y="4623435"/>
            <a:ext cx="708660" cy="453389"/>
          </a:xfrm>
          <a:prstGeom prst="bentConnector2">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4" name="Elbow Connector 13"/>
          <p:cNvCxnSpPr>
            <a:stCxn id="7" idx="2"/>
            <a:endCxn id="11" idx="2"/>
          </p:cNvCxnSpPr>
          <p:nvPr/>
        </p:nvCxnSpPr>
        <p:spPr>
          <a:xfrm rot="16200000" flipH="1">
            <a:off x="4471052" y="4623434"/>
            <a:ext cx="703857" cy="458193"/>
          </a:xfrm>
          <a:prstGeom prst="bentConnector2">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5" name="Elbow Connector 14"/>
          <p:cNvCxnSpPr>
            <a:stCxn id="8" idx="2"/>
            <a:endCxn id="12" idx="2"/>
          </p:cNvCxnSpPr>
          <p:nvPr/>
        </p:nvCxnSpPr>
        <p:spPr>
          <a:xfrm rot="16200000" flipH="1">
            <a:off x="5724542" y="4638675"/>
            <a:ext cx="708660" cy="422910"/>
          </a:xfrm>
          <a:prstGeom prst="bentConnector2">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a:off x="2613677" y="5357853"/>
            <a:ext cx="1162049" cy="0"/>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a:off x="3985277" y="5357853"/>
            <a:ext cx="1066800" cy="0"/>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p:nvPr/>
        </p:nvCxnSpPr>
        <p:spPr>
          <a:xfrm>
            <a:off x="5261627" y="5357853"/>
            <a:ext cx="1033503" cy="0"/>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9" name="TextBox 18"/>
              <p:cNvSpPr txBox="1"/>
              <p:nvPr/>
            </p:nvSpPr>
            <p:spPr>
              <a:xfrm>
                <a:off x="2401955" y="5349902"/>
                <a:ext cx="4555122" cy="307777"/>
              </a:xfrm>
              <a:prstGeom prst="rect">
                <a:avLst/>
              </a:prstGeom>
              <a:noFill/>
            </p:spPr>
            <p:txBody>
              <a:bodyPr wrap="square" rtlCol="0">
                <a:spAutoFit/>
              </a:bodyPr>
              <a:lstStyle/>
              <a:p>
                <a:pPr algn="ctr"/>
                <a14:m>
                  <m:oMath xmlns:m="http://schemas.openxmlformats.org/officeDocument/2006/math">
                    <m:sSub>
                      <m:sSubPr>
                        <m:ctrlPr>
                          <a:rPr lang="en-US" sz="1400" b="0" i="1" u="none" smtClean="0">
                            <a:latin typeface="Cambria Math" charset="0"/>
                          </a:rPr>
                        </m:ctrlPr>
                      </m:sSubPr>
                      <m:e>
                        <m:r>
                          <a:rPr lang="en-US" sz="1400" b="0" i="1" u="none" smtClean="0">
                            <a:latin typeface="Cambria Math"/>
                          </a:rPr>
                          <m:t>h</m:t>
                        </m:r>
                      </m:e>
                      <m:sub>
                        <m:r>
                          <a:rPr lang="en-US" sz="1400" b="0" i="1" u="none" smtClean="0">
                            <a:latin typeface="Cambria Math"/>
                          </a:rPr>
                          <m:t>𝑡</m:t>
                        </m:r>
                        <m:r>
                          <a:rPr lang="en-US" sz="1400" b="0" i="1" u="none" smtClean="0">
                            <a:latin typeface="Cambria Math"/>
                          </a:rPr>
                          <m:t>−1</m:t>
                        </m:r>
                      </m:sub>
                    </m:sSub>
                  </m:oMath>
                </a14:m>
                <a:r>
                  <a:rPr lang="en-US" sz="1400" u="none" dirty="0" smtClean="0"/>
                  <a:t>	         </a:t>
                </a:r>
                <a14:m>
                  <m:oMath xmlns:m="http://schemas.openxmlformats.org/officeDocument/2006/math">
                    <m:sSub>
                      <m:sSubPr>
                        <m:ctrlPr>
                          <a:rPr lang="en-US" sz="1400" i="1" u="none">
                            <a:latin typeface="Cambria Math" charset="0"/>
                          </a:rPr>
                        </m:ctrlPr>
                      </m:sSubPr>
                      <m:e>
                        <m:r>
                          <a:rPr lang="en-US" sz="1400" b="0" i="1" u="none" smtClean="0">
                            <a:latin typeface="Cambria Math"/>
                          </a:rPr>
                          <m:t>h</m:t>
                        </m:r>
                      </m:e>
                      <m:sub>
                        <m:r>
                          <a:rPr lang="en-US" sz="1400" i="1" u="none">
                            <a:latin typeface="Cambria Math"/>
                          </a:rPr>
                          <m:t>𝑡</m:t>
                        </m:r>
                      </m:sub>
                    </m:sSub>
                  </m:oMath>
                </a14:m>
                <a:r>
                  <a:rPr lang="en-US" sz="1400" u="none" dirty="0" smtClean="0"/>
                  <a:t>	               </a:t>
                </a:r>
                <a14:m>
                  <m:oMath xmlns:m="http://schemas.openxmlformats.org/officeDocument/2006/math">
                    <m:sSub>
                      <m:sSubPr>
                        <m:ctrlPr>
                          <a:rPr lang="en-US" sz="1400" i="1" u="none">
                            <a:latin typeface="Cambria Math" charset="0"/>
                          </a:rPr>
                        </m:ctrlPr>
                      </m:sSubPr>
                      <m:e>
                        <m:r>
                          <a:rPr lang="en-US" sz="1400" b="0" i="1" u="none" smtClean="0">
                            <a:latin typeface="Cambria Math"/>
                          </a:rPr>
                          <m:t>h</m:t>
                        </m:r>
                      </m:e>
                      <m:sub>
                        <m:r>
                          <a:rPr lang="en-US" sz="1400" i="1" u="none">
                            <a:latin typeface="Cambria Math"/>
                          </a:rPr>
                          <m:t>𝑡</m:t>
                        </m:r>
                        <m:r>
                          <a:rPr lang="en-US" sz="1400" b="0" i="1" u="none" smtClean="0">
                            <a:latin typeface="Cambria Math"/>
                          </a:rPr>
                          <m:t>+</m:t>
                        </m:r>
                        <m:r>
                          <a:rPr lang="en-US" sz="1400" i="1" u="none">
                            <a:latin typeface="Cambria Math"/>
                          </a:rPr>
                          <m:t>1</m:t>
                        </m:r>
                      </m:sub>
                    </m:sSub>
                  </m:oMath>
                </a14:m>
                <a:r>
                  <a:rPr lang="en-US" sz="1400" u="none" dirty="0" smtClean="0"/>
                  <a:t> </a:t>
                </a:r>
                <a:endParaRPr lang="en-US" sz="1400" u="none" dirty="0"/>
              </a:p>
            </p:txBody>
          </p:sp>
        </mc:Choice>
        <mc:Fallback xmlns="">
          <p:sp>
            <p:nvSpPr>
              <p:cNvPr id="19" name="TextBox 18"/>
              <p:cNvSpPr txBox="1">
                <a:spLocks noRot="1" noChangeAspect="1" noMove="1" noResize="1" noEditPoints="1" noAdjustHandles="1" noChangeArrowheads="1" noChangeShapeType="1" noTextEdit="1"/>
              </p:cNvSpPr>
              <p:nvPr/>
            </p:nvSpPr>
            <p:spPr>
              <a:xfrm>
                <a:off x="2401955" y="5349902"/>
                <a:ext cx="4555122" cy="307777"/>
              </a:xfrm>
              <a:prstGeom prst="rect">
                <a:avLst/>
              </a:prstGeom>
              <a:blipFill>
                <a:blip r:embed="rId4"/>
                <a:stretch>
                  <a:fillRect/>
                </a:stretch>
              </a:blipFill>
            </p:spPr>
            <p:txBody>
              <a:bodyPr/>
              <a:lstStyle/>
              <a:p>
                <a:r>
                  <a:rPr lang="en-US">
                    <a:noFill/>
                  </a:rPr>
                  <a:t> </a:t>
                </a:r>
              </a:p>
            </p:txBody>
          </p:sp>
        </mc:Fallback>
      </mc:AlternateContent>
      <p:cxnSp>
        <p:nvCxnSpPr>
          <p:cNvPr id="20" name="Straight Arrow Connector 19"/>
          <p:cNvCxnSpPr/>
          <p:nvPr/>
        </p:nvCxnSpPr>
        <p:spPr>
          <a:xfrm>
            <a:off x="3880501" y="5715000"/>
            <a:ext cx="0" cy="381000"/>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a:off x="5174346" y="5715000"/>
            <a:ext cx="0" cy="381000"/>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p:nvPr/>
        </p:nvCxnSpPr>
        <p:spPr>
          <a:xfrm>
            <a:off x="6395102" y="5715000"/>
            <a:ext cx="0" cy="381000"/>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p:nvPr/>
        </p:nvCxnSpPr>
        <p:spPr>
          <a:xfrm>
            <a:off x="6510297" y="5357853"/>
            <a:ext cx="1033503" cy="0"/>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4" name="TextBox 23"/>
              <p:cNvSpPr txBox="1"/>
              <p:nvPr/>
            </p:nvSpPr>
            <p:spPr>
              <a:xfrm>
                <a:off x="2935355" y="6016823"/>
                <a:ext cx="4555122" cy="307777"/>
              </a:xfrm>
              <a:prstGeom prst="rect">
                <a:avLst/>
              </a:prstGeom>
              <a:noFill/>
            </p:spPr>
            <p:txBody>
              <a:bodyPr wrap="square" rtlCol="0">
                <a:spAutoFit/>
              </a:bodyPr>
              <a:lstStyle/>
              <a:p>
                <a:pPr algn="ctr"/>
                <a14:m>
                  <m:oMath xmlns:m="http://schemas.openxmlformats.org/officeDocument/2006/math">
                    <m:sSub>
                      <m:sSubPr>
                        <m:ctrlPr>
                          <a:rPr lang="en-US" sz="1400" b="0" i="1" u="none" smtClean="0">
                            <a:latin typeface="Cambria Math" charset="0"/>
                          </a:rPr>
                        </m:ctrlPr>
                      </m:sSubPr>
                      <m:e>
                        <m:r>
                          <a:rPr lang="en-US" sz="1400" b="0" i="1" u="none" smtClean="0">
                            <a:latin typeface="Cambria Math"/>
                          </a:rPr>
                          <m:t>𝑦</m:t>
                        </m:r>
                      </m:e>
                      <m:sub>
                        <m:r>
                          <a:rPr lang="en-US" sz="1400" b="0" i="1" u="none" smtClean="0">
                            <a:latin typeface="Cambria Math"/>
                          </a:rPr>
                          <m:t>𝑡</m:t>
                        </m:r>
                        <m:r>
                          <a:rPr lang="en-US" sz="1400" b="0" i="1" u="none" smtClean="0">
                            <a:latin typeface="Cambria Math"/>
                          </a:rPr>
                          <m:t>−1</m:t>
                        </m:r>
                      </m:sub>
                    </m:sSub>
                  </m:oMath>
                </a14:m>
                <a:r>
                  <a:rPr lang="en-US" sz="1400" u="none" dirty="0" smtClean="0"/>
                  <a:t>	         </a:t>
                </a:r>
                <a14:m>
                  <m:oMath xmlns:m="http://schemas.openxmlformats.org/officeDocument/2006/math">
                    <m:sSub>
                      <m:sSubPr>
                        <m:ctrlPr>
                          <a:rPr lang="en-US" sz="1400" i="1" u="none">
                            <a:latin typeface="Cambria Math" charset="0"/>
                          </a:rPr>
                        </m:ctrlPr>
                      </m:sSubPr>
                      <m:e>
                        <m:r>
                          <a:rPr lang="en-US" sz="1400" b="0" i="1" u="none" smtClean="0">
                            <a:latin typeface="Cambria Math"/>
                          </a:rPr>
                          <m:t>𝑦</m:t>
                        </m:r>
                      </m:e>
                      <m:sub>
                        <m:r>
                          <a:rPr lang="en-US" sz="1400" i="1" u="none">
                            <a:latin typeface="Cambria Math"/>
                          </a:rPr>
                          <m:t>𝑡</m:t>
                        </m:r>
                      </m:sub>
                    </m:sSub>
                  </m:oMath>
                </a14:m>
                <a:r>
                  <a:rPr lang="en-US" sz="1400" u="none" dirty="0" smtClean="0"/>
                  <a:t>	               </a:t>
                </a:r>
                <a14:m>
                  <m:oMath xmlns:m="http://schemas.openxmlformats.org/officeDocument/2006/math">
                    <m:sSub>
                      <m:sSubPr>
                        <m:ctrlPr>
                          <a:rPr lang="en-US" sz="1400" i="1" u="none">
                            <a:latin typeface="Cambria Math" charset="0"/>
                          </a:rPr>
                        </m:ctrlPr>
                      </m:sSubPr>
                      <m:e>
                        <m:r>
                          <a:rPr lang="en-US" sz="1400" b="0" i="1" u="none" smtClean="0">
                            <a:latin typeface="Cambria Math"/>
                          </a:rPr>
                          <m:t>𝑦</m:t>
                        </m:r>
                      </m:e>
                      <m:sub>
                        <m:r>
                          <a:rPr lang="en-US" sz="1400" i="1" u="none">
                            <a:latin typeface="Cambria Math"/>
                          </a:rPr>
                          <m:t>𝑡</m:t>
                        </m:r>
                        <m:r>
                          <a:rPr lang="en-US" sz="1400" b="0" i="1" u="none" smtClean="0">
                            <a:latin typeface="Cambria Math"/>
                          </a:rPr>
                          <m:t>+</m:t>
                        </m:r>
                        <m:r>
                          <a:rPr lang="en-US" sz="1400" i="1" u="none">
                            <a:latin typeface="Cambria Math"/>
                          </a:rPr>
                          <m:t>1</m:t>
                        </m:r>
                      </m:sub>
                    </m:sSub>
                  </m:oMath>
                </a14:m>
                <a:r>
                  <a:rPr lang="en-US" sz="1400" u="none" dirty="0" smtClean="0"/>
                  <a:t> </a:t>
                </a:r>
                <a:endParaRPr lang="en-US" sz="1400" u="none" dirty="0"/>
              </a:p>
            </p:txBody>
          </p:sp>
        </mc:Choice>
        <mc:Fallback xmlns="">
          <p:sp>
            <p:nvSpPr>
              <p:cNvPr id="24" name="TextBox 23"/>
              <p:cNvSpPr txBox="1">
                <a:spLocks noRot="1" noChangeAspect="1" noMove="1" noResize="1" noEditPoints="1" noAdjustHandles="1" noChangeArrowheads="1" noChangeShapeType="1" noTextEdit="1"/>
              </p:cNvSpPr>
              <p:nvPr/>
            </p:nvSpPr>
            <p:spPr>
              <a:xfrm>
                <a:off x="2935355" y="6016823"/>
                <a:ext cx="4555122" cy="307777"/>
              </a:xfrm>
              <a:prstGeom prst="rect">
                <a:avLst/>
              </a:prstGeom>
              <a:blipFill>
                <a:blip r:embed="rId5"/>
                <a:stretch>
                  <a:fillRect b="-1961"/>
                </a:stretch>
              </a:blipFill>
            </p:spPr>
            <p:txBody>
              <a:bodyPr/>
              <a:lstStyle/>
              <a:p>
                <a:r>
                  <a:rPr lang="en-US">
                    <a:noFill/>
                  </a:rPr>
                  <a:t> </a:t>
                </a:r>
              </a:p>
            </p:txBody>
          </p:sp>
        </mc:Fallback>
      </mc:AlternateContent>
      <p:sp>
        <p:nvSpPr>
          <p:cNvPr id="29" name="Freeform 28"/>
          <p:cNvSpPr/>
          <p:nvPr/>
        </p:nvSpPr>
        <p:spPr>
          <a:xfrm>
            <a:off x="2895600" y="5486400"/>
            <a:ext cx="3307743" cy="639637"/>
          </a:xfrm>
          <a:custGeom>
            <a:avLst/>
            <a:gdLst>
              <a:gd name="connsiteX0" fmla="*/ 3307743 w 3307743"/>
              <a:gd name="connsiteY0" fmla="*/ 639637 h 639637"/>
              <a:gd name="connsiteX1" fmla="*/ 3299792 w 3307743"/>
              <a:gd name="connsiteY1" fmla="*/ 154608 h 639637"/>
              <a:gd name="connsiteX2" fmla="*/ 3275938 w 3307743"/>
              <a:gd name="connsiteY2" fmla="*/ 51241 h 639637"/>
              <a:gd name="connsiteX3" fmla="*/ 3220279 w 3307743"/>
              <a:gd name="connsiteY3" fmla="*/ 3533 h 639637"/>
              <a:gd name="connsiteX4" fmla="*/ 3053301 w 3307743"/>
              <a:gd name="connsiteY4" fmla="*/ 3533 h 639637"/>
              <a:gd name="connsiteX5" fmla="*/ 0 w 3307743"/>
              <a:gd name="connsiteY5" fmla="*/ 19435 h 639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07743" h="639637">
                <a:moveTo>
                  <a:pt x="3307743" y="639637"/>
                </a:moveTo>
                <a:cubicBezTo>
                  <a:pt x="3306418" y="446155"/>
                  <a:pt x="3305093" y="252674"/>
                  <a:pt x="3299792" y="154608"/>
                </a:cubicBezTo>
                <a:cubicBezTo>
                  <a:pt x="3294491" y="56542"/>
                  <a:pt x="3289190" y="76420"/>
                  <a:pt x="3275938" y="51241"/>
                </a:cubicBezTo>
                <a:cubicBezTo>
                  <a:pt x="3262686" y="26062"/>
                  <a:pt x="3257385" y="11484"/>
                  <a:pt x="3220279" y="3533"/>
                </a:cubicBezTo>
                <a:cubicBezTo>
                  <a:pt x="3183173" y="-4418"/>
                  <a:pt x="3053301" y="3533"/>
                  <a:pt x="3053301" y="3533"/>
                </a:cubicBezTo>
                <a:lnTo>
                  <a:pt x="0" y="19435"/>
                </a:lnTo>
              </a:path>
            </a:pathLst>
          </a:custGeom>
          <a:noFill/>
          <a:ln>
            <a:solidFill>
              <a:srgbClr val="FF0000"/>
            </a:solidFill>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30" name="Freeform 29"/>
          <p:cNvSpPr/>
          <p:nvPr/>
        </p:nvSpPr>
        <p:spPr>
          <a:xfrm>
            <a:off x="5638800" y="5486400"/>
            <a:ext cx="564543" cy="639637"/>
          </a:xfrm>
          <a:custGeom>
            <a:avLst/>
            <a:gdLst>
              <a:gd name="connsiteX0" fmla="*/ 3307743 w 3307743"/>
              <a:gd name="connsiteY0" fmla="*/ 639637 h 639637"/>
              <a:gd name="connsiteX1" fmla="*/ 3299792 w 3307743"/>
              <a:gd name="connsiteY1" fmla="*/ 154608 h 639637"/>
              <a:gd name="connsiteX2" fmla="*/ 3275938 w 3307743"/>
              <a:gd name="connsiteY2" fmla="*/ 51241 h 639637"/>
              <a:gd name="connsiteX3" fmla="*/ 3220279 w 3307743"/>
              <a:gd name="connsiteY3" fmla="*/ 3533 h 639637"/>
              <a:gd name="connsiteX4" fmla="*/ 3053301 w 3307743"/>
              <a:gd name="connsiteY4" fmla="*/ 3533 h 639637"/>
              <a:gd name="connsiteX5" fmla="*/ 0 w 3307743"/>
              <a:gd name="connsiteY5" fmla="*/ 19435 h 639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07743" h="639637">
                <a:moveTo>
                  <a:pt x="3307743" y="639637"/>
                </a:moveTo>
                <a:cubicBezTo>
                  <a:pt x="3306418" y="446155"/>
                  <a:pt x="3305093" y="252674"/>
                  <a:pt x="3299792" y="154608"/>
                </a:cubicBezTo>
                <a:cubicBezTo>
                  <a:pt x="3294491" y="56542"/>
                  <a:pt x="3289190" y="76420"/>
                  <a:pt x="3275938" y="51241"/>
                </a:cubicBezTo>
                <a:cubicBezTo>
                  <a:pt x="3262686" y="26062"/>
                  <a:pt x="3257385" y="11484"/>
                  <a:pt x="3220279" y="3533"/>
                </a:cubicBezTo>
                <a:cubicBezTo>
                  <a:pt x="3183173" y="-4418"/>
                  <a:pt x="3053301" y="3533"/>
                  <a:pt x="3053301" y="3533"/>
                </a:cubicBezTo>
                <a:lnTo>
                  <a:pt x="0" y="19435"/>
                </a:lnTo>
              </a:path>
            </a:pathLst>
          </a:custGeom>
          <a:noFill/>
          <a:ln>
            <a:solidFill>
              <a:srgbClr val="FF0000"/>
            </a:solidFill>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31" name="Freeform 30"/>
          <p:cNvSpPr/>
          <p:nvPr/>
        </p:nvSpPr>
        <p:spPr>
          <a:xfrm>
            <a:off x="4419600" y="5486400"/>
            <a:ext cx="1783743" cy="639637"/>
          </a:xfrm>
          <a:custGeom>
            <a:avLst/>
            <a:gdLst>
              <a:gd name="connsiteX0" fmla="*/ 3307743 w 3307743"/>
              <a:gd name="connsiteY0" fmla="*/ 639637 h 639637"/>
              <a:gd name="connsiteX1" fmla="*/ 3299792 w 3307743"/>
              <a:gd name="connsiteY1" fmla="*/ 154608 h 639637"/>
              <a:gd name="connsiteX2" fmla="*/ 3275938 w 3307743"/>
              <a:gd name="connsiteY2" fmla="*/ 51241 h 639637"/>
              <a:gd name="connsiteX3" fmla="*/ 3220279 w 3307743"/>
              <a:gd name="connsiteY3" fmla="*/ 3533 h 639637"/>
              <a:gd name="connsiteX4" fmla="*/ 3053301 w 3307743"/>
              <a:gd name="connsiteY4" fmla="*/ 3533 h 639637"/>
              <a:gd name="connsiteX5" fmla="*/ 0 w 3307743"/>
              <a:gd name="connsiteY5" fmla="*/ 19435 h 639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07743" h="639637">
                <a:moveTo>
                  <a:pt x="3307743" y="639637"/>
                </a:moveTo>
                <a:cubicBezTo>
                  <a:pt x="3306418" y="446155"/>
                  <a:pt x="3305093" y="252674"/>
                  <a:pt x="3299792" y="154608"/>
                </a:cubicBezTo>
                <a:cubicBezTo>
                  <a:pt x="3294491" y="56542"/>
                  <a:pt x="3289190" y="76420"/>
                  <a:pt x="3275938" y="51241"/>
                </a:cubicBezTo>
                <a:cubicBezTo>
                  <a:pt x="3262686" y="26062"/>
                  <a:pt x="3257385" y="11484"/>
                  <a:pt x="3220279" y="3533"/>
                </a:cubicBezTo>
                <a:cubicBezTo>
                  <a:pt x="3183173" y="-4418"/>
                  <a:pt x="3053301" y="3533"/>
                  <a:pt x="3053301" y="3533"/>
                </a:cubicBezTo>
                <a:lnTo>
                  <a:pt x="0" y="19435"/>
                </a:lnTo>
              </a:path>
            </a:pathLst>
          </a:custGeom>
          <a:noFill/>
          <a:ln>
            <a:solidFill>
              <a:srgbClr val="FF0000"/>
            </a:solidFill>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32" name="Freeform 31"/>
          <p:cNvSpPr/>
          <p:nvPr/>
        </p:nvSpPr>
        <p:spPr>
          <a:xfrm>
            <a:off x="5778378" y="4708498"/>
            <a:ext cx="434535" cy="1431235"/>
          </a:xfrm>
          <a:custGeom>
            <a:avLst/>
            <a:gdLst>
              <a:gd name="connsiteX0" fmla="*/ 413532 w 421713"/>
              <a:gd name="connsiteY0" fmla="*/ 1431235 h 1431235"/>
              <a:gd name="connsiteX1" fmla="*/ 421484 w 421713"/>
              <a:gd name="connsiteY1" fmla="*/ 898497 h 1431235"/>
              <a:gd name="connsiteX2" fmla="*/ 405581 w 421713"/>
              <a:gd name="connsiteY2" fmla="*/ 818984 h 1431235"/>
              <a:gd name="connsiteX3" fmla="*/ 357873 w 421713"/>
              <a:gd name="connsiteY3" fmla="*/ 787179 h 1431235"/>
              <a:gd name="connsiteX4" fmla="*/ 127285 w 421713"/>
              <a:gd name="connsiteY4" fmla="*/ 787179 h 1431235"/>
              <a:gd name="connsiteX5" fmla="*/ 55724 w 421713"/>
              <a:gd name="connsiteY5" fmla="*/ 763325 h 1431235"/>
              <a:gd name="connsiteX6" fmla="*/ 8016 w 421713"/>
              <a:gd name="connsiteY6" fmla="*/ 699715 h 1431235"/>
              <a:gd name="connsiteX7" fmla="*/ 65 w 421713"/>
              <a:gd name="connsiteY7" fmla="*/ 0 h 1431235"/>
              <a:gd name="connsiteX8" fmla="*/ 65 w 421713"/>
              <a:gd name="connsiteY8" fmla="*/ 0 h 14312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21713" h="1431235">
                <a:moveTo>
                  <a:pt x="413532" y="1431235"/>
                </a:moveTo>
                <a:cubicBezTo>
                  <a:pt x="418170" y="1215887"/>
                  <a:pt x="422809" y="1000539"/>
                  <a:pt x="421484" y="898497"/>
                </a:cubicBezTo>
                <a:cubicBezTo>
                  <a:pt x="420159" y="796455"/>
                  <a:pt x="416183" y="837537"/>
                  <a:pt x="405581" y="818984"/>
                </a:cubicBezTo>
                <a:cubicBezTo>
                  <a:pt x="394979" y="800431"/>
                  <a:pt x="404256" y="792480"/>
                  <a:pt x="357873" y="787179"/>
                </a:cubicBezTo>
                <a:cubicBezTo>
                  <a:pt x="311490" y="781878"/>
                  <a:pt x="177643" y="791155"/>
                  <a:pt x="127285" y="787179"/>
                </a:cubicBezTo>
                <a:cubicBezTo>
                  <a:pt x="76927" y="783203"/>
                  <a:pt x="75602" y="777902"/>
                  <a:pt x="55724" y="763325"/>
                </a:cubicBezTo>
                <a:cubicBezTo>
                  <a:pt x="35846" y="748748"/>
                  <a:pt x="17292" y="826936"/>
                  <a:pt x="8016" y="699715"/>
                </a:cubicBezTo>
                <a:cubicBezTo>
                  <a:pt x="-1261" y="572494"/>
                  <a:pt x="65" y="0"/>
                  <a:pt x="65" y="0"/>
                </a:cubicBezTo>
                <a:lnTo>
                  <a:pt x="65" y="0"/>
                </a:lnTo>
              </a:path>
            </a:pathLst>
          </a:custGeom>
          <a:noFill/>
          <a:ln>
            <a:solidFill>
              <a:srgbClr val="FF0000"/>
            </a:solidFill>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38" name="Freeform 37"/>
          <p:cNvSpPr/>
          <p:nvPr/>
        </p:nvSpPr>
        <p:spPr>
          <a:xfrm>
            <a:off x="4419600" y="4664766"/>
            <a:ext cx="1793313" cy="1431234"/>
          </a:xfrm>
          <a:custGeom>
            <a:avLst/>
            <a:gdLst>
              <a:gd name="connsiteX0" fmla="*/ 1395600 w 1397129"/>
              <a:gd name="connsiteY0" fmla="*/ 1431234 h 1431234"/>
              <a:gd name="connsiteX1" fmla="*/ 1395600 w 1397129"/>
              <a:gd name="connsiteY1" fmla="*/ 882594 h 1431234"/>
              <a:gd name="connsiteX2" fmla="*/ 1379698 w 1397129"/>
              <a:gd name="connsiteY2" fmla="*/ 818984 h 1431234"/>
              <a:gd name="connsiteX3" fmla="*/ 1355844 w 1397129"/>
              <a:gd name="connsiteY3" fmla="*/ 811033 h 1431234"/>
              <a:gd name="connsiteX4" fmla="*/ 1292233 w 1397129"/>
              <a:gd name="connsiteY4" fmla="*/ 818984 h 1431234"/>
              <a:gd name="connsiteX5" fmla="*/ 115440 w 1397129"/>
              <a:gd name="connsiteY5" fmla="*/ 826935 h 1431234"/>
              <a:gd name="connsiteX6" fmla="*/ 59781 w 1397129"/>
              <a:gd name="connsiteY6" fmla="*/ 811033 h 1431234"/>
              <a:gd name="connsiteX7" fmla="*/ 4122 w 1397129"/>
              <a:gd name="connsiteY7" fmla="*/ 771276 h 1431234"/>
              <a:gd name="connsiteX8" fmla="*/ 4122 w 1397129"/>
              <a:gd name="connsiteY8" fmla="*/ 548640 h 1431234"/>
              <a:gd name="connsiteX9" fmla="*/ 4122 w 1397129"/>
              <a:gd name="connsiteY9" fmla="*/ 0 h 14312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97129" h="1431234">
                <a:moveTo>
                  <a:pt x="1395600" y="1431234"/>
                </a:moveTo>
                <a:cubicBezTo>
                  <a:pt x="1396925" y="1207935"/>
                  <a:pt x="1398250" y="984636"/>
                  <a:pt x="1395600" y="882594"/>
                </a:cubicBezTo>
                <a:cubicBezTo>
                  <a:pt x="1392950" y="780552"/>
                  <a:pt x="1386324" y="830911"/>
                  <a:pt x="1379698" y="818984"/>
                </a:cubicBezTo>
                <a:cubicBezTo>
                  <a:pt x="1373072" y="807057"/>
                  <a:pt x="1370421" y="811033"/>
                  <a:pt x="1355844" y="811033"/>
                </a:cubicBezTo>
                <a:cubicBezTo>
                  <a:pt x="1341267" y="811033"/>
                  <a:pt x="1292233" y="818984"/>
                  <a:pt x="1292233" y="818984"/>
                </a:cubicBezTo>
                <a:lnTo>
                  <a:pt x="115440" y="826935"/>
                </a:lnTo>
                <a:cubicBezTo>
                  <a:pt x="-89969" y="825610"/>
                  <a:pt x="78334" y="820309"/>
                  <a:pt x="59781" y="811033"/>
                </a:cubicBezTo>
                <a:cubicBezTo>
                  <a:pt x="41228" y="801757"/>
                  <a:pt x="13398" y="815008"/>
                  <a:pt x="4122" y="771276"/>
                </a:cubicBezTo>
                <a:cubicBezTo>
                  <a:pt x="-5154" y="727544"/>
                  <a:pt x="4122" y="548640"/>
                  <a:pt x="4122" y="548640"/>
                </a:cubicBezTo>
                <a:lnTo>
                  <a:pt x="4122" y="0"/>
                </a:lnTo>
              </a:path>
            </a:pathLst>
          </a:custGeom>
          <a:noFill/>
          <a:ln>
            <a:solidFill>
              <a:srgbClr val="FF0000"/>
            </a:solidFill>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39" name="Freeform 38"/>
          <p:cNvSpPr/>
          <p:nvPr/>
        </p:nvSpPr>
        <p:spPr>
          <a:xfrm>
            <a:off x="3194701" y="4724400"/>
            <a:ext cx="2995348" cy="1375576"/>
          </a:xfrm>
          <a:custGeom>
            <a:avLst/>
            <a:gdLst>
              <a:gd name="connsiteX0" fmla="*/ 3246159 w 3248454"/>
              <a:gd name="connsiteY0" fmla="*/ 1375576 h 1375576"/>
              <a:gd name="connsiteX1" fmla="*/ 3246159 w 3248454"/>
              <a:gd name="connsiteY1" fmla="*/ 826936 h 1375576"/>
              <a:gd name="connsiteX2" fmla="*/ 3222305 w 3248454"/>
              <a:gd name="connsiteY2" fmla="*/ 755374 h 1375576"/>
              <a:gd name="connsiteX3" fmla="*/ 3182549 w 3248454"/>
              <a:gd name="connsiteY3" fmla="*/ 739471 h 1375576"/>
              <a:gd name="connsiteX4" fmla="*/ 3055328 w 3248454"/>
              <a:gd name="connsiteY4" fmla="*/ 747423 h 1375576"/>
              <a:gd name="connsiteX5" fmla="*/ 574521 w 3248454"/>
              <a:gd name="connsiteY5" fmla="*/ 731520 h 1375576"/>
              <a:gd name="connsiteX6" fmla="*/ 105394 w 3248454"/>
              <a:gd name="connsiteY6" fmla="*/ 683812 h 1375576"/>
              <a:gd name="connsiteX7" fmla="*/ 9978 w 3248454"/>
              <a:gd name="connsiteY7" fmla="*/ 540689 h 1375576"/>
              <a:gd name="connsiteX8" fmla="*/ 2027 w 3248454"/>
              <a:gd name="connsiteY8" fmla="*/ 318052 h 1375576"/>
              <a:gd name="connsiteX9" fmla="*/ 2027 w 3248454"/>
              <a:gd name="connsiteY9" fmla="*/ 0 h 13755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248454" h="1375576">
                <a:moveTo>
                  <a:pt x="3246159" y="1375576"/>
                </a:moveTo>
                <a:cubicBezTo>
                  <a:pt x="3248147" y="1152939"/>
                  <a:pt x="3250135" y="930303"/>
                  <a:pt x="3246159" y="826936"/>
                </a:cubicBezTo>
                <a:cubicBezTo>
                  <a:pt x="3242183" y="723569"/>
                  <a:pt x="3232907" y="769951"/>
                  <a:pt x="3222305" y="755374"/>
                </a:cubicBezTo>
                <a:cubicBezTo>
                  <a:pt x="3211703" y="740797"/>
                  <a:pt x="3210378" y="740796"/>
                  <a:pt x="3182549" y="739471"/>
                </a:cubicBezTo>
                <a:cubicBezTo>
                  <a:pt x="3154720" y="738146"/>
                  <a:pt x="3055328" y="747423"/>
                  <a:pt x="3055328" y="747423"/>
                </a:cubicBezTo>
                <a:lnTo>
                  <a:pt x="574521" y="731520"/>
                </a:lnTo>
                <a:cubicBezTo>
                  <a:pt x="82865" y="720918"/>
                  <a:pt x="199484" y="715617"/>
                  <a:pt x="105394" y="683812"/>
                </a:cubicBezTo>
                <a:cubicBezTo>
                  <a:pt x="11304" y="652007"/>
                  <a:pt x="27206" y="601649"/>
                  <a:pt x="9978" y="540689"/>
                </a:cubicBezTo>
                <a:cubicBezTo>
                  <a:pt x="-7250" y="479729"/>
                  <a:pt x="3352" y="408167"/>
                  <a:pt x="2027" y="318052"/>
                </a:cubicBezTo>
                <a:cubicBezTo>
                  <a:pt x="702" y="227937"/>
                  <a:pt x="1364" y="113968"/>
                  <a:pt x="2027" y="0"/>
                </a:cubicBezTo>
              </a:path>
            </a:pathLst>
          </a:custGeom>
          <a:noFill/>
          <a:ln>
            <a:solidFill>
              <a:srgbClr val="FF0000"/>
            </a:solidFill>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mc:AlternateContent xmlns:mc="http://schemas.openxmlformats.org/markup-compatibility/2006" xmlns:a14="http://schemas.microsoft.com/office/drawing/2010/main">
        <mc:Choice Requires="a14">
          <p:sp>
            <p:nvSpPr>
              <p:cNvPr id="40" name="Rectangle 39"/>
              <p:cNvSpPr/>
              <p:nvPr/>
            </p:nvSpPr>
            <p:spPr>
              <a:xfrm>
                <a:off x="6458233" y="2614136"/>
                <a:ext cx="2571601" cy="923330"/>
              </a:xfrm>
              <a:prstGeom prst="rect">
                <a:avLst/>
              </a:prstGeom>
              <a:solidFill>
                <a:srgbClr val="FFFFCC"/>
              </a:solidFill>
            </p:spPr>
            <p:style>
              <a:lnRef idx="2">
                <a:schemeClr val="accent2">
                  <a:shade val="50000"/>
                </a:schemeClr>
              </a:lnRef>
              <a:fillRef idx="1">
                <a:schemeClr val="accent2"/>
              </a:fillRef>
              <a:effectRef idx="0">
                <a:schemeClr val="accent2"/>
              </a:effectRef>
              <a:fontRef idx="minor">
                <a:schemeClr val="lt1"/>
              </a:fontRef>
            </p:style>
            <p:txBody>
              <a:bodyPr wrap="none">
                <a:spAutoFit/>
              </a:bodyPr>
              <a:lstStyle/>
              <a:p>
                <a:pPr algn="ctr"/>
                <a:r>
                  <a:rPr lang="en-US" sz="1800" b="0" u="none" dirty="0" smtClean="0">
                    <a:solidFill>
                      <a:schemeClr val="tx1"/>
                    </a:solidFill>
                    <a:latin typeface="Cambria Math"/>
                  </a:rPr>
                  <a:t>Reminder: </a:t>
                </a:r>
              </a:p>
              <a:p>
                <a:pPr/>
                <a14:m>
                  <m:oMathPara xmlns:m="http://schemas.openxmlformats.org/officeDocument/2006/math">
                    <m:oMathParaPr>
                      <m:jc m:val="centerGroup"/>
                    </m:oMathParaPr>
                    <m:oMath xmlns:m="http://schemas.openxmlformats.org/officeDocument/2006/math">
                      <m:sSub>
                        <m:sSubPr>
                          <m:ctrlPr>
                            <a:rPr lang="en-US" sz="1800" b="0" i="1" u="none" smtClean="0">
                              <a:solidFill>
                                <a:schemeClr val="tx1"/>
                              </a:solidFill>
                              <a:latin typeface="Cambria Math" charset="0"/>
                            </a:rPr>
                          </m:ctrlPr>
                        </m:sSubPr>
                        <m:e>
                          <m:r>
                            <a:rPr lang="en-US" sz="1800" b="0" i="1" u="none" smtClean="0">
                              <a:solidFill>
                                <a:schemeClr val="tx1"/>
                              </a:solidFill>
                              <a:latin typeface="Cambria Math"/>
                            </a:rPr>
                            <m:t>𝑦</m:t>
                          </m:r>
                        </m:e>
                        <m:sub>
                          <m:r>
                            <a:rPr lang="en-US" sz="1800" b="0" i="1" u="none" smtClean="0">
                              <a:solidFill>
                                <a:schemeClr val="tx1"/>
                              </a:solidFill>
                              <a:latin typeface="Cambria Math"/>
                            </a:rPr>
                            <m:t>𝑡</m:t>
                          </m:r>
                        </m:sub>
                      </m:sSub>
                      <m:r>
                        <a:rPr lang="en-US" sz="1800" b="0" i="1" u="none" smtClean="0">
                          <a:solidFill>
                            <a:schemeClr val="tx1"/>
                          </a:solidFill>
                          <a:latin typeface="Cambria Math"/>
                        </a:rPr>
                        <m:t>=</m:t>
                      </m:r>
                      <m:r>
                        <m:rPr>
                          <m:sty m:val="p"/>
                        </m:rPr>
                        <a:rPr lang="en-US" sz="1800" b="0" i="1" u="none" smtClean="0">
                          <a:solidFill>
                            <a:schemeClr val="tx1"/>
                          </a:solidFill>
                          <a:latin typeface="Cambria Math"/>
                        </a:rPr>
                        <m:t>softmax</m:t>
                      </m:r>
                      <m:d>
                        <m:dPr>
                          <m:ctrlPr>
                            <a:rPr lang="en-US" sz="1800" b="0" i="1" u="none" smtClean="0">
                              <a:solidFill>
                                <a:schemeClr val="tx1"/>
                              </a:solidFill>
                              <a:latin typeface="Cambria Math" charset="0"/>
                            </a:rPr>
                          </m:ctrlPr>
                        </m:dPr>
                        <m:e>
                          <m:sSub>
                            <m:sSubPr>
                              <m:ctrlPr>
                                <a:rPr lang="en-US" sz="1800" b="0" i="1" u="none" smtClean="0">
                                  <a:solidFill>
                                    <a:schemeClr val="tx1"/>
                                  </a:solidFill>
                                  <a:latin typeface="Cambria Math" charset="0"/>
                                </a:rPr>
                              </m:ctrlPr>
                            </m:sSubPr>
                            <m:e>
                              <m:r>
                                <a:rPr lang="en-US" sz="1800" b="0" i="1" u="none" smtClean="0">
                                  <a:solidFill>
                                    <a:schemeClr val="tx1"/>
                                  </a:solidFill>
                                  <a:latin typeface="Cambria Math"/>
                                </a:rPr>
                                <m:t>𝑊</m:t>
                              </m:r>
                            </m:e>
                            <m:sub>
                              <m:r>
                                <a:rPr lang="en-US" sz="1800" b="0" i="1" u="none" smtClean="0">
                                  <a:solidFill>
                                    <a:schemeClr val="tx1"/>
                                  </a:solidFill>
                                  <a:latin typeface="Cambria Math"/>
                                </a:rPr>
                                <m:t>𝑜</m:t>
                              </m:r>
                            </m:sub>
                          </m:sSub>
                          <m:sSub>
                            <m:sSubPr>
                              <m:ctrlPr>
                                <a:rPr lang="en-US" sz="1800" b="0" i="1" u="none" smtClean="0">
                                  <a:solidFill>
                                    <a:schemeClr val="tx1"/>
                                  </a:solidFill>
                                  <a:latin typeface="Cambria Math" charset="0"/>
                                </a:rPr>
                              </m:ctrlPr>
                            </m:sSubPr>
                            <m:e>
                              <m:r>
                                <a:rPr lang="en-US" sz="1800" b="0" i="1" u="none" smtClean="0">
                                  <a:solidFill>
                                    <a:schemeClr val="tx1"/>
                                  </a:solidFill>
                                  <a:latin typeface="Cambria Math"/>
                                </a:rPr>
                                <m:t>h</m:t>
                              </m:r>
                            </m:e>
                            <m:sub>
                              <m:r>
                                <a:rPr lang="en-US" sz="1800" b="0" i="1" u="none" smtClean="0">
                                  <a:solidFill>
                                    <a:schemeClr val="tx1"/>
                                  </a:solidFill>
                                  <a:latin typeface="Cambria Math"/>
                                </a:rPr>
                                <m:t>𝑡</m:t>
                              </m:r>
                            </m:sub>
                          </m:sSub>
                          <m:r>
                            <a:rPr lang="en-US" sz="1800" b="0" i="1" u="none" smtClean="0">
                              <a:solidFill>
                                <a:schemeClr val="tx1"/>
                              </a:solidFill>
                              <a:latin typeface="Cambria Math"/>
                            </a:rPr>
                            <m:t> </m:t>
                          </m:r>
                        </m:e>
                      </m:d>
                    </m:oMath>
                  </m:oMathPara>
                </a14:m>
                <a:endParaRPr lang="en-US" sz="1800" b="0" u="none" dirty="0" smtClean="0">
                  <a:solidFill>
                    <a:schemeClr val="tx1"/>
                  </a:solidFill>
                </a:endParaRPr>
              </a:p>
              <a:p>
                <a:pPr marL="0" lvl="1"/>
                <a14:m>
                  <m:oMathPara xmlns:m="http://schemas.openxmlformats.org/officeDocument/2006/math">
                    <m:oMathParaPr>
                      <m:jc m:val="centerGroup"/>
                    </m:oMathParaPr>
                    <m:oMath xmlns:m="http://schemas.openxmlformats.org/officeDocument/2006/math">
                      <m:sSub>
                        <m:sSubPr>
                          <m:ctrlPr>
                            <a:rPr lang="en-US" sz="1800" i="1" u="none">
                              <a:solidFill>
                                <a:schemeClr val="tx1"/>
                              </a:solidFill>
                              <a:latin typeface="Cambria Math" charset="0"/>
                            </a:rPr>
                          </m:ctrlPr>
                        </m:sSubPr>
                        <m:e>
                          <m:r>
                            <a:rPr lang="en-US" sz="1800" i="1" u="none">
                              <a:solidFill>
                                <a:schemeClr val="tx1"/>
                              </a:solidFill>
                              <a:latin typeface="Cambria Math"/>
                            </a:rPr>
                            <m:t>h</m:t>
                          </m:r>
                        </m:e>
                        <m:sub>
                          <m:r>
                            <a:rPr lang="en-US" sz="1800" i="1" u="none">
                              <a:solidFill>
                                <a:schemeClr val="tx1"/>
                              </a:solidFill>
                              <a:latin typeface="Cambria Math"/>
                            </a:rPr>
                            <m:t>𝑡</m:t>
                          </m:r>
                        </m:sub>
                      </m:sSub>
                      <m:r>
                        <a:rPr lang="en-US" sz="1800" i="1" u="none">
                          <a:solidFill>
                            <a:schemeClr val="tx1"/>
                          </a:solidFill>
                          <a:latin typeface="Cambria Math"/>
                        </a:rPr>
                        <m:t>=</m:t>
                      </m:r>
                      <m:r>
                        <a:rPr lang="en-US" sz="1800" b="0" i="1" u="none" smtClean="0">
                          <a:solidFill>
                            <a:schemeClr val="tx1"/>
                          </a:solidFill>
                          <a:latin typeface="Cambria Math"/>
                        </a:rPr>
                        <m:t>𝑓</m:t>
                      </m:r>
                      <m:r>
                        <a:rPr lang="en-US" sz="1800" b="0" i="1" u="none" smtClean="0">
                          <a:solidFill>
                            <a:schemeClr val="tx1"/>
                          </a:solidFill>
                          <a:latin typeface="Cambria Math"/>
                        </a:rPr>
                        <m:t>(</m:t>
                      </m:r>
                      <m:sSub>
                        <m:sSubPr>
                          <m:ctrlPr>
                            <a:rPr lang="en-US" sz="1800" i="1" u="none">
                              <a:solidFill>
                                <a:schemeClr val="tx1"/>
                              </a:solidFill>
                              <a:latin typeface="Cambria Math" charset="0"/>
                            </a:rPr>
                          </m:ctrlPr>
                        </m:sSubPr>
                        <m:e>
                          <m:r>
                            <a:rPr lang="en-US" sz="1800" i="1" u="none">
                              <a:solidFill>
                                <a:schemeClr val="tx1"/>
                              </a:solidFill>
                              <a:latin typeface="Cambria Math"/>
                            </a:rPr>
                            <m:t>𝑊</m:t>
                          </m:r>
                        </m:e>
                        <m:sub>
                          <m:r>
                            <a:rPr lang="en-US" sz="1800" i="1" u="none">
                              <a:solidFill>
                                <a:schemeClr val="tx1"/>
                              </a:solidFill>
                              <a:latin typeface="Cambria Math"/>
                            </a:rPr>
                            <m:t>h</m:t>
                          </m:r>
                        </m:sub>
                      </m:sSub>
                      <m:sSub>
                        <m:sSubPr>
                          <m:ctrlPr>
                            <a:rPr lang="en-US" sz="1800" i="1" u="none">
                              <a:solidFill>
                                <a:schemeClr val="tx1"/>
                              </a:solidFill>
                              <a:latin typeface="Cambria Math" charset="0"/>
                            </a:rPr>
                          </m:ctrlPr>
                        </m:sSubPr>
                        <m:e>
                          <m:r>
                            <a:rPr lang="en-US" sz="1800" i="1" u="none">
                              <a:solidFill>
                                <a:schemeClr val="tx1"/>
                              </a:solidFill>
                              <a:latin typeface="Cambria Math"/>
                            </a:rPr>
                            <m:t>h</m:t>
                          </m:r>
                        </m:e>
                        <m:sub>
                          <m:r>
                            <a:rPr lang="en-US" sz="1800" i="1" u="none">
                              <a:solidFill>
                                <a:schemeClr val="tx1"/>
                              </a:solidFill>
                              <a:latin typeface="Cambria Math"/>
                            </a:rPr>
                            <m:t>𝑡</m:t>
                          </m:r>
                          <m:r>
                            <a:rPr lang="en-US" sz="1800" i="1" u="none">
                              <a:solidFill>
                                <a:schemeClr val="tx1"/>
                              </a:solidFill>
                              <a:latin typeface="Cambria Math"/>
                            </a:rPr>
                            <m:t>−1</m:t>
                          </m:r>
                        </m:sub>
                      </m:sSub>
                      <m:r>
                        <a:rPr lang="en-US" sz="1800" i="1" u="none">
                          <a:solidFill>
                            <a:schemeClr val="tx1"/>
                          </a:solidFill>
                          <a:latin typeface="Cambria Math"/>
                        </a:rPr>
                        <m:t>+</m:t>
                      </m:r>
                      <m:sSub>
                        <m:sSubPr>
                          <m:ctrlPr>
                            <a:rPr lang="en-US" sz="1800" i="1" u="none">
                              <a:solidFill>
                                <a:schemeClr val="tx1"/>
                              </a:solidFill>
                              <a:latin typeface="Cambria Math" charset="0"/>
                            </a:rPr>
                          </m:ctrlPr>
                        </m:sSubPr>
                        <m:e>
                          <m:r>
                            <a:rPr lang="en-US" sz="1800" i="1" u="none">
                              <a:solidFill>
                                <a:schemeClr val="tx1"/>
                              </a:solidFill>
                              <a:latin typeface="Cambria Math"/>
                            </a:rPr>
                            <m:t>𝑊</m:t>
                          </m:r>
                        </m:e>
                        <m:sub>
                          <m:r>
                            <a:rPr lang="en-US" sz="1800" i="1" u="none">
                              <a:solidFill>
                                <a:schemeClr val="tx1"/>
                              </a:solidFill>
                              <a:latin typeface="Cambria Math"/>
                            </a:rPr>
                            <m:t>𝑖</m:t>
                          </m:r>
                        </m:sub>
                      </m:sSub>
                      <m:sSub>
                        <m:sSubPr>
                          <m:ctrlPr>
                            <a:rPr lang="en-US" sz="1800" i="1" u="none">
                              <a:solidFill>
                                <a:schemeClr val="tx1"/>
                              </a:solidFill>
                              <a:latin typeface="Cambria Math" charset="0"/>
                            </a:rPr>
                          </m:ctrlPr>
                        </m:sSubPr>
                        <m:e>
                          <m:r>
                            <a:rPr lang="en-US" sz="1800" i="1" u="none">
                              <a:solidFill>
                                <a:schemeClr val="tx1"/>
                              </a:solidFill>
                              <a:latin typeface="Cambria Math"/>
                            </a:rPr>
                            <m:t>𝑥</m:t>
                          </m:r>
                        </m:e>
                        <m:sub>
                          <m:r>
                            <a:rPr lang="en-US" sz="1800" i="1" u="none">
                              <a:solidFill>
                                <a:schemeClr val="tx1"/>
                              </a:solidFill>
                              <a:latin typeface="Cambria Math"/>
                            </a:rPr>
                            <m:t>𝑡</m:t>
                          </m:r>
                        </m:sub>
                      </m:sSub>
                      <m:r>
                        <a:rPr lang="en-US" sz="1800" i="1" u="none">
                          <a:solidFill>
                            <a:schemeClr val="tx1"/>
                          </a:solidFill>
                          <a:latin typeface="Cambria Math"/>
                        </a:rPr>
                        <m:t>)</m:t>
                      </m:r>
                    </m:oMath>
                  </m:oMathPara>
                </a14:m>
                <a:endParaRPr lang="en-US" sz="1800" u="none" dirty="0">
                  <a:solidFill>
                    <a:schemeClr val="tx1"/>
                  </a:solidFill>
                </a:endParaRPr>
              </a:p>
            </p:txBody>
          </p:sp>
        </mc:Choice>
        <mc:Fallback xmlns="">
          <p:sp>
            <p:nvSpPr>
              <p:cNvPr id="40" name="Rectangle 39"/>
              <p:cNvSpPr>
                <a:spLocks noRot="1" noChangeAspect="1" noMove="1" noResize="1" noEditPoints="1" noAdjustHandles="1" noChangeArrowheads="1" noChangeShapeType="1" noTextEdit="1"/>
              </p:cNvSpPr>
              <p:nvPr/>
            </p:nvSpPr>
            <p:spPr>
              <a:xfrm>
                <a:off x="6458233" y="2614136"/>
                <a:ext cx="2571601" cy="923330"/>
              </a:xfrm>
              <a:prstGeom prst="rect">
                <a:avLst/>
              </a:prstGeom>
              <a:blipFill>
                <a:blip r:embed="rId6"/>
                <a:stretch>
                  <a:fillRect t="-3226" b="-322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1" name="Rectangle 40"/>
              <p:cNvSpPr/>
              <p:nvPr/>
            </p:nvSpPr>
            <p:spPr>
              <a:xfrm>
                <a:off x="1752600" y="2438400"/>
                <a:ext cx="2672699" cy="659219"/>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f>
                        <m:fPr>
                          <m:ctrlPr>
                            <a:rPr lang="en-US" sz="1800" i="1" u="none">
                              <a:latin typeface="Cambria Math" charset="0"/>
                            </a:rPr>
                          </m:ctrlPr>
                        </m:fPr>
                        <m:num>
                          <m:r>
                            <a:rPr lang="en-US" sz="1800" i="1" u="none">
                              <a:latin typeface="Cambria Math"/>
                            </a:rPr>
                            <m:t>𝜕</m:t>
                          </m:r>
                          <m:r>
                            <a:rPr lang="en-US" sz="1800" i="1" u="none">
                              <a:latin typeface="Cambria Math"/>
                            </a:rPr>
                            <m:t>𝐸</m:t>
                          </m:r>
                        </m:num>
                        <m:den>
                          <m:r>
                            <a:rPr lang="en-US" sz="1800" i="1" u="none">
                              <a:latin typeface="Cambria Math"/>
                            </a:rPr>
                            <m:t>𝜕</m:t>
                          </m:r>
                          <m:r>
                            <a:rPr lang="en-US" sz="1800" i="1" u="none">
                              <a:latin typeface="Cambria Math"/>
                            </a:rPr>
                            <m:t>𝑊</m:t>
                          </m:r>
                        </m:den>
                      </m:f>
                      <m:r>
                        <a:rPr lang="en-US" sz="1800" i="1" u="none">
                          <a:latin typeface="Cambria Math"/>
                        </a:rPr>
                        <m:t>=</m:t>
                      </m:r>
                      <m:nary>
                        <m:naryPr>
                          <m:chr m:val="∑"/>
                          <m:limLoc m:val="subSup"/>
                          <m:ctrlPr>
                            <a:rPr lang="en-US" sz="1800" i="1" u="none">
                              <a:latin typeface="Cambria Math" charset="0"/>
                            </a:rPr>
                          </m:ctrlPr>
                        </m:naryPr>
                        <m:sub>
                          <m:r>
                            <m:rPr>
                              <m:brk m:alnAt="25"/>
                            </m:rPr>
                            <a:rPr lang="en-US" sz="1800" i="1" u="none">
                              <a:latin typeface="Cambria Math"/>
                            </a:rPr>
                            <m:t>𝑡</m:t>
                          </m:r>
                          <m:r>
                            <a:rPr lang="en-US" sz="1800" i="1" u="none">
                              <a:latin typeface="Cambria Math"/>
                            </a:rPr>
                            <m:t>=1</m:t>
                          </m:r>
                        </m:sub>
                        <m:sup>
                          <m:r>
                            <a:rPr lang="en-US" sz="1800" i="1" u="none">
                              <a:latin typeface="Cambria Math"/>
                            </a:rPr>
                            <m:t>𝑇</m:t>
                          </m:r>
                        </m:sup>
                        <m:e>
                          <m:f>
                            <m:fPr>
                              <m:ctrlPr>
                                <a:rPr lang="en-US" sz="1800" i="1" u="none">
                                  <a:latin typeface="Cambria Math" charset="0"/>
                                </a:rPr>
                              </m:ctrlPr>
                            </m:fPr>
                            <m:num>
                              <m:r>
                                <a:rPr lang="en-US" sz="1800" i="1" u="none">
                                  <a:latin typeface="Cambria Math"/>
                                </a:rPr>
                                <m:t>𝜕</m:t>
                              </m:r>
                              <m:sSub>
                                <m:sSubPr>
                                  <m:ctrlPr>
                                    <a:rPr lang="en-US" sz="1800" i="1" u="none">
                                      <a:latin typeface="Cambria Math" charset="0"/>
                                    </a:rPr>
                                  </m:ctrlPr>
                                </m:sSubPr>
                                <m:e>
                                  <m:r>
                                    <a:rPr lang="en-US" sz="1800" i="1" u="none">
                                      <a:latin typeface="Cambria Math"/>
                                    </a:rPr>
                                    <m:t>𝐸</m:t>
                                  </m:r>
                                </m:e>
                                <m:sub>
                                  <m:r>
                                    <a:rPr lang="en-US" sz="1800" i="1" u="none">
                                      <a:latin typeface="Cambria Math"/>
                                    </a:rPr>
                                    <m:t>𝑡</m:t>
                                  </m:r>
                                </m:sub>
                              </m:sSub>
                            </m:num>
                            <m:den>
                              <m:r>
                                <a:rPr lang="en-US" sz="1800" i="1" u="none">
                                  <a:latin typeface="Cambria Math"/>
                                </a:rPr>
                                <m:t>𝜕</m:t>
                              </m:r>
                              <m:r>
                                <a:rPr lang="en-US" sz="1800" i="1" u="none">
                                  <a:latin typeface="Cambria Math"/>
                                </a:rPr>
                                <m:t>𝑊</m:t>
                              </m:r>
                            </m:den>
                          </m:f>
                        </m:e>
                      </m:nary>
                    </m:oMath>
                  </m:oMathPara>
                </a14:m>
                <a:endParaRPr lang="en-US" sz="1800" u="none" dirty="0"/>
              </a:p>
            </p:txBody>
          </p:sp>
        </mc:Choice>
        <mc:Fallback xmlns="">
          <p:sp>
            <p:nvSpPr>
              <p:cNvPr id="41" name="Rectangle 40"/>
              <p:cNvSpPr>
                <a:spLocks noRot="1" noChangeAspect="1" noMove="1" noResize="1" noEditPoints="1" noAdjustHandles="1" noChangeArrowheads="1" noChangeShapeType="1" noTextEdit="1"/>
              </p:cNvSpPr>
              <p:nvPr/>
            </p:nvSpPr>
            <p:spPr>
              <a:xfrm>
                <a:off x="1752600" y="2438400"/>
                <a:ext cx="2672699" cy="659219"/>
              </a:xfrm>
              <a:prstGeom prst="rect">
                <a:avLst/>
              </a:prstGeom>
              <a:blipFill rotWithShape="1">
                <a:blip r:embed="rId7"/>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2" name="Rectangle 41"/>
              <p:cNvSpPr/>
              <p:nvPr/>
            </p:nvSpPr>
            <p:spPr>
              <a:xfrm>
                <a:off x="2154143" y="3058463"/>
                <a:ext cx="3521092" cy="670696"/>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f>
                        <m:fPr>
                          <m:ctrlPr>
                            <a:rPr lang="en-US" sz="1800" i="1" u="none" smtClean="0">
                              <a:latin typeface="Cambria Math" charset="0"/>
                            </a:rPr>
                          </m:ctrlPr>
                        </m:fPr>
                        <m:num>
                          <m:r>
                            <a:rPr lang="en-US" sz="1800" i="1" u="none">
                              <a:latin typeface="Cambria Math"/>
                            </a:rPr>
                            <m:t>𝜕</m:t>
                          </m:r>
                          <m:sSub>
                            <m:sSubPr>
                              <m:ctrlPr>
                                <a:rPr lang="en-US" sz="1800" i="1" u="none">
                                  <a:latin typeface="Cambria Math" charset="0"/>
                                </a:rPr>
                              </m:ctrlPr>
                            </m:sSubPr>
                            <m:e>
                              <m:r>
                                <a:rPr lang="en-US" sz="1800" i="1" u="none">
                                  <a:latin typeface="Cambria Math"/>
                                </a:rPr>
                                <m:t>𝐸</m:t>
                              </m:r>
                            </m:e>
                            <m:sub>
                              <m:r>
                                <a:rPr lang="en-US" sz="1800" i="1" u="none">
                                  <a:latin typeface="Cambria Math"/>
                                </a:rPr>
                                <m:t>𝑡</m:t>
                              </m:r>
                            </m:sub>
                          </m:sSub>
                        </m:num>
                        <m:den>
                          <m:r>
                            <a:rPr lang="en-US" sz="1800" i="1" u="none">
                              <a:latin typeface="Cambria Math"/>
                            </a:rPr>
                            <m:t>𝜕</m:t>
                          </m:r>
                          <m:r>
                            <a:rPr lang="en-US" sz="1800" i="1" u="none">
                              <a:latin typeface="Cambria Math"/>
                            </a:rPr>
                            <m:t>𝑊</m:t>
                          </m:r>
                        </m:den>
                      </m:f>
                      <m:r>
                        <a:rPr lang="en-US" sz="1800" i="1" u="none">
                          <a:latin typeface="Cambria Math"/>
                        </a:rPr>
                        <m:t>=</m:t>
                      </m:r>
                      <m:nary>
                        <m:naryPr>
                          <m:chr m:val="∑"/>
                          <m:limLoc m:val="subSup"/>
                          <m:ctrlPr>
                            <a:rPr lang="en-US" sz="1800" i="1" u="none">
                              <a:latin typeface="Cambria Math" charset="0"/>
                            </a:rPr>
                          </m:ctrlPr>
                        </m:naryPr>
                        <m:sub>
                          <m:r>
                            <m:rPr>
                              <m:brk m:alnAt="25"/>
                            </m:rPr>
                            <a:rPr lang="en-US" sz="1800" i="1" u="none">
                              <a:latin typeface="Cambria Math"/>
                            </a:rPr>
                            <m:t>𝑡</m:t>
                          </m:r>
                          <m:r>
                            <a:rPr lang="en-US" sz="1800" i="1" u="none">
                              <a:latin typeface="Cambria Math"/>
                            </a:rPr>
                            <m:t>=1</m:t>
                          </m:r>
                        </m:sub>
                        <m:sup>
                          <m:r>
                            <a:rPr lang="en-US" sz="1800" i="1" u="none">
                              <a:latin typeface="Cambria Math"/>
                            </a:rPr>
                            <m:t>𝑇</m:t>
                          </m:r>
                        </m:sup>
                        <m:e>
                          <m:f>
                            <m:fPr>
                              <m:ctrlPr>
                                <a:rPr lang="en-US" sz="1800" i="1" u="none">
                                  <a:latin typeface="Cambria Math" charset="0"/>
                                </a:rPr>
                              </m:ctrlPr>
                            </m:fPr>
                            <m:num>
                              <m:r>
                                <a:rPr lang="en-US" sz="1800" i="1" u="none">
                                  <a:latin typeface="Cambria Math"/>
                                </a:rPr>
                                <m:t>𝜕</m:t>
                              </m:r>
                              <m:sSub>
                                <m:sSubPr>
                                  <m:ctrlPr>
                                    <a:rPr lang="en-US" sz="1800" i="1" u="none">
                                      <a:latin typeface="Cambria Math" charset="0"/>
                                    </a:rPr>
                                  </m:ctrlPr>
                                </m:sSubPr>
                                <m:e>
                                  <m:r>
                                    <a:rPr lang="en-US" sz="1800" i="1" u="none">
                                      <a:latin typeface="Cambria Math"/>
                                    </a:rPr>
                                    <m:t>𝐸</m:t>
                                  </m:r>
                                </m:e>
                                <m:sub>
                                  <m:r>
                                    <a:rPr lang="en-US" sz="1800" i="1" u="none">
                                      <a:latin typeface="Cambria Math"/>
                                    </a:rPr>
                                    <m:t>𝑡</m:t>
                                  </m:r>
                                </m:sub>
                              </m:sSub>
                            </m:num>
                            <m:den>
                              <m:r>
                                <a:rPr lang="en-US" sz="1800" i="1" u="none">
                                  <a:latin typeface="Cambria Math"/>
                                </a:rPr>
                                <m:t>𝜕</m:t>
                              </m:r>
                              <m:sSub>
                                <m:sSubPr>
                                  <m:ctrlPr>
                                    <a:rPr lang="en-US" sz="1800" i="1" u="none">
                                      <a:latin typeface="Cambria Math" charset="0"/>
                                    </a:rPr>
                                  </m:ctrlPr>
                                </m:sSubPr>
                                <m:e>
                                  <m:r>
                                    <a:rPr lang="en-US" sz="1800" i="1" u="none">
                                      <a:latin typeface="Cambria Math"/>
                                    </a:rPr>
                                    <m:t>𝑦</m:t>
                                  </m:r>
                                </m:e>
                                <m:sub>
                                  <m:r>
                                    <a:rPr lang="en-US" sz="1800" i="1" u="none">
                                      <a:latin typeface="Cambria Math"/>
                                    </a:rPr>
                                    <m:t>𝑡</m:t>
                                  </m:r>
                                </m:sub>
                              </m:sSub>
                            </m:den>
                          </m:f>
                          <m:f>
                            <m:fPr>
                              <m:ctrlPr>
                                <a:rPr lang="en-US" sz="1800" i="1" u="none">
                                  <a:latin typeface="Cambria Math" charset="0"/>
                                </a:rPr>
                              </m:ctrlPr>
                            </m:fPr>
                            <m:num>
                              <m:r>
                                <a:rPr lang="en-US" sz="1800" i="1" u="none">
                                  <a:latin typeface="Cambria Math"/>
                                </a:rPr>
                                <m:t>𝜕</m:t>
                              </m:r>
                              <m:sSub>
                                <m:sSubPr>
                                  <m:ctrlPr>
                                    <a:rPr lang="en-US" sz="1800" i="1" u="none">
                                      <a:latin typeface="Cambria Math" charset="0"/>
                                    </a:rPr>
                                  </m:ctrlPr>
                                </m:sSubPr>
                                <m:e>
                                  <m:r>
                                    <a:rPr lang="en-US" sz="1800" i="1" u="none">
                                      <a:latin typeface="Cambria Math"/>
                                    </a:rPr>
                                    <m:t>𝑦</m:t>
                                  </m:r>
                                </m:e>
                                <m:sub>
                                  <m:r>
                                    <a:rPr lang="en-US" sz="1800" i="1" u="none">
                                      <a:latin typeface="Cambria Math"/>
                                    </a:rPr>
                                    <m:t>𝑡</m:t>
                                  </m:r>
                                </m:sub>
                              </m:sSub>
                            </m:num>
                            <m:den>
                              <m:r>
                                <a:rPr lang="en-US" sz="1800" i="1" u="none">
                                  <a:latin typeface="Cambria Math"/>
                                </a:rPr>
                                <m:t>𝜕</m:t>
                              </m:r>
                              <m:sSub>
                                <m:sSubPr>
                                  <m:ctrlPr>
                                    <a:rPr lang="en-US" sz="1800" i="1" u="none">
                                      <a:latin typeface="Cambria Math" charset="0"/>
                                    </a:rPr>
                                  </m:ctrlPr>
                                </m:sSubPr>
                                <m:e>
                                  <m:r>
                                    <a:rPr lang="en-US" sz="1800" i="1" u="none">
                                      <a:latin typeface="Cambria Math"/>
                                    </a:rPr>
                                    <m:t>h</m:t>
                                  </m:r>
                                </m:e>
                                <m:sub>
                                  <m:r>
                                    <a:rPr lang="en-US" sz="1800" i="1" u="none">
                                      <a:latin typeface="Cambria Math"/>
                                    </a:rPr>
                                    <m:t>𝑡</m:t>
                                  </m:r>
                                </m:sub>
                              </m:sSub>
                            </m:den>
                          </m:f>
                          <m:f>
                            <m:fPr>
                              <m:ctrlPr>
                                <a:rPr lang="en-US" sz="1800" i="1" u="none">
                                  <a:latin typeface="Cambria Math" charset="0"/>
                                </a:rPr>
                              </m:ctrlPr>
                            </m:fPr>
                            <m:num>
                              <m:r>
                                <a:rPr lang="en-US" sz="1800" i="1" u="none">
                                  <a:latin typeface="Cambria Math"/>
                                </a:rPr>
                                <m:t>𝜕</m:t>
                              </m:r>
                              <m:sSub>
                                <m:sSubPr>
                                  <m:ctrlPr>
                                    <a:rPr lang="en-US" sz="1800" i="1" u="none">
                                      <a:latin typeface="Cambria Math" charset="0"/>
                                    </a:rPr>
                                  </m:ctrlPr>
                                </m:sSubPr>
                                <m:e>
                                  <m:r>
                                    <a:rPr lang="en-US" sz="1800" i="1" u="none">
                                      <a:latin typeface="Cambria Math"/>
                                    </a:rPr>
                                    <m:t>h</m:t>
                                  </m:r>
                                </m:e>
                                <m:sub>
                                  <m:r>
                                    <a:rPr lang="en-US" sz="1800" i="1" u="none">
                                      <a:latin typeface="Cambria Math"/>
                                    </a:rPr>
                                    <m:t>𝑡</m:t>
                                  </m:r>
                                </m:sub>
                              </m:sSub>
                            </m:num>
                            <m:den>
                              <m:r>
                                <a:rPr lang="en-US" sz="1800" i="1" u="none">
                                  <a:latin typeface="Cambria Math"/>
                                </a:rPr>
                                <m:t>𝜕</m:t>
                              </m:r>
                              <m:sSub>
                                <m:sSubPr>
                                  <m:ctrlPr>
                                    <a:rPr lang="en-US" sz="1800" i="1" u="none">
                                      <a:latin typeface="Cambria Math" charset="0"/>
                                    </a:rPr>
                                  </m:ctrlPr>
                                </m:sSubPr>
                                <m:e>
                                  <m:r>
                                    <a:rPr lang="en-US" sz="1800" i="1" u="none">
                                      <a:latin typeface="Cambria Math"/>
                                    </a:rPr>
                                    <m:t>h</m:t>
                                  </m:r>
                                </m:e>
                                <m:sub>
                                  <m:r>
                                    <a:rPr lang="en-US" sz="1800" b="0" i="1" u="none" smtClean="0">
                                      <a:latin typeface="Cambria Math"/>
                                    </a:rPr>
                                    <m:t>𝑡</m:t>
                                  </m:r>
                                  <m:r>
                                    <a:rPr lang="en-US" sz="1800" b="0" i="1" u="none" smtClean="0">
                                      <a:latin typeface="Cambria Math"/>
                                    </a:rPr>
                                    <m:t>−</m:t>
                                  </m:r>
                                  <m:r>
                                    <a:rPr lang="en-US" sz="1800" i="1" u="none">
                                      <a:latin typeface="Cambria Math"/>
                                    </a:rPr>
                                    <m:t>𝑘</m:t>
                                  </m:r>
                                </m:sub>
                              </m:sSub>
                            </m:den>
                          </m:f>
                          <m:f>
                            <m:fPr>
                              <m:ctrlPr>
                                <a:rPr lang="en-US" sz="1800" i="1" u="none">
                                  <a:latin typeface="Cambria Math" charset="0"/>
                                </a:rPr>
                              </m:ctrlPr>
                            </m:fPr>
                            <m:num>
                              <m:r>
                                <a:rPr lang="en-US" sz="1800" i="1" u="none">
                                  <a:latin typeface="Cambria Math"/>
                                </a:rPr>
                                <m:t>𝜕</m:t>
                              </m:r>
                              <m:sSub>
                                <m:sSubPr>
                                  <m:ctrlPr>
                                    <a:rPr lang="en-US" sz="1800" i="1" u="none">
                                      <a:latin typeface="Cambria Math" charset="0"/>
                                    </a:rPr>
                                  </m:ctrlPr>
                                </m:sSubPr>
                                <m:e>
                                  <m:r>
                                    <a:rPr lang="en-US" sz="1800" i="1" u="none">
                                      <a:latin typeface="Cambria Math"/>
                                    </a:rPr>
                                    <m:t>h</m:t>
                                  </m:r>
                                </m:e>
                                <m:sub>
                                  <m:r>
                                    <a:rPr lang="en-US" sz="1800" b="0" i="1" u="none" smtClean="0">
                                      <a:latin typeface="Cambria Math"/>
                                    </a:rPr>
                                    <m:t>𝑡</m:t>
                                  </m:r>
                                  <m:r>
                                    <a:rPr lang="en-US" sz="1800" b="0" i="1" u="none" smtClean="0">
                                      <a:latin typeface="Cambria Math"/>
                                    </a:rPr>
                                    <m:t>−</m:t>
                                  </m:r>
                                  <m:r>
                                    <a:rPr lang="en-US" sz="1800" i="1" u="none">
                                      <a:latin typeface="Cambria Math"/>
                                    </a:rPr>
                                    <m:t>𝑘</m:t>
                                  </m:r>
                                </m:sub>
                              </m:sSub>
                            </m:num>
                            <m:den>
                              <m:r>
                                <a:rPr lang="en-US" sz="1800" i="1" u="none">
                                  <a:latin typeface="Cambria Math"/>
                                </a:rPr>
                                <m:t>𝜕</m:t>
                              </m:r>
                              <m:r>
                                <a:rPr lang="en-US" sz="1800" i="1" u="none">
                                  <a:latin typeface="Cambria Math"/>
                                </a:rPr>
                                <m:t>𝑊</m:t>
                              </m:r>
                            </m:den>
                          </m:f>
                        </m:e>
                      </m:nary>
                    </m:oMath>
                  </m:oMathPara>
                </a14:m>
                <a:endParaRPr lang="en-US" sz="1800" u="none" dirty="0"/>
              </a:p>
            </p:txBody>
          </p:sp>
        </mc:Choice>
        <mc:Fallback xmlns="">
          <p:sp>
            <p:nvSpPr>
              <p:cNvPr id="42" name="Rectangle 41"/>
              <p:cNvSpPr>
                <a:spLocks noRot="1" noChangeAspect="1" noMove="1" noResize="1" noEditPoints="1" noAdjustHandles="1" noChangeArrowheads="1" noChangeShapeType="1" noTextEdit="1"/>
              </p:cNvSpPr>
              <p:nvPr/>
            </p:nvSpPr>
            <p:spPr>
              <a:xfrm>
                <a:off x="2154143" y="3058463"/>
                <a:ext cx="3521092" cy="670696"/>
              </a:xfrm>
              <a:prstGeom prst="rect">
                <a:avLst/>
              </a:prstGeom>
              <a:blipFill rotWithShape="1">
                <a:blip r:embed="rId8"/>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3" name="Rectangle 42"/>
              <p:cNvSpPr/>
              <p:nvPr/>
            </p:nvSpPr>
            <p:spPr>
              <a:xfrm>
                <a:off x="457200" y="2438399"/>
                <a:ext cx="1219200" cy="955411"/>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US" sz="1400" u="none" dirty="0" smtClean="0"/>
                  <a:t>Parameters? </a:t>
                </a:r>
              </a:p>
              <a:p>
                <a:pPr algn="ctr"/>
                <a14:m>
                  <m:oMath xmlns:m="http://schemas.openxmlformats.org/officeDocument/2006/math">
                    <m:sSub>
                      <m:sSubPr>
                        <m:ctrlPr>
                          <a:rPr lang="en-US" sz="1400" i="1" u="none">
                            <a:latin typeface="Cambria Math" charset="0"/>
                          </a:rPr>
                        </m:ctrlPr>
                      </m:sSubPr>
                      <m:e>
                        <m:r>
                          <a:rPr lang="en-US" sz="1400" i="1" u="none">
                            <a:latin typeface="Cambria Math"/>
                          </a:rPr>
                          <m:t>𝑊</m:t>
                        </m:r>
                      </m:e>
                      <m:sub>
                        <m:r>
                          <a:rPr lang="en-US" sz="1400" i="1" u="none">
                            <a:latin typeface="Cambria Math"/>
                          </a:rPr>
                          <m:t>𝑜</m:t>
                        </m:r>
                      </m:sub>
                    </m:sSub>
                  </m:oMath>
                </a14:m>
                <a:r>
                  <a:rPr lang="en-US" sz="1400" u="none" dirty="0" smtClean="0"/>
                  <a:t>, </a:t>
                </a:r>
                <a14:m>
                  <m:oMath xmlns:m="http://schemas.openxmlformats.org/officeDocument/2006/math">
                    <m:sSub>
                      <m:sSubPr>
                        <m:ctrlPr>
                          <a:rPr lang="en-US" sz="1400" i="1" u="none">
                            <a:latin typeface="Cambria Math" charset="0"/>
                          </a:rPr>
                        </m:ctrlPr>
                      </m:sSubPr>
                      <m:e>
                        <m:r>
                          <a:rPr lang="en-US" sz="1400" i="1" u="none">
                            <a:latin typeface="Cambria Math"/>
                          </a:rPr>
                          <m:t>𝑊</m:t>
                        </m:r>
                      </m:e>
                      <m:sub>
                        <m:r>
                          <a:rPr lang="en-US" sz="1400" b="0" i="1" u="none" smtClean="0">
                            <a:latin typeface="Cambria Math"/>
                          </a:rPr>
                          <m:t>𝑖</m:t>
                        </m:r>
                      </m:sub>
                    </m:sSub>
                  </m:oMath>
                </a14:m>
                <a:r>
                  <a:rPr lang="en-US" sz="1400" u="none" dirty="0" smtClean="0"/>
                  <a:t>, </a:t>
                </a:r>
                <a14:m>
                  <m:oMath xmlns:m="http://schemas.openxmlformats.org/officeDocument/2006/math">
                    <m:sSub>
                      <m:sSubPr>
                        <m:ctrlPr>
                          <a:rPr lang="en-US" sz="1400" i="1" u="none">
                            <a:latin typeface="Cambria Math" charset="0"/>
                          </a:rPr>
                        </m:ctrlPr>
                      </m:sSubPr>
                      <m:e>
                        <m:r>
                          <a:rPr lang="en-US" sz="1400" i="1" u="none">
                            <a:latin typeface="Cambria Math"/>
                          </a:rPr>
                          <m:t>𝑊</m:t>
                        </m:r>
                      </m:e>
                      <m:sub>
                        <m:r>
                          <a:rPr lang="en-US" sz="1400" b="0" i="1" u="none" smtClean="0">
                            <a:latin typeface="Cambria Math"/>
                          </a:rPr>
                          <m:t>h</m:t>
                        </m:r>
                      </m:sub>
                    </m:sSub>
                  </m:oMath>
                </a14:m>
                <a:r>
                  <a:rPr lang="en-US" sz="1400" u="none" dirty="0" smtClean="0"/>
                  <a:t> +</a:t>
                </a:r>
              </a:p>
              <a:p>
                <a:pPr algn="ctr"/>
                <a:r>
                  <a:rPr lang="en-US" sz="1400" u="none" dirty="0"/>
                  <a:t>v</a:t>
                </a:r>
                <a:r>
                  <a:rPr lang="en-US" sz="1400" u="none" dirty="0" smtClean="0"/>
                  <a:t>ectors for input</a:t>
                </a:r>
                <a:endParaRPr lang="en-US" sz="1400" u="none" dirty="0"/>
              </a:p>
            </p:txBody>
          </p:sp>
        </mc:Choice>
        <mc:Fallback xmlns="">
          <p:sp>
            <p:nvSpPr>
              <p:cNvPr id="43" name="Rectangle 42"/>
              <p:cNvSpPr>
                <a:spLocks noRot="1" noChangeAspect="1" noMove="1" noResize="1" noEditPoints="1" noAdjustHandles="1" noChangeArrowheads="1" noChangeShapeType="1" noTextEdit="1"/>
              </p:cNvSpPr>
              <p:nvPr/>
            </p:nvSpPr>
            <p:spPr>
              <a:xfrm>
                <a:off x="457200" y="2438399"/>
                <a:ext cx="1219200" cy="955411"/>
              </a:xfrm>
              <a:prstGeom prst="rect">
                <a:avLst/>
              </a:prstGeom>
              <a:blipFill>
                <a:blip r:embed="rId9"/>
                <a:stretch>
                  <a:fillRect/>
                </a:stretch>
              </a:blipFill>
            </p:spPr>
            <p:txBody>
              <a:bodyPr/>
              <a:lstStyle/>
              <a:p>
                <a:r>
                  <a:rPr lang="en-US">
                    <a:noFill/>
                  </a:rPr>
                  <a:t> </a:t>
                </a:r>
              </a:p>
            </p:txBody>
          </p:sp>
        </mc:Fallback>
      </mc:AlternateContent>
      <p:sp>
        <p:nvSpPr>
          <p:cNvPr id="45" name="Rectangle 44"/>
          <p:cNvSpPr/>
          <p:nvPr/>
        </p:nvSpPr>
        <p:spPr>
          <a:xfrm>
            <a:off x="4342407" y="3093796"/>
            <a:ext cx="610593" cy="61151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6705600" y="3657600"/>
            <a:ext cx="2114130" cy="769441"/>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r>
              <a:rPr lang="en-US" sz="1100" u="none" dirty="0" smtClean="0">
                <a:latin typeface="+mj-lt"/>
              </a:rPr>
              <a:t>This sometimes  is called “Backpropagation </a:t>
            </a:r>
            <a:r>
              <a:rPr lang="en-US" sz="1100" u="none" dirty="0">
                <a:latin typeface="+mj-lt"/>
              </a:rPr>
              <a:t>Through </a:t>
            </a:r>
            <a:r>
              <a:rPr lang="en-US" sz="1100" u="none" dirty="0" smtClean="0">
                <a:latin typeface="+mj-lt"/>
              </a:rPr>
              <a:t>Time”, since the gradients are propagated back through time. </a:t>
            </a:r>
            <a:endParaRPr lang="en-US" sz="1100" u="none" dirty="0">
              <a:latin typeface="+mj-lt"/>
            </a:endParaRPr>
          </a:p>
        </p:txBody>
      </p:sp>
    </p:spTree>
    <p:extLst>
      <p:ext uri="{BB962C8B-B14F-4D97-AF65-F5344CB8AC3E}">
        <p14:creationId xmlns:p14="http://schemas.microsoft.com/office/powerpoint/2010/main" val="3903934779"/>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fade">
                                      <p:cBhvr>
                                        <p:cTn id="7" dur="500"/>
                                        <p:tgtEl>
                                          <p:spTgt spid="4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3">
                                            <p:txEl>
                                              <p:pRg st="0" end="0"/>
                                            </p:txEl>
                                          </p:spTgt>
                                        </p:tgtEl>
                                        <p:attrNameLst>
                                          <p:attrName>style.visibility</p:attrName>
                                        </p:attrNameLst>
                                      </p:cBhvr>
                                      <p:to>
                                        <p:strVal val="visible"/>
                                      </p:to>
                                    </p:set>
                                    <p:animEffect transition="in" filter="fade">
                                      <p:cBhvr>
                                        <p:cTn id="12" dur="500"/>
                                        <p:tgtEl>
                                          <p:spTgt spid="4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3">
                                            <p:txEl>
                                              <p:pRg st="1" end="1"/>
                                            </p:txEl>
                                          </p:spTgt>
                                        </p:tgtEl>
                                        <p:attrNameLst>
                                          <p:attrName>style.visibility</p:attrName>
                                        </p:attrNameLst>
                                      </p:cBhvr>
                                      <p:to>
                                        <p:strVal val="visible"/>
                                      </p:to>
                                    </p:set>
                                    <p:animEffect transition="in" filter="fade">
                                      <p:cBhvr>
                                        <p:cTn id="17" dur="500"/>
                                        <p:tgtEl>
                                          <p:spTgt spid="43">
                                            <p:txEl>
                                              <p:pRg st="1" end="1"/>
                                            </p:txEl>
                                          </p:spTgt>
                                        </p:tgtEl>
                                      </p:cBhvr>
                                    </p:animEffect>
                                  </p:childTnLst>
                                </p:cTn>
                              </p:par>
                              <p:par>
                                <p:cTn id="18" presetID="10" presetClass="entr" presetSubtype="0" fill="hold" nodeType="withEffect">
                                  <p:stCondLst>
                                    <p:cond delay="0"/>
                                  </p:stCondLst>
                                  <p:childTnLst>
                                    <p:set>
                                      <p:cBhvr>
                                        <p:cTn id="19" dur="1" fill="hold">
                                          <p:stCondLst>
                                            <p:cond delay="0"/>
                                          </p:stCondLst>
                                        </p:cTn>
                                        <p:tgtEl>
                                          <p:spTgt spid="43">
                                            <p:txEl>
                                              <p:pRg st="2" end="2"/>
                                            </p:txEl>
                                          </p:spTgt>
                                        </p:tgtEl>
                                        <p:attrNameLst>
                                          <p:attrName>style.visibility</p:attrName>
                                        </p:attrNameLst>
                                      </p:cBhvr>
                                      <p:to>
                                        <p:strVal val="visible"/>
                                      </p:to>
                                    </p:set>
                                    <p:animEffect transition="in" filter="fade">
                                      <p:cBhvr>
                                        <p:cTn id="20" dur="500"/>
                                        <p:tgtEl>
                                          <p:spTgt spid="43">
                                            <p:txEl>
                                              <p:pRg st="2" end="2"/>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30"/>
                                        </p:tgtEl>
                                        <p:attrNameLst>
                                          <p:attrName>style.visibility</p:attrName>
                                        </p:attrNameLst>
                                      </p:cBhvr>
                                      <p:to>
                                        <p:strVal val="visible"/>
                                      </p:to>
                                    </p:set>
                                    <p:animEffect transition="in" filter="fade">
                                      <p:cBhvr>
                                        <p:cTn id="25" dur="500"/>
                                        <p:tgtEl>
                                          <p:spTgt spid="30"/>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32"/>
                                        </p:tgtEl>
                                        <p:attrNameLst>
                                          <p:attrName>style.visibility</p:attrName>
                                        </p:attrNameLst>
                                      </p:cBhvr>
                                      <p:to>
                                        <p:strVal val="visible"/>
                                      </p:to>
                                    </p:set>
                                    <p:animEffect transition="in" filter="fade">
                                      <p:cBhvr>
                                        <p:cTn id="30" dur="500"/>
                                        <p:tgtEl>
                                          <p:spTgt spid="32"/>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31"/>
                                        </p:tgtEl>
                                        <p:attrNameLst>
                                          <p:attrName>style.visibility</p:attrName>
                                        </p:attrNameLst>
                                      </p:cBhvr>
                                      <p:to>
                                        <p:strVal val="visible"/>
                                      </p:to>
                                    </p:set>
                                    <p:animEffect transition="in" filter="fade">
                                      <p:cBhvr>
                                        <p:cTn id="35" dur="500"/>
                                        <p:tgtEl>
                                          <p:spTgt spid="31"/>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grpId="0" nodeType="clickEffect">
                                  <p:stCondLst>
                                    <p:cond delay="0"/>
                                  </p:stCondLst>
                                  <p:childTnLst>
                                    <p:set>
                                      <p:cBhvr>
                                        <p:cTn id="39" dur="1" fill="hold">
                                          <p:stCondLst>
                                            <p:cond delay="0"/>
                                          </p:stCondLst>
                                        </p:cTn>
                                        <p:tgtEl>
                                          <p:spTgt spid="38"/>
                                        </p:tgtEl>
                                        <p:attrNameLst>
                                          <p:attrName>style.visibility</p:attrName>
                                        </p:attrNameLst>
                                      </p:cBhvr>
                                      <p:to>
                                        <p:strVal val="visible"/>
                                      </p:to>
                                    </p:set>
                                    <p:animEffect transition="in" filter="fade">
                                      <p:cBhvr>
                                        <p:cTn id="40" dur="500"/>
                                        <p:tgtEl>
                                          <p:spTgt spid="38"/>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grpId="0" nodeType="clickEffect">
                                  <p:stCondLst>
                                    <p:cond delay="0"/>
                                  </p:stCondLst>
                                  <p:childTnLst>
                                    <p:set>
                                      <p:cBhvr>
                                        <p:cTn id="44" dur="1" fill="hold">
                                          <p:stCondLst>
                                            <p:cond delay="0"/>
                                          </p:stCondLst>
                                        </p:cTn>
                                        <p:tgtEl>
                                          <p:spTgt spid="29"/>
                                        </p:tgtEl>
                                        <p:attrNameLst>
                                          <p:attrName>style.visibility</p:attrName>
                                        </p:attrNameLst>
                                      </p:cBhvr>
                                      <p:to>
                                        <p:strVal val="visible"/>
                                      </p:to>
                                    </p:set>
                                    <p:animEffect transition="in" filter="fade">
                                      <p:cBhvr>
                                        <p:cTn id="45" dur="500"/>
                                        <p:tgtEl>
                                          <p:spTgt spid="29"/>
                                        </p:tgtEl>
                                      </p:cBhvr>
                                    </p:animEffect>
                                  </p:childTnLst>
                                </p:cTn>
                              </p:par>
                            </p:childTnLst>
                          </p:cTn>
                        </p:par>
                      </p:childTnLst>
                    </p:cTn>
                  </p:par>
                  <p:par>
                    <p:cTn id="46" fill="hold">
                      <p:stCondLst>
                        <p:cond delay="indefinite"/>
                      </p:stCondLst>
                      <p:childTnLst>
                        <p:par>
                          <p:cTn id="47" fill="hold">
                            <p:stCondLst>
                              <p:cond delay="0"/>
                            </p:stCondLst>
                            <p:childTnLst>
                              <p:par>
                                <p:cTn id="48" presetID="10" presetClass="entr" presetSubtype="0" fill="hold" grpId="0" nodeType="clickEffect">
                                  <p:stCondLst>
                                    <p:cond delay="0"/>
                                  </p:stCondLst>
                                  <p:childTnLst>
                                    <p:set>
                                      <p:cBhvr>
                                        <p:cTn id="49" dur="1" fill="hold">
                                          <p:stCondLst>
                                            <p:cond delay="0"/>
                                          </p:stCondLst>
                                        </p:cTn>
                                        <p:tgtEl>
                                          <p:spTgt spid="39"/>
                                        </p:tgtEl>
                                        <p:attrNameLst>
                                          <p:attrName>style.visibility</p:attrName>
                                        </p:attrNameLst>
                                      </p:cBhvr>
                                      <p:to>
                                        <p:strVal val="visible"/>
                                      </p:to>
                                    </p:set>
                                    <p:animEffect transition="in" filter="fade">
                                      <p:cBhvr>
                                        <p:cTn id="50" dur="500"/>
                                        <p:tgtEl>
                                          <p:spTgt spid="39"/>
                                        </p:tgtEl>
                                      </p:cBhvr>
                                    </p:animEffect>
                                  </p:childTnLst>
                                </p:cTn>
                              </p:par>
                            </p:childTnLst>
                          </p:cTn>
                        </p:par>
                      </p:childTnLst>
                    </p:cTn>
                  </p:par>
                  <p:par>
                    <p:cTn id="51" fill="hold">
                      <p:stCondLst>
                        <p:cond delay="indefinite"/>
                      </p:stCondLst>
                      <p:childTnLst>
                        <p:par>
                          <p:cTn id="52" fill="hold">
                            <p:stCondLst>
                              <p:cond delay="0"/>
                            </p:stCondLst>
                            <p:childTnLst>
                              <p:par>
                                <p:cTn id="53" presetID="10" presetClass="entr" presetSubtype="0" fill="hold" grpId="0" nodeType="clickEffect">
                                  <p:stCondLst>
                                    <p:cond delay="0"/>
                                  </p:stCondLst>
                                  <p:childTnLst>
                                    <p:set>
                                      <p:cBhvr>
                                        <p:cTn id="54" dur="1" fill="hold">
                                          <p:stCondLst>
                                            <p:cond delay="0"/>
                                          </p:stCondLst>
                                        </p:cTn>
                                        <p:tgtEl>
                                          <p:spTgt spid="25"/>
                                        </p:tgtEl>
                                        <p:attrNameLst>
                                          <p:attrName>style.visibility</p:attrName>
                                        </p:attrNameLst>
                                      </p:cBhvr>
                                      <p:to>
                                        <p:strVal val="visible"/>
                                      </p:to>
                                    </p:set>
                                    <p:animEffect transition="in" filter="fade">
                                      <p:cBhvr>
                                        <p:cTn id="55" dur="500"/>
                                        <p:tgtEl>
                                          <p:spTgt spid="25"/>
                                        </p:tgtEl>
                                      </p:cBhvr>
                                    </p:animEffect>
                                  </p:childTnLst>
                                </p:cTn>
                              </p:par>
                            </p:childTnLst>
                          </p:cTn>
                        </p:par>
                      </p:childTnLst>
                    </p:cTn>
                  </p:par>
                  <p:par>
                    <p:cTn id="56" fill="hold">
                      <p:stCondLst>
                        <p:cond delay="indefinite"/>
                      </p:stCondLst>
                      <p:childTnLst>
                        <p:par>
                          <p:cTn id="57" fill="hold">
                            <p:stCondLst>
                              <p:cond delay="0"/>
                            </p:stCondLst>
                            <p:childTnLst>
                              <p:par>
                                <p:cTn id="58" presetID="10" presetClass="entr" presetSubtype="0" fill="hold" nodeType="clickEffect">
                                  <p:stCondLst>
                                    <p:cond delay="0"/>
                                  </p:stCondLst>
                                  <p:childTnLst>
                                    <p:set>
                                      <p:cBhvr>
                                        <p:cTn id="59" dur="1" fill="hold">
                                          <p:stCondLst>
                                            <p:cond delay="0"/>
                                          </p:stCondLst>
                                        </p:cTn>
                                        <p:tgtEl>
                                          <p:spTgt spid="3">
                                            <p:txEl>
                                              <p:pRg st="2" end="2"/>
                                            </p:txEl>
                                          </p:spTgt>
                                        </p:tgtEl>
                                        <p:attrNameLst>
                                          <p:attrName>style.visibility</p:attrName>
                                        </p:attrNameLst>
                                      </p:cBhvr>
                                      <p:to>
                                        <p:strVal val="visible"/>
                                      </p:to>
                                    </p:set>
                                    <p:animEffect transition="in" filter="fade">
                                      <p:cBhvr>
                                        <p:cTn id="60" dur="500"/>
                                        <p:tgtEl>
                                          <p:spTgt spid="3">
                                            <p:txEl>
                                              <p:pRg st="2" end="2"/>
                                            </p:txEl>
                                          </p:spTgt>
                                        </p:tgtEl>
                                      </p:cBhvr>
                                    </p:animEffect>
                                  </p:childTnLst>
                                </p:cTn>
                              </p:par>
                            </p:childTnLst>
                          </p:cTn>
                        </p:par>
                      </p:childTnLst>
                    </p:cTn>
                  </p:par>
                  <p:par>
                    <p:cTn id="61" fill="hold">
                      <p:stCondLst>
                        <p:cond delay="indefinite"/>
                      </p:stCondLst>
                      <p:childTnLst>
                        <p:par>
                          <p:cTn id="62" fill="hold">
                            <p:stCondLst>
                              <p:cond delay="0"/>
                            </p:stCondLst>
                            <p:childTnLst>
                              <p:par>
                                <p:cTn id="63" presetID="10" presetClass="entr" presetSubtype="0" fill="hold" grpId="0" nodeType="clickEffect">
                                  <p:stCondLst>
                                    <p:cond delay="0"/>
                                  </p:stCondLst>
                                  <p:childTnLst>
                                    <p:set>
                                      <p:cBhvr>
                                        <p:cTn id="64" dur="1" fill="hold">
                                          <p:stCondLst>
                                            <p:cond delay="0"/>
                                          </p:stCondLst>
                                        </p:cTn>
                                        <p:tgtEl>
                                          <p:spTgt spid="41"/>
                                        </p:tgtEl>
                                        <p:attrNameLst>
                                          <p:attrName>style.visibility</p:attrName>
                                        </p:attrNameLst>
                                      </p:cBhvr>
                                      <p:to>
                                        <p:strVal val="visible"/>
                                      </p:to>
                                    </p:set>
                                    <p:animEffect transition="in" filter="fade">
                                      <p:cBhvr>
                                        <p:cTn id="65" dur="500"/>
                                        <p:tgtEl>
                                          <p:spTgt spid="41"/>
                                        </p:tgtEl>
                                      </p:cBhvr>
                                    </p:animEffect>
                                  </p:childTnLst>
                                </p:cTn>
                              </p:par>
                            </p:childTnLst>
                          </p:cTn>
                        </p:par>
                      </p:childTnLst>
                    </p:cTn>
                  </p:par>
                  <p:par>
                    <p:cTn id="66" fill="hold">
                      <p:stCondLst>
                        <p:cond delay="indefinite"/>
                      </p:stCondLst>
                      <p:childTnLst>
                        <p:par>
                          <p:cTn id="67" fill="hold">
                            <p:stCondLst>
                              <p:cond delay="0"/>
                            </p:stCondLst>
                            <p:childTnLst>
                              <p:par>
                                <p:cTn id="68" presetID="10" presetClass="entr" presetSubtype="0" fill="hold" grpId="0" nodeType="clickEffect">
                                  <p:stCondLst>
                                    <p:cond delay="0"/>
                                  </p:stCondLst>
                                  <p:childTnLst>
                                    <p:set>
                                      <p:cBhvr>
                                        <p:cTn id="69" dur="1" fill="hold">
                                          <p:stCondLst>
                                            <p:cond delay="0"/>
                                          </p:stCondLst>
                                        </p:cTn>
                                        <p:tgtEl>
                                          <p:spTgt spid="42"/>
                                        </p:tgtEl>
                                        <p:attrNameLst>
                                          <p:attrName>style.visibility</p:attrName>
                                        </p:attrNameLst>
                                      </p:cBhvr>
                                      <p:to>
                                        <p:strVal val="visible"/>
                                      </p:to>
                                    </p:set>
                                    <p:animEffect transition="in" filter="fade">
                                      <p:cBhvr>
                                        <p:cTn id="70" dur="500"/>
                                        <p:tgtEl>
                                          <p:spTgt spid="42"/>
                                        </p:tgtEl>
                                      </p:cBhvr>
                                    </p:animEffect>
                                  </p:childTnLst>
                                </p:cTn>
                              </p:par>
                            </p:childTnLst>
                          </p:cTn>
                        </p:par>
                      </p:childTnLst>
                    </p:cTn>
                  </p:par>
                  <p:par>
                    <p:cTn id="71" fill="hold">
                      <p:stCondLst>
                        <p:cond delay="indefinite"/>
                      </p:stCondLst>
                      <p:childTnLst>
                        <p:par>
                          <p:cTn id="72" fill="hold">
                            <p:stCondLst>
                              <p:cond delay="0"/>
                            </p:stCondLst>
                            <p:childTnLst>
                              <p:par>
                                <p:cTn id="73" presetID="10" presetClass="entr" presetSubtype="0" fill="hold" grpId="0" nodeType="clickEffect">
                                  <p:stCondLst>
                                    <p:cond delay="0"/>
                                  </p:stCondLst>
                                  <p:childTnLst>
                                    <p:set>
                                      <p:cBhvr>
                                        <p:cTn id="74" dur="1" fill="hold">
                                          <p:stCondLst>
                                            <p:cond delay="0"/>
                                          </p:stCondLst>
                                        </p:cTn>
                                        <p:tgtEl>
                                          <p:spTgt spid="45"/>
                                        </p:tgtEl>
                                        <p:attrNameLst>
                                          <p:attrName>style.visibility</p:attrName>
                                        </p:attrNameLst>
                                      </p:cBhvr>
                                      <p:to>
                                        <p:strVal val="visible"/>
                                      </p:to>
                                    </p:set>
                                    <p:animEffect transition="in" filter="fade">
                                      <p:cBhvr>
                                        <p:cTn id="75"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30" grpId="0" animBg="1"/>
      <p:bldP spid="31" grpId="0" animBg="1"/>
      <p:bldP spid="32" grpId="0" animBg="1"/>
      <p:bldP spid="38" grpId="0" animBg="1"/>
      <p:bldP spid="39" grpId="0" animBg="1"/>
      <p:bldP spid="40" grpId="0" animBg="1"/>
      <p:bldP spid="41" grpId="0"/>
      <p:bldP spid="42" grpId="0"/>
      <p:bldP spid="45" grpId="0" animBg="1"/>
      <p:bldP spid="25" grpId="0" animBg="1"/>
    </p:bldLst>
  </p:timing>
</p:sld>
</file>

<file path=ppt/slides/slide9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Recurrent Neural Network </a:t>
            </a:r>
            <a:endParaRPr lang="en-US" dirty="0"/>
          </a:p>
        </p:txBody>
      </p:sp>
      <p:sp>
        <p:nvSpPr>
          <p:cNvPr id="3" name="Content Placeholder 2"/>
          <p:cNvSpPr>
            <a:spLocks noGrp="1"/>
          </p:cNvSpPr>
          <p:nvPr>
            <p:ph idx="4294967295"/>
          </p:nvPr>
        </p:nvSpPr>
        <p:spPr>
          <a:xfrm>
            <a:off x="1981200" y="1371600"/>
            <a:ext cx="7162800" cy="4525963"/>
          </a:xfrm>
        </p:spPr>
        <p:txBody>
          <a:bodyPr/>
          <a:lstStyle/>
          <a:p>
            <a:pPr marL="0" indent="0" algn="ctr">
              <a:buNone/>
            </a:pPr>
            <a:endParaRPr lang="en-US" sz="2000" dirty="0" smtClean="0"/>
          </a:p>
          <a:p>
            <a:pPr marL="0" indent="0">
              <a:buNone/>
            </a:pPr>
            <a:endParaRPr lang="en-US" sz="2000" dirty="0" smtClean="0"/>
          </a:p>
          <a:p>
            <a:pPr marL="0" indent="0">
              <a:buNone/>
            </a:pPr>
            <a:endParaRPr lang="en-US" sz="2000" dirty="0" smtClean="0"/>
          </a:p>
          <a:p>
            <a:pPr marL="0" indent="0">
              <a:buNone/>
            </a:pPr>
            <a:endParaRPr lang="en-US" sz="2000" dirty="0"/>
          </a:p>
          <a:p>
            <a:pPr marL="0" indent="0">
              <a:buNone/>
            </a:pPr>
            <a:endParaRPr lang="en-US" sz="2000" dirty="0" smtClean="0"/>
          </a:p>
          <a:p>
            <a:pPr marL="0" indent="0">
              <a:buNone/>
            </a:pPr>
            <a:endParaRPr lang="en-US" sz="2000" dirty="0"/>
          </a:p>
          <a:p>
            <a:pPr marL="0" indent="0">
              <a:buNone/>
            </a:pPr>
            <a:endParaRPr lang="en-US" sz="2000" dirty="0" smtClean="0"/>
          </a:p>
        </p:txBody>
      </p:sp>
      <p:sp>
        <p:nvSpPr>
          <p:cNvPr id="5" name="Slide Number Placeholder 4"/>
          <p:cNvSpPr>
            <a:spLocks noGrp="1"/>
          </p:cNvSpPr>
          <p:nvPr>
            <p:ph type="sldNum" sz="quarter" idx="4294967295"/>
          </p:nvPr>
        </p:nvSpPr>
        <p:spPr>
          <a:xfrm>
            <a:off x="7010400" y="6356350"/>
            <a:ext cx="2133600" cy="365125"/>
          </a:xfrm>
        </p:spPr>
        <p:txBody>
          <a:bodyPr/>
          <a:lstStyle/>
          <a:p>
            <a:fld id="{FA6F6034-1516-478C-9756-BC6A8296D6DE}" type="slidenum">
              <a:rPr lang="en-US" smtClean="0"/>
              <a:pPr/>
              <a:t>99</a:t>
            </a:fld>
            <a:endParaRPr lang="en-US" dirty="0"/>
          </a:p>
        </p:txBody>
      </p:sp>
      <p:grpSp>
        <p:nvGrpSpPr>
          <p:cNvPr id="28" name="Group 27"/>
          <p:cNvGrpSpPr/>
          <p:nvPr/>
        </p:nvGrpSpPr>
        <p:grpSpPr>
          <a:xfrm>
            <a:off x="2141551" y="4305629"/>
            <a:ext cx="4851971" cy="2087451"/>
            <a:chOff x="2539429" y="4229429"/>
            <a:chExt cx="4851971" cy="2087451"/>
          </a:xfrm>
        </p:grpSpPr>
        <mc:AlternateContent xmlns:mc="http://schemas.openxmlformats.org/markup-compatibility/2006" xmlns:a14="http://schemas.microsoft.com/office/drawing/2010/main">
          <mc:Choice Requires="a14">
            <p:sp>
              <p:nvSpPr>
                <p:cNvPr id="24" name="TextBox 23"/>
                <p:cNvSpPr txBox="1"/>
                <p:nvPr/>
              </p:nvSpPr>
              <p:spPr>
                <a:xfrm>
                  <a:off x="2539429" y="5916770"/>
                  <a:ext cx="4555122" cy="400110"/>
                </a:xfrm>
                <a:prstGeom prst="rect">
                  <a:avLst/>
                </a:prstGeom>
                <a:noFill/>
              </p:spPr>
              <p:txBody>
                <a:bodyPr wrap="square" rtlCol="0">
                  <a:spAutoFit/>
                </a:bodyPr>
                <a:lstStyle/>
                <a:p>
                  <a:pPr algn="ctr"/>
                  <a14:m>
                    <m:oMath xmlns:m="http://schemas.openxmlformats.org/officeDocument/2006/math">
                      <m:sSub>
                        <m:sSubPr>
                          <m:ctrlPr>
                            <a:rPr lang="en-US" sz="2000" b="0" i="1" u="none" smtClean="0">
                              <a:latin typeface="Cambria Math" charset="0"/>
                            </a:rPr>
                          </m:ctrlPr>
                        </m:sSubPr>
                        <m:e>
                          <m:r>
                            <a:rPr lang="en-US" sz="2000" b="0" i="1" u="none" smtClean="0">
                              <a:latin typeface="Cambria Math"/>
                            </a:rPr>
                            <m:t>𝑦</m:t>
                          </m:r>
                        </m:e>
                        <m:sub>
                          <m:r>
                            <a:rPr lang="en-US" sz="2000" b="0" i="1" u="none" smtClean="0">
                              <a:latin typeface="Cambria Math"/>
                            </a:rPr>
                            <m:t>𝑡</m:t>
                          </m:r>
                          <m:r>
                            <a:rPr lang="en-US" sz="2000" b="0" i="1" u="none" smtClean="0">
                              <a:latin typeface="Cambria Math"/>
                            </a:rPr>
                            <m:t>−1</m:t>
                          </m:r>
                        </m:sub>
                      </m:sSub>
                    </m:oMath>
                  </a14:m>
                  <a:r>
                    <a:rPr lang="en-US" sz="2000" u="none" dirty="0" smtClean="0"/>
                    <a:t>	         </a:t>
                  </a:r>
                  <a14:m>
                    <m:oMath xmlns:m="http://schemas.openxmlformats.org/officeDocument/2006/math">
                      <m:sSub>
                        <m:sSubPr>
                          <m:ctrlPr>
                            <a:rPr lang="en-US" sz="2000" i="1" u="none">
                              <a:latin typeface="Cambria Math" charset="0"/>
                            </a:rPr>
                          </m:ctrlPr>
                        </m:sSubPr>
                        <m:e>
                          <m:r>
                            <a:rPr lang="en-US" sz="2000" b="0" i="1" u="none" smtClean="0">
                              <a:latin typeface="Cambria Math"/>
                            </a:rPr>
                            <m:t>𝑦</m:t>
                          </m:r>
                        </m:e>
                        <m:sub>
                          <m:r>
                            <a:rPr lang="en-US" sz="2000" i="1" u="none">
                              <a:latin typeface="Cambria Math"/>
                            </a:rPr>
                            <m:t>𝑡</m:t>
                          </m:r>
                        </m:sub>
                      </m:sSub>
                    </m:oMath>
                  </a14:m>
                  <a:r>
                    <a:rPr lang="en-US" sz="2000" u="none" dirty="0" smtClean="0"/>
                    <a:t>	               </a:t>
                  </a:r>
                  <a14:m>
                    <m:oMath xmlns:m="http://schemas.openxmlformats.org/officeDocument/2006/math">
                      <m:sSub>
                        <m:sSubPr>
                          <m:ctrlPr>
                            <a:rPr lang="en-US" sz="2000" i="1" u="none">
                              <a:latin typeface="Cambria Math" charset="0"/>
                            </a:rPr>
                          </m:ctrlPr>
                        </m:sSubPr>
                        <m:e>
                          <m:r>
                            <a:rPr lang="en-US" sz="2000" b="0" i="1" u="none" smtClean="0">
                              <a:latin typeface="Cambria Math"/>
                            </a:rPr>
                            <m:t>𝑦</m:t>
                          </m:r>
                        </m:e>
                        <m:sub>
                          <m:r>
                            <a:rPr lang="en-US" sz="2000" i="1" u="none">
                              <a:latin typeface="Cambria Math"/>
                            </a:rPr>
                            <m:t>𝑡</m:t>
                          </m:r>
                          <m:r>
                            <a:rPr lang="en-US" sz="2000" b="0" i="1" u="none" smtClean="0">
                              <a:latin typeface="Cambria Math"/>
                            </a:rPr>
                            <m:t>+</m:t>
                          </m:r>
                          <m:r>
                            <a:rPr lang="en-US" sz="2000" i="1" u="none">
                              <a:latin typeface="Cambria Math"/>
                            </a:rPr>
                            <m:t>1</m:t>
                          </m:r>
                        </m:sub>
                      </m:sSub>
                    </m:oMath>
                  </a14:m>
                  <a:r>
                    <a:rPr lang="en-US" sz="2000" u="none" dirty="0" smtClean="0"/>
                    <a:t> </a:t>
                  </a:r>
                  <a:endParaRPr lang="en-US" sz="2000" u="none" dirty="0"/>
                </a:p>
              </p:txBody>
            </p:sp>
          </mc:Choice>
          <mc:Fallback xmlns="">
            <p:sp>
              <p:nvSpPr>
                <p:cNvPr id="24" name="TextBox 23"/>
                <p:cNvSpPr txBox="1">
                  <a:spLocks noRot="1" noChangeAspect="1" noMove="1" noResize="1" noEditPoints="1" noAdjustHandles="1" noChangeArrowheads="1" noChangeShapeType="1" noTextEdit="1"/>
                </p:cNvSpPr>
                <p:nvPr/>
              </p:nvSpPr>
              <p:spPr>
                <a:xfrm>
                  <a:off x="2539429" y="5916770"/>
                  <a:ext cx="4555122" cy="400110"/>
                </a:xfrm>
                <a:prstGeom prst="rect">
                  <a:avLst/>
                </a:prstGeom>
                <a:blipFill>
                  <a:blip r:embed="rId3"/>
                  <a:stretch>
                    <a:fillRect b="-10606"/>
                  </a:stretch>
                </a:blipFill>
              </p:spPr>
              <p:txBody>
                <a:bodyPr/>
                <a:lstStyle/>
                <a:p>
                  <a:r>
                    <a:rPr lang="en-US">
                      <a:noFill/>
                    </a:rPr>
                    <a:t> </a:t>
                  </a:r>
                </a:p>
              </p:txBody>
            </p:sp>
          </mc:Fallback>
        </mc:AlternateContent>
        <p:grpSp>
          <p:nvGrpSpPr>
            <p:cNvPr id="26" name="Group 25"/>
            <p:cNvGrpSpPr/>
            <p:nvPr/>
          </p:nvGrpSpPr>
          <p:grpSpPr>
            <a:xfrm>
              <a:off x="2751284" y="4229429"/>
              <a:ext cx="4640116" cy="2018971"/>
              <a:chOff x="2286000" y="3918325"/>
              <a:chExt cx="5181600" cy="2210142"/>
            </a:xfrm>
          </p:grpSpPr>
          <p:sp>
            <p:nvSpPr>
              <p:cNvPr id="6" name="Rectangle 5"/>
              <p:cNvSpPr/>
              <p:nvPr/>
            </p:nvSpPr>
            <p:spPr>
              <a:xfrm>
                <a:off x="2735597" y="4318717"/>
                <a:ext cx="1021080" cy="209550"/>
              </a:xfrm>
              <a:prstGeom prst="rect">
                <a:avLst/>
              </a:prstGeom>
              <a:solidFill>
                <a:srgbClr val="92D050"/>
              </a:solidFill>
              <a:ln>
                <a:solidFill>
                  <a:schemeClr val="accent3"/>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sz="1000" b="1" u="none" dirty="0" smtClean="0">
                    <a:solidFill>
                      <a:schemeClr val="bg2"/>
                    </a:solidFill>
                  </a:rPr>
                  <a:t>O </a:t>
                </a:r>
                <a:r>
                  <a:rPr lang="en-US" sz="1000" b="1" u="none" dirty="0" err="1">
                    <a:solidFill>
                      <a:schemeClr val="bg2"/>
                    </a:solidFill>
                  </a:rPr>
                  <a:t>O</a:t>
                </a:r>
                <a:r>
                  <a:rPr lang="en-US" sz="1000" b="1" u="none" dirty="0">
                    <a:solidFill>
                      <a:schemeClr val="bg2"/>
                    </a:solidFill>
                  </a:rPr>
                  <a:t> </a:t>
                </a:r>
                <a:r>
                  <a:rPr lang="en-US" sz="1000" b="1" u="none" dirty="0" err="1">
                    <a:solidFill>
                      <a:schemeClr val="bg2"/>
                    </a:solidFill>
                  </a:rPr>
                  <a:t>O</a:t>
                </a:r>
                <a:r>
                  <a:rPr lang="en-US" sz="1000" b="1" u="none" dirty="0">
                    <a:solidFill>
                      <a:schemeClr val="bg2"/>
                    </a:solidFill>
                  </a:rPr>
                  <a:t> </a:t>
                </a:r>
                <a:r>
                  <a:rPr lang="en-US" sz="1000" b="1" u="none" dirty="0" err="1">
                    <a:solidFill>
                      <a:schemeClr val="bg2"/>
                    </a:solidFill>
                  </a:rPr>
                  <a:t>O</a:t>
                </a:r>
                <a:r>
                  <a:rPr lang="en-US" sz="1000" b="1" u="none" dirty="0">
                    <a:solidFill>
                      <a:schemeClr val="bg2"/>
                    </a:solidFill>
                  </a:rPr>
                  <a:t> </a:t>
                </a:r>
                <a:r>
                  <a:rPr lang="en-US" sz="1000" b="1" u="none" dirty="0" err="1">
                    <a:solidFill>
                      <a:schemeClr val="bg2"/>
                    </a:solidFill>
                  </a:rPr>
                  <a:t>O</a:t>
                </a:r>
                <a:r>
                  <a:rPr lang="en-US" sz="1000" b="1" u="none" dirty="0">
                    <a:solidFill>
                      <a:schemeClr val="bg2"/>
                    </a:solidFill>
                  </a:rPr>
                  <a:t> </a:t>
                </a:r>
              </a:p>
            </p:txBody>
          </p:sp>
          <p:sp>
            <p:nvSpPr>
              <p:cNvPr id="7" name="Rectangle 6"/>
              <p:cNvSpPr/>
              <p:nvPr/>
            </p:nvSpPr>
            <p:spPr>
              <a:xfrm>
                <a:off x="4007144" y="4323520"/>
                <a:ext cx="1021080" cy="209550"/>
              </a:xfrm>
              <a:prstGeom prst="rect">
                <a:avLst/>
              </a:prstGeom>
              <a:solidFill>
                <a:srgbClr val="92D050"/>
              </a:solidFill>
              <a:ln>
                <a:solidFill>
                  <a:schemeClr val="accent3"/>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sz="1000" b="1" u="none" dirty="0" smtClean="0">
                    <a:solidFill>
                      <a:schemeClr val="bg2"/>
                    </a:solidFill>
                  </a:rPr>
                  <a:t>O </a:t>
                </a:r>
                <a:r>
                  <a:rPr lang="en-US" sz="1000" b="1" u="none" dirty="0" err="1">
                    <a:solidFill>
                      <a:schemeClr val="bg2"/>
                    </a:solidFill>
                  </a:rPr>
                  <a:t>O</a:t>
                </a:r>
                <a:r>
                  <a:rPr lang="en-US" sz="1000" b="1" u="none" dirty="0">
                    <a:solidFill>
                      <a:schemeClr val="bg2"/>
                    </a:solidFill>
                  </a:rPr>
                  <a:t> </a:t>
                </a:r>
                <a:r>
                  <a:rPr lang="en-US" sz="1000" b="1" u="none" dirty="0" err="1">
                    <a:solidFill>
                      <a:schemeClr val="bg2"/>
                    </a:solidFill>
                  </a:rPr>
                  <a:t>O</a:t>
                </a:r>
                <a:r>
                  <a:rPr lang="en-US" sz="1000" b="1" u="none" dirty="0">
                    <a:solidFill>
                      <a:schemeClr val="bg2"/>
                    </a:solidFill>
                  </a:rPr>
                  <a:t> </a:t>
                </a:r>
                <a:r>
                  <a:rPr lang="en-US" sz="1000" b="1" u="none" dirty="0" err="1">
                    <a:solidFill>
                      <a:schemeClr val="bg2"/>
                    </a:solidFill>
                  </a:rPr>
                  <a:t>O</a:t>
                </a:r>
                <a:r>
                  <a:rPr lang="en-US" sz="1000" b="1" u="none" dirty="0">
                    <a:solidFill>
                      <a:schemeClr val="bg2"/>
                    </a:solidFill>
                  </a:rPr>
                  <a:t> </a:t>
                </a:r>
                <a:r>
                  <a:rPr lang="en-US" sz="1000" b="1" u="none" dirty="0" err="1">
                    <a:solidFill>
                      <a:schemeClr val="bg2"/>
                    </a:solidFill>
                  </a:rPr>
                  <a:t>O</a:t>
                </a:r>
                <a:r>
                  <a:rPr lang="en-US" sz="1000" b="1" u="none" dirty="0">
                    <a:solidFill>
                      <a:schemeClr val="bg2"/>
                    </a:solidFill>
                  </a:rPr>
                  <a:t> </a:t>
                </a:r>
              </a:p>
            </p:txBody>
          </p:sp>
          <p:sp>
            <p:nvSpPr>
              <p:cNvPr id="8" name="Rectangle 7"/>
              <p:cNvSpPr/>
              <p:nvPr/>
            </p:nvSpPr>
            <p:spPr>
              <a:xfrm>
                <a:off x="5280677" y="4318717"/>
                <a:ext cx="1021080" cy="209550"/>
              </a:xfrm>
              <a:prstGeom prst="rect">
                <a:avLst/>
              </a:prstGeom>
              <a:solidFill>
                <a:srgbClr val="92D050"/>
              </a:solidFill>
              <a:ln>
                <a:solidFill>
                  <a:schemeClr val="accent3"/>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sz="1000" b="1" u="none" dirty="0" smtClean="0">
                    <a:solidFill>
                      <a:schemeClr val="bg2"/>
                    </a:solidFill>
                  </a:rPr>
                  <a:t>O </a:t>
                </a:r>
                <a:r>
                  <a:rPr lang="en-US" sz="1000" b="1" u="none" dirty="0" err="1">
                    <a:solidFill>
                      <a:schemeClr val="bg2"/>
                    </a:solidFill>
                  </a:rPr>
                  <a:t>O</a:t>
                </a:r>
                <a:r>
                  <a:rPr lang="en-US" sz="1000" b="1" u="none" dirty="0">
                    <a:solidFill>
                      <a:schemeClr val="bg2"/>
                    </a:solidFill>
                  </a:rPr>
                  <a:t> </a:t>
                </a:r>
                <a:r>
                  <a:rPr lang="en-US" sz="1000" b="1" u="none" dirty="0" err="1">
                    <a:solidFill>
                      <a:schemeClr val="bg2"/>
                    </a:solidFill>
                  </a:rPr>
                  <a:t>O</a:t>
                </a:r>
                <a:r>
                  <a:rPr lang="en-US" sz="1000" b="1" u="none" dirty="0">
                    <a:solidFill>
                      <a:schemeClr val="bg2"/>
                    </a:solidFill>
                  </a:rPr>
                  <a:t> </a:t>
                </a:r>
                <a:r>
                  <a:rPr lang="en-US" sz="1000" b="1" u="none" dirty="0" err="1">
                    <a:solidFill>
                      <a:schemeClr val="bg2"/>
                    </a:solidFill>
                  </a:rPr>
                  <a:t>O</a:t>
                </a:r>
                <a:r>
                  <a:rPr lang="en-US" sz="1000" b="1" u="none" dirty="0">
                    <a:solidFill>
                      <a:schemeClr val="bg2"/>
                    </a:solidFill>
                  </a:rPr>
                  <a:t> </a:t>
                </a:r>
                <a:r>
                  <a:rPr lang="en-US" sz="1000" b="1" u="none" dirty="0" err="1">
                    <a:solidFill>
                      <a:schemeClr val="bg2"/>
                    </a:solidFill>
                  </a:rPr>
                  <a:t>O</a:t>
                </a:r>
                <a:r>
                  <a:rPr lang="en-US" sz="1000" b="1" u="none" dirty="0">
                    <a:solidFill>
                      <a:schemeClr val="bg2"/>
                    </a:solidFill>
                  </a:rPr>
                  <a:t> </a:t>
                </a:r>
              </a:p>
            </p:txBody>
          </p:sp>
          <mc:AlternateContent xmlns:mc="http://schemas.openxmlformats.org/markup-compatibility/2006" xmlns:a14="http://schemas.microsoft.com/office/drawing/2010/main">
            <mc:Choice Requires="a14">
              <p:sp>
                <p:nvSpPr>
                  <p:cNvPr id="9" name="TextBox 8"/>
                  <p:cNvSpPr txBox="1"/>
                  <p:nvPr/>
                </p:nvSpPr>
                <p:spPr>
                  <a:xfrm>
                    <a:off x="2286000" y="3918325"/>
                    <a:ext cx="4555122" cy="437995"/>
                  </a:xfrm>
                  <a:prstGeom prst="rect">
                    <a:avLst/>
                  </a:prstGeom>
                  <a:noFill/>
                </p:spPr>
                <p:txBody>
                  <a:bodyPr wrap="square" rtlCol="0">
                    <a:spAutoFit/>
                  </a:bodyPr>
                  <a:lstStyle/>
                  <a:p>
                    <a:pPr algn="ctr"/>
                    <a14:m>
                      <m:oMath xmlns:m="http://schemas.openxmlformats.org/officeDocument/2006/math">
                        <m:sSub>
                          <m:sSubPr>
                            <m:ctrlPr>
                              <a:rPr lang="en-US" sz="2000" b="0" i="1" u="none" smtClean="0">
                                <a:latin typeface="Cambria Math" charset="0"/>
                              </a:rPr>
                            </m:ctrlPr>
                          </m:sSubPr>
                          <m:e>
                            <m:r>
                              <a:rPr lang="en-US" sz="2000" b="0" i="1" u="none" smtClean="0">
                                <a:latin typeface="Cambria Math"/>
                              </a:rPr>
                              <m:t>𝑥</m:t>
                            </m:r>
                          </m:e>
                          <m:sub>
                            <m:r>
                              <a:rPr lang="en-US" sz="2000" b="0" i="1" u="none" smtClean="0">
                                <a:latin typeface="Cambria Math"/>
                              </a:rPr>
                              <m:t>𝑡</m:t>
                            </m:r>
                            <m:r>
                              <a:rPr lang="en-US" sz="2000" b="0" i="1" u="none" smtClean="0">
                                <a:latin typeface="Cambria Math"/>
                              </a:rPr>
                              <m:t>−1</m:t>
                            </m:r>
                          </m:sub>
                        </m:sSub>
                      </m:oMath>
                    </a14:m>
                    <a:r>
                      <a:rPr lang="en-US" sz="2000" u="none" dirty="0" smtClean="0"/>
                      <a:t>	       </a:t>
                    </a:r>
                    <a14:m>
                      <m:oMath xmlns:m="http://schemas.openxmlformats.org/officeDocument/2006/math">
                        <m:sSub>
                          <m:sSubPr>
                            <m:ctrlPr>
                              <a:rPr lang="en-US" sz="2000" i="1" u="none">
                                <a:latin typeface="Cambria Math" charset="0"/>
                              </a:rPr>
                            </m:ctrlPr>
                          </m:sSubPr>
                          <m:e>
                            <m:r>
                              <a:rPr lang="en-US" sz="2000" i="1" u="none">
                                <a:latin typeface="Cambria Math"/>
                              </a:rPr>
                              <m:t>𝑥</m:t>
                            </m:r>
                          </m:e>
                          <m:sub>
                            <m:r>
                              <a:rPr lang="en-US" sz="2000" i="1" u="none">
                                <a:latin typeface="Cambria Math"/>
                              </a:rPr>
                              <m:t>𝑡</m:t>
                            </m:r>
                          </m:sub>
                        </m:sSub>
                      </m:oMath>
                    </a14:m>
                    <a:r>
                      <a:rPr lang="en-US" sz="2000" u="none" dirty="0" smtClean="0"/>
                      <a:t>	            </a:t>
                    </a:r>
                    <a14:m>
                      <m:oMath xmlns:m="http://schemas.openxmlformats.org/officeDocument/2006/math">
                        <m:sSub>
                          <m:sSubPr>
                            <m:ctrlPr>
                              <a:rPr lang="en-US" sz="2000" i="1" u="none">
                                <a:latin typeface="Cambria Math" charset="0"/>
                              </a:rPr>
                            </m:ctrlPr>
                          </m:sSubPr>
                          <m:e>
                            <m:r>
                              <a:rPr lang="en-US" sz="2000" i="1" u="none">
                                <a:latin typeface="Cambria Math"/>
                              </a:rPr>
                              <m:t>𝑥</m:t>
                            </m:r>
                          </m:e>
                          <m:sub>
                            <m:r>
                              <a:rPr lang="en-US" sz="2000" i="1" u="none">
                                <a:latin typeface="Cambria Math"/>
                              </a:rPr>
                              <m:t>𝑡</m:t>
                            </m:r>
                            <m:r>
                              <a:rPr lang="en-US" sz="2000" b="0" i="1" u="none" smtClean="0">
                                <a:latin typeface="Cambria Math"/>
                              </a:rPr>
                              <m:t>+</m:t>
                            </m:r>
                            <m:r>
                              <a:rPr lang="en-US" sz="2000" i="1" u="none">
                                <a:latin typeface="Cambria Math"/>
                              </a:rPr>
                              <m:t>1</m:t>
                            </m:r>
                          </m:sub>
                        </m:sSub>
                      </m:oMath>
                    </a14:m>
                    <a:r>
                      <a:rPr lang="en-US" sz="2000" u="none" dirty="0" smtClean="0"/>
                      <a:t> </a:t>
                    </a:r>
                    <a:endParaRPr lang="en-US" sz="2000" u="none" dirty="0"/>
                  </a:p>
                </p:txBody>
              </p:sp>
            </mc:Choice>
            <mc:Fallback xmlns="">
              <p:sp>
                <p:nvSpPr>
                  <p:cNvPr id="9" name="TextBox 8"/>
                  <p:cNvSpPr txBox="1">
                    <a:spLocks noRot="1" noChangeAspect="1" noMove="1" noResize="1" noEditPoints="1" noAdjustHandles="1" noChangeArrowheads="1" noChangeShapeType="1" noTextEdit="1"/>
                  </p:cNvSpPr>
                  <p:nvPr/>
                </p:nvSpPr>
                <p:spPr>
                  <a:xfrm>
                    <a:off x="2286000" y="3918325"/>
                    <a:ext cx="4555122" cy="437995"/>
                  </a:xfrm>
                  <a:prstGeom prst="rect">
                    <a:avLst/>
                  </a:prstGeom>
                  <a:blipFill>
                    <a:blip r:embed="rId4"/>
                    <a:stretch>
                      <a:fillRect b="-3030"/>
                    </a:stretch>
                  </a:blipFill>
                </p:spPr>
                <p:txBody>
                  <a:bodyPr/>
                  <a:lstStyle/>
                  <a:p>
                    <a:r>
                      <a:rPr lang="en-US">
                        <a:noFill/>
                      </a:rPr>
                      <a:t> </a:t>
                    </a:r>
                  </a:p>
                </p:txBody>
              </p:sp>
            </mc:Fallback>
          </mc:AlternateContent>
          <p:sp>
            <p:nvSpPr>
              <p:cNvPr id="10" name="Rectangle 9"/>
              <p:cNvSpPr/>
              <p:nvPr/>
            </p:nvSpPr>
            <p:spPr>
              <a:xfrm rot="5400000">
                <a:off x="3293761" y="5132152"/>
                <a:ext cx="1021080" cy="209550"/>
              </a:xfrm>
              <a:prstGeom prst="rect">
                <a:avLst/>
              </a:prstGeom>
              <a:solidFill>
                <a:srgbClr val="FFC000"/>
              </a:solidFill>
              <a:ln>
                <a:solidFill>
                  <a:schemeClr val="accent3"/>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sz="1000" b="1" u="none" dirty="0" smtClean="0">
                    <a:solidFill>
                      <a:schemeClr val="bg2"/>
                    </a:solidFill>
                  </a:rPr>
                  <a:t>O </a:t>
                </a:r>
                <a:r>
                  <a:rPr lang="en-US" sz="1000" b="1" u="none" dirty="0" err="1">
                    <a:solidFill>
                      <a:schemeClr val="bg2"/>
                    </a:solidFill>
                  </a:rPr>
                  <a:t>O</a:t>
                </a:r>
                <a:r>
                  <a:rPr lang="en-US" sz="1000" b="1" u="none" dirty="0">
                    <a:solidFill>
                      <a:schemeClr val="bg2"/>
                    </a:solidFill>
                  </a:rPr>
                  <a:t> </a:t>
                </a:r>
                <a:r>
                  <a:rPr lang="en-US" sz="1000" b="1" u="none" dirty="0" err="1">
                    <a:solidFill>
                      <a:schemeClr val="bg2"/>
                    </a:solidFill>
                  </a:rPr>
                  <a:t>O</a:t>
                </a:r>
                <a:r>
                  <a:rPr lang="en-US" sz="1000" b="1" u="none" dirty="0">
                    <a:solidFill>
                      <a:schemeClr val="bg2"/>
                    </a:solidFill>
                  </a:rPr>
                  <a:t> </a:t>
                </a:r>
                <a:r>
                  <a:rPr lang="en-US" sz="1000" b="1" u="none" dirty="0" err="1">
                    <a:solidFill>
                      <a:schemeClr val="bg2"/>
                    </a:solidFill>
                  </a:rPr>
                  <a:t>O</a:t>
                </a:r>
                <a:r>
                  <a:rPr lang="en-US" sz="1000" b="1" u="none" dirty="0">
                    <a:solidFill>
                      <a:schemeClr val="bg2"/>
                    </a:solidFill>
                  </a:rPr>
                  <a:t> </a:t>
                </a:r>
                <a:r>
                  <a:rPr lang="en-US" sz="1000" b="1" u="none" dirty="0" err="1">
                    <a:solidFill>
                      <a:schemeClr val="bg2"/>
                    </a:solidFill>
                  </a:rPr>
                  <a:t>O</a:t>
                </a:r>
                <a:r>
                  <a:rPr lang="en-US" sz="1000" b="1" u="none" dirty="0">
                    <a:solidFill>
                      <a:schemeClr val="bg2"/>
                    </a:solidFill>
                  </a:rPr>
                  <a:t> </a:t>
                </a:r>
              </a:p>
            </p:txBody>
          </p:sp>
          <p:sp>
            <p:nvSpPr>
              <p:cNvPr id="11" name="Rectangle 10"/>
              <p:cNvSpPr/>
              <p:nvPr/>
            </p:nvSpPr>
            <p:spPr>
              <a:xfrm rot="5400000">
                <a:off x="4570112" y="5132152"/>
                <a:ext cx="1021080" cy="209550"/>
              </a:xfrm>
              <a:prstGeom prst="rect">
                <a:avLst/>
              </a:prstGeom>
              <a:solidFill>
                <a:srgbClr val="FFC000"/>
              </a:solidFill>
              <a:ln>
                <a:solidFill>
                  <a:schemeClr val="accent3"/>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sz="1000" b="1" u="none" dirty="0" smtClean="0">
                    <a:solidFill>
                      <a:schemeClr val="bg2"/>
                    </a:solidFill>
                  </a:rPr>
                  <a:t>O </a:t>
                </a:r>
                <a:r>
                  <a:rPr lang="en-US" sz="1000" b="1" u="none" dirty="0" err="1">
                    <a:solidFill>
                      <a:schemeClr val="bg2"/>
                    </a:solidFill>
                  </a:rPr>
                  <a:t>O</a:t>
                </a:r>
                <a:r>
                  <a:rPr lang="en-US" sz="1000" b="1" u="none" dirty="0">
                    <a:solidFill>
                      <a:schemeClr val="bg2"/>
                    </a:solidFill>
                  </a:rPr>
                  <a:t> </a:t>
                </a:r>
                <a:r>
                  <a:rPr lang="en-US" sz="1000" b="1" u="none" dirty="0" err="1">
                    <a:solidFill>
                      <a:schemeClr val="bg2"/>
                    </a:solidFill>
                  </a:rPr>
                  <a:t>O</a:t>
                </a:r>
                <a:r>
                  <a:rPr lang="en-US" sz="1000" b="1" u="none" dirty="0">
                    <a:solidFill>
                      <a:schemeClr val="bg2"/>
                    </a:solidFill>
                  </a:rPr>
                  <a:t> </a:t>
                </a:r>
                <a:r>
                  <a:rPr lang="en-US" sz="1000" b="1" u="none" dirty="0" err="1">
                    <a:solidFill>
                      <a:schemeClr val="bg2"/>
                    </a:solidFill>
                  </a:rPr>
                  <a:t>O</a:t>
                </a:r>
                <a:r>
                  <a:rPr lang="en-US" sz="1000" b="1" u="none" dirty="0">
                    <a:solidFill>
                      <a:schemeClr val="bg2"/>
                    </a:solidFill>
                  </a:rPr>
                  <a:t> </a:t>
                </a:r>
                <a:r>
                  <a:rPr lang="en-US" sz="1000" b="1" u="none" dirty="0" err="1">
                    <a:solidFill>
                      <a:schemeClr val="bg2"/>
                    </a:solidFill>
                  </a:rPr>
                  <a:t>O</a:t>
                </a:r>
                <a:r>
                  <a:rPr lang="en-US" sz="1000" b="1" u="none" dirty="0">
                    <a:solidFill>
                      <a:schemeClr val="bg2"/>
                    </a:solidFill>
                  </a:rPr>
                  <a:t> </a:t>
                </a:r>
              </a:p>
            </p:txBody>
          </p:sp>
          <p:sp>
            <p:nvSpPr>
              <p:cNvPr id="12" name="Rectangle 11"/>
              <p:cNvSpPr/>
              <p:nvPr/>
            </p:nvSpPr>
            <p:spPr>
              <a:xfrm rot="5400000">
                <a:off x="5808362" y="5132152"/>
                <a:ext cx="1021080" cy="209550"/>
              </a:xfrm>
              <a:prstGeom prst="rect">
                <a:avLst/>
              </a:prstGeom>
              <a:solidFill>
                <a:srgbClr val="FFC000"/>
              </a:solidFill>
              <a:ln>
                <a:solidFill>
                  <a:schemeClr val="accent3"/>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sz="1000" b="1" u="none" dirty="0" smtClean="0">
                    <a:solidFill>
                      <a:schemeClr val="bg2"/>
                    </a:solidFill>
                  </a:rPr>
                  <a:t>O </a:t>
                </a:r>
                <a:r>
                  <a:rPr lang="en-US" sz="1000" b="1" u="none" dirty="0" err="1">
                    <a:solidFill>
                      <a:schemeClr val="bg2"/>
                    </a:solidFill>
                  </a:rPr>
                  <a:t>O</a:t>
                </a:r>
                <a:r>
                  <a:rPr lang="en-US" sz="1000" b="1" u="none" dirty="0">
                    <a:solidFill>
                      <a:schemeClr val="bg2"/>
                    </a:solidFill>
                  </a:rPr>
                  <a:t> </a:t>
                </a:r>
                <a:r>
                  <a:rPr lang="en-US" sz="1000" b="1" u="none" dirty="0" err="1">
                    <a:solidFill>
                      <a:schemeClr val="bg2"/>
                    </a:solidFill>
                  </a:rPr>
                  <a:t>O</a:t>
                </a:r>
                <a:r>
                  <a:rPr lang="en-US" sz="1000" b="1" u="none" dirty="0">
                    <a:solidFill>
                      <a:schemeClr val="bg2"/>
                    </a:solidFill>
                  </a:rPr>
                  <a:t> </a:t>
                </a:r>
                <a:r>
                  <a:rPr lang="en-US" sz="1000" b="1" u="none" dirty="0" err="1">
                    <a:solidFill>
                      <a:schemeClr val="bg2"/>
                    </a:solidFill>
                  </a:rPr>
                  <a:t>O</a:t>
                </a:r>
                <a:r>
                  <a:rPr lang="en-US" sz="1000" b="1" u="none" dirty="0">
                    <a:solidFill>
                      <a:schemeClr val="bg2"/>
                    </a:solidFill>
                  </a:rPr>
                  <a:t> </a:t>
                </a:r>
                <a:r>
                  <a:rPr lang="en-US" sz="1000" b="1" u="none" dirty="0" err="1">
                    <a:solidFill>
                      <a:schemeClr val="bg2"/>
                    </a:solidFill>
                  </a:rPr>
                  <a:t>O</a:t>
                </a:r>
                <a:r>
                  <a:rPr lang="en-US" sz="1000" b="1" u="none" dirty="0">
                    <a:solidFill>
                      <a:schemeClr val="bg2"/>
                    </a:solidFill>
                  </a:rPr>
                  <a:t> </a:t>
                </a:r>
              </a:p>
            </p:txBody>
          </p:sp>
          <p:cxnSp>
            <p:nvCxnSpPr>
              <p:cNvPr id="13" name="Elbow Connector 12"/>
              <p:cNvCxnSpPr>
                <a:stCxn id="6" idx="2"/>
                <a:endCxn id="10" idx="2"/>
              </p:cNvCxnSpPr>
              <p:nvPr/>
            </p:nvCxnSpPr>
            <p:spPr>
              <a:xfrm rot="16200000" flipH="1">
                <a:off x="3118501" y="4655902"/>
                <a:ext cx="708660" cy="453389"/>
              </a:xfrm>
              <a:prstGeom prst="bentConnector2">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4" name="Elbow Connector 13"/>
              <p:cNvCxnSpPr>
                <a:stCxn id="7" idx="2"/>
                <a:endCxn id="11" idx="2"/>
              </p:cNvCxnSpPr>
              <p:nvPr/>
            </p:nvCxnSpPr>
            <p:spPr>
              <a:xfrm rot="16200000" flipH="1">
                <a:off x="4394852" y="4655901"/>
                <a:ext cx="703857" cy="458193"/>
              </a:xfrm>
              <a:prstGeom prst="bentConnector2">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5" name="Elbow Connector 14"/>
              <p:cNvCxnSpPr>
                <a:stCxn id="8" idx="2"/>
                <a:endCxn id="12" idx="2"/>
              </p:cNvCxnSpPr>
              <p:nvPr/>
            </p:nvCxnSpPr>
            <p:spPr>
              <a:xfrm rot="16200000" flipH="1">
                <a:off x="5648342" y="4671142"/>
                <a:ext cx="708660" cy="422910"/>
              </a:xfrm>
              <a:prstGeom prst="bentConnector2">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a:off x="2537477" y="5390320"/>
                <a:ext cx="1162049" cy="0"/>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a:off x="3909077" y="5390320"/>
                <a:ext cx="1066800" cy="0"/>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p:nvPr/>
            </p:nvCxnSpPr>
            <p:spPr>
              <a:xfrm>
                <a:off x="5185427" y="5390320"/>
                <a:ext cx="1033503" cy="0"/>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9" name="TextBox 18"/>
                  <p:cNvSpPr txBox="1"/>
                  <p:nvPr/>
                </p:nvSpPr>
                <p:spPr>
                  <a:xfrm>
                    <a:off x="2325756" y="5382369"/>
                    <a:ext cx="4555122" cy="437995"/>
                  </a:xfrm>
                  <a:prstGeom prst="rect">
                    <a:avLst/>
                  </a:prstGeom>
                  <a:noFill/>
                </p:spPr>
                <p:txBody>
                  <a:bodyPr wrap="square" rtlCol="0">
                    <a:spAutoFit/>
                  </a:bodyPr>
                  <a:lstStyle/>
                  <a:p>
                    <a:pPr algn="ctr"/>
                    <a14:m>
                      <m:oMath xmlns:m="http://schemas.openxmlformats.org/officeDocument/2006/math">
                        <m:sSub>
                          <m:sSubPr>
                            <m:ctrlPr>
                              <a:rPr lang="en-US" sz="2000" b="0" i="1" u="none" smtClean="0">
                                <a:latin typeface="Cambria Math" charset="0"/>
                              </a:rPr>
                            </m:ctrlPr>
                          </m:sSubPr>
                          <m:e>
                            <m:r>
                              <a:rPr lang="en-US" sz="2000" b="0" i="1" u="none" smtClean="0">
                                <a:latin typeface="Cambria Math"/>
                              </a:rPr>
                              <m:t>h</m:t>
                            </m:r>
                          </m:e>
                          <m:sub>
                            <m:r>
                              <a:rPr lang="en-US" sz="2000" b="0" i="1" u="none" smtClean="0">
                                <a:latin typeface="Cambria Math"/>
                              </a:rPr>
                              <m:t>𝑡</m:t>
                            </m:r>
                            <m:r>
                              <a:rPr lang="en-US" sz="2000" b="0" i="1" u="none" smtClean="0">
                                <a:latin typeface="Cambria Math"/>
                              </a:rPr>
                              <m:t>−1</m:t>
                            </m:r>
                          </m:sub>
                        </m:sSub>
                      </m:oMath>
                    </a14:m>
                    <a:r>
                      <a:rPr lang="en-US" sz="2000" u="none" dirty="0" smtClean="0"/>
                      <a:t>	         </a:t>
                    </a:r>
                    <a14:m>
                      <m:oMath xmlns:m="http://schemas.openxmlformats.org/officeDocument/2006/math">
                        <m:sSub>
                          <m:sSubPr>
                            <m:ctrlPr>
                              <a:rPr lang="en-US" sz="2000" i="1" u="none">
                                <a:latin typeface="Cambria Math" charset="0"/>
                              </a:rPr>
                            </m:ctrlPr>
                          </m:sSubPr>
                          <m:e>
                            <m:r>
                              <a:rPr lang="en-US" sz="2000" b="0" i="1" u="none" smtClean="0">
                                <a:latin typeface="Cambria Math"/>
                              </a:rPr>
                              <m:t>h</m:t>
                            </m:r>
                          </m:e>
                          <m:sub>
                            <m:r>
                              <a:rPr lang="en-US" sz="2000" i="1" u="none">
                                <a:latin typeface="Cambria Math"/>
                              </a:rPr>
                              <m:t>𝑡</m:t>
                            </m:r>
                          </m:sub>
                        </m:sSub>
                      </m:oMath>
                    </a14:m>
                    <a:r>
                      <a:rPr lang="en-US" sz="2000" u="none" dirty="0" smtClean="0"/>
                      <a:t>	               </a:t>
                    </a:r>
                    <a14:m>
                      <m:oMath xmlns:m="http://schemas.openxmlformats.org/officeDocument/2006/math">
                        <m:sSub>
                          <m:sSubPr>
                            <m:ctrlPr>
                              <a:rPr lang="en-US" sz="2000" i="1" u="none">
                                <a:latin typeface="Cambria Math" charset="0"/>
                              </a:rPr>
                            </m:ctrlPr>
                          </m:sSubPr>
                          <m:e>
                            <m:r>
                              <a:rPr lang="en-US" sz="2000" b="0" i="1" u="none" smtClean="0">
                                <a:latin typeface="Cambria Math"/>
                              </a:rPr>
                              <m:t>h</m:t>
                            </m:r>
                          </m:e>
                          <m:sub>
                            <m:r>
                              <a:rPr lang="en-US" sz="2000" i="1" u="none">
                                <a:latin typeface="Cambria Math"/>
                              </a:rPr>
                              <m:t>𝑡</m:t>
                            </m:r>
                            <m:r>
                              <a:rPr lang="en-US" sz="2000" b="0" i="1" u="none" smtClean="0">
                                <a:latin typeface="Cambria Math"/>
                              </a:rPr>
                              <m:t>+</m:t>
                            </m:r>
                            <m:r>
                              <a:rPr lang="en-US" sz="2000" i="1" u="none">
                                <a:latin typeface="Cambria Math"/>
                              </a:rPr>
                              <m:t>1</m:t>
                            </m:r>
                          </m:sub>
                        </m:sSub>
                      </m:oMath>
                    </a14:m>
                    <a:r>
                      <a:rPr lang="en-US" sz="2000" u="none" dirty="0" smtClean="0"/>
                      <a:t> </a:t>
                    </a:r>
                    <a:endParaRPr lang="en-US" sz="2000" u="none" dirty="0"/>
                  </a:p>
                </p:txBody>
              </p:sp>
            </mc:Choice>
            <mc:Fallback xmlns="">
              <p:sp>
                <p:nvSpPr>
                  <p:cNvPr id="19" name="TextBox 18"/>
                  <p:cNvSpPr txBox="1">
                    <a:spLocks noRot="1" noChangeAspect="1" noMove="1" noResize="1" noEditPoints="1" noAdjustHandles="1" noChangeArrowheads="1" noChangeShapeType="1" noTextEdit="1"/>
                  </p:cNvSpPr>
                  <p:nvPr/>
                </p:nvSpPr>
                <p:spPr>
                  <a:xfrm>
                    <a:off x="2325756" y="5382369"/>
                    <a:ext cx="4555122" cy="437995"/>
                  </a:xfrm>
                  <a:prstGeom prst="rect">
                    <a:avLst/>
                  </a:prstGeom>
                  <a:blipFill>
                    <a:blip r:embed="rId5"/>
                    <a:stretch>
                      <a:fillRect b="-3077"/>
                    </a:stretch>
                  </a:blipFill>
                </p:spPr>
                <p:txBody>
                  <a:bodyPr/>
                  <a:lstStyle/>
                  <a:p>
                    <a:r>
                      <a:rPr lang="en-US">
                        <a:noFill/>
                      </a:rPr>
                      <a:t> </a:t>
                    </a:r>
                  </a:p>
                </p:txBody>
              </p:sp>
            </mc:Fallback>
          </mc:AlternateContent>
          <p:cxnSp>
            <p:nvCxnSpPr>
              <p:cNvPr id="20" name="Straight Arrow Connector 19"/>
              <p:cNvCxnSpPr/>
              <p:nvPr/>
            </p:nvCxnSpPr>
            <p:spPr>
              <a:xfrm>
                <a:off x="3804301" y="5747467"/>
                <a:ext cx="0" cy="381000"/>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a:off x="5098146" y="5747467"/>
                <a:ext cx="0" cy="381000"/>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p:nvPr/>
            </p:nvCxnSpPr>
            <p:spPr>
              <a:xfrm>
                <a:off x="6318902" y="5747467"/>
                <a:ext cx="0" cy="381000"/>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p:nvPr/>
            </p:nvCxnSpPr>
            <p:spPr>
              <a:xfrm>
                <a:off x="6434097" y="5390320"/>
                <a:ext cx="1033503" cy="0"/>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grpSp>
      </p:grpSp>
      <mc:AlternateContent xmlns:mc="http://schemas.openxmlformats.org/markup-compatibility/2006" xmlns:a14="http://schemas.microsoft.com/office/drawing/2010/main">
        <mc:Choice Requires="a14">
          <p:sp>
            <p:nvSpPr>
              <p:cNvPr id="40" name="Rectangle 39"/>
              <p:cNvSpPr/>
              <p:nvPr/>
            </p:nvSpPr>
            <p:spPr>
              <a:xfrm>
                <a:off x="6140830" y="1447800"/>
                <a:ext cx="2305824" cy="830997"/>
              </a:xfrm>
              <a:prstGeom prst="rect">
                <a:avLst/>
              </a:prstGeom>
              <a:solidFill>
                <a:srgbClr val="FFFFCC"/>
              </a:solidFill>
            </p:spPr>
            <p:style>
              <a:lnRef idx="2">
                <a:schemeClr val="accent2">
                  <a:shade val="50000"/>
                </a:schemeClr>
              </a:lnRef>
              <a:fillRef idx="1">
                <a:schemeClr val="accent2"/>
              </a:fillRef>
              <a:effectRef idx="0">
                <a:schemeClr val="accent2"/>
              </a:effectRef>
              <a:fontRef idx="minor">
                <a:schemeClr val="lt1"/>
              </a:fontRef>
            </p:style>
            <p:txBody>
              <a:bodyPr wrap="none">
                <a:spAutoFit/>
              </a:bodyPr>
              <a:lstStyle/>
              <a:p>
                <a:pPr algn="ctr"/>
                <a:r>
                  <a:rPr lang="en-US" sz="1600" b="0" u="none" dirty="0" smtClean="0">
                    <a:solidFill>
                      <a:schemeClr val="tx1"/>
                    </a:solidFill>
                    <a:latin typeface="Cambria Math"/>
                  </a:rPr>
                  <a:t>Reminder: </a:t>
                </a:r>
              </a:p>
              <a:p>
                <a:pPr/>
                <a14:m>
                  <m:oMathPara xmlns:m="http://schemas.openxmlformats.org/officeDocument/2006/math">
                    <m:oMathParaPr>
                      <m:jc m:val="centerGroup"/>
                    </m:oMathParaPr>
                    <m:oMath xmlns:m="http://schemas.openxmlformats.org/officeDocument/2006/math">
                      <m:sSub>
                        <m:sSubPr>
                          <m:ctrlPr>
                            <a:rPr lang="en-US" sz="1600" b="0" i="1" u="none" smtClean="0">
                              <a:solidFill>
                                <a:schemeClr val="tx1"/>
                              </a:solidFill>
                              <a:latin typeface="Cambria Math" charset="0"/>
                            </a:rPr>
                          </m:ctrlPr>
                        </m:sSubPr>
                        <m:e>
                          <m:r>
                            <a:rPr lang="en-US" sz="1600" b="0" i="1" u="none" smtClean="0">
                              <a:solidFill>
                                <a:schemeClr val="tx1"/>
                              </a:solidFill>
                              <a:latin typeface="Cambria Math"/>
                            </a:rPr>
                            <m:t>𝑦</m:t>
                          </m:r>
                        </m:e>
                        <m:sub>
                          <m:r>
                            <a:rPr lang="en-US" sz="1600" b="0" i="1" u="none" smtClean="0">
                              <a:solidFill>
                                <a:schemeClr val="tx1"/>
                              </a:solidFill>
                              <a:latin typeface="Cambria Math"/>
                            </a:rPr>
                            <m:t>𝑡</m:t>
                          </m:r>
                        </m:sub>
                      </m:sSub>
                      <m:r>
                        <a:rPr lang="en-US" sz="1600" b="0" i="1" u="none" smtClean="0">
                          <a:solidFill>
                            <a:schemeClr val="tx1"/>
                          </a:solidFill>
                          <a:latin typeface="Cambria Math"/>
                        </a:rPr>
                        <m:t>=</m:t>
                      </m:r>
                      <m:r>
                        <m:rPr>
                          <m:sty m:val="p"/>
                        </m:rPr>
                        <a:rPr lang="en-US" sz="1600" b="0" i="1" u="none" smtClean="0">
                          <a:solidFill>
                            <a:schemeClr val="tx1"/>
                          </a:solidFill>
                          <a:latin typeface="Cambria Math"/>
                        </a:rPr>
                        <m:t>softmax</m:t>
                      </m:r>
                      <m:d>
                        <m:dPr>
                          <m:ctrlPr>
                            <a:rPr lang="en-US" sz="1600" b="0" i="1" u="none" smtClean="0">
                              <a:solidFill>
                                <a:schemeClr val="tx1"/>
                              </a:solidFill>
                              <a:latin typeface="Cambria Math" charset="0"/>
                            </a:rPr>
                          </m:ctrlPr>
                        </m:dPr>
                        <m:e>
                          <m:sSub>
                            <m:sSubPr>
                              <m:ctrlPr>
                                <a:rPr lang="en-US" sz="1600" b="0" i="1" u="none" smtClean="0">
                                  <a:solidFill>
                                    <a:schemeClr val="tx1"/>
                                  </a:solidFill>
                                  <a:latin typeface="Cambria Math" charset="0"/>
                                </a:rPr>
                              </m:ctrlPr>
                            </m:sSubPr>
                            <m:e>
                              <m:r>
                                <a:rPr lang="en-US" sz="1600" b="0" i="1" u="none" smtClean="0">
                                  <a:solidFill>
                                    <a:schemeClr val="tx1"/>
                                  </a:solidFill>
                                  <a:latin typeface="Cambria Math"/>
                                </a:rPr>
                                <m:t>𝑊</m:t>
                              </m:r>
                            </m:e>
                            <m:sub>
                              <m:r>
                                <a:rPr lang="en-US" sz="1600" b="0" i="1" u="none" smtClean="0">
                                  <a:solidFill>
                                    <a:schemeClr val="tx1"/>
                                  </a:solidFill>
                                  <a:latin typeface="Cambria Math"/>
                                </a:rPr>
                                <m:t>𝑜</m:t>
                              </m:r>
                            </m:sub>
                          </m:sSub>
                          <m:sSub>
                            <m:sSubPr>
                              <m:ctrlPr>
                                <a:rPr lang="en-US" sz="1600" b="0" i="1" u="none" smtClean="0">
                                  <a:solidFill>
                                    <a:schemeClr val="tx1"/>
                                  </a:solidFill>
                                  <a:latin typeface="Cambria Math" charset="0"/>
                                </a:rPr>
                              </m:ctrlPr>
                            </m:sSubPr>
                            <m:e>
                              <m:r>
                                <a:rPr lang="en-US" sz="1600" b="0" i="1" u="none" smtClean="0">
                                  <a:solidFill>
                                    <a:schemeClr val="tx1"/>
                                  </a:solidFill>
                                  <a:latin typeface="Cambria Math"/>
                                </a:rPr>
                                <m:t>h</m:t>
                              </m:r>
                            </m:e>
                            <m:sub>
                              <m:r>
                                <a:rPr lang="en-US" sz="1600" b="0" i="1" u="none" smtClean="0">
                                  <a:solidFill>
                                    <a:schemeClr val="tx1"/>
                                  </a:solidFill>
                                  <a:latin typeface="Cambria Math"/>
                                </a:rPr>
                                <m:t>𝑡</m:t>
                              </m:r>
                            </m:sub>
                          </m:sSub>
                          <m:r>
                            <a:rPr lang="en-US" sz="1600" b="0" i="1" u="none" smtClean="0">
                              <a:solidFill>
                                <a:schemeClr val="tx1"/>
                              </a:solidFill>
                              <a:latin typeface="Cambria Math"/>
                            </a:rPr>
                            <m:t> </m:t>
                          </m:r>
                        </m:e>
                      </m:d>
                    </m:oMath>
                  </m:oMathPara>
                </a14:m>
                <a:endParaRPr lang="en-US" sz="1600" b="0" u="none" dirty="0" smtClean="0">
                  <a:solidFill>
                    <a:schemeClr val="tx1"/>
                  </a:solidFill>
                </a:endParaRPr>
              </a:p>
              <a:p>
                <a:pPr marL="0" lvl="1"/>
                <a14:m>
                  <m:oMathPara xmlns:m="http://schemas.openxmlformats.org/officeDocument/2006/math">
                    <m:oMathParaPr>
                      <m:jc m:val="centerGroup"/>
                    </m:oMathParaPr>
                    <m:oMath xmlns:m="http://schemas.openxmlformats.org/officeDocument/2006/math">
                      <m:sSub>
                        <m:sSubPr>
                          <m:ctrlPr>
                            <a:rPr lang="en-US" sz="1600" i="1" u="none">
                              <a:solidFill>
                                <a:schemeClr val="tx1"/>
                              </a:solidFill>
                              <a:latin typeface="Cambria Math" charset="0"/>
                            </a:rPr>
                          </m:ctrlPr>
                        </m:sSubPr>
                        <m:e>
                          <m:r>
                            <a:rPr lang="en-US" sz="1600" i="1" u="none">
                              <a:solidFill>
                                <a:schemeClr val="tx1"/>
                              </a:solidFill>
                              <a:latin typeface="Cambria Math"/>
                            </a:rPr>
                            <m:t>h</m:t>
                          </m:r>
                        </m:e>
                        <m:sub>
                          <m:r>
                            <a:rPr lang="en-US" sz="1600" i="1" u="none">
                              <a:solidFill>
                                <a:schemeClr val="tx1"/>
                              </a:solidFill>
                              <a:latin typeface="Cambria Math"/>
                            </a:rPr>
                            <m:t>𝑡</m:t>
                          </m:r>
                        </m:sub>
                      </m:sSub>
                      <m:r>
                        <a:rPr lang="en-US" sz="1600" i="1" u="none">
                          <a:solidFill>
                            <a:schemeClr val="tx1"/>
                          </a:solidFill>
                          <a:latin typeface="Cambria Math"/>
                        </a:rPr>
                        <m:t>=</m:t>
                      </m:r>
                      <m:r>
                        <a:rPr lang="en-US" sz="1600" b="0" i="1" u="none" smtClean="0">
                          <a:solidFill>
                            <a:schemeClr val="tx1"/>
                          </a:solidFill>
                          <a:latin typeface="Cambria Math"/>
                        </a:rPr>
                        <m:t>𝑓</m:t>
                      </m:r>
                      <m:r>
                        <a:rPr lang="en-US" sz="1600" b="0" i="1" u="none" smtClean="0">
                          <a:solidFill>
                            <a:schemeClr val="tx1"/>
                          </a:solidFill>
                          <a:latin typeface="Cambria Math"/>
                        </a:rPr>
                        <m:t>(</m:t>
                      </m:r>
                      <m:sSub>
                        <m:sSubPr>
                          <m:ctrlPr>
                            <a:rPr lang="en-US" sz="1600" i="1" u="none">
                              <a:solidFill>
                                <a:schemeClr val="tx1"/>
                              </a:solidFill>
                              <a:latin typeface="Cambria Math" charset="0"/>
                            </a:rPr>
                          </m:ctrlPr>
                        </m:sSubPr>
                        <m:e>
                          <m:r>
                            <a:rPr lang="en-US" sz="1600" i="1" u="none">
                              <a:solidFill>
                                <a:schemeClr val="tx1"/>
                              </a:solidFill>
                              <a:latin typeface="Cambria Math"/>
                            </a:rPr>
                            <m:t>𝑊</m:t>
                          </m:r>
                        </m:e>
                        <m:sub>
                          <m:r>
                            <a:rPr lang="en-US" sz="1600" i="1" u="none">
                              <a:solidFill>
                                <a:schemeClr val="tx1"/>
                              </a:solidFill>
                              <a:latin typeface="Cambria Math"/>
                            </a:rPr>
                            <m:t>h</m:t>
                          </m:r>
                        </m:sub>
                      </m:sSub>
                      <m:sSub>
                        <m:sSubPr>
                          <m:ctrlPr>
                            <a:rPr lang="en-US" sz="1600" i="1" u="none">
                              <a:solidFill>
                                <a:schemeClr val="tx1"/>
                              </a:solidFill>
                              <a:latin typeface="Cambria Math" charset="0"/>
                            </a:rPr>
                          </m:ctrlPr>
                        </m:sSubPr>
                        <m:e>
                          <m:r>
                            <a:rPr lang="en-US" sz="1600" i="1" u="none">
                              <a:solidFill>
                                <a:schemeClr val="tx1"/>
                              </a:solidFill>
                              <a:latin typeface="Cambria Math"/>
                            </a:rPr>
                            <m:t>h</m:t>
                          </m:r>
                        </m:e>
                        <m:sub>
                          <m:r>
                            <a:rPr lang="en-US" sz="1600" i="1" u="none">
                              <a:solidFill>
                                <a:schemeClr val="tx1"/>
                              </a:solidFill>
                              <a:latin typeface="Cambria Math"/>
                            </a:rPr>
                            <m:t>𝑡</m:t>
                          </m:r>
                          <m:r>
                            <a:rPr lang="en-US" sz="1600" i="1" u="none">
                              <a:solidFill>
                                <a:schemeClr val="tx1"/>
                              </a:solidFill>
                              <a:latin typeface="Cambria Math"/>
                            </a:rPr>
                            <m:t>−1</m:t>
                          </m:r>
                        </m:sub>
                      </m:sSub>
                      <m:r>
                        <a:rPr lang="en-US" sz="1600" i="1" u="none">
                          <a:solidFill>
                            <a:schemeClr val="tx1"/>
                          </a:solidFill>
                          <a:latin typeface="Cambria Math"/>
                        </a:rPr>
                        <m:t>+</m:t>
                      </m:r>
                      <m:sSub>
                        <m:sSubPr>
                          <m:ctrlPr>
                            <a:rPr lang="en-US" sz="1600" i="1" u="none">
                              <a:solidFill>
                                <a:schemeClr val="tx1"/>
                              </a:solidFill>
                              <a:latin typeface="Cambria Math" charset="0"/>
                            </a:rPr>
                          </m:ctrlPr>
                        </m:sSubPr>
                        <m:e>
                          <m:r>
                            <a:rPr lang="en-US" sz="1600" i="1" u="none">
                              <a:solidFill>
                                <a:schemeClr val="tx1"/>
                              </a:solidFill>
                              <a:latin typeface="Cambria Math"/>
                            </a:rPr>
                            <m:t>𝑊</m:t>
                          </m:r>
                        </m:e>
                        <m:sub>
                          <m:r>
                            <a:rPr lang="en-US" sz="1600" i="1" u="none">
                              <a:solidFill>
                                <a:schemeClr val="tx1"/>
                              </a:solidFill>
                              <a:latin typeface="Cambria Math"/>
                            </a:rPr>
                            <m:t>𝑖</m:t>
                          </m:r>
                        </m:sub>
                      </m:sSub>
                      <m:sSub>
                        <m:sSubPr>
                          <m:ctrlPr>
                            <a:rPr lang="en-US" sz="1600" i="1" u="none">
                              <a:solidFill>
                                <a:schemeClr val="tx1"/>
                              </a:solidFill>
                              <a:latin typeface="Cambria Math" charset="0"/>
                            </a:rPr>
                          </m:ctrlPr>
                        </m:sSubPr>
                        <m:e>
                          <m:r>
                            <a:rPr lang="en-US" sz="1600" i="1" u="none">
                              <a:solidFill>
                                <a:schemeClr val="tx1"/>
                              </a:solidFill>
                              <a:latin typeface="Cambria Math"/>
                            </a:rPr>
                            <m:t>𝑥</m:t>
                          </m:r>
                        </m:e>
                        <m:sub>
                          <m:r>
                            <a:rPr lang="en-US" sz="1600" i="1" u="none">
                              <a:solidFill>
                                <a:schemeClr val="tx1"/>
                              </a:solidFill>
                              <a:latin typeface="Cambria Math"/>
                            </a:rPr>
                            <m:t>𝑡</m:t>
                          </m:r>
                        </m:sub>
                      </m:sSub>
                      <m:r>
                        <a:rPr lang="en-US" sz="1600" i="1" u="none">
                          <a:solidFill>
                            <a:schemeClr val="tx1"/>
                          </a:solidFill>
                          <a:latin typeface="Cambria Math"/>
                        </a:rPr>
                        <m:t>)</m:t>
                      </m:r>
                    </m:oMath>
                  </m:oMathPara>
                </a14:m>
                <a:endParaRPr lang="en-US" sz="1600" u="none" dirty="0">
                  <a:solidFill>
                    <a:schemeClr val="tx1"/>
                  </a:solidFill>
                </a:endParaRPr>
              </a:p>
            </p:txBody>
          </p:sp>
        </mc:Choice>
        <mc:Fallback xmlns="">
          <p:sp>
            <p:nvSpPr>
              <p:cNvPr id="40" name="Rectangle 39"/>
              <p:cNvSpPr>
                <a:spLocks noRot="1" noChangeAspect="1" noMove="1" noResize="1" noEditPoints="1" noAdjustHandles="1" noChangeArrowheads="1" noChangeShapeType="1" noTextEdit="1"/>
              </p:cNvSpPr>
              <p:nvPr/>
            </p:nvSpPr>
            <p:spPr>
              <a:xfrm>
                <a:off x="6140830" y="1447800"/>
                <a:ext cx="2305824" cy="830997"/>
              </a:xfrm>
              <a:prstGeom prst="rect">
                <a:avLst/>
              </a:prstGeom>
              <a:blipFill>
                <a:blip r:embed="rId6"/>
                <a:stretch>
                  <a:fillRect t="-1429" b="-1429"/>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2" name="Rectangle 41"/>
              <p:cNvSpPr/>
              <p:nvPr/>
            </p:nvSpPr>
            <p:spPr>
              <a:xfrm>
                <a:off x="2286000" y="1447800"/>
                <a:ext cx="3521092" cy="670696"/>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f>
                        <m:fPr>
                          <m:ctrlPr>
                            <a:rPr lang="en-US" sz="1800" i="1" u="none" smtClean="0">
                              <a:latin typeface="Cambria Math" charset="0"/>
                            </a:rPr>
                          </m:ctrlPr>
                        </m:fPr>
                        <m:num>
                          <m:r>
                            <a:rPr lang="en-US" sz="1800" i="1" u="none">
                              <a:latin typeface="Cambria Math"/>
                            </a:rPr>
                            <m:t>𝜕</m:t>
                          </m:r>
                          <m:r>
                            <a:rPr lang="en-US" sz="1800" i="1" u="none">
                              <a:latin typeface="Cambria Math"/>
                            </a:rPr>
                            <m:t>𝐸</m:t>
                          </m:r>
                        </m:num>
                        <m:den>
                          <m:r>
                            <a:rPr lang="en-US" sz="1800" i="1" u="none">
                              <a:latin typeface="Cambria Math"/>
                            </a:rPr>
                            <m:t>𝜕</m:t>
                          </m:r>
                          <m:r>
                            <a:rPr lang="en-US" sz="1800" i="1" u="none">
                              <a:latin typeface="Cambria Math"/>
                            </a:rPr>
                            <m:t>𝑊</m:t>
                          </m:r>
                        </m:den>
                      </m:f>
                      <m:r>
                        <a:rPr lang="en-US" sz="1800" i="1" u="none">
                          <a:latin typeface="Cambria Math"/>
                        </a:rPr>
                        <m:t>=</m:t>
                      </m:r>
                      <m:nary>
                        <m:naryPr>
                          <m:chr m:val="∑"/>
                          <m:limLoc m:val="subSup"/>
                          <m:ctrlPr>
                            <a:rPr lang="en-US" sz="1800" i="1" u="none">
                              <a:latin typeface="Cambria Math" charset="0"/>
                            </a:rPr>
                          </m:ctrlPr>
                        </m:naryPr>
                        <m:sub>
                          <m:r>
                            <m:rPr>
                              <m:brk m:alnAt="25"/>
                            </m:rPr>
                            <a:rPr lang="en-US" sz="1800" i="1" u="none">
                              <a:latin typeface="Cambria Math"/>
                            </a:rPr>
                            <m:t>𝑡</m:t>
                          </m:r>
                          <m:r>
                            <a:rPr lang="en-US" sz="1800" i="1" u="none">
                              <a:latin typeface="Cambria Math"/>
                            </a:rPr>
                            <m:t>=1</m:t>
                          </m:r>
                        </m:sub>
                        <m:sup>
                          <m:r>
                            <a:rPr lang="en-US" sz="1800" i="1" u="none">
                              <a:latin typeface="Cambria Math"/>
                            </a:rPr>
                            <m:t>𝑇</m:t>
                          </m:r>
                        </m:sup>
                        <m:e>
                          <m:f>
                            <m:fPr>
                              <m:ctrlPr>
                                <a:rPr lang="en-US" sz="1800" i="1" u="none">
                                  <a:latin typeface="Cambria Math" charset="0"/>
                                </a:rPr>
                              </m:ctrlPr>
                            </m:fPr>
                            <m:num>
                              <m:r>
                                <a:rPr lang="en-US" sz="1800" i="1" u="none">
                                  <a:latin typeface="Cambria Math"/>
                                </a:rPr>
                                <m:t>𝜕</m:t>
                              </m:r>
                              <m:sSub>
                                <m:sSubPr>
                                  <m:ctrlPr>
                                    <a:rPr lang="en-US" sz="1800" i="1" u="none">
                                      <a:latin typeface="Cambria Math" charset="0"/>
                                    </a:rPr>
                                  </m:ctrlPr>
                                </m:sSubPr>
                                <m:e>
                                  <m:r>
                                    <a:rPr lang="en-US" sz="1800" i="1" u="none">
                                      <a:latin typeface="Cambria Math"/>
                                    </a:rPr>
                                    <m:t>𝐸</m:t>
                                  </m:r>
                                </m:e>
                                <m:sub>
                                  <m:r>
                                    <a:rPr lang="en-US" sz="1800" i="1" u="none">
                                      <a:latin typeface="Cambria Math"/>
                                    </a:rPr>
                                    <m:t>𝑡</m:t>
                                  </m:r>
                                </m:sub>
                              </m:sSub>
                            </m:num>
                            <m:den>
                              <m:r>
                                <a:rPr lang="en-US" sz="1800" i="1" u="none">
                                  <a:latin typeface="Cambria Math"/>
                                </a:rPr>
                                <m:t>𝜕</m:t>
                              </m:r>
                              <m:sSub>
                                <m:sSubPr>
                                  <m:ctrlPr>
                                    <a:rPr lang="en-US" sz="1800" i="1" u="none">
                                      <a:latin typeface="Cambria Math" charset="0"/>
                                    </a:rPr>
                                  </m:ctrlPr>
                                </m:sSubPr>
                                <m:e>
                                  <m:r>
                                    <a:rPr lang="en-US" sz="1800" i="1" u="none">
                                      <a:latin typeface="Cambria Math"/>
                                    </a:rPr>
                                    <m:t>𝑦</m:t>
                                  </m:r>
                                </m:e>
                                <m:sub>
                                  <m:r>
                                    <a:rPr lang="en-US" sz="1800" i="1" u="none">
                                      <a:latin typeface="Cambria Math"/>
                                    </a:rPr>
                                    <m:t>𝑡</m:t>
                                  </m:r>
                                </m:sub>
                              </m:sSub>
                            </m:den>
                          </m:f>
                          <m:f>
                            <m:fPr>
                              <m:ctrlPr>
                                <a:rPr lang="en-US" sz="1800" i="1" u="none">
                                  <a:latin typeface="Cambria Math" charset="0"/>
                                </a:rPr>
                              </m:ctrlPr>
                            </m:fPr>
                            <m:num>
                              <m:r>
                                <a:rPr lang="en-US" sz="1800" i="1" u="none">
                                  <a:latin typeface="Cambria Math"/>
                                </a:rPr>
                                <m:t>𝜕</m:t>
                              </m:r>
                              <m:sSub>
                                <m:sSubPr>
                                  <m:ctrlPr>
                                    <a:rPr lang="en-US" sz="1800" i="1" u="none">
                                      <a:latin typeface="Cambria Math" charset="0"/>
                                    </a:rPr>
                                  </m:ctrlPr>
                                </m:sSubPr>
                                <m:e>
                                  <m:r>
                                    <a:rPr lang="en-US" sz="1800" i="1" u="none">
                                      <a:latin typeface="Cambria Math"/>
                                    </a:rPr>
                                    <m:t>𝑦</m:t>
                                  </m:r>
                                </m:e>
                                <m:sub>
                                  <m:r>
                                    <a:rPr lang="en-US" sz="1800" i="1" u="none">
                                      <a:latin typeface="Cambria Math"/>
                                    </a:rPr>
                                    <m:t>𝑡</m:t>
                                  </m:r>
                                </m:sub>
                              </m:sSub>
                            </m:num>
                            <m:den>
                              <m:r>
                                <a:rPr lang="en-US" sz="1800" i="1" u="none">
                                  <a:latin typeface="Cambria Math"/>
                                </a:rPr>
                                <m:t>𝜕</m:t>
                              </m:r>
                              <m:sSub>
                                <m:sSubPr>
                                  <m:ctrlPr>
                                    <a:rPr lang="en-US" sz="1800" i="1" u="none">
                                      <a:latin typeface="Cambria Math" charset="0"/>
                                    </a:rPr>
                                  </m:ctrlPr>
                                </m:sSubPr>
                                <m:e>
                                  <m:r>
                                    <a:rPr lang="en-US" sz="1800" i="1" u="none">
                                      <a:latin typeface="Cambria Math"/>
                                    </a:rPr>
                                    <m:t>h</m:t>
                                  </m:r>
                                </m:e>
                                <m:sub>
                                  <m:r>
                                    <a:rPr lang="en-US" sz="1800" i="1" u="none">
                                      <a:latin typeface="Cambria Math"/>
                                    </a:rPr>
                                    <m:t>𝑡</m:t>
                                  </m:r>
                                </m:sub>
                              </m:sSub>
                            </m:den>
                          </m:f>
                          <m:f>
                            <m:fPr>
                              <m:ctrlPr>
                                <a:rPr lang="en-US" sz="1800" i="1" u="none">
                                  <a:latin typeface="Cambria Math" charset="0"/>
                                </a:rPr>
                              </m:ctrlPr>
                            </m:fPr>
                            <m:num>
                              <m:r>
                                <a:rPr lang="en-US" sz="1800" i="1" u="none">
                                  <a:latin typeface="Cambria Math"/>
                                </a:rPr>
                                <m:t>𝜕</m:t>
                              </m:r>
                              <m:sSub>
                                <m:sSubPr>
                                  <m:ctrlPr>
                                    <a:rPr lang="en-US" sz="1800" i="1" u="none">
                                      <a:latin typeface="Cambria Math" charset="0"/>
                                    </a:rPr>
                                  </m:ctrlPr>
                                </m:sSubPr>
                                <m:e>
                                  <m:r>
                                    <a:rPr lang="en-US" sz="1800" i="1" u="none">
                                      <a:latin typeface="Cambria Math"/>
                                    </a:rPr>
                                    <m:t>h</m:t>
                                  </m:r>
                                </m:e>
                                <m:sub>
                                  <m:r>
                                    <a:rPr lang="en-US" sz="1800" i="1" u="none">
                                      <a:latin typeface="Cambria Math"/>
                                    </a:rPr>
                                    <m:t>𝑡</m:t>
                                  </m:r>
                                </m:sub>
                              </m:sSub>
                            </m:num>
                            <m:den>
                              <m:r>
                                <a:rPr lang="en-US" sz="1800" i="1" u="none">
                                  <a:latin typeface="Cambria Math"/>
                                </a:rPr>
                                <m:t>𝜕</m:t>
                              </m:r>
                              <m:sSub>
                                <m:sSubPr>
                                  <m:ctrlPr>
                                    <a:rPr lang="en-US" sz="1800" i="1" u="none">
                                      <a:latin typeface="Cambria Math" charset="0"/>
                                    </a:rPr>
                                  </m:ctrlPr>
                                </m:sSubPr>
                                <m:e>
                                  <m:r>
                                    <a:rPr lang="en-US" sz="1800" i="1" u="none">
                                      <a:latin typeface="Cambria Math"/>
                                    </a:rPr>
                                    <m:t>h</m:t>
                                  </m:r>
                                </m:e>
                                <m:sub>
                                  <m:r>
                                    <a:rPr lang="en-US" sz="1800" b="0" i="1" u="none" smtClean="0">
                                      <a:latin typeface="Cambria Math"/>
                                    </a:rPr>
                                    <m:t>𝑡</m:t>
                                  </m:r>
                                  <m:r>
                                    <a:rPr lang="en-US" sz="1800" b="0" i="1" u="none" smtClean="0">
                                      <a:latin typeface="Cambria Math"/>
                                    </a:rPr>
                                    <m:t>−</m:t>
                                  </m:r>
                                  <m:r>
                                    <a:rPr lang="en-US" sz="1800" b="0" i="1" u="none" smtClean="0">
                                      <a:latin typeface="Cambria Math"/>
                                    </a:rPr>
                                    <m:t>𝑘</m:t>
                                  </m:r>
                                </m:sub>
                              </m:sSub>
                            </m:den>
                          </m:f>
                          <m:f>
                            <m:fPr>
                              <m:ctrlPr>
                                <a:rPr lang="en-US" sz="1800" i="1" u="none">
                                  <a:latin typeface="Cambria Math" charset="0"/>
                                </a:rPr>
                              </m:ctrlPr>
                            </m:fPr>
                            <m:num>
                              <m:r>
                                <a:rPr lang="en-US" sz="1800" i="1" u="none">
                                  <a:latin typeface="Cambria Math"/>
                                </a:rPr>
                                <m:t>𝜕</m:t>
                              </m:r>
                              <m:sSub>
                                <m:sSubPr>
                                  <m:ctrlPr>
                                    <a:rPr lang="en-US" sz="1800" i="1" u="none">
                                      <a:latin typeface="Cambria Math" charset="0"/>
                                    </a:rPr>
                                  </m:ctrlPr>
                                </m:sSubPr>
                                <m:e>
                                  <m:r>
                                    <a:rPr lang="en-US" sz="1800" i="1" u="none">
                                      <a:latin typeface="Cambria Math"/>
                                    </a:rPr>
                                    <m:t>h</m:t>
                                  </m:r>
                                </m:e>
                                <m:sub>
                                  <m:r>
                                    <a:rPr lang="en-US" sz="1800" b="0" i="1" u="none" smtClean="0">
                                      <a:latin typeface="Cambria Math"/>
                                    </a:rPr>
                                    <m:t>𝑡</m:t>
                                  </m:r>
                                  <m:r>
                                    <a:rPr lang="en-US" sz="1800" b="0" i="1" u="none" smtClean="0">
                                      <a:latin typeface="Cambria Math"/>
                                    </a:rPr>
                                    <m:t>−</m:t>
                                  </m:r>
                                  <m:r>
                                    <a:rPr lang="en-US" sz="1800" b="0" i="1" u="none" smtClean="0">
                                      <a:latin typeface="Cambria Math"/>
                                    </a:rPr>
                                    <m:t>𝑘</m:t>
                                  </m:r>
                                </m:sub>
                              </m:sSub>
                            </m:num>
                            <m:den>
                              <m:r>
                                <a:rPr lang="en-US" sz="1800" i="1" u="none">
                                  <a:latin typeface="Cambria Math"/>
                                </a:rPr>
                                <m:t>𝜕</m:t>
                              </m:r>
                              <m:r>
                                <a:rPr lang="en-US" sz="1800" i="1" u="none">
                                  <a:latin typeface="Cambria Math"/>
                                </a:rPr>
                                <m:t>𝑊</m:t>
                              </m:r>
                            </m:den>
                          </m:f>
                        </m:e>
                      </m:nary>
                    </m:oMath>
                  </m:oMathPara>
                </a14:m>
                <a:endParaRPr lang="en-US" sz="1800" u="none" dirty="0"/>
              </a:p>
            </p:txBody>
          </p:sp>
        </mc:Choice>
        <mc:Fallback xmlns="">
          <p:sp>
            <p:nvSpPr>
              <p:cNvPr id="42" name="Rectangle 41"/>
              <p:cNvSpPr>
                <a:spLocks noRot="1" noChangeAspect="1" noMove="1" noResize="1" noEditPoints="1" noAdjustHandles="1" noChangeArrowheads="1" noChangeShapeType="1" noTextEdit="1"/>
              </p:cNvSpPr>
              <p:nvPr/>
            </p:nvSpPr>
            <p:spPr>
              <a:xfrm>
                <a:off x="2286000" y="1447800"/>
                <a:ext cx="3521092" cy="670696"/>
              </a:xfrm>
              <a:prstGeom prst="rect">
                <a:avLst/>
              </a:prstGeom>
              <a:blipFill rotWithShape="0">
                <a:blip r:embed="rId7"/>
                <a:stretch>
                  <a:fillRect/>
                </a:stretch>
              </a:blipFill>
            </p:spPr>
            <p:txBody>
              <a:bodyPr/>
              <a:lstStyle/>
              <a:p>
                <a:r>
                  <a:rPr lang="en-US">
                    <a:noFill/>
                  </a:rPr>
                  <a:t> </a:t>
                </a:r>
              </a:p>
            </p:txBody>
          </p:sp>
        </mc:Fallback>
      </mc:AlternateContent>
      <p:sp>
        <p:nvSpPr>
          <p:cNvPr id="45" name="Rectangle 44"/>
          <p:cNvSpPr/>
          <p:nvPr/>
        </p:nvSpPr>
        <p:spPr>
          <a:xfrm>
            <a:off x="4478905" y="1483133"/>
            <a:ext cx="556230" cy="61151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25" name="Rectangle 24"/>
              <p:cNvSpPr/>
              <p:nvPr/>
            </p:nvSpPr>
            <p:spPr>
              <a:xfrm>
                <a:off x="2215455" y="3076811"/>
                <a:ext cx="5633145" cy="809389"/>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f>
                        <m:fPr>
                          <m:ctrlPr>
                            <a:rPr lang="en-US" sz="1600" i="1" u="none" smtClean="0">
                              <a:latin typeface="Cambria Math" charset="0"/>
                            </a:rPr>
                          </m:ctrlPr>
                        </m:fPr>
                        <m:num>
                          <m:r>
                            <a:rPr lang="en-US" sz="1600" i="1" u="none">
                              <a:latin typeface="Cambria Math"/>
                            </a:rPr>
                            <m:t>𝜕</m:t>
                          </m:r>
                          <m:sSub>
                            <m:sSubPr>
                              <m:ctrlPr>
                                <a:rPr lang="en-US" sz="1600" i="1" u="none">
                                  <a:latin typeface="Cambria Math" charset="0"/>
                                </a:rPr>
                              </m:ctrlPr>
                            </m:sSubPr>
                            <m:e>
                              <m:r>
                                <a:rPr lang="en-US" sz="1600" i="1" u="none">
                                  <a:latin typeface="Cambria Math"/>
                                </a:rPr>
                                <m:t>h</m:t>
                              </m:r>
                            </m:e>
                            <m:sub>
                              <m:r>
                                <a:rPr lang="en-US" sz="1600" i="1" u="none">
                                  <a:latin typeface="Cambria Math"/>
                                </a:rPr>
                                <m:t>𝑡</m:t>
                              </m:r>
                            </m:sub>
                          </m:sSub>
                        </m:num>
                        <m:den>
                          <m:r>
                            <a:rPr lang="en-US" sz="1600" i="1" u="none">
                              <a:latin typeface="Cambria Math"/>
                            </a:rPr>
                            <m:t>𝜕</m:t>
                          </m:r>
                          <m:sSub>
                            <m:sSubPr>
                              <m:ctrlPr>
                                <a:rPr lang="en-US" sz="1600" i="1" u="none">
                                  <a:latin typeface="Cambria Math" charset="0"/>
                                </a:rPr>
                              </m:ctrlPr>
                            </m:sSubPr>
                            <m:e>
                              <m:r>
                                <a:rPr lang="en-US" sz="1600" i="1" u="none">
                                  <a:latin typeface="Cambria Math"/>
                                </a:rPr>
                                <m:t>h</m:t>
                              </m:r>
                            </m:e>
                            <m:sub>
                              <m:r>
                                <a:rPr lang="en-US" sz="1600" b="0" i="1" u="none" smtClean="0">
                                  <a:latin typeface="Cambria Math"/>
                                </a:rPr>
                                <m:t>𝑡</m:t>
                              </m:r>
                              <m:r>
                                <a:rPr lang="en-US" sz="1600" b="0" i="1" u="none" smtClean="0">
                                  <a:latin typeface="Cambria Math"/>
                                </a:rPr>
                                <m:t>−</m:t>
                              </m:r>
                              <m:r>
                                <a:rPr lang="en-US" sz="1600" i="1" u="none">
                                  <a:latin typeface="Cambria Math"/>
                                </a:rPr>
                                <m:t>𝑘</m:t>
                              </m:r>
                            </m:sub>
                          </m:sSub>
                        </m:den>
                      </m:f>
                      <m:r>
                        <a:rPr lang="en-US" sz="1600" b="0" i="1" u="none" smtClean="0">
                          <a:latin typeface="Cambria Math"/>
                        </a:rPr>
                        <m:t>=</m:t>
                      </m:r>
                      <m:nary>
                        <m:naryPr>
                          <m:chr m:val="∏"/>
                          <m:ctrlPr>
                            <a:rPr lang="en-US" sz="1600" b="0" i="1" u="none" smtClean="0">
                              <a:latin typeface="Cambria Math" charset="0"/>
                            </a:rPr>
                          </m:ctrlPr>
                        </m:naryPr>
                        <m:sub>
                          <m:r>
                            <m:rPr>
                              <m:brk m:alnAt="7"/>
                            </m:rPr>
                            <a:rPr lang="en-US" sz="1600" i="1" u="none">
                              <a:latin typeface="Cambria Math"/>
                            </a:rPr>
                            <m:t>𝑗</m:t>
                          </m:r>
                          <m:r>
                            <a:rPr lang="en-US" sz="1600" i="1" u="none">
                              <a:latin typeface="Cambria Math"/>
                            </a:rPr>
                            <m:t>=</m:t>
                          </m:r>
                          <m:r>
                            <a:rPr lang="en-US" sz="1600" b="0" i="1" u="none" smtClean="0">
                              <a:latin typeface="Cambria Math"/>
                            </a:rPr>
                            <m:t>𝑡</m:t>
                          </m:r>
                          <m:r>
                            <a:rPr lang="en-US" sz="1600" b="0" i="1" u="none" smtClean="0">
                              <a:latin typeface="Cambria Math"/>
                            </a:rPr>
                            <m:t>−</m:t>
                          </m:r>
                          <m:r>
                            <a:rPr lang="en-US" sz="1600" b="0" i="1" u="none" smtClean="0">
                              <a:latin typeface="Cambria Math"/>
                            </a:rPr>
                            <m:t>𝑘</m:t>
                          </m:r>
                          <m:r>
                            <a:rPr lang="en-US" sz="1600" b="0" i="1" u="none" smtClean="0">
                              <a:latin typeface="Cambria Math"/>
                            </a:rPr>
                            <m:t>+1</m:t>
                          </m:r>
                        </m:sub>
                        <m:sup>
                          <m:r>
                            <a:rPr lang="en-US" sz="1600" b="0" i="1" u="none" smtClean="0">
                              <a:latin typeface="Cambria Math"/>
                            </a:rPr>
                            <m:t>𝑡</m:t>
                          </m:r>
                        </m:sup>
                        <m:e>
                          <m:f>
                            <m:fPr>
                              <m:ctrlPr>
                                <a:rPr lang="en-US" sz="1600" i="1" u="none">
                                  <a:latin typeface="Cambria Math" charset="0"/>
                                </a:rPr>
                              </m:ctrlPr>
                            </m:fPr>
                            <m:num>
                              <m:r>
                                <a:rPr lang="en-US" sz="1600" i="1" u="none">
                                  <a:latin typeface="Cambria Math"/>
                                </a:rPr>
                                <m:t>𝜕</m:t>
                              </m:r>
                              <m:sSub>
                                <m:sSubPr>
                                  <m:ctrlPr>
                                    <a:rPr lang="en-US" sz="1600" i="1" u="none">
                                      <a:latin typeface="Cambria Math" charset="0"/>
                                    </a:rPr>
                                  </m:ctrlPr>
                                </m:sSubPr>
                                <m:e>
                                  <m:r>
                                    <a:rPr lang="en-US" sz="1600" i="1" u="none">
                                      <a:latin typeface="Cambria Math"/>
                                    </a:rPr>
                                    <m:t>h</m:t>
                                  </m:r>
                                </m:e>
                                <m:sub>
                                  <m:r>
                                    <a:rPr lang="en-US" sz="1600" i="1" u="none">
                                      <a:latin typeface="Cambria Math"/>
                                    </a:rPr>
                                    <m:t>𝑗</m:t>
                                  </m:r>
                                </m:sub>
                              </m:sSub>
                            </m:num>
                            <m:den>
                              <m:r>
                                <a:rPr lang="en-US" sz="1600" i="1" u="none">
                                  <a:latin typeface="Cambria Math"/>
                                </a:rPr>
                                <m:t>𝜕</m:t>
                              </m:r>
                              <m:sSub>
                                <m:sSubPr>
                                  <m:ctrlPr>
                                    <a:rPr lang="en-US" sz="1600" i="1" u="none">
                                      <a:latin typeface="Cambria Math" charset="0"/>
                                    </a:rPr>
                                  </m:ctrlPr>
                                </m:sSubPr>
                                <m:e>
                                  <m:r>
                                    <a:rPr lang="en-US" sz="1600" i="1" u="none">
                                      <a:latin typeface="Cambria Math"/>
                                    </a:rPr>
                                    <m:t>h</m:t>
                                  </m:r>
                                </m:e>
                                <m:sub>
                                  <m:r>
                                    <a:rPr lang="en-US" sz="1600" i="1" u="none">
                                      <a:latin typeface="Cambria Math"/>
                                    </a:rPr>
                                    <m:t>𝑗</m:t>
                                  </m:r>
                                  <m:r>
                                    <a:rPr lang="en-US" sz="1600" i="1" u="none">
                                      <a:latin typeface="Cambria Math"/>
                                    </a:rPr>
                                    <m:t>−1</m:t>
                                  </m:r>
                                </m:sub>
                              </m:sSub>
                            </m:den>
                          </m:f>
                        </m:e>
                      </m:nary>
                      <m:r>
                        <a:rPr lang="en-US" sz="1600" b="0" i="1" u="none" smtClean="0">
                          <a:latin typeface="Cambria Math"/>
                        </a:rPr>
                        <m:t>=</m:t>
                      </m:r>
                      <m:nary>
                        <m:naryPr>
                          <m:chr m:val="∏"/>
                          <m:ctrlPr>
                            <a:rPr lang="en-US" sz="1600" i="1" u="none">
                              <a:latin typeface="Cambria Math" charset="0"/>
                            </a:rPr>
                          </m:ctrlPr>
                        </m:naryPr>
                        <m:sub>
                          <m:r>
                            <m:rPr>
                              <m:brk m:alnAt="7"/>
                            </m:rPr>
                            <a:rPr lang="en-US" sz="1600" i="1" u="none">
                              <a:latin typeface="Cambria Math"/>
                            </a:rPr>
                            <m:t>𝑗</m:t>
                          </m:r>
                          <m:r>
                            <a:rPr lang="en-US" sz="1600" i="1" u="none">
                              <a:latin typeface="Cambria Math"/>
                            </a:rPr>
                            <m:t>=</m:t>
                          </m:r>
                          <m:r>
                            <a:rPr lang="en-US" sz="1600" b="0" i="1" u="none" smtClean="0">
                              <a:latin typeface="Cambria Math"/>
                            </a:rPr>
                            <m:t>𝑡</m:t>
                          </m:r>
                          <m:r>
                            <a:rPr lang="en-US" sz="1600" b="0" i="1" u="none" smtClean="0">
                              <a:latin typeface="Cambria Math"/>
                            </a:rPr>
                            <m:t>−</m:t>
                          </m:r>
                          <m:r>
                            <a:rPr lang="en-US" sz="1600" i="1" u="none">
                              <a:latin typeface="Cambria Math"/>
                            </a:rPr>
                            <m:t>𝑘</m:t>
                          </m:r>
                          <m:r>
                            <a:rPr lang="en-US" sz="1600" i="1" u="none">
                              <a:latin typeface="Cambria Math"/>
                            </a:rPr>
                            <m:t>+1</m:t>
                          </m:r>
                        </m:sub>
                        <m:sup>
                          <m:r>
                            <a:rPr lang="en-US" sz="1600" i="1" u="none">
                              <a:latin typeface="Cambria Math"/>
                            </a:rPr>
                            <m:t>𝑡</m:t>
                          </m:r>
                        </m:sup>
                        <m:e>
                          <m:sSub>
                            <m:sSubPr>
                              <m:ctrlPr>
                                <a:rPr lang="en-US" sz="1600" b="0" i="1" u="none" smtClean="0">
                                  <a:latin typeface="Cambria Math" charset="0"/>
                                </a:rPr>
                              </m:ctrlPr>
                            </m:sSubPr>
                            <m:e>
                              <m:r>
                                <a:rPr lang="en-US" sz="1600" b="0" i="1" u="none" smtClean="0">
                                  <a:latin typeface="Cambria Math"/>
                                </a:rPr>
                                <m:t>𝑊</m:t>
                              </m:r>
                            </m:e>
                            <m:sub>
                              <m:r>
                                <a:rPr lang="en-US" sz="1600" b="0" i="1" u="none" smtClean="0">
                                  <a:latin typeface="Cambria Math"/>
                                </a:rPr>
                                <m:t>h</m:t>
                              </m:r>
                            </m:sub>
                          </m:sSub>
                          <m:r>
                            <m:rPr>
                              <m:sty m:val="p"/>
                            </m:rPr>
                            <a:rPr lang="en-US" sz="1600" b="0" i="1" u="none" smtClean="0">
                              <a:latin typeface="Cambria Math"/>
                            </a:rPr>
                            <m:t>diag</m:t>
                          </m:r>
                          <m:d>
                            <m:dPr>
                              <m:begChr m:val="["/>
                              <m:endChr m:val="]"/>
                              <m:ctrlPr>
                                <a:rPr lang="en-US" sz="1600" b="0" i="1" u="none" smtClean="0">
                                  <a:latin typeface="Cambria Math" charset="0"/>
                                </a:rPr>
                              </m:ctrlPr>
                            </m:dPr>
                            <m:e>
                              <m:sSup>
                                <m:sSupPr>
                                  <m:ctrlPr>
                                    <a:rPr lang="en-US" sz="1600" i="1" u="none">
                                      <a:latin typeface="Cambria Math" charset="0"/>
                                    </a:rPr>
                                  </m:ctrlPr>
                                </m:sSupPr>
                                <m:e>
                                  <m:r>
                                    <a:rPr lang="en-US" sz="1600" i="1" u="none">
                                      <a:latin typeface="Cambria Math"/>
                                    </a:rPr>
                                    <m:t>𝑓</m:t>
                                  </m:r>
                                </m:e>
                                <m:sup>
                                  <m:r>
                                    <a:rPr lang="en-US" sz="1600" i="1" u="none">
                                      <a:latin typeface="Cambria Math"/>
                                    </a:rPr>
                                    <m:t>′</m:t>
                                  </m:r>
                                </m:sup>
                              </m:sSup>
                              <m:r>
                                <a:rPr lang="en-US" sz="1600" i="1" u="none">
                                  <a:latin typeface="Cambria Math"/>
                                </a:rPr>
                                <m:t>(</m:t>
                              </m:r>
                              <m:sSub>
                                <m:sSubPr>
                                  <m:ctrlPr>
                                    <a:rPr lang="en-US" sz="1600" i="1" u="none">
                                      <a:latin typeface="Cambria Math" charset="0"/>
                                    </a:rPr>
                                  </m:ctrlPr>
                                </m:sSubPr>
                                <m:e>
                                  <m:r>
                                    <a:rPr lang="en-US" sz="1600" i="1" u="none">
                                      <a:latin typeface="Cambria Math"/>
                                    </a:rPr>
                                    <m:t>𝑊</m:t>
                                  </m:r>
                                </m:e>
                                <m:sub>
                                  <m:r>
                                    <a:rPr lang="en-US" sz="1600" i="1" u="none">
                                      <a:latin typeface="Cambria Math"/>
                                    </a:rPr>
                                    <m:t>h</m:t>
                                  </m:r>
                                </m:sub>
                              </m:sSub>
                              <m:sSub>
                                <m:sSubPr>
                                  <m:ctrlPr>
                                    <a:rPr lang="en-US" sz="1600" i="1" u="none">
                                      <a:latin typeface="Cambria Math" charset="0"/>
                                    </a:rPr>
                                  </m:ctrlPr>
                                </m:sSubPr>
                                <m:e>
                                  <m:r>
                                    <a:rPr lang="en-US" sz="1600" i="1" u="none">
                                      <a:latin typeface="Cambria Math"/>
                                    </a:rPr>
                                    <m:t>h</m:t>
                                  </m:r>
                                </m:e>
                                <m:sub>
                                  <m:r>
                                    <a:rPr lang="en-US" sz="1600" i="1" u="none">
                                      <a:latin typeface="Cambria Math"/>
                                    </a:rPr>
                                    <m:t>𝑡</m:t>
                                  </m:r>
                                  <m:r>
                                    <a:rPr lang="en-US" sz="1600" i="1" u="none">
                                      <a:latin typeface="Cambria Math"/>
                                    </a:rPr>
                                    <m:t>−1</m:t>
                                  </m:r>
                                </m:sub>
                              </m:sSub>
                              <m:r>
                                <a:rPr lang="en-US" sz="1600" i="1" u="none">
                                  <a:latin typeface="Cambria Math"/>
                                </a:rPr>
                                <m:t>+</m:t>
                              </m:r>
                              <m:sSub>
                                <m:sSubPr>
                                  <m:ctrlPr>
                                    <a:rPr lang="en-US" sz="1600" i="1" u="none">
                                      <a:latin typeface="Cambria Math" charset="0"/>
                                    </a:rPr>
                                  </m:ctrlPr>
                                </m:sSubPr>
                                <m:e>
                                  <m:r>
                                    <a:rPr lang="en-US" sz="1600" i="1" u="none">
                                      <a:latin typeface="Cambria Math"/>
                                    </a:rPr>
                                    <m:t>𝑊</m:t>
                                  </m:r>
                                </m:e>
                                <m:sub>
                                  <m:r>
                                    <a:rPr lang="en-US" sz="1600" i="1" u="none">
                                      <a:latin typeface="Cambria Math"/>
                                    </a:rPr>
                                    <m:t>𝑖</m:t>
                                  </m:r>
                                </m:sub>
                              </m:sSub>
                              <m:sSub>
                                <m:sSubPr>
                                  <m:ctrlPr>
                                    <a:rPr lang="en-US" sz="1600" i="1" u="none">
                                      <a:latin typeface="Cambria Math" charset="0"/>
                                    </a:rPr>
                                  </m:ctrlPr>
                                </m:sSubPr>
                                <m:e>
                                  <m:r>
                                    <a:rPr lang="en-US" sz="1600" i="1" u="none">
                                      <a:latin typeface="Cambria Math"/>
                                    </a:rPr>
                                    <m:t>𝑥</m:t>
                                  </m:r>
                                </m:e>
                                <m:sub>
                                  <m:r>
                                    <a:rPr lang="en-US" sz="1600" i="1" u="none">
                                      <a:latin typeface="Cambria Math"/>
                                    </a:rPr>
                                    <m:t>𝑡</m:t>
                                  </m:r>
                                </m:sub>
                              </m:sSub>
                              <m:r>
                                <a:rPr lang="en-US" sz="1600" i="1" u="none">
                                  <a:latin typeface="Cambria Math"/>
                                </a:rPr>
                                <m:t>)</m:t>
                              </m:r>
                            </m:e>
                          </m:d>
                        </m:e>
                      </m:nary>
                    </m:oMath>
                  </m:oMathPara>
                </a14:m>
                <a:endParaRPr lang="en-US" sz="1600" dirty="0"/>
              </a:p>
            </p:txBody>
          </p:sp>
        </mc:Choice>
        <mc:Fallback xmlns="">
          <p:sp>
            <p:nvSpPr>
              <p:cNvPr id="25" name="Rectangle 24"/>
              <p:cNvSpPr>
                <a:spLocks noRot="1" noChangeAspect="1" noMove="1" noResize="1" noEditPoints="1" noAdjustHandles="1" noChangeArrowheads="1" noChangeShapeType="1" noTextEdit="1"/>
              </p:cNvSpPr>
              <p:nvPr/>
            </p:nvSpPr>
            <p:spPr>
              <a:xfrm>
                <a:off x="2215455" y="3076811"/>
                <a:ext cx="5633145" cy="809389"/>
              </a:xfrm>
              <a:prstGeom prst="rect">
                <a:avLst/>
              </a:prstGeom>
              <a:blipFill rotWithShape="1">
                <a:blip r:embed="rId8"/>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1" name="Rectangle 30"/>
              <p:cNvSpPr/>
              <p:nvPr/>
            </p:nvSpPr>
            <p:spPr>
              <a:xfrm>
                <a:off x="2176477" y="2286000"/>
                <a:ext cx="3727944" cy="665823"/>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f>
                        <m:fPr>
                          <m:ctrlPr>
                            <a:rPr lang="en-US" sz="1800" i="1" u="none" smtClean="0">
                              <a:latin typeface="Cambria Math" charset="0"/>
                            </a:rPr>
                          </m:ctrlPr>
                        </m:fPr>
                        <m:num>
                          <m:r>
                            <a:rPr lang="en-US" sz="1800" i="1" u="none">
                              <a:latin typeface="Cambria Math"/>
                            </a:rPr>
                            <m:t>𝜕</m:t>
                          </m:r>
                          <m:sSub>
                            <m:sSubPr>
                              <m:ctrlPr>
                                <a:rPr lang="en-US" sz="1800" i="1" u="none">
                                  <a:latin typeface="Cambria Math" charset="0"/>
                                </a:rPr>
                              </m:ctrlPr>
                            </m:sSubPr>
                            <m:e>
                              <m:r>
                                <a:rPr lang="en-US" sz="1800" i="1" u="none">
                                  <a:latin typeface="Cambria Math"/>
                                </a:rPr>
                                <m:t>h</m:t>
                              </m:r>
                            </m:e>
                            <m:sub>
                              <m:r>
                                <a:rPr lang="en-US" sz="1800" i="1" u="none">
                                  <a:latin typeface="Cambria Math"/>
                                </a:rPr>
                                <m:t>𝑡</m:t>
                              </m:r>
                            </m:sub>
                          </m:sSub>
                        </m:num>
                        <m:den>
                          <m:r>
                            <a:rPr lang="en-US" sz="1800" i="1" u="none">
                              <a:latin typeface="Cambria Math"/>
                            </a:rPr>
                            <m:t>𝜕</m:t>
                          </m:r>
                          <m:sSub>
                            <m:sSubPr>
                              <m:ctrlPr>
                                <a:rPr lang="en-US" sz="1800" i="1" u="none">
                                  <a:latin typeface="Cambria Math" charset="0"/>
                                </a:rPr>
                              </m:ctrlPr>
                            </m:sSubPr>
                            <m:e>
                              <m:r>
                                <a:rPr lang="en-US" sz="1800" i="1" u="none">
                                  <a:latin typeface="Cambria Math"/>
                                </a:rPr>
                                <m:t>h</m:t>
                              </m:r>
                            </m:e>
                            <m:sub>
                              <m:r>
                                <a:rPr lang="en-US" sz="1800" b="0" i="1" u="none" smtClean="0">
                                  <a:latin typeface="Cambria Math"/>
                                </a:rPr>
                                <m:t>𝑡</m:t>
                              </m:r>
                              <m:r>
                                <a:rPr lang="en-US" sz="1800" b="0" i="1" u="none" smtClean="0">
                                  <a:latin typeface="Cambria Math"/>
                                </a:rPr>
                                <m:t>−1</m:t>
                              </m:r>
                            </m:sub>
                          </m:sSub>
                        </m:den>
                      </m:f>
                      <m:r>
                        <a:rPr lang="en-US" sz="1800" b="0" i="1" u="none" smtClean="0">
                          <a:latin typeface="Cambria Math"/>
                        </a:rPr>
                        <m:t>=</m:t>
                      </m:r>
                      <m:sSub>
                        <m:sSubPr>
                          <m:ctrlPr>
                            <a:rPr lang="en-US" sz="1800" i="1" u="none">
                              <a:latin typeface="Cambria Math" charset="0"/>
                            </a:rPr>
                          </m:ctrlPr>
                        </m:sSubPr>
                        <m:e>
                          <m:r>
                            <a:rPr lang="en-US" sz="1800" i="1" u="none">
                              <a:latin typeface="Cambria Math"/>
                            </a:rPr>
                            <m:t>𝑊</m:t>
                          </m:r>
                        </m:e>
                        <m:sub>
                          <m:r>
                            <a:rPr lang="en-US" sz="1800" i="1" u="none">
                              <a:latin typeface="Cambria Math"/>
                            </a:rPr>
                            <m:t>h</m:t>
                          </m:r>
                        </m:sub>
                      </m:sSub>
                      <m:r>
                        <m:rPr>
                          <m:sty m:val="p"/>
                        </m:rPr>
                        <a:rPr lang="en-US" sz="1800" i="1" u="none">
                          <a:latin typeface="Cambria Math"/>
                        </a:rPr>
                        <m:t>diag</m:t>
                      </m:r>
                      <m:d>
                        <m:dPr>
                          <m:begChr m:val="["/>
                          <m:endChr m:val="]"/>
                          <m:ctrlPr>
                            <a:rPr lang="en-US" sz="1800" i="1" u="none">
                              <a:latin typeface="Cambria Math" charset="0"/>
                            </a:rPr>
                          </m:ctrlPr>
                        </m:dPr>
                        <m:e>
                          <m:sSup>
                            <m:sSupPr>
                              <m:ctrlPr>
                                <a:rPr lang="en-US" sz="1800" i="1" u="none">
                                  <a:latin typeface="Cambria Math" charset="0"/>
                                </a:rPr>
                              </m:ctrlPr>
                            </m:sSupPr>
                            <m:e>
                              <m:r>
                                <a:rPr lang="en-US" sz="1800" i="1" u="none">
                                  <a:latin typeface="Cambria Math"/>
                                </a:rPr>
                                <m:t>𝑓</m:t>
                              </m:r>
                            </m:e>
                            <m:sup>
                              <m:r>
                                <a:rPr lang="en-US" sz="1800" i="1" u="none">
                                  <a:latin typeface="Cambria Math"/>
                                </a:rPr>
                                <m:t>′</m:t>
                              </m:r>
                            </m:sup>
                          </m:sSup>
                          <m:r>
                            <a:rPr lang="en-US" sz="1800" i="1" u="none">
                              <a:latin typeface="Cambria Math"/>
                            </a:rPr>
                            <m:t>(</m:t>
                          </m:r>
                          <m:sSub>
                            <m:sSubPr>
                              <m:ctrlPr>
                                <a:rPr lang="en-US" sz="1600" i="1" u="none">
                                  <a:latin typeface="Cambria Math" charset="0"/>
                                </a:rPr>
                              </m:ctrlPr>
                            </m:sSubPr>
                            <m:e>
                              <m:r>
                                <a:rPr lang="en-US" sz="1600" i="1" u="none">
                                  <a:latin typeface="Cambria Math"/>
                                </a:rPr>
                                <m:t>𝑊</m:t>
                              </m:r>
                            </m:e>
                            <m:sub>
                              <m:r>
                                <a:rPr lang="en-US" sz="1600" i="1" u="none">
                                  <a:latin typeface="Cambria Math"/>
                                </a:rPr>
                                <m:t>h</m:t>
                              </m:r>
                            </m:sub>
                          </m:sSub>
                          <m:sSub>
                            <m:sSubPr>
                              <m:ctrlPr>
                                <a:rPr lang="en-US" sz="1600" i="1" u="none">
                                  <a:latin typeface="Cambria Math" charset="0"/>
                                </a:rPr>
                              </m:ctrlPr>
                            </m:sSubPr>
                            <m:e>
                              <m:r>
                                <a:rPr lang="en-US" sz="1600" i="1" u="none">
                                  <a:latin typeface="Cambria Math"/>
                                </a:rPr>
                                <m:t>h</m:t>
                              </m:r>
                            </m:e>
                            <m:sub>
                              <m:r>
                                <a:rPr lang="en-US" sz="1600" i="1" u="none">
                                  <a:latin typeface="Cambria Math"/>
                                </a:rPr>
                                <m:t>𝑡</m:t>
                              </m:r>
                              <m:r>
                                <a:rPr lang="en-US" sz="1600" i="1" u="none">
                                  <a:latin typeface="Cambria Math"/>
                                </a:rPr>
                                <m:t>−1</m:t>
                              </m:r>
                            </m:sub>
                          </m:sSub>
                          <m:r>
                            <a:rPr lang="en-US" sz="1600" i="1" u="none">
                              <a:latin typeface="Cambria Math"/>
                            </a:rPr>
                            <m:t>+</m:t>
                          </m:r>
                          <m:sSub>
                            <m:sSubPr>
                              <m:ctrlPr>
                                <a:rPr lang="en-US" sz="1600" i="1" u="none">
                                  <a:latin typeface="Cambria Math" charset="0"/>
                                </a:rPr>
                              </m:ctrlPr>
                            </m:sSubPr>
                            <m:e>
                              <m:r>
                                <a:rPr lang="en-US" sz="1600" i="1" u="none">
                                  <a:latin typeface="Cambria Math"/>
                                </a:rPr>
                                <m:t>𝑊</m:t>
                              </m:r>
                            </m:e>
                            <m:sub>
                              <m:r>
                                <a:rPr lang="en-US" sz="1600" i="1" u="none">
                                  <a:latin typeface="Cambria Math"/>
                                </a:rPr>
                                <m:t>𝑖</m:t>
                              </m:r>
                            </m:sub>
                          </m:sSub>
                          <m:sSub>
                            <m:sSubPr>
                              <m:ctrlPr>
                                <a:rPr lang="en-US" sz="1600" i="1" u="none">
                                  <a:latin typeface="Cambria Math" charset="0"/>
                                </a:rPr>
                              </m:ctrlPr>
                            </m:sSubPr>
                            <m:e>
                              <m:r>
                                <a:rPr lang="en-US" sz="1600" i="1" u="none">
                                  <a:latin typeface="Cambria Math"/>
                                </a:rPr>
                                <m:t>𝑥</m:t>
                              </m:r>
                            </m:e>
                            <m:sub>
                              <m:r>
                                <a:rPr lang="en-US" sz="1600" i="1" u="none">
                                  <a:latin typeface="Cambria Math"/>
                                </a:rPr>
                                <m:t>𝑡</m:t>
                              </m:r>
                            </m:sub>
                          </m:sSub>
                          <m:r>
                            <a:rPr lang="en-US" sz="1800" i="1" u="none">
                              <a:latin typeface="Cambria Math"/>
                            </a:rPr>
                            <m:t>)</m:t>
                          </m:r>
                        </m:e>
                      </m:d>
                    </m:oMath>
                  </m:oMathPara>
                </a14:m>
                <a:endParaRPr lang="en-US" sz="1600" dirty="0"/>
              </a:p>
            </p:txBody>
          </p:sp>
        </mc:Choice>
        <mc:Fallback xmlns="">
          <p:sp>
            <p:nvSpPr>
              <p:cNvPr id="31" name="Rectangle 30"/>
              <p:cNvSpPr>
                <a:spLocks noRot="1" noChangeAspect="1" noMove="1" noResize="1" noEditPoints="1" noAdjustHandles="1" noChangeArrowheads="1" noChangeShapeType="1" noTextEdit="1"/>
              </p:cNvSpPr>
              <p:nvPr/>
            </p:nvSpPr>
            <p:spPr>
              <a:xfrm>
                <a:off x="2176477" y="2286000"/>
                <a:ext cx="3727944" cy="665823"/>
              </a:xfrm>
              <a:prstGeom prst="rect">
                <a:avLst/>
              </a:prstGeom>
              <a:blipFill rotWithShape="1">
                <a:blip r:embed="rId9"/>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7" name="Rectangle 26"/>
              <p:cNvSpPr/>
              <p:nvPr/>
            </p:nvSpPr>
            <p:spPr>
              <a:xfrm>
                <a:off x="6172200" y="2302565"/>
                <a:ext cx="2914131" cy="874920"/>
              </a:xfrm>
              <a:prstGeom prst="rect">
                <a:avLst/>
              </a:prstGeom>
            </p:spPr>
            <p:style>
              <a:lnRef idx="2">
                <a:schemeClr val="accent6"/>
              </a:lnRef>
              <a:fillRef idx="1">
                <a:schemeClr val="lt1"/>
              </a:fillRef>
              <a:effectRef idx="0">
                <a:schemeClr val="accent6"/>
              </a:effectRef>
              <a:fontRef idx="minor">
                <a:schemeClr val="dk1"/>
              </a:fontRef>
            </p:style>
            <p:txBody>
              <a:bodyPr wrap="none">
                <a:spAutoFit/>
              </a:bodyPr>
              <a:lstStyle/>
              <a:p>
                <a:pPr/>
                <a14:m>
                  <m:oMathPara xmlns:m="http://schemas.openxmlformats.org/officeDocument/2006/math">
                    <m:oMathParaPr>
                      <m:jc m:val="centerGroup"/>
                    </m:oMathParaPr>
                    <m:oMath xmlns:m="http://schemas.openxmlformats.org/officeDocument/2006/math">
                      <m:r>
                        <m:rPr>
                          <m:sty m:val="p"/>
                        </m:rPr>
                        <a:rPr lang="en-US" sz="1600" i="1" u="none" smtClean="0">
                          <a:latin typeface="Cambria Math"/>
                        </a:rPr>
                        <m:t>diag</m:t>
                      </m:r>
                      <m:d>
                        <m:dPr>
                          <m:begChr m:val="["/>
                          <m:endChr m:val="]"/>
                          <m:ctrlPr>
                            <a:rPr lang="en-US" sz="1600" b="0" i="1" u="none" smtClean="0">
                              <a:latin typeface="Cambria Math" charset="0"/>
                            </a:rPr>
                          </m:ctrlPr>
                        </m:dPr>
                        <m:e>
                          <m:sSub>
                            <m:sSubPr>
                              <m:ctrlPr>
                                <a:rPr lang="en-US" sz="1600" b="0" i="1" u="none" smtClean="0">
                                  <a:latin typeface="Cambria Math" charset="0"/>
                                </a:rPr>
                              </m:ctrlPr>
                            </m:sSubPr>
                            <m:e>
                              <m:r>
                                <a:rPr lang="en-US" sz="1600" b="0" i="1" u="none" smtClean="0">
                                  <a:latin typeface="Cambria Math"/>
                                </a:rPr>
                                <m:t>𝑎</m:t>
                              </m:r>
                            </m:e>
                            <m:sub>
                              <m:r>
                                <a:rPr lang="en-US" sz="1600" b="0" i="1" u="none" smtClean="0">
                                  <a:latin typeface="Cambria Math"/>
                                </a:rPr>
                                <m:t>1</m:t>
                              </m:r>
                            </m:sub>
                          </m:sSub>
                          <m:r>
                            <a:rPr lang="en-US" sz="1600" b="0" i="1" u="none" smtClean="0">
                              <a:latin typeface="Cambria Math"/>
                            </a:rPr>
                            <m:t>, …, </m:t>
                          </m:r>
                          <m:sSub>
                            <m:sSubPr>
                              <m:ctrlPr>
                                <a:rPr lang="en-US" sz="1600" b="0" i="1" u="none" smtClean="0">
                                  <a:latin typeface="Cambria Math" charset="0"/>
                                </a:rPr>
                              </m:ctrlPr>
                            </m:sSubPr>
                            <m:e>
                              <m:r>
                                <a:rPr lang="en-US" sz="1600" b="0" i="1" u="none" smtClean="0">
                                  <a:latin typeface="Cambria Math"/>
                                </a:rPr>
                                <m:t>𝑎</m:t>
                              </m:r>
                            </m:e>
                            <m:sub>
                              <m:r>
                                <a:rPr lang="en-US" sz="1600" b="0" i="1" u="none" smtClean="0">
                                  <a:latin typeface="Cambria Math"/>
                                </a:rPr>
                                <m:t>𝑛</m:t>
                              </m:r>
                            </m:sub>
                          </m:sSub>
                        </m:e>
                      </m:d>
                      <m:r>
                        <a:rPr lang="en-US" sz="1600" b="0" i="1" u="none" smtClean="0">
                          <a:latin typeface="Cambria Math"/>
                        </a:rPr>
                        <m:t>=</m:t>
                      </m:r>
                      <m:d>
                        <m:dPr>
                          <m:begChr m:val="["/>
                          <m:endChr m:val="]"/>
                          <m:ctrlPr>
                            <a:rPr lang="en-US" sz="1600" b="0" i="1" u="none" smtClean="0">
                              <a:latin typeface="Cambria Math" charset="0"/>
                            </a:rPr>
                          </m:ctrlPr>
                        </m:dPr>
                        <m:e>
                          <m:m>
                            <m:mPr>
                              <m:plcHide m:val="on"/>
                              <m:mcs>
                                <m:mc>
                                  <m:mcPr>
                                    <m:count m:val="3"/>
                                    <m:mcJc m:val="center"/>
                                  </m:mcPr>
                                </m:mc>
                              </m:mcs>
                              <m:ctrlPr>
                                <a:rPr lang="en-US" sz="1600" i="1" u="none">
                                  <a:latin typeface="Cambria Math" charset="0"/>
                                </a:rPr>
                              </m:ctrlPr>
                            </m:mPr>
                            <m:mr>
                              <m:e>
                                <m:sSub>
                                  <m:sSubPr>
                                    <m:ctrlPr>
                                      <a:rPr lang="en-US" sz="1600" b="0" i="1" u="none" smtClean="0">
                                        <a:latin typeface="Cambria Math" charset="0"/>
                                      </a:rPr>
                                    </m:ctrlPr>
                                  </m:sSubPr>
                                  <m:e>
                                    <m:r>
                                      <a:rPr lang="en-US" sz="1600" b="0" i="1" u="none" smtClean="0">
                                        <a:latin typeface="Cambria Math"/>
                                      </a:rPr>
                                      <m:t>𝑎</m:t>
                                    </m:r>
                                  </m:e>
                                  <m:sub>
                                    <m:r>
                                      <a:rPr lang="en-US" sz="1600" b="0" i="1" u="none" smtClean="0">
                                        <a:latin typeface="Cambria Math"/>
                                      </a:rPr>
                                      <m:t>1</m:t>
                                    </m:r>
                                  </m:sub>
                                </m:sSub>
                              </m:e>
                              <m:e>
                                <m:r>
                                  <a:rPr lang="en-US" sz="1600" i="1" u="none">
                                    <a:latin typeface="Cambria Math"/>
                                  </a:rPr>
                                  <m:t>0</m:t>
                                </m:r>
                              </m:e>
                              <m:e>
                                <m:r>
                                  <a:rPr lang="en-US" sz="1600" i="1" u="none">
                                    <a:latin typeface="Cambria Math"/>
                                  </a:rPr>
                                  <m:t>0</m:t>
                                </m:r>
                              </m:e>
                            </m:mr>
                            <m:mr>
                              <m:e>
                                <m:r>
                                  <a:rPr lang="en-US" sz="1600" i="1" u="none">
                                    <a:latin typeface="Cambria Math"/>
                                  </a:rPr>
                                  <m:t>0</m:t>
                                </m:r>
                              </m:e>
                              <m:e>
                                <m:r>
                                  <a:rPr lang="en-US" sz="1600" i="1" u="none" smtClean="0">
                                    <a:latin typeface="Cambria Math"/>
                                  </a:rPr>
                                  <m:t>⋱</m:t>
                                </m:r>
                              </m:e>
                              <m:e>
                                <m:r>
                                  <a:rPr lang="en-US" sz="1600" i="1" u="none">
                                    <a:latin typeface="Cambria Math"/>
                                  </a:rPr>
                                  <m:t>0</m:t>
                                </m:r>
                              </m:e>
                            </m:mr>
                            <m:mr>
                              <m:e>
                                <m:r>
                                  <a:rPr lang="en-US" sz="1600" i="1" u="none">
                                    <a:latin typeface="Cambria Math"/>
                                  </a:rPr>
                                  <m:t>0</m:t>
                                </m:r>
                              </m:e>
                              <m:e>
                                <m:r>
                                  <a:rPr lang="en-US" sz="1600" i="1" u="none">
                                    <a:latin typeface="Cambria Math"/>
                                  </a:rPr>
                                  <m:t>0</m:t>
                                </m:r>
                              </m:e>
                              <m:e>
                                <m:sSub>
                                  <m:sSubPr>
                                    <m:ctrlPr>
                                      <a:rPr lang="en-US" sz="1600" b="0" i="1" u="none" smtClean="0">
                                        <a:latin typeface="Cambria Math" charset="0"/>
                                      </a:rPr>
                                    </m:ctrlPr>
                                  </m:sSubPr>
                                  <m:e>
                                    <m:r>
                                      <a:rPr lang="en-US" sz="1600" i="1" u="none" smtClean="0">
                                        <a:latin typeface="Cambria Math"/>
                                      </a:rPr>
                                      <m:t>𝑎</m:t>
                                    </m:r>
                                  </m:e>
                                  <m:sub>
                                    <m:r>
                                      <a:rPr lang="en-US" sz="1600" b="0" i="1" u="none" smtClean="0">
                                        <a:latin typeface="Cambria Math"/>
                                      </a:rPr>
                                      <m:t>𝑛</m:t>
                                    </m:r>
                                  </m:sub>
                                </m:sSub>
                              </m:e>
                            </m:mr>
                          </m:m>
                        </m:e>
                      </m:d>
                    </m:oMath>
                  </m:oMathPara>
                </a14:m>
                <a:endParaRPr lang="en-US" sz="1600" dirty="0"/>
              </a:p>
            </p:txBody>
          </p:sp>
        </mc:Choice>
        <mc:Fallback xmlns="">
          <p:sp>
            <p:nvSpPr>
              <p:cNvPr id="27" name="Rectangle 26"/>
              <p:cNvSpPr>
                <a:spLocks noRot="1" noChangeAspect="1" noMove="1" noResize="1" noEditPoints="1" noAdjustHandles="1" noChangeArrowheads="1" noChangeShapeType="1" noTextEdit="1"/>
              </p:cNvSpPr>
              <p:nvPr/>
            </p:nvSpPr>
            <p:spPr>
              <a:xfrm>
                <a:off x="6172200" y="2302565"/>
                <a:ext cx="2914131" cy="874920"/>
              </a:xfrm>
              <a:prstGeom prst="rect">
                <a:avLst/>
              </a:prstGeom>
              <a:blipFill>
                <a:blip r:embed="rId10"/>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727175425"/>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fade">
                                      <p:cBhvr>
                                        <p:cTn id="7" dur="500"/>
                                        <p:tgtEl>
                                          <p:spTgt spid="3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7"/>
                                        </p:tgtEl>
                                        <p:attrNameLst>
                                          <p:attrName>style.visibility</p:attrName>
                                        </p:attrNameLst>
                                      </p:cBhvr>
                                      <p:to>
                                        <p:strVal val="visible"/>
                                      </p:to>
                                    </p:set>
                                    <p:animEffect transition="in" filter="fade">
                                      <p:cBhvr>
                                        <p:cTn id="12" dur="500"/>
                                        <p:tgtEl>
                                          <p:spTgt spid="2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5"/>
                                        </p:tgtEl>
                                        <p:attrNameLst>
                                          <p:attrName>style.visibility</p:attrName>
                                        </p:attrNameLst>
                                      </p:cBhvr>
                                      <p:to>
                                        <p:strVal val="visible"/>
                                      </p:to>
                                    </p:set>
                                    <p:animEffect transition="in" filter="fade">
                                      <p:cBhvr>
                                        <p:cTn id="17"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31" grpId="0"/>
      <p:bldP spid="27"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FIRSTDANR@YOZKPGTFUVWXY5MI" val="2971"/>
  <p:tag name="FIRSTDANR@ELHXENZFUVWZY5H8" val="4613"/>
</p:tagLst>
</file>

<file path=ppt/theme/theme1.xml><?xml version="1.0" encoding="utf-8"?>
<a:theme xmlns:a="http://schemas.openxmlformats.org/drawingml/2006/main" name="CIS Class">
  <a:themeElements>
    <a:clrScheme name="Custom 2">
      <a:dk1>
        <a:srgbClr val="0F243E"/>
      </a:dk1>
      <a:lt1>
        <a:srgbClr val="FFFFFF"/>
      </a:lt1>
      <a:dk2>
        <a:srgbClr val="1F497D"/>
      </a:dk2>
      <a:lt2>
        <a:srgbClr val="FFFFFF"/>
      </a:lt2>
      <a:accent1>
        <a:srgbClr val="F79646"/>
      </a:accent1>
      <a:accent2>
        <a:srgbClr val="0F243E"/>
      </a:accent2>
      <a:accent3>
        <a:srgbClr val="17365D"/>
      </a:accent3>
      <a:accent4>
        <a:srgbClr val="8DB3E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73407</TotalTime>
  <Words>5726</Words>
  <Application>Microsoft Macintosh PowerPoint</Application>
  <PresentationFormat>On-screen Show (4:3)</PresentationFormat>
  <Paragraphs>1377</Paragraphs>
  <Slides>101</Slides>
  <Notes>22</Notes>
  <HiddenSlides>21</HiddenSlides>
  <MMClips>0</MMClips>
  <ScaleCrop>false</ScaleCrop>
  <HeadingPairs>
    <vt:vector size="8" baseType="variant">
      <vt:variant>
        <vt:lpstr>Fonts Used</vt:lpstr>
      </vt:variant>
      <vt:variant>
        <vt:i4>10</vt:i4>
      </vt:variant>
      <vt:variant>
        <vt:lpstr>Theme</vt:lpstr>
      </vt:variant>
      <vt:variant>
        <vt:i4>1</vt:i4>
      </vt:variant>
      <vt:variant>
        <vt:lpstr>Embedded OLE Servers</vt:lpstr>
      </vt:variant>
      <vt:variant>
        <vt:i4>1</vt:i4>
      </vt:variant>
      <vt:variant>
        <vt:lpstr>Slide Titles</vt:lpstr>
      </vt:variant>
      <vt:variant>
        <vt:i4>101</vt:i4>
      </vt:variant>
    </vt:vector>
  </HeadingPairs>
  <TitlesOfParts>
    <vt:vector size="113" baseType="lpstr">
      <vt:lpstr>Arial Narrow</vt:lpstr>
      <vt:lpstr>Calibri</vt:lpstr>
      <vt:lpstr>Cambria Math</vt:lpstr>
      <vt:lpstr>cmsy10</vt:lpstr>
      <vt:lpstr>Comic Sans MS</vt:lpstr>
      <vt:lpstr>ＭＳ Ｐゴシック</vt:lpstr>
      <vt:lpstr>Times New Roman</vt:lpstr>
      <vt:lpstr>Wingdings</vt:lpstr>
      <vt:lpstr>新細明體</vt:lpstr>
      <vt:lpstr>Arial</vt:lpstr>
      <vt:lpstr>CIS Class</vt:lpstr>
      <vt:lpstr>Equation</vt:lpstr>
      <vt:lpstr> CIS 519/419  Applied Machine Learning www.seas.upenn.edu/~cis519  </vt:lpstr>
      <vt:lpstr>Functions Can be Made Linear</vt:lpstr>
      <vt:lpstr>Blown Up Feature Space</vt:lpstr>
      <vt:lpstr>Multi-Layer Neural Network</vt:lpstr>
      <vt:lpstr>Basic Units </vt:lpstr>
      <vt:lpstr>Model Neuron (Logistic)</vt:lpstr>
      <vt:lpstr>Neural Networks </vt:lpstr>
      <vt:lpstr>Neural Networks </vt:lpstr>
      <vt:lpstr>Multi-Layer Neural Networks</vt:lpstr>
      <vt:lpstr>Motivation for Neural Networks</vt:lpstr>
      <vt:lpstr>Motivation for Neural Networks</vt:lpstr>
      <vt:lpstr>Neural Speed Constraints </vt:lpstr>
      <vt:lpstr>Basic Unit in Multi-Layer Neural Network</vt:lpstr>
      <vt:lpstr>Model Neuron (Logistic)</vt:lpstr>
      <vt:lpstr>History: Neural Computation </vt:lpstr>
      <vt:lpstr>Representational Power </vt:lpstr>
      <vt:lpstr>Quiz Time!</vt:lpstr>
      <vt:lpstr>   Training a Neural Net</vt:lpstr>
      <vt:lpstr>Widrow-Hoff Rule </vt:lpstr>
      <vt:lpstr>History: Learning Rules </vt:lpstr>
      <vt:lpstr>Perceptron Learning Rule</vt:lpstr>
      <vt:lpstr>Gradient Descent </vt:lpstr>
      <vt:lpstr>Summary: Single Layer Network </vt:lpstr>
      <vt:lpstr>General Stochastic Gradient Algorithms </vt:lpstr>
      <vt:lpstr>Summary: Single Layer Network </vt:lpstr>
      <vt:lpstr>Backpropagation Learning Rule</vt:lpstr>
      <vt:lpstr>Learning with a Multi-Layer  Perceptron</vt:lpstr>
      <vt:lpstr>Learning with a Multi-Layer  Perceptron</vt:lpstr>
      <vt:lpstr>Some facts from real analysis</vt:lpstr>
      <vt:lpstr>Some facts from real analysis</vt:lpstr>
      <vt:lpstr>Some facts from real analysis</vt:lpstr>
      <vt:lpstr>Some facts from real analysis</vt:lpstr>
      <vt:lpstr>Key Intuitions Required for BP</vt:lpstr>
      <vt:lpstr>Backpropagation: the big picture</vt:lpstr>
      <vt:lpstr>Quiz time! </vt:lpstr>
      <vt:lpstr>   Deriving the update rules</vt:lpstr>
      <vt:lpstr>Reminder: Model Neuron (Logistic)</vt:lpstr>
      <vt:lpstr>Derivatives</vt:lpstr>
      <vt:lpstr>Derivation of Learning Rule</vt:lpstr>
      <vt:lpstr>Derivation of Learning Rule (2)</vt:lpstr>
      <vt:lpstr>Derivation of Learning Rule (3)</vt:lpstr>
      <vt:lpstr>Derivation of Learning Rule (4)</vt:lpstr>
      <vt:lpstr>Derivation of Learning Rule (5)</vt:lpstr>
      <vt:lpstr>Derivation of Learning Rule (6)</vt:lpstr>
      <vt:lpstr>The Backpropagation Algorithm</vt:lpstr>
      <vt:lpstr>More Hidden Layers</vt:lpstr>
      <vt:lpstr>Demo time!</vt:lpstr>
      <vt:lpstr>Comments on Training </vt:lpstr>
      <vt:lpstr>Over-training Prevention </vt:lpstr>
      <vt:lpstr>Over-fitting prevention </vt:lpstr>
      <vt:lpstr>Dropout training</vt:lpstr>
      <vt:lpstr>Dropout training</vt:lpstr>
      <vt:lpstr>Dropout training</vt:lpstr>
      <vt:lpstr>Input-Output Coding</vt:lpstr>
      <vt:lpstr>Hidden Layer Representation </vt:lpstr>
      <vt:lpstr>Gradient Checks are useful! </vt:lpstr>
      <vt:lpstr>Auto-associative Network</vt:lpstr>
      <vt:lpstr>Sparse Auto-encoder </vt:lpstr>
      <vt:lpstr>Stacking Auto-encoder </vt:lpstr>
      <vt:lpstr>Beyond supervised learning</vt:lpstr>
      <vt:lpstr>NN-2</vt:lpstr>
      <vt:lpstr>Recap: Multi-Layer Perceptrons</vt:lpstr>
      <vt:lpstr>Receptive Fields </vt:lpstr>
      <vt:lpstr>PowerPoint Presentation</vt:lpstr>
      <vt:lpstr>PowerPoint Presentation</vt:lpstr>
      <vt:lpstr>Convolutional Layer </vt:lpstr>
      <vt:lpstr>Convolution Operator </vt:lpstr>
      <vt:lpstr>Convolution Operator (2)</vt:lpstr>
      <vt:lpstr>Convolution Operator (3)</vt:lpstr>
      <vt:lpstr>Complexity of Convolution</vt:lpstr>
      <vt:lpstr>Convolutional Layer</vt:lpstr>
      <vt:lpstr>Pooling Layer </vt:lpstr>
      <vt:lpstr>Pooling Layer </vt:lpstr>
      <vt:lpstr>Convolutional Nets</vt:lpstr>
      <vt:lpstr>Training a ConvNet</vt:lpstr>
      <vt:lpstr>Training a ConvNet</vt:lpstr>
      <vt:lpstr>Convolutional Nets</vt:lpstr>
      <vt:lpstr>Demo (Teachable Machines)</vt:lpstr>
      <vt:lpstr>ConvNet roots </vt:lpstr>
      <vt:lpstr>Depth matters</vt:lpstr>
      <vt:lpstr>Vanishing/exploding gradients </vt:lpstr>
      <vt:lpstr>Vanishing/exploding gradients </vt:lpstr>
      <vt:lpstr>Practical Tips </vt:lpstr>
      <vt:lpstr>Debugging</vt:lpstr>
      <vt:lpstr>CNN for vector inputs</vt:lpstr>
      <vt:lpstr>Convolutional Layer on vectors</vt:lpstr>
      <vt:lpstr>Convolutional Layer on vectors</vt:lpstr>
      <vt:lpstr>Convolutional Layer on vectors</vt:lpstr>
      <vt:lpstr>Recurrent Neural Networks </vt:lpstr>
      <vt:lpstr>Recurrent Neural Networks </vt:lpstr>
      <vt:lpstr>Recurrent Neural Networks </vt:lpstr>
      <vt:lpstr>Recurrent Neural Networks </vt:lpstr>
      <vt:lpstr>Recurrent Neural Networks </vt:lpstr>
      <vt:lpstr>Recurrent Neural Networks </vt:lpstr>
      <vt:lpstr>Equivalence between RNN and Feed-forward NN</vt:lpstr>
      <vt:lpstr>Bi-directional RNN</vt:lpstr>
      <vt:lpstr>Stack of bi-directional networks </vt:lpstr>
      <vt:lpstr>Training RNNs</vt:lpstr>
      <vt:lpstr>Recurrent Neural Network </vt:lpstr>
      <vt:lpstr>Unsupervised RNNs </vt:lpstr>
      <vt:lpstr>Unsupervised RNNs </vt:lpstr>
    </vt:vector>
  </TitlesOfParts>
  <Company>University Of Illinois</Company>
  <LinksUpToDate>false</LinksUpToDate>
  <SharedDoc>false</SharedDoc>
  <HyperlinksChanged>false</HyperlinksChanged>
  <AppVersion>15.0022</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Machine Learning Class</dc:title>
  <dc:creator>Dan Roth</dc:creator>
  <cp:lastModifiedBy>Khashabi, Daniel</cp:lastModifiedBy>
  <cp:revision>772</cp:revision>
  <cp:lastPrinted>1999-09-23T14:21:26Z</cp:lastPrinted>
  <dcterms:created xsi:type="dcterms:W3CDTF">1997-12-27T05:03:42Z</dcterms:created>
  <dcterms:modified xsi:type="dcterms:W3CDTF">2018-11-07T18:26:01Z</dcterms:modified>
</cp:coreProperties>
</file>