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14AE23-1733-47DD-A68D-7F56AB18EC28}" v="511" dt="2018-10-03T21:35:35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246-E919-4AAD-85FF-5D1402728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3BFEE-CCC1-44F4-A3F6-52FB69C81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9A1E1-5772-4D18-8BE7-B0916DF2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F8A17-0E17-4913-9186-9D85FF452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7451-B17A-4E3A-A1B5-582D0237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0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1C40-2692-498E-B739-458184E9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5814D-B9D0-4BAD-BB9D-C9DA22BCF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380FD-DAC3-4017-8C84-75C1D61C2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950DA-97B3-4101-B356-42A400E69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631B-7F61-4BCC-8B56-1C411159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9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0E4C61-147B-4881-89C4-D7B210403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12711-F709-440E-831B-5ED3DFB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9EB8A-76AB-45BA-93EA-39294411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6515C-5FF0-4317-9B68-64C0C76C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A153E-7163-44F3-AED1-7972D8231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3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C087-D40B-4603-828C-0F6897671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7349A-1A72-4414-96B4-099FFD0D9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CAA8E-E4A7-49D0-A4A4-A71D4D5F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F4835-8E42-43EA-B557-8C360EF76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C3AF7-A5C0-4C84-97A2-89D4989C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7A8D-62FF-448A-8029-0D9F234F8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C72A8-BA43-467C-AED6-616C78EB8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CC582-9378-4363-83F2-D21E2FDE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BC73F-1C38-4530-82EC-54769D25F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3D044-4C09-4A40-B27D-27F3BD6A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5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B43A9-D886-4EF2-B2B8-B8C358EE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D125A-316E-48C3-8B3E-D3EE10700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EC06F-897F-4A6F-A5FA-9B491729E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2F1A4-0797-40A2-BCF2-9E09B5AD4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FF107-4230-419F-8A55-CDF64FAB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26BFD-2EDC-4C1B-830B-022C14D4A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0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DFCF-8188-4BCC-82A8-D188699DE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EAF32-E6B5-480F-A7C5-92F88A07D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DF8F97-D483-4404-B162-E8C17DD55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58247A-4D60-4076-843A-8679FFCED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8024B-7F73-477E-9C60-CCB129E23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F6B87-DFE0-4B34-93CE-9204633C7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27F60-504C-4D40-ADF1-C59C3E15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A7C13-1A3B-49AC-B028-67B09D4B2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09BBA-58A5-4BB0-AE81-12A3F710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92DAB-0F44-4DFD-86E6-D41131BA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C25FE4-E126-48D4-A748-B43EBF41C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4FAD0-33A1-424A-9B94-B6C06146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1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4456BB-A122-4AB8-BF7D-0413D585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D426F-B790-43D7-9AB5-1D02A74D0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7F7BD-84E7-41E8-AE8F-F5AA1B72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3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ED617-63FA-4DA4-B48F-3045EF4A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D10CD-DD93-40AE-97B0-25FD47218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EC4D8-DE70-4F36-B3E3-476A5D696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560E1-5344-4035-813D-1EBD293B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A42DC-82BE-4528-A121-3C99C778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44B71-694C-4722-B493-4D8E0E9A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1854B-94BC-4A38-8113-C1760C1B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A86DB-7269-43F7-8035-054A92CB5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174E7-9080-4FAF-8525-B36C25C0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D7732-851B-408B-92C1-D173B2FF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63D8D-B484-4A40-9BEA-F10B0694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35FEB-E39E-4C35-BDE7-44DD0C69D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1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5D045-CA70-42B3-B709-214E9CEC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782D1-FC84-49F4-91FF-09DF28BA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1BD35-3762-4EFC-965D-B135876949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01B1-901F-4B32-883A-8F1C7E6C7B3A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3ADC0-7B0F-42B9-8453-FA919999C2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C049F-29E1-4EB8-AC26-9643FC44E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E23EC-A065-4980-B957-50CE85848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ikit-learn.org/0.16/modules/generated/sklearn.cross_validation.train_test_split.html" TargetMode="External"/><Relationship Id="rId2" Type="http://schemas.openxmlformats.org/officeDocument/2006/relationships/hyperlink" Target="http://scikit-learn.org/stable/modules/generated/sklearn.linear_model.SGDClassifie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C0D1-197B-4F1A-A719-FDB6FDA608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519 Recitation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BB215-EB1C-4710-B934-E149158373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10/3/18</a:t>
            </a:r>
          </a:p>
        </p:txBody>
      </p:sp>
    </p:spTree>
    <p:extLst>
      <p:ext uri="{BB962C8B-B14F-4D97-AF65-F5344CB8AC3E}">
        <p14:creationId xmlns:p14="http://schemas.microsoft.com/office/powerpoint/2010/main" val="427629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DFCE7-B75D-4091-A91A-7867C8CD9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Measures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38003B-650A-4E65-B910-5C00F4545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6939"/>
            <a:ext cx="6092599" cy="39716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E5EF1A-E5E1-49E7-9587-3FDEEA264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653" y="2459434"/>
            <a:ext cx="4148147" cy="8523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60498A-4B62-4CFF-9B88-FFA4D5C08D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8321" y="3654359"/>
            <a:ext cx="3054286" cy="8523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BDA84B-B522-4927-B82F-10058044A5E6}"/>
              </a:ext>
            </a:extLst>
          </p:cNvPr>
          <p:cNvSpPr txBox="1"/>
          <p:nvPr/>
        </p:nvSpPr>
        <p:spPr>
          <a:xfrm>
            <a:off x="4147795" y="4925500"/>
            <a:ext cx="1366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(sensitivity)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9F3720-7E55-40DC-986E-F971379FFB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8151" y="4849284"/>
            <a:ext cx="5030770" cy="94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78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AE28-C38F-4C9A-85AA-0A3F8E01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Scikit</a:t>
            </a:r>
            <a:r>
              <a:rPr lang="en-US" dirty="0"/>
              <a:t>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D4A6A-B496-4175-86E2-6D58974EA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documentation!</a:t>
            </a:r>
          </a:p>
          <a:p>
            <a:pPr lvl="1"/>
            <a:r>
              <a:rPr lang="en-US" dirty="0"/>
              <a:t>http://scikit-learn.org/stable/</a:t>
            </a:r>
          </a:p>
          <a:p>
            <a:r>
              <a:rPr lang="en-US" dirty="0">
                <a:hlinkClick r:id="rId2"/>
              </a:rPr>
              <a:t>http://scikit-learn.org/stable/modules/generated/sklearn.linear_model.SGDClassifier.html</a:t>
            </a:r>
            <a:endParaRPr lang="en-US" dirty="0"/>
          </a:p>
          <a:p>
            <a:r>
              <a:rPr lang="en-US" dirty="0">
                <a:hlinkClick r:id="rId3"/>
              </a:rPr>
              <a:t>http://scikit-learn.org/0.16/modules/generated/sklearn.cross_validation.train_test_split.html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1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822D-22A5-4FB0-9930-1297203F4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Validation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844227-CD70-4334-B5D4-4016391F6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21" y="2003894"/>
            <a:ext cx="7413977" cy="38784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38891A-48D8-4283-8D04-CAC7CD443A16}"/>
              </a:ext>
            </a:extLst>
          </p:cNvPr>
          <p:cNvSpPr txBox="1"/>
          <p:nvPr/>
        </p:nvSpPr>
        <p:spPr>
          <a:xfrm>
            <a:off x="8478419" y="1675124"/>
            <a:ext cx="31359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Coding Exercise: Given the list [0,1,2,3,4] can you write function </a:t>
            </a:r>
            <a:r>
              <a:rPr lang="en-US" sz="2400" dirty="0" err="1">
                <a:latin typeface="Consolas" panose="020B0609020204030204" pitchFamily="49" charset="0"/>
              </a:rPr>
              <a:t>print_split</a:t>
            </a:r>
            <a:r>
              <a:rPr lang="en-US" sz="2400" dirty="0"/>
              <a:t> that will do the following:</a:t>
            </a:r>
          </a:p>
          <a:p>
            <a:endParaRPr lang="en-US" sz="2400" dirty="0"/>
          </a:p>
          <a:p>
            <a:r>
              <a:rPr lang="en-US" sz="1600" dirty="0">
                <a:latin typeface="Consolas" panose="020B0609020204030204" pitchFamily="49" charset="0"/>
              </a:rPr>
              <a:t>&gt; </a:t>
            </a:r>
            <a:r>
              <a:rPr lang="en-US" sz="1600" dirty="0" err="1">
                <a:latin typeface="Consolas" panose="020B0609020204030204" pitchFamily="49" charset="0"/>
              </a:rPr>
              <a:t>print_split</a:t>
            </a:r>
            <a:r>
              <a:rPr lang="en-US" sz="1600" dirty="0">
                <a:latin typeface="Consolas" panose="020B0609020204030204" pitchFamily="49" charset="0"/>
              </a:rPr>
              <a:t>([0,1,2,3,4])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0 [1,2,3,4]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1 [0,2,3,4]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2 [0,1,3,4]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3 [0,1,2,4]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4 [0,1,2,3]</a:t>
            </a:r>
          </a:p>
        </p:txBody>
      </p:sp>
    </p:spTree>
    <p:extLst>
      <p:ext uri="{BB962C8B-B14F-4D97-AF65-F5344CB8AC3E}">
        <p14:creationId xmlns:p14="http://schemas.microsoft.com/office/powerpoint/2010/main" val="421968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Consolas</vt:lpstr>
      <vt:lpstr>Office Theme</vt:lpstr>
      <vt:lpstr>CIS 519 Recitation</vt:lpstr>
      <vt:lpstr>Performance Measures</vt:lpstr>
      <vt:lpstr>Scikit Learn</vt:lpstr>
      <vt:lpstr>Cross Validation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Buckman</dc:creator>
  <cp:lastModifiedBy> </cp:lastModifiedBy>
  <cp:revision>1</cp:revision>
  <dcterms:created xsi:type="dcterms:W3CDTF">2018-10-03T18:53:05Z</dcterms:created>
  <dcterms:modified xsi:type="dcterms:W3CDTF">2018-10-03T21:35:35Z</dcterms:modified>
</cp:coreProperties>
</file>