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316" r:id="rId2"/>
    <p:sldId id="285" r:id="rId3"/>
    <p:sldId id="311" r:id="rId4"/>
    <p:sldId id="264" r:id="rId5"/>
    <p:sldId id="287" r:id="rId6"/>
    <p:sldId id="288" r:id="rId7"/>
    <p:sldId id="478" r:id="rId8"/>
    <p:sldId id="318" r:id="rId9"/>
    <p:sldId id="269" r:id="rId10"/>
    <p:sldId id="312" r:id="rId11"/>
    <p:sldId id="272" r:id="rId12"/>
    <p:sldId id="289" r:id="rId13"/>
    <p:sldId id="273" r:id="rId14"/>
    <p:sldId id="297" r:id="rId15"/>
    <p:sldId id="319" r:id="rId16"/>
    <p:sldId id="276" r:id="rId17"/>
    <p:sldId id="277" r:id="rId18"/>
    <p:sldId id="476" r:id="rId19"/>
    <p:sldId id="280" r:id="rId20"/>
    <p:sldId id="477" r:id="rId21"/>
    <p:sldId id="479" r:id="rId22"/>
    <p:sldId id="283" r:id="rId23"/>
    <p:sldId id="291" r:id="rId24"/>
    <p:sldId id="284" r:id="rId25"/>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Gill Sans MT" panose="020B0502020104020203" pitchFamily="34" charset="0"/>
      <p:regular r:id="rId32"/>
      <p:bold r:id="rId33"/>
      <p:italic r:id="rId34"/>
      <p:boldItalic r:id="rId35"/>
    </p:embeddedFont>
    <p:embeddedFont>
      <p:font typeface="Tempus Sans ITC" panose="04020404030D07020202" pitchFamily="8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EA7"/>
    <a:srgbClr val="898A96"/>
    <a:srgbClr val="6B6C6E"/>
    <a:srgbClr val="858587"/>
    <a:srgbClr val="44464B"/>
    <a:srgbClr val="787A7D"/>
    <a:srgbClr val="A0A1A4"/>
    <a:srgbClr val="5A3149"/>
    <a:srgbClr val="662D49"/>
    <a:srgbClr val="6637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45A20-939B-47A0-9142-DB8789C8962C}" v="233" dt="2019-09-04T13:27:37.78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82987" autoAdjust="0"/>
  </p:normalViewPr>
  <p:slideViewPr>
    <p:cSldViewPr snapToGrid="0" snapToObjects="1">
      <p:cViewPr varScale="1">
        <p:scale>
          <a:sx n="111" d="100"/>
          <a:sy n="111" d="100"/>
        </p:scale>
        <p:origin x="216" y="8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44" d="100"/>
          <a:sy n="44" d="100"/>
        </p:scale>
        <p:origin x="22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64345A20-939B-47A0-9142-DB8789C8962C}"/>
    <pc:docChg chg="custSel addSld delSld modSld sldOrd modMainMaster">
      <pc:chgData name="Roth, Dan" userId="18da4c67-dd89-43a7-9856-8592f867a23c" providerId="ADAL" clId="{64345A20-939B-47A0-9142-DB8789C8962C}" dt="2019-09-04T13:27:43.519" v="466" actId="20577"/>
      <pc:docMkLst>
        <pc:docMk/>
      </pc:docMkLst>
      <pc:sldChg chg="delSp">
        <pc:chgData name="Roth, Dan" userId="18da4c67-dd89-43a7-9856-8592f867a23c" providerId="ADAL" clId="{64345A20-939B-47A0-9142-DB8789C8962C}" dt="2019-08-28T13:34:23.079" v="84"/>
        <pc:sldMkLst>
          <pc:docMk/>
          <pc:sldMk cId="116520471" sldId="264"/>
        </pc:sldMkLst>
        <pc:spChg chg="del">
          <ac:chgData name="Roth, Dan" userId="18da4c67-dd89-43a7-9856-8592f867a23c" providerId="ADAL" clId="{64345A20-939B-47A0-9142-DB8789C8962C}" dt="2019-08-28T13:34:23.079" v="84"/>
          <ac:spMkLst>
            <pc:docMk/>
            <pc:sldMk cId="116520471" sldId="264"/>
            <ac:spMk id="2" creationId="{27350995-B2F4-46A2-8CC6-984F16BD875B}"/>
          </ac:spMkLst>
        </pc:spChg>
        <pc:spChg chg="del">
          <ac:chgData name="Roth, Dan" userId="18da4c67-dd89-43a7-9856-8592f867a23c" providerId="ADAL" clId="{64345A20-939B-47A0-9142-DB8789C8962C}" dt="2019-08-28T13:32:10.348" v="65" actId="478"/>
          <ac:spMkLst>
            <pc:docMk/>
            <pc:sldMk cId="116520471" sldId="264"/>
            <ac:spMk id="3" creationId="{00000000-0000-0000-0000-000000000000}"/>
          </ac:spMkLst>
        </pc:spChg>
      </pc:sldChg>
      <pc:sldChg chg="delSp">
        <pc:chgData name="Roth, Dan" userId="18da4c67-dd89-43a7-9856-8592f867a23c" providerId="ADAL" clId="{64345A20-939B-47A0-9142-DB8789C8962C}" dt="2019-08-28T13:34:23.079" v="84"/>
        <pc:sldMkLst>
          <pc:docMk/>
          <pc:sldMk cId="1044628309" sldId="269"/>
        </pc:sldMkLst>
        <pc:spChg chg="del">
          <ac:chgData name="Roth, Dan" userId="18da4c67-dd89-43a7-9856-8592f867a23c" providerId="ADAL" clId="{64345A20-939B-47A0-9142-DB8789C8962C}" dt="2019-08-28T13:34:23.079" v="84"/>
          <ac:spMkLst>
            <pc:docMk/>
            <pc:sldMk cId="1044628309" sldId="269"/>
            <ac:spMk id="2" creationId="{B9A2609A-FD72-4E2C-94C3-79D562250AB9}"/>
          </ac:spMkLst>
        </pc:spChg>
        <pc:spChg chg="del">
          <ac:chgData name="Roth, Dan" userId="18da4c67-dd89-43a7-9856-8592f867a23c" providerId="ADAL" clId="{64345A20-939B-47A0-9142-DB8789C8962C}" dt="2019-08-28T13:32:37.604" v="69" actId="478"/>
          <ac:spMkLst>
            <pc:docMk/>
            <pc:sldMk cId="1044628309" sldId="269"/>
            <ac:spMk id="3" creationId="{00000000-0000-0000-0000-000000000000}"/>
          </ac:spMkLst>
        </pc:spChg>
      </pc:sldChg>
      <pc:sldChg chg="delSp">
        <pc:chgData name="Roth, Dan" userId="18da4c67-dd89-43a7-9856-8592f867a23c" providerId="ADAL" clId="{64345A20-939B-47A0-9142-DB8789C8962C}" dt="2019-08-28T13:34:23.079" v="84"/>
        <pc:sldMkLst>
          <pc:docMk/>
          <pc:sldMk cId="886363674" sldId="272"/>
        </pc:sldMkLst>
        <pc:spChg chg="del">
          <ac:chgData name="Roth, Dan" userId="18da4c67-dd89-43a7-9856-8592f867a23c" providerId="ADAL" clId="{64345A20-939B-47A0-9142-DB8789C8962C}" dt="2019-08-28T13:32:51.682" v="71" actId="478"/>
          <ac:spMkLst>
            <pc:docMk/>
            <pc:sldMk cId="886363674" sldId="272"/>
            <ac:spMk id="2" creationId="{00000000-0000-0000-0000-000000000000}"/>
          </ac:spMkLst>
        </pc:spChg>
        <pc:spChg chg="del">
          <ac:chgData name="Roth, Dan" userId="18da4c67-dd89-43a7-9856-8592f867a23c" providerId="ADAL" clId="{64345A20-939B-47A0-9142-DB8789C8962C}" dt="2019-08-28T13:34:23.079" v="84"/>
          <ac:spMkLst>
            <pc:docMk/>
            <pc:sldMk cId="886363674" sldId="272"/>
            <ac:spMk id="3" creationId="{17A30EB5-F364-4752-BEDB-689446FE2DEB}"/>
          </ac:spMkLst>
        </pc:spChg>
      </pc:sldChg>
      <pc:sldChg chg="modSp">
        <pc:chgData name="Roth, Dan" userId="18da4c67-dd89-43a7-9856-8592f867a23c" providerId="ADAL" clId="{64345A20-939B-47A0-9142-DB8789C8962C}" dt="2019-08-28T13:39:17.392" v="85" actId="20577"/>
        <pc:sldMkLst>
          <pc:docMk/>
          <pc:sldMk cId="2907582980" sldId="273"/>
        </pc:sldMkLst>
        <pc:spChg chg="mod">
          <ac:chgData name="Roth, Dan" userId="18da4c67-dd89-43a7-9856-8592f867a23c" providerId="ADAL" clId="{64345A20-939B-47A0-9142-DB8789C8962C}" dt="2019-08-28T13:39:17.392" v="85" actId="20577"/>
          <ac:spMkLst>
            <pc:docMk/>
            <pc:sldMk cId="2907582980" sldId="273"/>
            <ac:spMk id="3" creationId="{00000000-0000-0000-0000-000000000000}"/>
          </ac:spMkLst>
        </pc:spChg>
      </pc:sldChg>
      <pc:sldChg chg="delSp">
        <pc:chgData name="Roth, Dan" userId="18da4c67-dd89-43a7-9856-8592f867a23c" providerId="ADAL" clId="{64345A20-939B-47A0-9142-DB8789C8962C}" dt="2019-08-28T13:34:23.079" v="84"/>
        <pc:sldMkLst>
          <pc:docMk/>
          <pc:sldMk cId="219607496" sldId="276"/>
        </pc:sldMkLst>
        <pc:spChg chg="del">
          <ac:chgData name="Roth, Dan" userId="18da4c67-dd89-43a7-9856-8592f867a23c" providerId="ADAL" clId="{64345A20-939B-47A0-9142-DB8789C8962C}" dt="2019-08-28T13:33:16.961" v="75" actId="478"/>
          <ac:spMkLst>
            <pc:docMk/>
            <pc:sldMk cId="219607496" sldId="276"/>
            <ac:spMk id="2" creationId="{00000000-0000-0000-0000-000000000000}"/>
          </ac:spMkLst>
        </pc:spChg>
        <pc:spChg chg="del">
          <ac:chgData name="Roth, Dan" userId="18da4c67-dd89-43a7-9856-8592f867a23c" providerId="ADAL" clId="{64345A20-939B-47A0-9142-DB8789C8962C}" dt="2019-08-28T13:34:23.079" v="84"/>
          <ac:spMkLst>
            <pc:docMk/>
            <pc:sldMk cId="219607496" sldId="276"/>
            <ac:spMk id="3" creationId="{44D713B5-BA0B-4759-9636-ED210208D1C4}"/>
          </ac:spMkLst>
        </pc:spChg>
      </pc:sldChg>
      <pc:sldChg chg="delSp">
        <pc:chgData name="Roth, Dan" userId="18da4c67-dd89-43a7-9856-8592f867a23c" providerId="ADAL" clId="{64345A20-939B-47A0-9142-DB8789C8962C}" dt="2019-08-28T13:34:23.079" v="84"/>
        <pc:sldMkLst>
          <pc:docMk/>
          <pc:sldMk cId="470412161" sldId="277"/>
        </pc:sldMkLst>
        <pc:spChg chg="del">
          <ac:chgData name="Roth, Dan" userId="18da4c67-dd89-43a7-9856-8592f867a23c" providerId="ADAL" clId="{64345A20-939B-47A0-9142-DB8789C8962C}" dt="2019-08-28T13:34:23.079" v="84"/>
          <ac:spMkLst>
            <pc:docMk/>
            <pc:sldMk cId="470412161" sldId="277"/>
            <ac:spMk id="2" creationId="{CC976DCD-BF83-4968-8F12-37AED1DF5EA0}"/>
          </ac:spMkLst>
        </pc:spChg>
        <pc:spChg chg="del">
          <ac:chgData name="Roth, Dan" userId="18da4c67-dd89-43a7-9856-8592f867a23c" providerId="ADAL" clId="{64345A20-939B-47A0-9142-DB8789C8962C}" dt="2019-08-28T13:33:21.977" v="76" actId="478"/>
          <ac:spMkLst>
            <pc:docMk/>
            <pc:sldMk cId="470412161" sldId="277"/>
            <ac:spMk id="3" creationId="{00000000-0000-0000-0000-000000000000}"/>
          </ac:spMkLst>
        </pc:spChg>
      </pc:sldChg>
      <pc:sldChg chg="delSp">
        <pc:chgData name="Roth, Dan" userId="18da4c67-dd89-43a7-9856-8592f867a23c" providerId="ADAL" clId="{64345A20-939B-47A0-9142-DB8789C8962C}" dt="2019-08-28T13:34:23.079" v="84"/>
        <pc:sldMkLst>
          <pc:docMk/>
          <pc:sldMk cId="1789935254" sldId="280"/>
        </pc:sldMkLst>
        <pc:spChg chg="del">
          <ac:chgData name="Roth, Dan" userId="18da4c67-dd89-43a7-9856-8592f867a23c" providerId="ADAL" clId="{64345A20-939B-47A0-9142-DB8789C8962C}" dt="2019-08-28T13:33:26.969" v="77" actId="478"/>
          <ac:spMkLst>
            <pc:docMk/>
            <pc:sldMk cId="1789935254" sldId="280"/>
            <ac:spMk id="2" creationId="{00000000-0000-0000-0000-000000000000}"/>
          </ac:spMkLst>
        </pc:spChg>
        <pc:spChg chg="del">
          <ac:chgData name="Roth, Dan" userId="18da4c67-dd89-43a7-9856-8592f867a23c" providerId="ADAL" clId="{64345A20-939B-47A0-9142-DB8789C8962C}" dt="2019-08-28T13:34:23.079" v="84"/>
          <ac:spMkLst>
            <pc:docMk/>
            <pc:sldMk cId="1789935254" sldId="280"/>
            <ac:spMk id="3" creationId="{93035213-5E56-4E43-9491-309BE889649E}"/>
          </ac:spMkLst>
        </pc:spChg>
      </pc:sldChg>
      <pc:sldChg chg="delSp">
        <pc:chgData name="Roth, Dan" userId="18da4c67-dd89-43a7-9856-8592f867a23c" providerId="ADAL" clId="{64345A20-939B-47A0-9142-DB8789C8962C}" dt="2019-08-28T13:34:23.079" v="84"/>
        <pc:sldMkLst>
          <pc:docMk/>
          <pc:sldMk cId="3364601771" sldId="283"/>
        </pc:sldMkLst>
        <pc:spChg chg="del">
          <ac:chgData name="Roth, Dan" userId="18da4c67-dd89-43a7-9856-8592f867a23c" providerId="ADAL" clId="{64345A20-939B-47A0-9142-DB8789C8962C}" dt="2019-08-28T13:34:23.079" v="84"/>
          <ac:spMkLst>
            <pc:docMk/>
            <pc:sldMk cId="3364601771" sldId="283"/>
            <ac:spMk id="2" creationId="{156A0627-8EFD-4343-A273-B346AC1534D9}"/>
          </ac:spMkLst>
        </pc:spChg>
        <pc:spChg chg="del">
          <ac:chgData name="Roth, Dan" userId="18da4c67-dd89-43a7-9856-8592f867a23c" providerId="ADAL" clId="{64345A20-939B-47A0-9142-DB8789C8962C}" dt="2019-08-28T13:33:47.105" v="81" actId="478"/>
          <ac:spMkLst>
            <pc:docMk/>
            <pc:sldMk cId="3364601771" sldId="283"/>
            <ac:spMk id="3" creationId="{00000000-0000-0000-0000-000000000000}"/>
          </ac:spMkLst>
        </pc:spChg>
      </pc:sldChg>
      <pc:sldChg chg="delSp">
        <pc:chgData name="Roth, Dan" userId="18da4c67-dd89-43a7-9856-8592f867a23c" providerId="ADAL" clId="{64345A20-939B-47A0-9142-DB8789C8962C}" dt="2019-08-28T13:34:23.079" v="84"/>
        <pc:sldMkLst>
          <pc:docMk/>
          <pc:sldMk cId="888033606" sldId="284"/>
        </pc:sldMkLst>
        <pc:spChg chg="del">
          <ac:chgData name="Roth, Dan" userId="18da4c67-dd89-43a7-9856-8592f867a23c" providerId="ADAL" clId="{64345A20-939B-47A0-9142-DB8789C8962C}" dt="2019-08-28T13:34:23.079" v="84"/>
          <ac:spMkLst>
            <pc:docMk/>
            <pc:sldMk cId="888033606" sldId="284"/>
            <ac:spMk id="2" creationId="{9B546167-E6B1-415C-A7B2-AB50750A4372}"/>
          </ac:spMkLst>
        </pc:spChg>
        <pc:spChg chg="del">
          <ac:chgData name="Roth, Dan" userId="18da4c67-dd89-43a7-9856-8592f867a23c" providerId="ADAL" clId="{64345A20-939B-47A0-9142-DB8789C8962C}" dt="2019-08-28T13:33:57.792" v="83" actId="478"/>
          <ac:spMkLst>
            <pc:docMk/>
            <pc:sldMk cId="888033606" sldId="284"/>
            <ac:spMk id="3" creationId="{00000000-0000-0000-0000-000000000000}"/>
          </ac:spMkLst>
        </pc:spChg>
      </pc:sldChg>
      <pc:sldChg chg="delSp modSp">
        <pc:chgData name="Roth, Dan" userId="18da4c67-dd89-43a7-9856-8592f867a23c" providerId="ADAL" clId="{64345A20-939B-47A0-9142-DB8789C8962C}" dt="2019-09-04T12:55:18.854" v="444" actId="478"/>
        <pc:sldMkLst>
          <pc:docMk/>
          <pc:sldMk cId="429637699" sldId="285"/>
        </pc:sldMkLst>
        <pc:spChg chg="del">
          <ac:chgData name="Roth, Dan" userId="18da4c67-dd89-43a7-9856-8592f867a23c" providerId="ADAL" clId="{64345A20-939B-47A0-9142-DB8789C8962C}" dt="2019-09-04T12:55:18.854" v="444" actId="478"/>
          <ac:spMkLst>
            <pc:docMk/>
            <pc:sldMk cId="429637699" sldId="285"/>
            <ac:spMk id="2" creationId="{00000000-0000-0000-0000-000000000000}"/>
          </ac:spMkLst>
        </pc:spChg>
        <pc:spChg chg="mod">
          <ac:chgData name="Roth, Dan" userId="18da4c67-dd89-43a7-9856-8592f867a23c" providerId="ADAL" clId="{64345A20-939B-47A0-9142-DB8789C8962C}" dt="2019-08-28T13:14:48.636" v="56" actId="6549"/>
          <ac:spMkLst>
            <pc:docMk/>
            <pc:sldMk cId="429637699" sldId="285"/>
            <ac:spMk id="3" creationId="{00000000-0000-0000-0000-000000000000}"/>
          </ac:spMkLst>
        </pc:spChg>
        <pc:spChg chg="mod">
          <ac:chgData name="Roth, Dan" userId="18da4c67-dd89-43a7-9856-8592f867a23c" providerId="ADAL" clId="{64345A20-939B-47A0-9142-DB8789C8962C}" dt="2019-08-28T13:13:13.372" v="19" actId="20577"/>
          <ac:spMkLst>
            <pc:docMk/>
            <pc:sldMk cId="429637699" sldId="285"/>
            <ac:spMk id="1098755" creationId="{00000000-0000-0000-0000-000000000000}"/>
          </ac:spMkLst>
        </pc:spChg>
      </pc:sldChg>
      <pc:sldChg chg="delSp modNotesTx">
        <pc:chgData name="Roth, Dan" userId="18da4c67-dd89-43a7-9856-8592f867a23c" providerId="ADAL" clId="{64345A20-939B-47A0-9142-DB8789C8962C}" dt="2019-08-28T13:57:32.093" v="366" actId="313"/>
        <pc:sldMkLst>
          <pc:docMk/>
          <pc:sldMk cId="2391225235" sldId="287"/>
        </pc:sldMkLst>
        <pc:spChg chg="del">
          <ac:chgData name="Roth, Dan" userId="18da4c67-dd89-43a7-9856-8592f867a23c" providerId="ADAL" clId="{64345A20-939B-47A0-9142-DB8789C8962C}" dt="2019-08-28T13:32:19.979" v="66" actId="478"/>
          <ac:spMkLst>
            <pc:docMk/>
            <pc:sldMk cId="2391225235" sldId="287"/>
            <ac:spMk id="2" creationId="{00000000-0000-0000-0000-000000000000}"/>
          </ac:spMkLst>
        </pc:spChg>
        <pc:spChg chg="del">
          <ac:chgData name="Roth, Dan" userId="18da4c67-dd89-43a7-9856-8592f867a23c" providerId="ADAL" clId="{64345A20-939B-47A0-9142-DB8789C8962C}" dt="2019-08-28T13:34:23.079" v="84"/>
          <ac:spMkLst>
            <pc:docMk/>
            <pc:sldMk cId="2391225235" sldId="287"/>
            <ac:spMk id="5" creationId="{DA928A9C-F376-439E-AC02-F7CB5BD1FA08}"/>
          </ac:spMkLst>
        </pc:spChg>
      </pc:sldChg>
      <pc:sldChg chg="delSp">
        <pc:chgData name="Roth, Dan" userId="18da4c67-dd89-43a7-9856-8592f867a23c" providerId="ADAL" clId="{64345A20-939B-47A0-9142-DB8789C8962C}" dt="2019-08-28T13:34:23.079" v="84"/>
        <pc:sldMkLst>
          <pc:docMk/>
          <pc:sldMk cId="2247984019" sldId="288"/>
        </pc:sldMkLst>
        <pc:spChg chg="del">
          <ac:chgData name="Roth, Dan" userId="18da4c67-dd89-43a7-9856-8592f867a23c" providerId="ADAL" clId="{64345A20-939B-47A0-9142-DB8789C8962C}" dt="2019-08-28T13:32:25.572" v="67" actId="478"/>
          <ac:spMkLst>
            <pc:docMk/>
            <pc:sldMk cId="2247984019" sldId="288"/>
            <ac:spMk id="4" creationId="{00000000-0000-0000-0000-000000000000}"/>
          </ac:spMkLst>
        </pc:spChg>
        <pc:spChg chg="del">
          <ac:chgData name="Roth, Dan" userId="18da4c67-dd89-43a7-9856-8592f867a23c" providerId="ADAL" clId="{64345A20-939B-47A0-9142-DB8789C8962C}" dt="2019-08-28T13:34:23.079" v="84"/>
          <ac:spMkLst>
            <pc:docMk/>
            <pc:sldMk cId="2247984019" sldId="288"/>
            <ac:spMk id="33" creationId="{A3D17997-BFCC-4F56-A826-4A0063AE48FA}"/>
          </ac:spMkLst>
        </pc:spChg>
      </pc:sldChg>
      <pc:sldChg chg="delSp">
        <pc:chgData name="Roth, Dan" userId="18da4c67-dd89-43a7-9856-8592f867a23c" providerId="ADAL" clId="{64345A20-939B-47A0-9142-DB8789C8962C}" dt="2019-08-28T13:34:23.079" v="84"/>
        <pc:sldMkLst>
          <pc:docMk/>
          <pc:sldMk cId="528826181" sldId="289"/>
        </pc:sldMkLst>
        <pc:spChg chg="del">
          <ac:chgData name="Roth, Dan" userId="18da4c67-dd89-43a7-9856-8592f867a23c" providerId="ADAL" clId="{64345A20-939B-47A0-9142-DB8789C8962C}" dt="2019-08-28T13:34:23.079" v="84"/>
          <ac:spMkLst>
            <pc:docMk/>
            <pc:sldMk cId="528826181" sldId="289"/>
            <ac:spMk id="3" creationId="{467B0DD7-B222-4BC9-A2D2-5EC8BECEA76A}"/>
          </ac:spMkLst>
        </pc:spChg>
        <pc:spChg chg="del">
          <ac:chgData name="Roth, Dan" userId="18da4c67-dd89-43a7-9856-8592f867a23c" providerId="ADAL" clId="{64345A20-939B-47A0-9142-DB8789C8962C}" dt="2019-08-28T13:32:56.338" v="72" actId="478"/>
          <ac:spMkLst>
            <pc:docMk/>
            <pc:sldMk cId="528826181" sldId="289"/>
            <ac:spMk id="6" creationId="{00000000-0000-0000-0000-000000000000}"/>
          </ac:spMkLst>
        </pc:spChg>
      </pc:sldChg>
      <pc:sldChg chg="delSp modSp">
        <pc:chgData name="Roth, Dan" userId="18da4c67-dd89-43a7-9856-8592f867a23c" providerId="ADAL" clId="{64345A20-939B-47A0-9142-DB8789C8962C}" dt="2019-09-04T13:27:43.519" v="466" actId="20577"/>
        <pc:sldMkLst>
          <pc:docMk/>
          <pc:sldMk cId="2232910833" sldId="291"/>
        </pc:sldMkLst>
        <pc:spChg chg="mod">
          <ac:chgData name="Roth, Dan" userId="18da4c67-dd89-43a7-9856-8592f867a23c" providerId="ADAL" clId="{64345A20-939B-47A0-9142-DB8789C8962C}" dt="2019-09-04T13:27:43.519" v="466" actId="20577"/>
          <ac:spMkLst>
            <pc:docMk/>
            <pc:sldMk cId="2232910833" sldId="291"/>
            <ac:spMk id="3" creationId="{00000000-0000-0000-0000-000000000000}"/>
          </ac:spMkLst>
        </pc:spChg>
        <pc:spChg chg="del">
          <ac:chgData name="Roth, Dan" userId="18da4c67-dd89-43a7-9856-8592f867a23c" providerId="ADAL" clId="{64345A20-939B-47A0-9142-DB8789C8962C}" dt="2019-08-28T13:34:23.079" v="84"/>
          <ac:spMkLst>
            <pc:docMk/>
            <pc:sldMk cId="2232910833" sldId="291"/>
            <ac:spMk id="4" creationId="{4FC9BA88-C7DE-406F-AB82-9A5278DF7C05}"/>
          </ac:spMkLst>
        </pc:spChg>
        <pc:spChg chg="del">
          <ac:chgData name="Roth, Dan" userId="18da4c67-dd89-43a7-9856-8592f867a23c" providerId="ADAL" clId="{64345A20-939B-47A0-9142-DB8789C8962C}" dt="2019-08-28T13:33:52.865" v="82" actId="478"/>
          <ac:spMkLst>
            <pc:docMk/>
            <pc:sldMk cId="2232910833" sldId="291"/>
            <ac:spMk id="7" creationId="{00000000-0000-0000-0000-000000000000}"/>
          </ac:spMkLst>
        </pc:spChg>
      </pc:sldChg>
      <pc:sldChg chg="delSp">
        <pc:chgData name="Roth, Dan" userId="18da4c67-dd89-43a7-9856-8592f867a23c" providerId="ADAL" clId="{64345A20-939B-47A0-9142-DB8789C8962C}" dt="2019-08-28T13:34:23.079" v="84"/>
        <pc:sldMkLst>
          <pc:docMk/>
          <pc:sldMk cId="195660502" sldId="297"/>
        </pc:sldMkLst>
        <pc:spChg chg="del">
          <ac:chgData name="Roth, Dan" userId="18da4c67-dd89-43a7-9856-8592f867a23c" providerId="ADAL" clId="{64345A20-939B-47A0-9142-DB8789C8962C}" dt="2019-08-28T13:34:23.079" v="84"/>
          <ac:spMkLst>
            <pc:docMk/>
            <pc:sldMk cId="195660502" sldId="297"/>
            <ac:spMk id="3" creationId="{7B7178B7-EF5D-4EFD-A756-1614FE1BF278}"/>
          </ac:spMkLst>
        </pc:spChg>
        <pc:spChg chg="del">
          <ac:chgData name="Roth, Dan" userId="18da4c67-dd89-43a7-9856-8592f867a23c" providerId="ADAL" clId="{64345A20-939B-47A0-9142-DB8789C8962C}" dt="2019-08-28T13:33:05.354" v="73" actId="478"/>
          <ac:spMkLst>
            <pc:docMk/>
            <pc:sldMk cId="195660502" sldId="297"/>
            <ac:spMk id="4" creationId="{00000000-0000-0000-0000-000000000000}"/>
          </ac:spMkLst>
        </pc:spChg>
      </pc:sldChg>
      <pc:sldChg chg="delSp">
        <pc:chgData name="Roth, Dan" userId="18da4c67-dd89-43a7-9856-8592f867a23c" providerId="ADAL" clId="{64345A20-939B-47A0-9142-DB8789C8962C}" dt="2019-08-28T13:34:23.079" v="84"/>
        <pc:sldMkLst>
          <pc:docMk/>
          <pc:sldMk cId="2755248348" sldId="312"/>
        </pc:sldMkLst>
        <pc:spChg chg="del">
          <ac:chgData name="Roth, Dan" userId="18da4c67-dd89-43a7-9856-8592f867a23c" providerId="ADAL" clId="{64345A20-939B-47A0-9142-DB8789C8962C}" dt="2019-08-28T13:34:23.079" v="84"/>
          <ac:spMkLst>
            <pc:docMk/>
            <pc:sldMk cId="2755248348" sldId="312"/>
            <ac:spMk id="2" creationId="{09B24B15-2E4D-46AB-83EC-87E822F926E7}"/>
          </ac:spMkLst>
        </pc:spChg>
        <pc:spChg chg="del">
          <ac:chgData name="Roth, Dan" userId="18da4c67-dd89-43a7-9856-8592f867a23c" providerId="ADAL" clId="{64345A20-939B-47A0-9142-DB8789C8962C}" dt="2019-08-28T13:32:45.109" v="70" actId="478"/>
          <ac:spMkLst>
            <pc:docMk/>
            <pc:sldMk cId="2755248348" sldId="312"/>
            <ac:spMk id="3" creationId="{00000000-0000-0000-0000-000000000000}"/>
          </ac:spMkLst>
        </pc:spChg>
      </pc:sldChg>
      <pc:sldChg chg="delSp">
        <pc:chgData name="Roth, Dan" userId="18da4c67-dd89-43a7-9856-8592f867a23c" providerId="ADAL" clId="{64345A20-939B-47A0-9142-DB8789C8962C}" dt="2019-08-28T13:34:23.079" v="84"/>
        <pc:sldMkLst>
          <pc:docMk/>
          <pc:sldMk cId="365190679" sldId="318"/>
        </pc:sldMkLst>
        <pc:spChg chg="del">
          <ac:chgData name="Roth, Dan" userId="18da4c67-dd89-43a7-9856-8592f867a23c" providerId="ADAL" clId="{64345A20-939B-47A0-9142-DB8789C8962C}" dt="2019-08-28T13:34:23.079" v="84"/>
          <ac:spMkLst>
            <pc:docMk/>
            <pc:sldMk cId="365190679" sldId="318"/>
            <ac:spMk id="5" creationId="{22C61AC7-DD9A-46DC-9C1D-B7CEFB213BBA}"/>
          </ac:spMkLst>
        </pc:spChg>
        <pc:spChg chg="del">
          <ac:chgData name="Roth, Dan" userId="18da4c67-dd89-43a7-9856-8592f867a23c" providerId="ADAL" clId="{64345A20-939B-47A0-9142-DB8789C8962C}" dt="2019-08-28T13:32:31.418" v="68" actId="478"/>
          <ac:spMkLst>
            <pc:docMk/>
            <pc:sldMk cId="365190679" sldId="318"/>
            <ac:spMk id="7" creationId="{00000000-0000-0000-0000-000000000000}"/>
          </ac:spMkLst>
        </pc:spChg>
      </pc:sldChg>
      <pc:sldChg chg="delSp">
        <pc:chgData name="Roth, Dan" userId="18da4c67-dd89-43a7-9856-8592f867a23c" providerId="ADAL" clId="{64345A20-939B-47A0-9142-DB8789C8962C}" dt="2019-08-28T13:34:23.079" v="84"/>
        <pc:sldMkLst>
          <pc:docMk/>
          <pc:sldMk cId="950559475" sldId="319"/>
        </pc:sldMkLst>
        <pc:spChg chg="del">
          <ac:chgData name="Roth, Dan" userId="18da4c67-dd89-43a7-9856-8592f867a23c" providerId="ADAL" clId="{64345A20-939B-47A0-9142-DB8789C8962C}" dt="2019-08-28T13:33:11.082" v="74" actId="478"/>
          <ac:spMkLst>
            <pc:docMk/>
            <pc:sldMk cId="950559475" sldId="319"/>
            <ac:spMk id="2" creationId="{00000000-0000-0000-0000-000000000000}"/>
          </ac:spMkLst>
        </pc:spChg>
        <pc:spChg chg="del">
          <ac:chgData name="Roth, Dan" userId="18da4c67-dd89-43a7-9856-8592f867a23c" providerId="ADAL" clId="{64345A20-939B-47A0-9142-DB8789C8962C}" dt="2019-08-28T13:34:23.079" v="84"/>
          <ac:spMkLst>
            <pc:docMk/>
            <pc:sldMk cId="950559475" sldId="319"/>
            <ac:spMk id="3" creationId="{F17E5996-0BCD-4091-9B2D-19C943C3689F}"/>
          </ac:spMkLst>
        </pc:spChg>
      </pc:sldChg>
      <pc:sldChg chg="addSp delSp modSp add ord modTransition modAnim">
        <pc:chgData name="Roth, Dan" userId="18da4c67-dd89-43a7-9856-8592f867a23c" providerId="ADAL" clId="{64345A20-939B-47A0-9142-DB8789C8962C}" dt="2019-08-28T13:46:15.559" v="117"/>
        <pc:sldMkLst>
          <pc:docMk/>
          <pc:sldMk cId="4061042602" sldId="476"/>
        </pc:sldMkLst>
        <pc:spChg chg="mod">
          <ac:chgData name="Roth, Dan" userId="18da4c67-dd89-43a7-9856-8592f867a23c" providerId="ADAL" clId="{64345A20-939B-47A0-9142-DB8789C8962C}" dt="2019-08-28T13:42:54.957" v="88" actId="404"/>
          <ac:spMkLst>
            <pc:docMk/>
            <pc:sldMk cId="4061042602" sldId="476"/>
            <ac:spMk id="3" creationId="{47DBD03A-9624-4D82-9C8A-E7030260B604}"/>
          </ac:spMkLst>
        </pc:spChg>
        <pc:spChg chg="mod">
          <ac:chgData name="Roth, Dan" userId="18da4c67-dd89-43a7-9856-8592f867a23c" providerId="ADAL" clId="{64345A20-939B-47A0-9142-DB8789C8962C}" dt="2019-08-28T13:43:27.589" v="114" actId="404"/>
          <ac:spMkLst>
            <pc:docMk/>
            <pc:sldMk cId="4061042602" sldId="476"/>
            <ac:spMk id="4" creationId="{299EDBE0-DFFD-401F-A94A-C3BB3CFA8312}"/>
          </ac:spMkLst>
        </pc:spChg>
        <pc:spChg chg="del mod">
          <ac:chgData name="Roth, Dan" userId="18da4c67-dd89-43a7-9856-8592f867a23c" providerId="ADAL" clId="{64345A20-939B-47A0-9142-DB8789C8962C}" dt="2019-08-28T13:43:36.130" v="115" actId="478"/>
          <ac:spMkLst>
            <pc:docMk/>
            <pc:sldMk cId="4061042602" sldId="476"/>
            <ac:spMk id="5" creationId="{0B9A4D00-D80F-48DE-9A80-C47BE49D06E3}"/>
          </ac:spMkLst>
        </pc:spChg>
        <pc:spChg chg="add del mod">
          <ac:chgData name="Roth, Dan" userId="18da4c67-dd89-43a7-9856-8592f867a23c" providerId="ADAL" clId="{64345A20-939B-47A0-9142-DB8789C8962C}" dt="2019-08-28T13:42:21.751" v="87"/>
          <ac:spMkLst>
            <pc:docMk/>
            <pc:sldMk cId="4061042602" sldId="476"/>
            <ac:spMk id="6" creationId="{B752F1BC-9BDB-4103-B9AE-7AEC08C651C9}"/>
          </ac:spMkLst>
        </pc:spChg>
        <pc:spChg chg="add del mod">
          <ac:chgData name="Roth, Dan" userId="18da4c67-dd89-43a7-9856-8592f867a23c" providerId="ADAL" clId="{64345A20-939B-47A0-9142-DB8789C8962C}" dt="2019-08-28T13:42:21.751" v="87"/>
          <ac:spMkLst>
            <pc:docMk/>
            <pc:sldMk cId="4061042602" sldId="476"/>
            <ac:spMk id="7" creationId="{AB14F52B-78F5-4F90-A53E-29DEF53367DE}"/>
          </ac:spMkLst>
        </pc:spChg>
        <pc:picChg chg="mod">
          <ac:chgData name="Roth, Dan" userId="18da4c67-dd89-43a7-9856-8592f867a23c" providerId="ADAL" clId="{64345A20-939B-47A0-9142-DB8789C8962C}" dt="2019-08-28T13:43:09.777" v="111" actId="1035"/>
          <ac:picMkLst>
            <pc:docMk/>
            <pc:sldMk cId="4061042602" sldId="476"/>
            <ac:picMk id="2052" creationId="{980F645D-9106-4DBB-955A-99E8094D4780}"/>
          </ac:picMkLst>
        </pc:picChg>
        <pc:picChg chg="mod">
          <ac:chgData name="Roth, Dan" userId="18da4c67-dd89-43a7-9856-8592f867a23c" providerId="ADAL" clId="{64345A20-939B-47A0-9142-DB8789C8962C}" dt="2019-08-28T13:43:14.340" v="112" actId="1076"/>
          <ac:picMkLst>
            <pc:docMk/>
            <pc:sldMk cId="4061042602" sldId="476"/>
            <ac:picMk id="2054" creationId="{CB19BFCD-95C4-4708-B605-E6AF1F52DA7C}"/>
          </ac:picMkLst>
        </pc:picChg>
      </pc:sldChg>
      <pc:sldChg chg="add">
        <pc:chgData name="Roth, Dan" userId="18da4c67-dd89-43a7-9856-8592f867a23c" providerId="ADAL" clId="{64345A20-939B-47A0-9142-DB8789C8962C}" dt="2019-08-28T13:47:12.716" v="118"/>
        <pc:sldMkLst>
          <pc:docMk/>
          <pc:sldMk cId="1937952424" sldId="477"/>
        </pc:sldMkLst>
      </pc:sldChg>
      <pc:sldChg chg="delSp modSp add delAnim">
        <pc:chgData name="Roth, Dan" userId="18da4c67-dd89-43a7-9856-8592f867a23c" providerId="ADAL" clId="{64345A20-939B-47A0-9142-DB8789C8962C}" dt="2019-08-28T13:59:12.641" v="404" actId="478"/>
        <pc:sldMkLst>
          <pc:docMk/>
          <pc:sldMk cId="3241929604" sldId="478"/>
        </pc:sldMkLst>
        <pc:spChg chg="mod">
          <ac:chgData name="Roth, Dan" userId="18da4c67-dd89-43a7-9856-8592f867a23c" providerId="ADAL" clId="{64345A20-939B-47A0-9142-DB8789C8962C}" dt="2019-08-28T13:58:51.752" v="399" actId="20577"/>
          <ac:spMkLst>
            <pc:docMk/>
            <pc:sldMk cId="3241929604" sldId="478"/>
            <ac:spMk id="3" creationId="{00000000-0000-0000-0000-000000000000}"/>
          </ac:spMkLst>
        </pc:spChg>
        <pc:spChg chg="del">
          <ac:chgData name="Roth, Dan" userId="18da4c67-dd89-43a7-9856-8592f867a23c" providerId="ADAL" clId="{64345A20-939B-47A0-9142-DB8789C8962C}" dt="2019-08-28T13:59:12.641" v="404" actId="478"/>
          <ac:spMkLst>
            <pc:docMk/>
            <pc:sldMk cId="3241929604" sldId="478"/>
            <ac:spMk id="15" creationId="{00000000-0000-0000-0000-000000000000}"/>
          </ac:spMkLst>
        </pc:spChg>
        <pc:picChg chg="del">
          <ac:chgData name="Roth, Dan" userId="18da4c67-dd89-43a7-9856-8592f867a23c" providerId="ADAL" clId="{64345A20-939B-47A0-9142-DB8789C8962C}" dt="2019-08-28T13:58:54.639" v="400" actId="478"/>
          <ac:picMkLst>
            <pc:docMk/>
            <pc:sldMk cId="3241929604" sldId="478"/>
            <ac:picMk id="4" creationId="{00000000-0000-0000-0000-000000000000}"/>
          </ac:picMkLst>
        </pc:picChg>
        <pc:picChg chg="del">
          <ac:chgData name="Roth, Dan" userId="18da4c67-dd89-43a7-9856-8592f867a23c" providerId="ADAL" clId="{64345A20-939B-47A0-9142-DB8789C8962C}" dt="2019-08-28T13:58:56.082" v="401" actId="478"/>
          <ac:picMkLst>
            <pc:docMk/>
            <pc:sldMk cId="3241929604" sldId="478"/>
            <ac:picMk id="8" creationId="{00000000-0000-0000-0000-000000000000}"/>
          </ac:picMkLst>
        </pc:picChg>
        <pc:picChg chg="del">
          <ac:chgData name="Roth, Dan" userId="18da4c67-dd89-43a7-9856-8592f867a23c" providerId="ADAL" clId="{64345A20-939B-47A0-9142-DB8789C8962C}" dt="2019-08-28T13:58:57.316" v="402" actId="478"/>
          <ac:picMkLst>
            <pc:docMk/>
            <pc:sldMk cId="3241929604" sldId="478"/>
            <ac:picMk id="9" creationId="{00000000-0000-0000-0000-000000000000}"/>
          </ac:picMkLst>
        </pc:picChg>
        <pc:picChg chg="del">
          <ac:chgData name="Roth, Dan" userId="18da4c67-dd89-43a7-9856-8592f867a23c" providerId="ADAL" clId="{64345A20-939B-47A0-9142-DB8789C8962C}" dt="2019-08-28T13:58:58.402" v="403" actId="478"/>
          <ac:picMkLst>
            <pc:docMk/>
            <pc:sldMk cId="3241929604" sldId="478"/>
            <ac:picMk id="16" creationId="{00000000-0000-0000-0000-000000000000}"/>
          </ac:picMkLst>
        </pc:picChg>
      </pc:sldChg>
      <pc:sldChg chg="modSp add modAnim">
        <pc:chgData name="Roth, Dan" userId="18da4c67-dd89-43a7-9856-8592f867a23c" providerId="ADAL" clId="{64345A20-939B-47A0-9142-DB8789C8962C}" dt="2019-08-28T14:09:23.681" v="440"/>
        <pc:sldMkLst>
          <pc:docMk/>
          <pc:sldMk cId="1622918996" sldId="479"/>
        </pc:sldMkLst>
        <pc:spChg chg="mod">
          <ac:chgData name="Roth, Dan" userId="18da4c67-dd89-43a7-9856-8592f867a23c" providerId="ADAL" clId="{64345A20-939B-47A0-9142-DB8789C8962C}" dt="2019-08-28T14:07:55.811" v="434" actId="20577"/>
          <ac:spMkLst>
            <pc:docMk/>
            <pc:sldMk cId="1622918996" sldId="479"/>
            <ac:spMk id="1046530" creationId="{00000000-0000-0000-0000-000000000000}"/>
          </ac:spMkLst>
        </pc:spChg>
      </pc:sldChg>
      <pc:sldMasterChg chg="addSp delSp modSp modSldLayout">
        <pc:chgData name="Roth, Dan" userId="18da4c67-dd89-43a7-9856-8592f867a23c" providerId="ADAL" clId="{64345A20-939B-47A0-9142-DB8789C8962C}" dt="2019-09-04T12:59:38.085" v="464" actId="478"/>
        <pc:sldMasterMkLst>
          <pc:docMk/>
          <pc:sldMasterMk cId="1807833175" sldId="2147483648"/>
        </pc:sldMasterMkLst>
        <pc:spChg chg="add mod">
          <ac:chgData name="Roth, Dan" userId="18da4c67-dd89-43a7-9856-8592f867a23c" providerId="ADAL" clId="{64345A20-939B-47A0-9142-DB8789C8962C}" dt="2019-08-28T13:31:20.005" v="63" actId="12789"/>
          <ac:spMkLst>
            <pc:docMk/>
            <pc:sldMasterMk cId="1807833175" sldId="2147483648"/>
            <ac:spMk id="2" creationId="{E2EA58FB-DA3A-4C22-9D77-CE2D3AD010EF}"/>
          </ac:spMkLst>
        </pc:spChg>
        <pc:spChg chg="mod">
          <ac:chgData name="Roth, Dan" userId="18da4c67-dd89-43a7-9856-8592f867a23c" providerId="ADAL" clId="{64345A20-939B-47A0-9142-DB8789C8962C}" dt="2019-09-04T12:53:47.953" v="442" actId="12788"/>
          <ac:spMkLst>
            <pc:docMk/>
            <pc:sldMasterMk cId="1807833175" sldId="2147483648"/>
            <ac:spMk id="5" creationId="{00000000-0000-0000-0000-000000000000}"/>
          </ac:spMkLst>
        </pc:spChg>
        <pc:spChg chg="del mod">
          <ac:chgData name="Roth, Dan" userId="18da4c67-dd89-43a7-9856-8592f867a23c" providerId="ADAL" clId="{64345A20-939B-47A0-9142-DB8789C8962C}" dt="2019-09-04T12:53:53.039" v="443" actId="478"/>
          <ac:spMkLst>
            <pc:docMk/>
            <pc:sldMasterMk cId="1807833175" sldId="2147483648"/>
            <ac:spMk id="6" creationId="{00000000-0000-0000-0000-000000000000}"/>
          </ac:spMkLst>
        </pc:spChg>
        <pc:picChg chg="del">
          <ac:chgData name="Roth, Dan" userId="18da4c67-dd89-43a7-9856-8592f867a23c" providerId="ADAL" clId="{64345A20-939B-47A0-9142-DB8789C8962C}" dt="2019-08-28T13:11:16.572" v="2" actId="478"/>
          <ac:picMkLst>
            <pc:docMk/>
            <pc:sldMasterMk cId="1807833175" sldId="2147483648"/>
            <ac:picMk id="7" creationId="{00000000-0000-0000-0000-000000000000}"/>
          </ac:picMkLst>
        </pc:picChg>
        <pc:sldLayoutChg chg="delSp">
          <pc:chgData name="Roth, Dan" userId="18da4c67-dd89-43a7-9856-8592f867a23c" providerId="ADAL" clId="{64345A20-939B-47A0-9142-DB8789C8962C}" dt="2019-09-04T12:58:28.838" v="454" actId="478"/>
          <pc:sldLayoutMkLst>
            <pc:docMk/>
            <pc:sldMasterMk cId="1807833175" sldId="2147483648"/>
            <pc:sldLayoutMk cId="1514279529" sldId="2147483653"/>
          </pc:sldLayoutMkLst>
          <pc:spChg chg="del">
            <ac:chgData name="Roth, Dan" userId="18da4c67-dd89-43a7-9856-8592f867a23c" providerId="ADAL" clId="{64345A20-939B-47A0-9142-DB8789C8962C}" dt="2019-09-04T12:58:28.838" v="454" actId="478"/>
            <ac:spMkLst>
              <pc:docMk/>
              <pc:sldMasterMk cId="1807833175" sldId="2147483648"/>
              <pc:sldLayoutMk cId="1514279529" sldId="2147483653"/>
              <ac:spMk id="15" creationId="{00000000-0000-0000-0000-000000000000}"/>
            </ac:spMkLst>
          </pc:spChg>
        </pc:sldLayoutChg>
        <pc:sldLayoutChg chg="delSp">
          <pc:chgData name="Roth, Dan" userId="18da4c67-dd89-43a7-9856-8592f867a23c" providerId="ADAL" clId="{64345A20-939B-47A0-9142-DB8789C8962C}" dt="2019-09-04T12:58:51.205" v="457" actId="478"/>
          <pc:sldLayoutMkLst>
            <pc:docMk/>
            <pc:sldMasterMk cId="1807833175" sldId="2147483648"/>
            <pc:sldLayoutMk cId="2976028444" sldId="2147483654"/>
          </pc:sldLayoutMkLst>
          <pc:spChg chg="del">
            <ac:chgData name="Roth, Dan" userId="18da4c67-dd89-43a7-9856-8592f867a23c" providerId="ADAL" clId="{64345A20-939B-47A0-9142-DB8789C8962C}" dt="2019-09-04T12:58:51.205" v="457" actId="478"/>
            <ac:spMkLst>
              <pc:docMk/>
              <pc:sldMasterMk cId="1807833175" sldId="2147483648"/>
              <pc:sldLayoutMk cId="2976028444" sldId="2147483654"/>
              <ac:spMk id="6" creationId="{00000000-0000-0000-0000-000000000000}"/>
            </ac:spMkLst>
          </pc:spChg>
        </pc:sldLayoutChg>
        <pc:sldLayoutChg chg="delSp">
          <pc:chgData name="Roth, Dan" userId="18da4c67-dd89-43a7-9856-8592f867a23c" providerId="ADAL" clId="{64345A20-939B-47A0-9142-DB8789C8962C}" dt="2019-09-04T12:58:55.974" v="458" actId="478"/>
          <pc:sldLayoutMkLst>
            <pc:docMk/>
            <pc:sldMasterMk cId="1807833175" sldId="2147483648"/>
            <pc:sldLayoutMk cId="2900341738" sldId="2147483655"/>
          </pc:sldLayoutMkLst>
          <pc:spChg chg="del">
            <ac:chgData name="Roth, Dan" userId="18da4c67-dd89-43a7-9856-8592f867a23c" providerId="ADAL" clId="{64345A20-939B-47A0-9142-DB8789C8962C}" dt="2019-09-04T12:58:55.974" v="458" actId="478"/>
            <ac:spMkLst>
              <pc:docMk/>
              <pc:sldMasterMk cId="1807833175" sldId="2147483648"/>
              <pc:sldLayoutMk cId="2900341738" sldId="2147483655"/>
              <ac:spMk id="5" creationId="{00000000-0000-0000-0000-000000000000}"/>
            </ac:spMkLst>
          </pc:spChg>
        </pc:sldLayoutChg>
        <pc:sldLayoutChg chg="delSp">
          <pc:chgData name="Roth, Dan" userId="18da4c67-dd89-43a7-9856-8592f867a23c" providerId="ADAL" clId="{64345A20-939B-47A0-9142-DB8789C8962C}" dt="2019-09-04T12:59:04.925" v="459" actId="478"/>
          <pc:sldLayoutMkLst>
            <pc:docMk/>
            <pc:sldMasterMk cId="1807833175" sldId="2147483648"/>
            <pc:sldLayoutMk cId="1135514465" sldId="2147483656"/>
          </pc:sldLayoutMkLst>
          <pc:spChg chg="del">
            <ac:chgData name="Roth, Dan" userId="18da4c67-dd89-43a7-9856-8592f867a23c" providerId="ADAL" clId="{64345A20-939B-47A0-9142-DB8789C8962C}" dt="2019-09-04T12:59:04.925" v="459" actId="478"/>
            <ac:spMkLst>
              <pc:docMk/>
              <pc:sldMasterMk cId="1807833175" sldId="2147483648"/>
              <pc:sldLayoutMk cId="1135514465" sldId="2147483656"/>
              <ac:spMk id="8" creationId="{00000000-0000-0000-0000-000000000000}"/>
            </ac:spMkLst>
          </pc:spChg>
        </pc:sldLayoutChg>
        <pc:sldLayoutChg chg="delSp">
          <pc:chgData name="Roth, Dan" userId="18da4c67-dd89-43a7-9856-8592f867a23c" providerId="ADAL" clId="{64345A20-939B-47A0-9142-DB8789C8962C}" dt="2019-09-04T12:59:13.598" v="460" actId="478"/>
          <pc:sldLayoutMkLst>
            <pc:docMk/>
            <pc:sldMasterMk cId="1807833175" sldId="2147483648"/>
            <pc:sldLayoutMk cId="283962570" sldId="2147483657"/>
          </pc:sldLayoutMkLst>
          <pc:spChg chg="del">
            <ac:chgData name="Roth, Dan" userId="18da4c67-dd89-43a7-9856-8592f867a23c" providerId="ADAL" clId="{64345A20-939B-47A0-9142-DB8789C8962C}" dt="2019-09-04T12:59:13.598" v="460" actId="478"/>
            <ac:spMkLst>
              <pc:docMk/>
              <pc:sldMasterMk cId="1807833175" sldId="2147483648"/>
              <pc:sldLayoutMk cId="283962570" sldId="2147483657"/>
              <ac:spMk id="8" creationId="{00000000-0000-0000-0000-000000000000}"/>
            </ac:spMkLst>
          </pc:spChg>
        </pc:sldLayoutChg>
        <pc:sldLayoutChg chg="delSp">
          <pc:chgData name="Roth, Dan" userId="18da4c67-dd89-43a7-9856-8592f867a23c" providerId="ADAL" clId="{64345A20-939B-47A0-9142-DB8789C8962C}" dt="2019-09-04T12:58:12.622" v="452" actId="478"/>
          <pc:sldLayoutMkLst>
            <pc:docMk/>
            <pc:sldMasterMk cId="1807833175" sldId="2147483648"/>
            <pc:sldLayoutMk cId="2152610816" sldId="2147483658"/>
          </pc:sldLayoutMkLst>
          <pc:spChg chg="del">
            <ac:chgData name="Roth, Dan" userId="18da4c67-dd89-43a7-9856-8592f867a23c" providerId="ADAL" clId="{64345A20-939B-47A0-9142-DB8789C8962C}" dt="2019-09-04T12:58:12.622" v="452" actId="478"/>
            <ac:spMkLst>
              <pc:docMk/>
              <pc:sldMasterMk cId="1807833175" sldId="2147483648"/>
              <pc:sldLayoutMk cId="2152610816" sldId="2147483658"/>
              <ac:spMk id="15" creationId="{00000000-0000-0000-0000-000000000000}"/>
            </ac:spMkLst>
          </pc:spChg>
        </pc:sldLayoutChg>
        <pc:sldLayoutChg chg="delSp modSp">
          <pc:chgData name="Roth, Dan" userId="18da4c67-dd89-43a7-9856-8592f867a23c" providerId="ADAL" clId="{64345A20-939B-47A0-9142-DB8789C8962C}" dt="2019-09-04T12:57:15.135" v="449" actId="478"/>
          <pc:sldLayoutMkLst>
            <pc:docMk/>
            <pc:sldMasterMk cId="1807833175" sldId="2147483648"/>
            <pc:sldLayoutMk cId="3159591512" sldId="2147483660"/>
          </pc:sldLayoutMkLst>
          <pc:spChg chg="del mod">
            <ac:chgData name="Roth, Dan" userId="18da4c67-dd89-43a7-9856-8592f867a23c" providerId="ADAL" clId="{64345A20-939B-47A0-9142-DB8789C8962C}" dt="2019-09-04T12:57:15.135" v="449" actId="478"/>
            <ac:spMkLst>
              <pc:docMk/>
              <pc:sldMasterMk cId="1807833175" sldId="2147483648"/>
              <pc:sldLayoutMk cId="3159591512" sldId="2147483660"/>
              <ac:spMk id="6" creationId="{00000000-0000-0000-0000-000000000000}"/>
            </ac:spMkLst>
          </pc:spChg>
        </pc:sldLayoutChg>
        <pc:sldLayoutChg chg="delSp">
          <pc:chgData name="Roth, Dan" userId="18da4c67-dd89-43a7-9856-8592f867a23c" providerId="ADAL" clId="{64345A20-939B-47A0-9142-DB8789C8962C}" dt="2019-09-04T12:59:18.982" v="461" actId="478"/>
          <pc:sldLayoutMkLst>
            <pc:docMk/>
            <pc:sldMasterMk cId="1807833175" sldId="2147483648"/>
            <pc:sldLayoutMk cId="3920860809" sldId="2147483666"/>
          </pc:sldLayoutMkLst>
          <pc:spChg chg="del">
            <ac:chgData name="Roth, Dan" userId="18da4c67-dd89-43a7-9856-8592f867a23c" providerId="ADAL" clId="{64345A20-939B-47A0-9142-DB8789C8962C}" dt="2019-09-04T12:59:18.982" v="461" actId="478"/>
            <ac:spMkLst>
              <pc:docMk/>
              <pc:sldMasterMk cId="1807833175" sldId="2147483648"/>
              <pc:sldLayoutMk cId="3920860809" sldId="2147483666"/>
              <ac:spMk id="8" creationId="{00000000-0000-0000-0000-000000000000}"/>
            </ac:spMkLst>
          </pc:spChg>
        </pc:sldLayoutChg>
        <pc:sldLayoutChg chg="delSp">
          <pc:chgData name="Roth, Dan" userId="18da4c67-dd89-43a7-9856-8592f867a23c" providerId="ADAL" clId="{64345A20-939B-47A0-9142-DB8789C8962C}" dt="2019-09-04T12:58:20.117" v="453" actId="478"/>
          <pc:sldLayoutMkLst>
            <pc:docMk/>
            <pc:sldMasterMk cId="1807833175" sldId="2147483648"/>
            <pc:sldLayoutMk cId="3669391638" sldId="2147483667"/>
          </pc:sldLayoutMkLst>
          <pc:spChg chg="del">
            <ac:chgData name="Roth, Dan" userId="18da4c67-dd89-43a7-9856-8592f867a23c" providerId="ADAL" clId="{64345A20-939B-47A0-9142-DB8789C8962C}" dt="2019-09-04T12:58:20.117" v="453" actId="478"/>
            <ac:spMkLst>
              <pc:docMk/>
              <pc:sldMasterMk cId="1807833175" sldId="2147483648"/>
              <pc:sldLayoutMk cId="3669391638" sldId="2147483667"/>
              <ac:spMk id="15" creationId="{00000000-0000-0000-0000-000000000000}"/>
            </ac:spMkLst>
          </pc:spChg>
        </pc:sldLayoutChg>
        <pc:sldLayoutChg chg="delSp">
          <pc:chgData name="Roth, Dan" userId="18da4c67-dd89-43a7-9856-8592f867a23c" providerId="ADAL" clId="{64345A20-939B-47A0-9142-DB8789C8962C}" dt="2019-09-04T12:57:21.990" v="450" actId="478"/>
          <pc:sldLayoutMkLst>
            <pc:docMk/>
            <pc:sldMasterMk cId="1807833175" sldId="2147483648"/>
            <pc:sldLayoutMk cId="3754852520" sldId="2147483668"/>
          </pc:sldLayoutMkLst>
          <pc:spChg chg="del">
            <ac:chgData name="Roth, Dan" userId="18da4c67-dd89-43a7-9856-8592f867a23c" providerId="ADAL" clId="{64345A20-939B-47A0-9142-DB8789C8962C}" dt="2019-09-04T12:57:21.990" v="450" actId="478"/>
            <ac:spMkLst>
              <pc:docMk/>
              <pc:sldMasterMk cId="1807833175" sldId="2147483648"/>
              <pc:sldLayoutMk cId="3754852520" sldId="2147483668"/>
              <ac:spMk id="6" creationId="{00000000-0000-0000-0000-000000000000}"/>
            </ac:spMkLst>
          </pc:spChg>
        </pc:sldLayoutChg>
        <pc:sldLayoutChg chg="delSp">
          <pc:chgData name="Roth, Dan" userId="18da4c67-dd89-43a7-9856-8592f867a23c" providerId="ADAL" clId="{64345A20-939B-47A0-9142-DB8789C8962C}" dt="2019-09-04T12:59:26.638" v="462" actId="478"/>
          <pc:sldLayoutMkLst>
            <pc:docMk/>
            <pc:sldMasterMk cId="1807833175" sldId="2147483648"/>
            <pc:sldLayoutMk cId="2279852087" sldId="2147483669"/>
          </pc:sldLayoutMkLst>
          <pc:spChg chg="del">
            <ac:chgData name="Roth, Dan" userId="18da4c67-dd89-43a7-9856-8592f867a23c" providerId="ADAL" clId="{64345A20-939B-47A0-9142-DB8789C8962C}" dt="2019-09-04T12:59:26.638" v="462" actId="478"/>
            <ac:spMkLst>
              <pc:docMk/>
              <pc:sldMasterMk cId="1807833175" sldId="2147483648"/>
              <pc:sldLayoutMk cId="2279852087" sldId="2147483669"/>
              <ac:spMk id="8" creationId="{00000000-0000-0000-0000-000000000000}"/>
            </ac:spMkLst>
          </pc:spChg>
        </pc:sldLayoutChg>
        <pc:sldLayoutChg chg="delSp">
          <pc:chgData name="Roth, Dan" userId="18da4c67-dd89-43a7-9856-8592f867a23c" providerId="ADAL" clId="{64345A20-939B-47A0-9142-DB8789C8962C}" dt="2019-09-04T12:57:28.658" v="451" actId="478"/>
          <pc:sldLayoutMkLst>
            <pc:docMk/>
            <pc:sldMasterMk cId="1807833175" sldId="2147483648"/>
            <pc:sldLayoutMk cId="2022321973" sldId="2147483670"/>
          </pc:sldLayoutMkLst>
          <pc:spChg chg="del">
            <ac:chgData name="Roth, Dan" userId="18da4c67-dd89-43a7-9856-8592f867a23c" providerId="ADAL" clId="{64345A20-939B-47A0-9142-DB8789C8962C}" dt="2019-09-04T12:57:28.658" v="451" actId="478"/>
            <ac:spMkLst>
              <pc:docMk/>
              <pc:sldMasterMk cId="1807833175" sldId="2147483648"/>
              <pc:sldLayoutMk cId="2022321973" sldId="2147483670"/>
              <ac:spMk id="6" creationId="{00000000-0000-0000-0000-000000000000}"/>
            </ac:spMkLst>
          </pc:spChg>
        </pc:sldLayoutChg>
        <pc:sldLayoutChg chg="delSp">
          <pc:chgData name="Roth, Dan" userId="18da4c67-dd89-43a7-9856-8592f867a23c" providerId="ADAL" clId="{64345A20-939B-47A0-9142-DB8789C8962C}" dt="2019-09-04T12:58:38.781" v="455" actId="478"/>
          <pc:sldLayoutMkLst>
            <pc:docMk/>
            <pc:sldMasterMk cId="1807833175" sldId="2147483648"/>
            <pc:sldLayoutMk cId="826121326" sldId="2147483671"/>
          </pc:sldLayoutMkLst>
          <pc:spChg chg="del">
            <ac:chgData name="Roth, Dan" userId="18da4c67-dd89-43a7-9856-8592f867a23c" providerId="ADAL" clId="{64345A20-939B-47A0-9142-DB8789C8962C}" dt="2019-09-04T12:58:38.781" v="455" actId="478"/>
            <ac:spMkLst>
              <pc:docMk/>
              <pc:sldMasterMk cId="1807833175" sldId="2147483648"/>
              <pc:sldLayoutMk cId="826121326" sldId="2147483671"/>
              <ac:spMk id="15" creationId="{00000000-0000-0000-0000-000000000000}"/>
            </ac:spMkLst>
          </pc:spChg>
        </pc:sldLayoutChg>
        <pc:sldLayoutChg chg="delSp">
          <pc:chgData name="Roth, Dan" userId="18da4c67-dd89-43a7-9856-8592f867a23c" providerId="ADAL" clId="{64345A20-939B-47A0-9142-DB8789C8962C}" dt="2019-09-04T12:58:45.061" v="456" actId="478"/>
          <pc:sldLayoutMkLst>
            <pc:docMk/>
            <pc:sldMasterMk cId="1807833175" sldId="2147483648"/>
            <pc:sldLayoutMk cId="209585581" sldId="2147483672"/>
          </pc:sldLayoutMkLst>
          <pc:spChg chg="del">
            <ac:chgData name="Roth, Dan" userId="18da4c67-dd89-43a7-9856-8592f867a23c" providerId="ADAL" clId="{64345A20-939B-47A0-9142-DB8789C8962C}" dt="2019-09-04T12:58:45.061" v="456" actId="478"/>
            <ac:spMkLst>
              <pc:docMk/>
              <pc:sldMasterMk cId="1807833175" sldId="2147483648"/>
              <pc:sldLayoutMk cId="209585581" sldId="2147483672"/>
              <ac:spMk id="15" creationId="{00000000-0000-0000-0000-000000000000}"/>
            </ac:spMkLst>
          </pc:spChg>
        </pc:sldLayoutChg>
        <pc:sldLayoutChg chg="delSp">
          <pc:chgData name="Roth, Dan" userId="18da4c67-dd89-43a7-9856-8592f867a23c" providerId="ADAL" clId="{64345A20-939B-47A0-9142-DB8789C8962C}" dt="2019-09-04T12:59:32.285" v="463" actId="478"/>
          <pc:sldLayoutMkLst>
            <pc:docMk/>
            <pc:sldMasterMk cId="1807833175" sldId="2147483648"/>
            <pc:sldLayoutMk cId="2300499149" sldId="2147483673"/>
          </pc:sldLayoutMkLst>
          <pc:spChg chg="del">
            <ac:chgData name="Roth, Dan" userId="18da4c67-dd89-43a7-9856-8592f867a23c" providerId="ADAL" clId="{64345A20-939B-47A0-9142-DB8789C8962C}" dt="2019-09-04T12:59:32.285" v="463" actId="478"/>
            <ac:spMkLst>
              <pc:docMk/>
              <pc:sldMasterMk cId="1807833175" sldId="2147483648"/>
              <pc:sldLayoutMk cId="2300499149" sldId="2147483673"/>
              <ac:spMk id="8" creationId="{00000000-0000-0000-0000-000000000000}"/>
            </ac:spMkLst>
          </pc:spChg>
        </pc:sldLayoutChg>
        <pc:sldLayoutChg chg="delSp">
          <pc:chgData name="Roth, Dan" userId="18da4c67-dd89-43a7-9856-8592f867a23c" providerId="ADAL" clId="{64345A20-939B-47A0-9142-DB8789C8962C}" dt="2019-09-04T12:59:38.085" v="464" actId="478"/>
          <pc:sldLayoutMkLst>
            <pc:docMk/>
            <pc:sldMasterMk cId="1807833175" sldId="2147483648"/>
            <pc:sldLayoutMk cId="1021078387" sldId="2147483674"/>
          </pc:sldLayoutMkLst>
          <pc:spChg chg="del">
            <ac:chgData name="Roth, Dan" userId="18da4c67-dd89-43a7-9856-8592f867a23c" providerId="ADAL" clId="{64345A20-939B-47A0-9142-DB8789C8962C}" dt="2019-09-04T12:59:38.085" v="464" actId="478"/>
            <ac:spMkLst>
              <pc:docMk/>
              <pc:sldMasterMk cId="1807833175" sldId="2147483648"/>
              <pc:sldLayoutMk cId="1021078387" sldId="2147483674"/>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B5E162-9D79-2943-B0A3-211BF28B7513}" type="datetimeFigureOut">
              <a:rPr lang="en-US" smtClean="0"/>
              <a:t>9/4/2019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22E400-0EC4-CD46-9C72-78BD5E94273C}" type="slidenum">
              <a:rPr lang="en-US" smtClean="0"/>
              <a:t>‹#›</a:t>
            </a:fld>
            <a:endParaRPr lang="en-US" dirty="0"/>
          </a:p>
        </p:txBody>
      </p:sp>
    </p:spTree>
    <p:extLst>
      <p:ext uri="{BB962C8B-B14F-4D97-AF65-F5344CB8AC3E}">
        <p14:creationId xmlns:p14="http://schemas.microsoft.com/office/powerpoint/2010/main" val="2457242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BAB52-94AF-9448-9B1C-7768B1879D49}" type="datetimeFigureOut">
              <a:rPr lang="en-US" smtClean="0"/>
              <a:t>9/4/2019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47283-AD3B-EE49-8B53-C7D74121EF4E}" type="slidenum">
              <a:rPr lang="en-US" smtClean="0"/>
              <a:t>‹#›</a:t>
            </a:fld>
            <a:endParaRPr lang="en-US" dirty="0"/>
          </a:p>
        </p:txBody>
      </p:sp>
    </p:spTree>
    <p:extLst>
      <p:ext uri="{BB962C8B-B14F-4D97-AF65-F5344CB8AC3E}">
        <p14:creationId xmlns:p14="http://schemas.microsoft.com/office/powerpoint/2010/main" val="2423512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2</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4A0F6FB-54E8-434E-8F93-FFADC205BC3D}" type="slidenum">
              <a:rPr lang="en-US"/>
              <a:pPr/>
              <a:t>13</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solve the first problem,</a:t>
            </a:r>
            <a:r>
              <a:rPr lang="en-US" baseline="0" dirty="0"/>
              <a:t> you’d expect to be able to solve the other one too; so, what’s the meaning of “same population”?</a:t>
            </a:r>
            <a:endParaRPr lang="en-US" dirty="0"/>
          </a:p>
        </p:txBody>
      </p:sp>
      <p:sp>
        <p:nvSpPr>
          <p:cNvPr id="4" name="Slide Number Placeholder 3"/>
          <p:cNvSpPr>
            <a:spLocks noGrp="1"/>
          </p:cNvSpPr>
          <p:nvPr>
            <p:ph type="sldNum" sz="quarter" idx="10"/>
          </p:nvPr>
        </p:nvSpPr>
        <p:spPr/>
        <p:txBody>
          <a:bodyPr/>
          <a:lstStyle/>
          <a:p>
            <a:fld id="{1B2252EC-641F-4D63-A9C5-58578D9B8FE8}" type="slidenum">
              <a:rPr lang="en-US" smtClean="0"/>
              <a:t>14</a:t>
            </a:fld>
            <a:endParaRPr lang="en-US"/>
          </a:p>
        </p:txBody>
      </p:sp>
    </p:spTree>
    <p:extLst>
      <p:ext uri="{BB962C8B-B14F-4D97-AF65-F5344CB8AC3E}">
        <p14:creationId xmlns:p14="http://schemas.microsoft.com/office/powerpoint/2010/main" val="256933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0D2D5A3-9F32-47DF-B18B-5E846A7F434C}" type="slidenum">
              <a:rPr lang="en-US"/>
              <a:pPr/>
              <a:t>16</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3C20D3-65BF-404D-9EC7-EE3124809DBB}" type="slidenum">
              <a:rPr lang="en-US"/>
              <a:pPr/>
              <a:t>17</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19</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20</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753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3883B-4BCC-4038-B6EF-FFEC045F0546}" type="slidenum">
              <a:rPr lang="en-US"/>
              <a:pPr/>
              <a:t>21</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0406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1ED468-EA77-4291-B271-3E9DCB1BF567}" type="slidenum">
              <a:rPr lang="en-US"/>
              <a:pPr/>
              <a:t>22</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24</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99D7AC-A11A-4328-91C4-921F56E64AEF}" type="slidenum">
              <a:rPr lang="en-US"/>
              <a:pPr/>
              <a:t>3</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8BE65C8-B751-427E-91F7-8C6BFCCE0117}" type="slidenum">
              <a:rPr lang="en-US"/>
              <a:pPr/>
              <a:t>4</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do you know about them?</a:t>
            </a:r>
          </a:p>
          <a:p>
            <a:pPr marL="171450" indent="-171450">
              <a:buFontTx/>
              <a:buChar char="-"/>
            </a:pPr>
            <a:r>
              <a:rPr lang="en-US" dirty="0"/>
              <a:t>Affluent</a:t>
            </a:r>
          </a:p>
          <a:p>
            <a:pPr marL="171450" indent="-171450">
              <a:buFontTx/>
              <a:buChar char="-"/>
            </a:pPr>
            <a:r>
              <a:rPr lang="en-US" dirty="0"/>
              <a:t>Gender</a:t>
            </a:r>
          </a:p>
          <a:p>
            <a:pPr marL="171450" indent="-171450">
              <a:buFontTx/>
              <a:buChar char="-"/>
            </a:pPr>
            <a:r>
              <a:rPr lang="en-US" dirty="0"/>
              <a:t>Ethnicity</a:t>
            </a:r>
          </a:p>
          <a:p>
            <a:pPr marL="171450" indent="-171450">
              <a:buFontTx/>
              <a:buChar char="-"/>
            </a:pPr>
            <a:r>
              <a:rPr lang="en-US" dirty="0"/>
              <a:t>There are other people around</a:t>
            </a:r>
          </a:p>
        </p:txBody>
      </p:sp>
      <p:sp>
        <p:nvSpPr>
          <p:cNvPr id="4" name="Slide Number Placeholder 3"/>
          <p:cNvSpPr>
            <a:spLocks noGrp="1"/>
          </p:cNvSpPr>
          <p:nvPr>
            <p:ph type="sldNum" sz="quarter" idx="5"/>
          </p:nvPr>
        </p:nvSpPr>
        <p:spPr/>
        <p:txBody>
          <a:bodyPr/>
          <a:lstStyle/>
          <a:p>
            <a:fld id="{55447283-AD3B-EE49-8B53-C7D74121EF4E}" type="slidenum">
              <a:rPr lang="en-US" smtClean="0"/>
              <a:t>5</a:t>
            </a:fld>
            <a:endParaRPr lang="en-US" dirty="0"/>
          </a:p>
        </p:txBody>
      </p:sp>
    </p:spTree>
    <p:extLst>
      <p:ext uri="{BB962C8B-B14F-4D97-AF65-F5344CB8AC3E}">
        <p14:creationId xmlns:p14="http://schemas.microsoft.com/office/powerpoint/2010/main" val="389696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do you know about them?</a:t>
            </a:r>
          </a:p>
          <a:p>
            <a:pPr marL="171450" indent="-171450">
              <a:buFontTx/>
              <a:buChar char="-"/>
            </a:pPr>
            <a:r>
              <a:rPr lang="en-US" dirty="0"/>
              <a:t>Affluent</a:t>
            </a:r>
          </a:p>
          <a:p>
            <a:pPr marL="171450" indent="-171450">
              <a:buFontTx/>
              <a:buChar char="-"/>
            </a:pPr>
            <a:r>
              <a:rPr lang="en-US" dirty="0"/>
              <a:t>Gender</a:t>
            </a:r>
          </a:p>
          <a:p>
            <a:pPr marL="171450" indent="-171450">
              <a:buFontTx/>
              <a:buChar char="-"/>
            </a:pPr>
            <a:r>
              <a:rPr lang="en-US" dirty="0"/>
              <a:t>Ethnicity</a:t>
            </a:r>
          </a:p>
          <a:p>
            <a:pPr marL="171450" indent="-171450">
              <a:buFontTx/>
              <a:buChar char="-"/>
            </a:pPr>
            <a:r>
              <a:rPr lang="en-US" dirty="0"/>
              <a:t>There are other people around</a:t>
            </a:r>
          </a:p>
        </p:txBody>
      </p:sp>
      <p:sp>
        <p:nvSpPr>
          <p:cNvPr id="4" name="Slide Number Placeholder 3"/>
          <p:cNvSpPr>
            <a:spLocks noGrp="1"/>
          </p:cNvSpPr>
          <p:nvPr>
            <p:ph type="sldNum" sz="quarter" idx="5"/>
          </p:nvPr>
        </p:nvSpPr>
        <p:spPr/>
        <p:txBody>
          <a:bodyPr/>
          <a:lstStyle/>
          <a:p>
            <a:fld id="{55447283-AD3B-EE49-8B53-C7D74121EF4E}" type="slidenum">
              <a:rPr lang="en-US" smtClean="0"/>
              <a:t>7</a:t>
            </a:fld>
            <a:endParaRPr lang="en-US" dirty="0"/>
          </a:p>
        </p:txBody>
      </p:sp>
    </p:spTree>
    <p:extLst>
      <p:ext uri="{BB962C8B-B14F-4D97-AF65-F5344CB8AC3E}">
        <p14:creationId xmlns:p14="http://schemas.microsoft.com/office/powerpoint/2010/main" val="73843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8</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8</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035DB7-69D9-4DA8-8E4D-18059304B37C}" type="slidenum">
              <a:rPr lang="en-US"/>
              <a:pPr/>
              <a:t>9</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B865B11-BB52-488A-A657-F7406FBC2FA5}" type="slidenum">
              <a:rPr lang="en-US"/>
              <a:pPr/>
              <a:t>10</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7AF951A-583B-4AED-8256-FC01D09F426B}" type="slidenum">
              <a:rPr lang="en-US"/>
              <a:pPr/>
              <a:t>11</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56445" y="5"/>
            <a:ext cx="9206200" cy="51514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descr="2-line-whit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85599" y="4296762"/>
            <a:ext cx="1769927" cy="650138"/>
          </a:xfrm>
          <a:prstGeom prst="rect">
            <a:avLst/>
          </a:prstGeom>
        </p:spPr>
      </p:pic>
      <p:pic>
        <p:nvPicPr>
          <p:cNvPr id="13" name="Picture 12"/>
          <p:cNvPicPr>
            <a:picLocks/>
          </p:cNvPicPr>
          <p:nvPr userDrawn="1"/>
        </p:nvPicPr>
        <p:blipFill>
          <a:blip r:embed="rId3">
            <a:alphaModFix amt="9000"/>
            <a:extLst>
              <a:ext uri="{28A0092B-C50C-407E-A947-70E740481C1C}">
                <a14:useLocalDpi xmlns:a14="http://schemas.microsoft.com/office/drawing/2010/main" val="0"/>
              </a:ext>
            </a:extLst>
          </a:blip>
          <a:stretch>
            <a:fillRect/>
          </a:stretch>
        </p:blipFill>
        <p:spPr>
          <a:xfrm>
            <a:off x="199388" y="151675"/>
            <a:ext cx="3080816" cy="3457724"/>
          </a:xfrm>
          <a:prstGeom prst="rect">
            <a:avLst/>
          </a:prstGeom>
        </p:spPr>
      </p:pic>
      <p:sp>
        <p:nvSpPr>
          <p:cNvPr id="25" name="Title 1"/>
          <p:cNvSpPr>
            <a:spLocks noGrp="1"/>
          </p:cNvSpPr>
          <p:nvPr userDrawn="1">
            <p:ph type="ctrTitle"/>
          </p:nvPr>
        </p:nvSpPr>
        <p:spPr>
          <a:xfrm>
            <a:off x="958151" y="1073526"/>
            <a:ext cx="7397039" cy="1747125"/>
          </a:xfrm>
          <a:prstGeom prst="rect">
            <a:avLst/>
          </a:prstGeom>
        </p:spPr>
        <p:txBody>
          <a:bodyPr anchor="b"/>
          <a:lstStyle>
            <a:lvl1pPr>
              <a:defRPr b="1">
                <a:solidFill>
                  <a:schemeClr val="bg1"/>
                </a:solidFill>
              </a:defRPr>
            </a:lvl1pPr>
          </a:lstStyle>
          <a:p>
            <a:r>
              <a:rPr lang="en-US" dirty="0"/>
              <a:t>Click to edit Master title style</a:t>
            </a:r>
          </a:p>
        </p:txBody>
      </p:sp>
      <p:sp>
        <p:nvSpPr>
          <p:cNvPr id="26" name="Subtitle 2"/>
          <p:cNvSpPr>
            <a:spLocks noGrp="1"/>
          </p:cNvSpPr>
          <p:nvPr userDrawn="1">
            <p:ph type="subTitle" idx="1"/>
          </p:nvPr>
        </p:nvSpPr>
        <p:spPr>
          <a:xfrm>
            <a:off x="958151" y="3255792"/>
            <a:ext cx="7397039" cy="731520"/>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34" name="Group 33"/>
          <p:cNvGrpSpPr/>
          <p:nvPr userDrawn="1"/>
        </p:nvGrpSpPr>
        <p:grpSpPr>
          <a:xfrm rot="10800000">
            <a:off x="0" y="3001092"/>
            <a:ext cx="8355526" cy="57487"/>
            <a:chOff x="685800" y="1794746"/>
            <a:chExt cx="7772400" cy="179475"/>
          </a:xfrm>
        </p:grpSpPr>
        <p:sp>
          <p:nvSpPr>
            <p:cNvPr id="35" name="Rectangle 34"/>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37" name="Rectangle 36"/>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05234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142182" y="1782939"/>
            <a:ext cx="2544621" cy="479822"/>
          </a:xfrm>
        </p:spPr>
        <p:txBody>
          <a:bodyPr anchor="b">
            <a:noAutofit/>
          </a:bodyPr>
          <a:lstStyle>
            <a:lvl1pPr marL="0" indent="0">
              <a:buNone/>
              <a:defRPr sz="1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42182" y="2310651"/>
            <a:ext cx="2544621" cy="2282515"/>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tx1"/>
              </a:buClr>
              <a:buSzTx/>
              <a:buFont typeface="Arial"/>
              <a:buChar char="•"/>
              <a:tabLst/>
              <a:defRPr sz="16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marL="342900" marR="0" lvl="0" indent="-342900" algn="l" defTabSz="457200" rtl="0" eaLnBrk="1" fontAlgn="auto" latinLnBrk="0" hangingPunct="1">
              <a:lnSpc>
                <a:spcPct val="100000"/>
              </a:lnSpc>
              <a:spcBef>
                <a:spcPct val="20000"/>
              </a:spcBef>
              <a:spcAft>
                <a:spcPts val="0"/>
              </a:spcAft>
              <a:buClr>
                <a:schemeClr val="tx1"/>
              </a:buClr>
              <a:buSzTx/>
              <a:buFont typeface="Arial"/>
              <a:buChar char="•"/>
              <a:tabLst/>
              <a:defRPr/>
            </a:pPr>
            <a:r>
              <a:rPr lang="en-US" dirty="0"/>
              <a:t>Click to edit Master text styles</a:t>
            </a:r>
          </a:p>
          <a:p>
            <a:pPr lvl="0"/>
            <a:endParaRPr lang="en-US" dirty="0"/>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cxnSp>
        <p:nvCxnSpPr>
          <p:cNvPr id="23" name="Straight Connector 22"/>
          <p:cNvCxnSpPr/>
          <p:nvPr userDrawn="1"/>
        </p:nvCxnSpPr>
        <p:spPr>
          <a:xfrm>
            <a:off x="5908842" y="1099992"/>
            <a:ext cx="0" cy="3599013"/>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5"/>
          <p:cNvSpPr>
            <a:spLocks noGrp="1"/>
          </p:cNvSpPr>
          <p:nvPr>
            <p:ph sz="quarter" idx="14"/>
          </p:nvPr>
        </p:nvSpPr>
        <p:spPr>
          <a:xfrm>
            <a:off x="310162" y="148515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5" name="Content Placeholder 5"/>
          <p:cNvSpPr>
            <a:spLocks noGrp="1"/>
          </p:cNvSpPr>
          <p:nvPr>
            <p:ph sz="quarter" idx="15"/>
          </p:nvPr>
        </p:nvSpPr>
        <p:spPr>
          <a:xfrm>
            <a:off x="310162" y="180834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6" name="Content Placeholder 5"/>
          <p:cNvSpPr>
            <a:spLocks noGrp="1"/>
          </p:cNvSpPr>
          <p:nvPr>
            <p:ph sz="quarter" idx="16"/>
          </p:nvPr>
        </p:nvSpPr>
        <p:spPr>
          <a:xfrm>
            <a:off x="310162" y="2353694"/>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7" name="Content Placeholder 5"/>
          <p:cNvSpPr>
            <a:spLocks noGrp="1"/>
          </p:cNvSpPr>
          <p:nvPr>
            <p:ph sz="quarter" idx="17"/>
          </p:nvPr>
        </p:nvSpPr>
        <p:spPr>
          <a:xfrm>
            <a:off x="310162" y="26768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28" name="Content Placeholder 5"/>
          <p:cNvSpPr>
            <a:spLocks noGrp="1"/>
          </p:cNvSpPr>
          <p:nvPr>
            <p:ph sz="quarter" idx="18"/>
          </p:nvPr>
        </p:nvSpPr>
        <p:spPr>
          <a:xfrm>
            <a:off x="310162" y="3191895"/>
            <a:ext cx="5294781" cy="323189"/>
          </a:xfrm>
        </p:spPr>
        <p:txBody>
          <a:bodyPr anchor="b">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6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p:txBody>
      </p:sp>
      <p:sp>
        <p:nvSpPr>
          <p:cNvPr id="29" name="Content Placeholder 5"/>
          <p:cNvSpPr>
            <a:spLocks noGrp="1"/>
          </p:cNvSpPr>
          <p:nvPr>
            <p:ph sz="quarter" idx="19"/>
          </p:nvPr>
        </p:nvSpPr>
        <p:spPr>
          <a:xfrm>
            <a:off x="310162" y="3515084"/>
            <a:ext cx="5294781" cy="323189"/>
          </a:xfrm>
        </p:spPr>
        <p:txBody>
          <a:bodyPr>
            <a:normAutofit/>
          </a:bodyPr>
          <a:lstStyle>
            <a:lvl1pPr marL="0" marR="0" indent="0" algn="l" defTabSz="457200" rtl="0" eaLnBrk="1" fontAlgn="auto" latinLnBrk="0" hangingPunct="1">
              <a:lnSpc>
                <a:spcPct val="100000"/>
              </a:lnSpc>
              <a:spcBef>
                <a:spcPct val="20000"/>
              </a:spcBef>
              <a:spcAft>
                <a:spcPts val="0"/>
              </a:spcAft>
              <a:buClr>
                <a:schemeClr val="tx1"/>
              </a:buClr>
              <a:buSzTx/>
              <a:buFont typeface="Arial"/>
              <a:buNone/>
              <a:tabLst/>
              <a:defRPr sz="1400" b="0">
                <a:solidFill>
                  <a:schemeClr val="tx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p:txBody>
      </p:sp>
      <p:sp>
        <p:nvSpPr>
          <p:cNvPr id="7" name="Text Placeholder 6"/>
          <p:cNvSpPr>
            <a:spLocks noGrp="1"/>
          </p:cNvSpPr>
          <p:nvPr>
            <p:ph type="body" sz="quarter" idx="20"/>
          </p:nvPr>
        </p:nvSpPr>
        <p:spPr>
          <a:xfrm>
            <a:off x="309033" y="965872"/>
            <a:ext cx="5295900" cy="419100"/>
          </a:xfrm>
        </p:spPr>
        <p:txBody>
          <a:bodyPr>
            <a:normAutofit/>
          </a:bodyPr>
          <a:lstStyle>
            <a:lvl1pPr marL="0" indent="0">
              <a:buNone/>
              <a:defRPr sz="2000" b="1">
                <a:solidFill>
                  <a:srgbClr val="00144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82612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19" name="Rectangle 18"/>
          <p:cNvSpPr/>
          <p:nvPr/>
        </p:nvSpPr>
        <p:spPr>
          <a:xfrm>
            <a:off x="457210" y="1110136"/>
            <a:ext cx="2198255" cy="1029799"/>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22" name="Rectangle 21"/>
          <p:cNvSpPr/>
          <p:nvPr userDrawn="1"/>
        </p:nvSpPr>
        <p:spPr>
          <a:xfrm>
            <a:off x="457209" y="1110132"/>
            <a:ext cx="2198255" cy="475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nvGrpSpPr>
          <p:cNvPr id="30" name="Group 29"/>
          <p:cNvGrpSpPr/>
          <p:nvPr userDrawn="1"/>
        </p:nvGrpSpPr>
        <p:grpSpPr>
          <a:xfrm>
            <a:off x="457198" y="2210973"/>
            <a:ext cx="3035300" cy="1029799"/>
            <a:chOff x="457198" y="2913323"/>
            <a:chExt cx="3035300" cy="1373065"/>
          </a:xfrm>
        </p:grpSpPr>
        <p:sp>
          <p:nvSpPr>
            <p:cNvPr id="31" name="Rectangle 30"/>
            <p:cNvSpPr/>
            <p:nvPr/>
          </p:nvSpPr>
          <p:spPr>
            <a:xfrm>
              <a:off x="457199" y="2913323"/>
              <a:ext cx="3035299"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32" name="Rectangle 31"/>
            <p:cNvSpPr/>
            <p:nvPr userDrawn="1"/>
          </p:nvSpPr>
          <p:spPr>
            <a:xfrm>
              <a:off x="457198" y="2913323"/>
              <a:ext cx="3035300"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grpSp>
        <p:nvGrpSpPr>
          <p:cNvPr id="33" name="Group 32"/>
          <p:cNvGrpSpPr/>
          <p:nvPr userDrawn="1"/>
        </p:nvGrpSpPr>
        <p:grpSpPr>
          <a:xfrm>
            <a:off x="457199" y="3303510"/>
            <a:ext cx="8181976" cy="1029799"/>
            <a:chOff x="457199" y="4370039"/>
            <a:chExt cx="8181976" cy="1373065"/>
          </a:xfrm>
        </p:grpSpPr>
        <p:sp>
          <p:nvSpPr>
            <p:cNvPr id="34" name="Rectangle 33"/>
            <p:cNvSpPr/>
            <p:nvPr/>
          </p:nvSpPr>
          <p:spPr>
            <a:xfrm>
              <a:off x="457199" y="4370039"/>
              <a:ext cx="8181976"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2"/>
                </a:solidFill>
                <a:latin typeface="Gill Sans"/>
                <a:cs typeface="Gill Sans"/>
              </a:endParaRPr>
            </a:p>
          </p:txBody>
        </p:sp>
        <p:sp>
          <p:nvSpPr>
            <p:cNvPr id="35" name="Rectangle 34"/>
            <p:cNvSpPr/>
            <p:nvPr userDrawn="1"/>
          </p:nvSpPr>
          <p:spPr>
            <a:xfrm>
              <a:off x="457199" y="4370039"/>
              <a:ext cx="8181975" cy="633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2"/>
                </a:solidFill>
              </a:endParaRPr>
            </a:p>
          </p:txBody>
        </p:sp>
      </p:grpSp>
      <p:grpSp>
        <p:nvGrpSpPr>
          <p:cNvPr id="36" name="Group 35"/>
          <p:cNvGrpSpPr/>
          <p:nvPr userDrawn="1"/>
        </p:nvGrpSpPr>
        <p:grpSpPr>
          <a:xfrm>
            <a:off x="2746375" y="1110136"/>
            <a:ext cx="2762250" cy="1029799"/>
            <a:chOff x="2746375" y="1480176"/>
            <a:chExt cx="2762250" cy="1373065"/>
          </a:xfrm>
        </p:grpSpPr>
        <p:sp>
          <p:nvSpPr>
            <p:cNvPr id="37" name="Rectangle 36"/>
            <p:cNvSpPr/>
            <p:nvPr/>
          </p:nvSpPr>
          <p:spPr>
            <a:xfrm>
              <a:off x="2746375" y="1480176"/>
              <a:ext cx="2762250"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38" name="Rectangle 37"/>
            <p:cNvSpPr/>
            <p:nvPr/>
          </p:nvSpPr>
          <p:spPr>
            <a:xfrm>
              <a:off x="2746375" y="1480176"/>
              <a:ext cx="2762250"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39" name="Group 38"/>
          <p:cNvGrpSpPr/>
          <p:nvPr userDrawn="1"/>
        </p:nvGrpSpPr>
        <p:grpSpPr>
          <a:xfrm>
            <a:off x="5611092" y="1110136"/>
            <a:ext cx="3028082" cy="1029799"/>
            <a:chOff x="5556249" y="1480176"/>
            <a:chExt cx="3082926" cy="1373065"/>
          </a:xfrm>
        </p:grpSpPr>
        <p:sp>
          <p:nvSpPr>
            <p:cNvPr id="40" name="Rectangle 39"/>
            <p:cNvSpPr/>
            <p:nvPr/>
          </p:nvSpPr>
          <p:spPr>
            <a:xfrm>
              <a:off x="5556250" y="1480176"/>
              <a:ext cx="308292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latin typeface="Gill Sans"/>
                <a:cs typeface="Gill Sans"/>
              </a:endParaRPr>
            </a:p>
          </p:txBody>
        </p:sp>
        <p:sp>
          <p:nvSpPr>
            <p:cNvPr id="41" name="Rectangle 40"/>
            <p:cNvSpPr/>
            <p:nvPr/>
          </p:nvSpPr>
          <p:spPr>
            <a:xfrm>
              <a:off x="5556249" y="1480176"/>
              <a:ext cx="3082925" cy="6334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grpSp>
      <p:grpSp>
        <p:nvGrpSpPr>
          <p:cNvPr id="42" name="Group 41"/>
          <p:cNvGrpSpPr/>
          <p:nvPr userDrawn="1"/>
        </p:nvGrpSpPr>
        <p:grpSpPr>
          <a:xfrm>
            <a:off x="3582730" y="2210973"/>
            <a:ext cx="5056446" cy="1029799"/>
            <a:chOff x="3556000" y="2913323"/>
            <a:chExt cx="5083175" cy="1373065"/>
          </a:xfrm>
        </p:grpSpPr>
        <p:sp>
          <p:nvSpPr>
            <p:cNvPr id="43" name="Rectangle 42"/>
            <p:cNvSpPr/>
            <p:nvPr/>
          </p:nvSpPr>
          <p:spPr>
            <a:xfrm>
              <a:off x="3556000" y="2913323"/>
              <a:ext cx="5083175" cy="1373065"/>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latin typeface="Gill Sans"/>
                <a:cs typeface="Gill Sans"/>
              </a:endParaRPr>
            </a:p>
          </p:txBody>
        </p:sp>
        <p:sp>
          <p:nvSpPr>
            <p:cNvPr id="44" name="Rectangle 43"/>
            <p:cNvSpPr/>
            <p:nvPr/>
          </p:nvSpPr>
          <p:spPr>
            <a:xfrm>
              <a:off x="3556000" y="2913323"/>
              <a:ext cx="5083174" cy="633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2"/>
                </a:solidFill>
              </a:endParaRPr>
            </a:p>
          </p:txBody>
        </p:sp>
      </p:grpSp>
      <p:sp>
        <p:nvSpPr>
          <p:cNvPr id="24" name="Content Placeholder 5"/>
          <p:cNvSpPr>
            <a:spLocks noGrp="1"/>
          </p:cNvSpPr>
          <p:nvPr>
            <p:ph sz="quarter" idx="14" hasCustomPrompt="1"/>
          </p:nvPr>
        </p:nvSpPr>
        <p:spPr>
          <a:xfrm>
            <a:off x="457201" y="1197944"/>
            <a:ext cx="2198254"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25" name="Content Placeholder 5"/>
          <p:cNvSpPr>
            <a:spLocks noGrp="1"/>
          </p:cNvSpPr>
          <p:nvPr>
            <p:ph sz="quarter" idx="15"/>
          </p:nvPr>
        </p:nvSpPr>
        <p:spPr>
          <a:xfrm>
            <a:off x="457210" y="1775180"/>
            <a:ext cx="2198255"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5" name="Content Placeholder 5"/>
          <p:cNvSpPr>
            <a:spLocks noGrp="1"/>
          </p:cNvSpPr>
          <p:nvPr>
            <p:ph sz="quarter" idx="21" hasCustomPrompt="1"/>
          </p:nvPr>
        </p:nvSpPr>
        <p:spPr>
          <a:xfrm>
            <a:off x="2746376" y="1197944"/>
            <a:ext cx="276225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6" name="Content Placeholder 5"/>
          <p:cNvSpPr>
            <a:spLocks noGrp="1"/>
          </p:cNvSpPr>
          <p:nvPr>
            <p:ph sz="quarter" idx="22"/>
          </p:nvPr>
        </p:nvSpPr>
        <p:spPr>
          <a:xfrm>
            <a:off x="2746378" y="1775180"/>
            <a:ext cx="276225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7" name="Content Placeholder 5"/>
          <p:cNvSpPr>
            <a:spLocks noGrp="1"/>
          </p:cNvSpPr>
          <p:nvPr>
            <p:ph sz="quarter" idx="23" hasCustomPrompt="1"/>
          </p:nvPr>
        </p:nvSpPr>
        <p:spPr>
          <a:xfrm>
            <a:off x="5611093" y="1197944"/>
            <a:ext cx="3028080"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48" name="Content Placeholder 5"/>
          <p:cNvSpPr>
            <a:spLocks noGrp="1"/>
          </p:cNvSpPr>
          <p:nvPr>
            <p:ph sz="quarter" idx="24"/>
          </p:nvPr>
        </p:nvSpPr>
        <p:spPr>
          <a:xfrm>
            <a:off x="5611099" y="1775180"/>
            <a:ext cx="3028081"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accent1"/>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49" name="Content Placeholder 5"/>
          <p:cNvSpPr>
            <a:spLocks noGrp="1"/>
          </p:cNvSpPr>
          <p:nvPr>
            <p:ph sz="quarter" idx="25" hasCustomPrompt="1"/>
          </p:nvPr>
        </p:nvSpPr>
        <p:spPr>
          <a:xfrm>
            <a:off x="3582731" y="2283875"/>
            <a:ext cx="505644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0" name="Content Placeholder 5"/>
          <p:cNvSpPr>
            <a:spLocks noGrp="1"/>
          </p:cNvSpPr>
          <p:nvPr>
            <p:ph sz="quarter" idx="26"/>
          </p:nvPr>
        </p:nvSpPr>
        <p:spPr>
          <a:xfrm>
            <a:off x="3582730" y="2861109"/>
            <a:ext cx="5056446"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1" name="Content Placeholder 5"/>
          <p:cNvSpPr>
            <a:spLocks noGrp="1"/>
          </p:cNvSpPr>
          <p:nvPr>
            <p:ph sz="quarter" idx="27" hasCustomPrompt="1"/>
          </p:nvPr>
        </p:nvSpPr>
        <p:spPr>
          <a:xfrm>
            <a:off x="457200" y="2283875"/>
            <a:ext cx="3035298"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2" name="Content Placeholder 5"/>
          <p:cNvSpPr>
            <a:spLocks noGrp="1"/>
          </p:cNvSpPr>
          <p:nvPr>
            <p:ph sz="quarter" idx="28"/>
          </p:nvPr>
        </p:nvSpPr>
        <p:spPr>
          <a:xfrm>
            <a:off x="457206" y="2861109"/>
            <a:ext cx="3035299"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tx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
        <p:nvSpPr>
          <p:cNvPr id="53" name="Content Placeholder 5"/>
          <p:cNvSpPr>
            <a:spLocks noGrp="1"/>
          </p:cNvSpPr>
          <p:nvPr>
            <p:ph sz="quarter" idx="29" hasCustomPrompt="1"/>
          </p:nvPr>
        </p:nvSpPr>
        <p:spPr>
          <a:xfrm>
            <a:off x="457201" y="3385708"/>
            <a:ext cx="8181972" cy="577231"/>
          </a:xfrm>
        </p:spPr>
        <p:txBody>
          <a:bodyPr anchor="b">
            <a:no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4000" b="1">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a:t>
            </a:r>
          </a:p>
        </p:txBody>
      </p:sp>
      <p:sp>
        <p:nvSpPr>
          <p:cNvPr id="54" name="Content Placeholder 5"/>
          <p:cNvSpPr>
            <a:spLocks noGrp="1"/>
          </p:cNvSpPr>
          <p:nvPr>
            <p:ph sz="quarter" idx="30"/>
          </p:nvPr>
        </p:nvSpPr>
        <p:spPr>
          <a:xfrm>
            <a:off x="457197" y="3962944"/>
            <a:ext cx="8181980" cy="323189"/>
          </a:xfrm>
        </p:spPr>
        <p:txBody>
          <a:bodyPr>
            <a:normAutofit/>
          </a:bodyPr>
          <a:lstStyle>
            <a:lvl1pPr marL="0" marR="0" indent="0" algn="ctr" defTabSz="457200" rtl="0" eaLnBrk="1" fontAlgn="auto" latinLnBrk="0" hangingPunct="1">
              <a:lnSpc>
                <a:spcPct val="100000"/>
              </a:lnSpc>
              <a:spcBef>
                <a:spcPct val="20000"/>
              </a:spcBef>
              <a:spcAft>
                <a:spcPts val="0"/>
              </a:spcAft>
              <a:buClr>
                <a:schemeClr val="tx1"/>
              </a:buClr>
              <a:buSzTx/>
              <a:buFont typeface="Arial"/>
              <a:buNone/>
              <a:tabLst/>
              <a:defRPr sz="2400" b="0">
                <a:solidFill>
                  <a:schemeClr val="bg2"/>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a:t>
            </a:r>
          </a:p>
        </p:txBody>
      </p:sp>
    </p:spTree>
    <p:extLst>
      <p:ext uri="{BB962C8B-B14F-4D97-AF65-F5344CB8AC3E}">
        <p14:creationId xmlns:p14="http://schemas.microsoft.com/office/powerpoint/2010/main" val="209585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9" name="Group 8"/>
          <p:cNvGrpSpPr/>
          <p:nvPr userDrawn="1"/>
        </p:nvGrpSpPr>
        <p:grpSpPr>
          <a:xfrm>
            <a:off x="-5079" y="708812"/>
            <a:ext cx="8691879" cy="47507"/>
            <a:chOff x="685800" y="1794746"/>
            <a:chExt cx="7772400" cy="179475"/>
          </a:xfrm>
        </p:grpSpPr>
        <p:sp>
          <p:nvSpPr>
            <p:cNvPr id="10" name="Rectangle 9"/>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Rectangle 1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9760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40" name="Oval 39"/>
          <p:cNvSpPr/>
          <p:nvPr userDrawn="1"/>
        </p:nvSpPr>
        <p:spPr>
          <a:xfrm>
            <a:off x="1602040" y="1009064"/>
            <a:ext cx="3742766" cy="37410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41" name="Oval 40"/>
          <p:cNvSpPr/>
          <p:nvPr userDrawn="1"/>
        </p:nvSpPr>
        <p:spPr>
          <a:xfrm>
            <a:off x="3764025" y="997539"/>
            <a:ext cx="3742766" cy="374276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cs typeface="Calibri"/>
            </a:endParaRPr>
          </a:p>
        </p:txBody>
      </p:sp>
      <p:sp>
        <p:nvSpPr>
          <p:cNvPr id="2" name="Title 1"/>
          <p:cNvSpPr>
            <a:spLocks noGrp="1"/>
          </p:cNvSpPr>
          <p:nvPr>
            <p:ph type="title" hasCustomPrompt="1"/>
          </p:nvPr>
        </p:nvSpPr>
        <p:spPr>
          <a:xfrm>
            <a:off x="1622280" y="2589950"/>
            <a:ext cx="1947510" cy="652254"/>
          </a:xfrm>
          <a:prstGeom prst="rect">
            <a:avLst/>
          </a:prstGeom>
        </p:spPr>
        <p:txBody>
          <a:bodyPr anchor="ctr">
            <a:noAutofit/>
          </a:bodyPr>
          <a:lstStyle>
            <a:lvl1pPr algn="ctr">
              <a:defRPr sz="1800" b="0">
                <a:solidFill>
                  <a:schemeClr val="bg1"/>
                </a:solidFill>
              </a:defRPr>
            </a:lvl1pPr>
          </a:lstStyle>
          <a:p>
            <a:r>
              <a:rPr lang="en-US" dirty="0"/>
              <a:t>CLICK TO EDIT MASTER TITLE STYLE</a:t>
            </a:r>
          </a:p>
        </p:txBody>
      </p:sp>
      <p:grpSp>
        <p:nvGrpSpPr>
          <p:cNvPr id="16" name="Group 15"/>
          <p:cNvGrpSpPr/>
          <p:nvPr userDrawn="1"/>
        </p:nvGrpSpPr>
        <p:grpSpPr>
          <a:xfrm>
            <a:off x="-5079" y="708812"/>
            <a:ext cx="8691879" cy="47507"/>
            <a:chOff x="685800" y="1794746"/>
            <a:chExt cx="7772400" cy="179475"/>
          </a:xfrm>
        </p:grpSpPr>
        <p:sp>
          <p:nvSpPr>
            <p:cNvPr id="17" name="Rectangle 1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9" name="Rectangle 1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23" name="Text Placeholder 22"/>
          <p:cNvSpPr>
            <a:spLocks noGrp="1"/>
          </p:cNvSpPr>
          <p:nvPr>
            <p:ph type="body" sz="quarter" idx="13"/>
          </p:nvPr>
        </p:nvSpPr>
        <p:spPr>
          <a:xfrm>
            <a:off x="310162" y="0"/>
            <a:ext cx="7986713" cy="708422"/>
          </a:xfrm>
        </p:spPr>
        <p:txBody>
          <a:bodyPr anchor="ctr">
            <a:normAutofit/>
          </a:bodyPr>
          <a:lstStyle>
            <a:lvl1pPr marL="0" indent="0">
              <a:buNone/>
              <a:defRPr sz="3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25"/>
          <p:cNvSpPr>
            <a:spLocks noGrp="1"/>
          </p:cNvSpPr>
          <p:nvPr>
            <p:ph type="body" sz="quarter" idx="14" hasCustomPrompt="1"/>
          </p:nvPr>
        </p:nvSpPr>
        <p:spPr>
          <a:xfrm>
            <a:off x="3569790" y="2589610"/>
            <a:ext cx="1968500" cy="652462"/>
          </a:xfrm>
        </p:spPr>
        <p:txBody>
          <a:bodyPr anchor="ctr">
            <a:noAutofit/>
          </a:bodyPr>
          <a:lstStyle>
            <a:lvl1pPr marL="0" indent="0" algn="ctr">
              <a:buNone/>
              <a:defRPr sz="1800">
                <a:solidFill>
                  <a:schemeClr val="bg1"/>
                </a:solidFill>
              </a:defRPr>
            </a:lvl1pPr>
          </a:lstStyle>
          <a:p>
            <a:pPr lvl="0"/>
            <a:r>
              <a:rPr lang="en-US" dirty="0"/>
              <a:t>CLICK TO EDIT MASTER TEXT STYLE</a:t>
            </a:r>
          </a:p>
        </p:txBody>
      </p:sp>
      <p:sp>
        <p:nvSpPr>
          <p:cNvPr id="28" name="Text Placeholder 27"/>
          <p:cNvSpPr>
            <a:spLocks noGrp="1"/>
          </p:cNvSpPr>
          <p:nvPr>
            <p:ph type="body" sz="quarter" idx="15" hasCustomPrompt="1"/>
          </p:nvPr>
        </p:nvSpPr>
        <p:spPr>
          <a:xfrm>
            <a:off x="5538290" y="2589610"/>
            <a:ext cx="1968500" cy="652462"/>
          </a:xfrm>
        </p:spPr>
        <p:txBody>
          <a:bodyPr anchor="ctr">
            <a:noAutofit/>
          </a:bodyPr>
          <a:lstStyle>
            <a:lvl1pPr marL="0" indent="0" algn="ctr">
              <a:buNone/>
              <a:defRPr sz="18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a:t>
            </a:r>
          </a:p>
        </p:txBody>
      </p:sp>
    </p:spTree>
    <p:extLst>
      <p:ext uri="{BB962C8B-B14F-4D97-AF65-F5344CB8AC3E}">
        <p14:creationId xmlns:p14="http://schemas.microsoft.com/office/powerpoint/2010/main" val="113551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239899" y="4582584"/>
            <a:ext cx="2229555" cy="390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5075"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42334" y="4233334"/>
            <a:ext cx="9242778" cy="9165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2" name="Group 11"/>
          <p:cNvGrpSpPr/>
          <p:nvPr userDrawn="1"/>
        </p:nvGrpSpPr>
        <p:grpSpPr>
          <a:xfrm>
            <a:off x="-42334" y="4185826"/>
            <a:ext cx="9203267"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83962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312469" y="4593469"/>
            <a:ext cx="2229555" cy="5282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14817" y="0"/>
            <a:ext cx="9186334" cy="4185826"/>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5844" y="4471120"/>
            <a:ext cx="5813600" cy="455768"/>
          </a:xfrm>
        </p:spPr>
        <p:txBody>
          <a:bodyPr anchor="ct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21" name="Group 20"/>
          <p:cNvGrpSpPr/>
          <p:nvPr userDrawn="1"/>
        </p:nvGrpSpPr>
        <p:grpSpPr>
          <a:xfrm>
            <a:off x="-42334" y="4185826"/>
            <a:ext cx="9203267"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9208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p:cNvSpPr/>
          <p:nvPr userDrawn="1"/>
        </p:nvSpPr>
        <p:spPr>
          <a:xfrm>
            <a:off x="363798" y="4553643"/>
            <a:ext cx="2229555" cy="5898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Picture Placeholder 2"/>
          <p:cNvSpPr>
            <a:spLocks noGrp="1"/>
          </p:cNvSpPr>
          <p:nvPr>
            <p:ph type="pic" idx="1"/>
          </p:nvPr>
        </p:nvSpPr>
        <p:spPr>
          <a:xfrm>
            <a:off x="-25400" y="1011586"/>
            <a:ext cx="9186334" cy="4138319"/>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Rectangle 8"/>
          <p:cNvSpPr/>
          <p:nvPr userDrawn="1"/>
        </p:nvSpPr>
        <p:spPr>
          <a:xfrm>
            <a:off x="-21167" y="-3292"/>
            <a:ext cx="9178768" cy="96737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p:cNvSpPr>
            <a:spLocks noGrp="1"/>
          </p:cNvSpPr>
          <p:nvPr>
            <p:ph type="body" sz="half" idx="2"/>
          </p:nvPr>
        </p:nvSpPr>
        <p:spPr>
          <a:xfrm>
            <a:off x="465844" y="231435"/>
            <a:ext cx="8220956" cy="455768"/>
          </a:xfrm>
        </p:spPr>
        <p:txBody>
          <a:bodyPr anchor="ctr">
            <a:normAutofit/>
          </a:bodyPr>
          <a:lstStyle>
            <a:lvl1pPr marL="0" indent="0">
              <a:buNone/>
              <a:defRPr sz="2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2" name="Group 11"/>
          <p:cNvGrpSpPr/>
          <p:nvPr userDrawn="1"/>
        </p:nvGrpSpPr>
        <p:grpSpPr>
          <a:xfrm>
            <a:off x="-21168" y="964078"/>
            <a:ext cx="9175834"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279852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23116"/>
            <a:ext cx="7772400" cy="719834"/>
          </a:xfrm>
        </p:spPr>
        <p:txBody>
          <a:bodyPr/>
          <a:lstStyle/>
          <a:p>
            <a:r>
              <a:rPr lang="en-US" dirty="0"/>
              <a:t>Click to edit Master title style</a:t>
            </a:r>
          </a:p>
        </p:txBody>
      </p:sp>
      <p:sp>
        <p:nvSpPr>
          <p:cNvPr id="3" name="Content Placeholder 2"/>
          <p:cNvSpPr>
            <a:spLocks noGrp="1"/>
          </p:cNvSpPr>
          <p:nvPr userDrawn="1">
            <p:ph idx="1" hasCustomPrompt="1"/>
          </p:nvPr>
        </p:nvSpPr>
        <p:spPr>
          <a:xfrm>
            <a:off x="685800" y="914401"/>
            <a:ext cx="7772400" cy="3737372"/>
          </a:xfrm>
        </p:spPr>
        <p:txBody>
          <a:bodyPr/>
          <a:lstStyle>
            <a:lvl1pPr marL="257175" marR="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557213" marR="0"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857250" marR="0"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lvl3pPr>
            <a:lvl4pPr marL="12001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1543050" marR="0" indent="-171450" algn="l" defTabSz="685800" rtl="0" eaLnBrk="1" fontAlgn="base" latinLnBrk="0" hangingPunct="1">
              <a:lnSpc>
                <a:spcPct val="100000"/>
              </a:lnSpc>
              <a:spcBef>
                <a:spcPct val="20000"/>
              </a:spcBef>
              <a:spcAft>
                <a:spcPct val="0"/>
              </a:spcAft>
              <a:buClrTx/>
              <a:buSzTx/>
              <a:buFont typeface="Arial" pitchFamily="34" charset="0"/>
              <a:buChar char="˗"/>
              <a:tabLst/>
              <a:defRPr/>
            </a:lvl5pPr>
          </a:lstStyle>
          <a:p>
            <a:pPr marL="257175" marR="0" lvl="0" indent="-257175" algn="l" defTabSz="6858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F243E"/>
                </a:solidFill>
                <a:effectLst/>
                <a:uLnTx/>
                <a:uFillTx/>
                <a:latin typeface="+mn-lt"/>
                <a:ea typeface="+mn-ea"/>
                <a:cs typeface="+mn-cs"/>
              </a:rPr>
              <a:t>Click to edit Master text styles</a:t>
            </a:r>
          </a:p>
          <a:p>
            <a:pPr marL="557213" marR="0" lvl="1" indent="-214313" algn="l" defTabSz="6858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1500" b="0" i="0" u="none" strike="noStrike" kern="1200" cap="none" spc="0" normalizeH="0" baseline="0" noProof="0" dirty="0">
                <a:ln>
                  <a:noFill/>
                </a:ln>
                <a:solidFill>
                  <a:srgbClr val="0F243E">
                    <a:lumMod val="75000"/>
                    <a:lumOff val="25000"/>
                  </a:srgbClr>
                </a:solidFill>
                <a:effectLst/>
                <a:uLnTx/>
                <a:uFillTx/>
                <a:latin typeface="+mn-lt"/>
                <a:ea typeface="+mn-ea"/>
                <a:cs typeface="+mn-cs"/>
              </a:rPr>
              <a:t>Second level</a:t>
            </a:r>
          </a:p>
          <a:p>
            <a:pPr marL="857250" marR="0" lvl="2" indent="-171450" algn="l" defTabSz="6858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350" b="0" i="0" u="none" strike="noStrike" kern="1200" cap="none" spc="0" normalizeH="0" baseline="0" noProof="0" dirty="0">
                <a:ln>
                  <a:noFill/>
                </a:ln>
                <a:solidFill>
                  <a:srgbClr val="0F243E"/>
                </a:solidFill>
                <a:effectLst/>
                <a:uLnTx/>
                <a:uFillTx/>
                <a:latin typeface="+mn-lt"/>
                <a:ea typeface="+mn-ea"/>
                <a:cs typeface="+mn-cs"/>
              </a:rPr>
              <a:t>Third level</a:t>
            </a:r>
          </a:p>
          <a:p>
            <a:pPr marL="1200150" marR="0" lvl="3"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F243E">
                    <a:lumMod val="75000"/>
                    <a:lumOff val="25000"/>
                  </a:srgbClr>
                </a:solidFill>
                <a:effectLst/>
                <a:uLnTx/>
                <a:uFillTx/>
                <a:latin typeface="+mn-lt"/>
                <a:ea typeface="+mn-ea"/>
                <a:cs typeface="+mn-cs"/>
              </a:rPr>
              <a:t>Fourth level</a:t>
            </a:r>
          </a:p>
          <a:p>
            <a:pPr marL="1543050" marR="0" lvl="4" indent="-171450" algn="l" defTabSz="685800" rtl="0" eaLnBrk="1" fontAlgn="base" latinLnBrk="0" hangingPunct="1">
              <a:lnSpc>
                <a:spcPct val="100000"/>
              </a:lnSpc>
              <a:spcBef>
                <a:spcPct val="20000"/>
              </a:spcBef>
              <a:spcAft>
                <a:spcPct val="0"/>
              </a:spcAft>
              <a:buClrTx/>
              <a:buSzTx/>
              <a:buFont typeface="Arial" pitchFamily="34" charset="0"/>
              <a:buChar char="˗"/>
              <a:tabLst/>
              <a:defRPr/>
            </a:pPr>
            <a:r>
              <a:rPr kumimoji="0" lang="en-US" sz="1050" b="0" i="0" u="none" strike="noStrike" kern="1200" cap="none" spc="0" normalizeH="0" baseline="0" noProof="0" dirty="0">
                <a:ln>
                  <a:noFill/>
                </a:ln>
                <a:solidFill>
                  <a:srgbClr val="0F243E"/>
                </a:solidFill>
                <a:effectLst/>
                <a:uLnTx/>
                <a:uFillTx/>
                <a:latin typeface="+mn-lt"/>
                <a:ea typeface="+mn-ea"/>
                <a:cs typeface="+mn-cs"/>
              </a:rPr>
              <a:t>Fifth level</a:t>
            </a:r>
          </a:p>
        </p:txBody>
      </p:sp>
    </p:spTree>
    <p:extLst>
      <p:ext uri="{BB962C8B-B14F-4D97-AF65-F5344CB8AC3E}">
        <p14:creationId xmlns:p14="http://schemas.microsoft.com/office/powerpoint/2010/main" val="23004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0"/>
            <a:ext cx="7772400" cy="1102519"/>
          </a:xfrm>
        </p:spPr>
        <p:txBody>
          <a:bodyPr/>
          <a:lstStyle>
            <a:lvl1pPr>
              <a:defRPr b="0"/>
            </a:lvl1pPr>
          </a:lstStyle>
          <a:p>
            <a:r>
              <a:rPr lang="en-US" dirty="0"/>
              <a:t>Click to edit Master title style</a:t>
            </a:r>
          </a:p>
        </p:txBody>
      </p:sp>
      <p:sp>
        <p:nvSpPr>
          <p:cNvPr id="3" name="Subtitle 2"/>
          <p:cNvSpPr>
            <a:spLocks noGrp="1"/>
          </p:cNvSpPr>
          <p:nvPr>
            <p:ph type="subTitle" idx="1"/>
          </p:nvPr>
        </p:nvSpPr>
        <p:spPr>
          <a:xfrm>
            <a:off x="1371600" y="16573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10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pic>
        <p:nvPicPr>
          <p:cNvPr id="12" name="Picture 11" descr="2-line-bluetext-colorshield.png"/>
          <p:cNvPicPr>
            <a:picLocks/>
          </p:cNvPicPr>
          <p:nvPr userDrawn="1"/>
        </p:nvPicPr>
        <p:blipFill rotWithShape="1">
          <a:blip r:embed="rId2">
            <a:extLst>
              <a:ext uri="{28A0092B-C50C-407E-A947-70E740481C1C}">
                <a14:useLocalDpi xmlns:a14="http://schemas.microsoft.com/office/drawing/2010/main" val="0"/>
              </a:ext>
            </a:extLst>
          </a:blip>
          <a:srcRect l="-1" r="-157" b="-1906"/>
          <a:stretch/>
        </p:blipFill>
        <p:spPr>
          <a:xfrm>
            <a:off x="6585599" y="4296761"/>
            <a:ext cx="1769927" cy="656963"/>
          </a:xfrm>
          <a:prstGeom prst="rect">
            <a:avLst/>
          </a:prstGeom>
        </p:spPr>
      </p:pic>
      <p:pic>
        <p:nvPicPr>
          <p:cNvPr id="14" name="Picture 13" descr="upennwatermark.pdf"/>
          <p:cNvPicPr>
            <a:picLocks/>
          </p:cNvPicPr>
          <p:nvPr userDrawn="1"/>
        </p:nvPicPr>
        <p:blipFill>
          <a:blip r:embed="rId3">
            <a:alphaModFix amt="6000"/>
            <a:extLst>
              <a:ext uri="{28A0092B-C50C-407E-A947-70E740481C1C}">
                <a14:useLocalDpi xmlns:a14="http://schemas.microsoft.com/office/drawing/2010/main" val="0"/>
              </a:ext>
            </a:extLst>
          </a:blip>
          <a:stretch>
            <a:fillRect/>
          </a:stretch>
        </p:blipFill>
        <p:spPr>
          <a:xfrm>
            <a:off x="199388" y="136510"/>
            <a:ext cx="3080816" cy="3472890"/>
          </a:xfrm>
          <a:prstGeom prst="rect">
            <a:avLst/>
          </a:prstGeom>
        </p:spPr>
      </p:pic>
      <p:sp>
        <p:nvSpPr>
          <p:cNvPr id="2" name="Title 1"/>
          <p:cNvSpPr>
            <a:spLocks noGrp="1"/>
          </p:cNvSpPr>
          <p:nvPr>
            <p:ph type="ctrTitle"/>
          </p:nvPr>
        </p:nvSpPr>
        <p:spPr>
          <a:xfrm>
            <a:off x="958151" y="1073526"/>
            <a:ext cx="7397039" cy="1747125"/>
          </a:xfrm>
          <a:prstGeom prst="rect">
            <a:avLst/>
          </a:prstGeom>
        </p:spPr>
        <p:txBody>
          <a:bodyPr anchor="b"/>
          <a:lstStyle>
            <a:lvl1pPr>
              <a:defRPr b="1"/>
            </a:lvl1pPr>
          </a:lstStyle>
          <a:p>
            <a:r>
              <a:rPr lang="en-US" dirty="0"/>
              <a:t>Click to edit Master title style</a:t>
            </a:r>
          </a:p>
        </p:txBody>
      </p:sp>
      <p:sp>
        <p:nvSpPr>
          <p:cNvPr id="3" name="Subtitle 2"/>
          <p:cNvSpPr>
            <a:spLocks noGrp="1"/>
          </p:cNvSpPr>
          <p:nvPr>
            <p:ph type="subTitle" idx="1"/>
          </p:nvPr>
        </p:nvSpPr>
        <p:spPr>
          <a:xfrm>
            <a:off x="958151" y="3255792"/>
            <a:ext cx="7397039" cy="658114"/>
          </a:xfrm>
        </p:spPr>
        <p:txBody>
          <a:bodyPr>
            <a:normAutofit/>
          </a:bodyPr>
          <a:lstStyle>
            <a:lvl1pPr marL="0" indent="0" algn="l">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p:cNvGrpSpPr/>
          <p:nvPr userDrawn="1"/>
        </p:nvGrpSpPr>
        <p:grpSpPr>
          <a:xfrm rot="10800000">
            <a:off x="0" y="3001092"/>
            <a:ext cx="8355526" cy="57487"/>
            <a:chOff x="685800" y="1794746"/>
            <a:chExt cx="7772400" cy="179475"/>
          </a:xfrm>
        </p:grpSpPr>
        <p:sp>
          <p:nvSpPr>
            <p:cNvPr id="7" name="Rectangle 6"/>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9" name="Rectangle 8"/>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6" name="Rectangle 5"/>
          <p:cNvSpPr/>
          <p:nvPr userDrawn="1"/>
        </p:nvSpPr>
        <p:spPr>
          <a:xfrm>
            <a:off x="254010" y="4572000"/>
            <a:ext cx="2243667" cy="571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52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hasCustomPrompt="1"/>
          </p:nvPr>
        </p:nvSpPr>
        <p:spPr>
          <a:xfrm>
            <a:off x="430464" y="902369"/>
            <a:ext cx="8229600" cy="3690798"/>
          </a:xfrm>
        </p:spPr>
        <p:txBody>
          <a:bodyPr>
            <a:normAutofit/>
          </a:bodyPr>
          <a:lstStyle>
            <a:lvl1pPr>
              <a:defRPr sz="2400"/>
            </a:lvl1pPr>
            <a:lvl2pPr>
              <a:defRPr sz="2000">
                <a:solidFill>
                  <a:schemeClr val="accent3"/>
                </a:solidFill>
              </a:defRPr>
            </a:lvl2pPr>
            <a:lvl3pPr>
              <a:defRPr sz="1800"/>
            </a:lvl3pPr>
            <a:lvl4pPr>
              <a:defRPr sz="1600">
                <a:solidFill>
                  <a:schemeClr val="accent3"/>
                </a:solidFill>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15959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9" y="0"/>
            <a:ext cx="9143999" cy="51435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20"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p:cNvGrpSpPr/>
          <p:nvPr userDrawn="1"/>
        </p:nvGrpSpPr>
        <p:grpSpPr>
          <a:xfrm>
            <a:off x="-5079" y="708812"/>
            <a:ext cx="8691879" cy="47507"/>
            <a:chOff x="685800" y="1794746"/>
            <a:chExt cx="7772400" cy="179475"/>
          </a:xfrm>
        </p:grpSpPr>
        <p:sp>
          <p:nvSpPr>
            <p:cNvPr id="22" name="Rectangle 2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4" name="Rectangle 2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13" name="Picture 12" descr="1-line-bluetext-colorshiel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0" y="4699003"/>
            <a:ext cx="1809092" cy="347472"/>
          </a:xfrm>
          <a:prstGeom prst="rect">
            <a:avLst/>
          </a:prstGeom>
        </p:spPr>
      </p:pic>
    </p:spTree>
    <p:extLst>
      <p:ext uri="{BB962C8B-B14F-4D97-AF65-F5344CB8AC3E}">
        <p14:creationId xmlns:p14="http://schemas.microsoft.com/office/powerpoint/2010/main" val="202232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5" name="Picture 14" descr="upennwatermark.pdf"/>
          <p:cNvPicPr>
            <a:picLocks/>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6156" cy="3745963"/>
          </a:xfrm>
          <a:prstGeom prst="rect">
            <a:avLst/>
          </a:prstGeom>
        </p:spPr>
      </p:pic>
      <p:sp>
        <p:nvSpPr>
          <p:cNvPr id="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30464" y="902369"/>
            <a:ext cx="8229600" cy="36907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5079" y="708812"/>
            <a:ext cx="8691879" cy="47507"/>
            <a:chOff x="685800" y="1794746"/>
            <a:chExt cx="7772400" cy="179475"/>
          </a:xfrm>
        </p:grpSpPr>
        <p:sp>
          <p:nvSpPr>
            <p:cNvPr id="12" name="Rectangle 11"/>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4" name="Rectangle 13"/>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7548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21526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8" name="Picture 17" descr="upennwatermark.pdf"/>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199388" y="105531"/>
            <a:ext cx="3338896" cy="3749040"/>
          </a:xfrm>
          <a:prstGeom prst="rect">
            <a:avLst/>
          </a:prstGeom>
        </p:spPr>
      </p:pic>
      <p:sp>
        <p:nvSpPr>
          <p:cNvPr id="16" name="Picture Placeholder 2"/>
          <p:cNvSpPr>
            <a:spLocks noGrp="1"/>
          </p:cNvSpPr>
          <p:nvPr>
            <p:ph type="pic" idx="13"/>
          </p:nvPr>
        </p:nvSpPr>
        <p:spPr>
          <a:xfrm>
            <a:off x="4811889" y="1066670"/>
            <a:ext cx="3874912" cy="35279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p:cNvSpPr>
            <a:spLocks noGrp="1"/>
          </p:cNvSpPr>
          <p:nvPr>
            <p:ph type="body" idx="1"/>
          </p:nvPr>
        </p:nvSpPr>
        <p:spPr>
          <a:xfrm>
            <a:off x="457200" y="1066669"/>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2" name="Rectangle 21"/>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36693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04904"/>
            <a:ext cx="4038600" cy="348972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04902"/>
            <a:ext cx="4038600" cy="3489721"/>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12"/>
          </p:nvPr>
        </p:nvSpPr>
        <p:spPr>
          <a:xfrm>
            <a:off x="6553200" y="4698999"/>
            <a:ext cx="2133600" cy="273844"/>
          </a:xfrm>
          <a:prstGeom prst="rect">
            <a:avLst/>
          </a:prstGeom>
        </p:spPr>
        <p:txBody>
          <a:bodyPr/>
          <a:lstStyle>
            <a:lvl1pPr>
              <a:defRPr>
                <a:solidFill>
                  <a:schemeClr val="accent5"/>
                </a:solidFill>
              </a:defRPr>
            </a:lvl1pPr>
          </a:lstStyle>
          <a:p>
            <a:fld id="{8A758EFE-665F-4341-B5B8-2DAEADA52F6C}" type="slidenum">
              <a:rPr lang="en-US" smtClean="0"/>
              <a:pPr/>
              <a:t>‹#›</a:t>
            </a:fld>
            <a:endParaRPr lang="en-US" dirty="0"/>
          </a:p>
        </p:txBody>
      </p:sp>
      <p:sp>
        <p:nvSpPr>
          <p:cNvPr id="10"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1" name="Group 10"/>
          <p:cNvGrpSpPr/>
          <p:nvPr userDrawn="1"/>
        </p:nvGrpSpPr>
        <p:grpSpPr>
          <a:xfrm>
            <a:off x="-5079" y="708812"/>
            <a:ext cx="8691879" cy="47507"/>
            <a:chOff x="685800" y="1794746"/>
            <a:chExt cx="7772400" cy="179475"/>
          </a:xfrm>
        </p:grpSpPr>
        <p:sp>
          <p:nvSpPr>
            <p:cNvPr id="13" name="Rectangle 12"/>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5" name="Rectangle 14"/>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92384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7992"/>
            <a:ext cx="4040188"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46495"/>
            <a:ext cx="4040188"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066669"/>
            <a:ext cx="4041775" cy="479822"/>
          </a:xfrm>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3" y="1546495"/>
            <a:ext cx="4041775" cy="304813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10152" y="15485"/>
            <a:ext cx="8229600" cy="693605"/>
          </a:xfrm>
          <a:prstGeom prst="rect">
            <a:avLst/>
          </a:prstGeom>
        </p:spPr>
        <p:txBody>
          <a:bodyPr>
            <a:normAutofit/>
          </a:bodyPr>
          <a:lstStyle>
            <a:lvl1pPr>
              <a:defRPr sz="3600"/>
            </a:lvl1pPr>
          </a:lstStyle>
          <a:p>
            <a:r>
              <a:rPr lang="en-US" dirty="0"/>
              <a:t>Click to edit Master title style</a:t>
            </a:r>
          </a:p>
        </p:txBody>
      </p:sp>
      <p:grpSp>
        <p:nvGrpSpPr>
          <p:cNvPr id="13" name="Group 12"/>
          <p:cNvGrpSpPr/>
          <p:nvPr userDrawn="1"/>
        </p:nvGrpSpPr>
        <p:grpSpPr>
          <a:xfrm>
            <a:off x="-5079" y="708812"/>
            <a:ext cx="8691879" cy="47507"/>
            <a:chOff x="685800" y="1794746"/>
            <a:chExt cx="7772400" cy="179475"/>
          </a:xfrm>
        </p:grpSpPr>
        <p:sp>
          <p:nvSpPr>
            <p:cNvPr id="14" name="Rectangle 13"/>
            <p:cNvSpPr/>
            <p:nvPr userDrawn="1"/>
          </p:nvSpPr>
          <p:spPr>
            <a:xfrm>
              <a:off x="685800" y="1794746"/>
              <a:ext cx="1170819" cy="17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856619" y="1794746"/>
              <a:ext cx="2206599" cy="1794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1" name="Rectangle 20"/>
            <p:cNvSpPr/>
            <p:nvPr userDrawn="1"/>
          </p:nvSpPr>
          <p:spPr>
            <a:xfrm>
              <a:off x="4063218" y="1794746"/>
              <a:ext cx="4394982" cy="1794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51427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464" y="1029708"/>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Gill Sans"/>
                <a:cs typeface="Gill Sans"/>
              </a:defRPr>
            </a:lvl1pPr>
          </a:lstStyle>
          <a:p>
            <a:endParaRPr lang="en-US" dirty="0"/>
          </a:p>
        </p:txBody>
      </p:sp>
      <p:sp>
        <p:nvSpPr>
          <p:cNvPr id="20" name="Title Placeholder 1"/>
          <p:cNvSpPr>
            <a:spLocks noGrp="1"/>
          </p:cNvSpPr>
          <p:nvPr>
            <p:ph type="title"/>
          </p:nvPr>
        </p:nvSpPr>
        <p:spPr>
          <a:xfrm>
            <a:off x="323520" y="-19089"/>
            <a:ext cx="8229600" cy="727900"/>
          </a:xfrm>
          <a:prstGeom prst="rect">
            <a:avLst/>
          </a:prstGeom>
        </p:spPr>
        <p:txBody>
          <a:bodyPr vert="horz" lIns="91440" tIns="45720" rIns="91440" bIns="45720" rtlCol="0" anchor="ctr">
            <a:normAutofit/>
          </a:bodyPr>
          <a:lstStyle/>
          <a:p>
            <a:r>
              <a:rPr lang="en-US" dirty="0"/>
              <a:t>Click to edit Master title style</a:t>
            </a:r>
          </a:p>
        </p:txBody>
      </p:sp>
      <p:sp>
        <p:nvSpPr>
          <p:cNvPr id="2" name="Rectangle 1">
            <a:extLst>
              <a:ext uri="{FF2B5EF4-FFF2-40B4-BE49-F238E27FC236}">
                <a16:creationId xmlns:a16="http://schemas.microsoft.com/office/drawing/2014/main" id="{E2EA58FB-DA3A-4C22-9D77-CE2D3AD010EF}"/>
              </a:ext>
            </a:extLst>
          </p:cNvPr>
          <p:cNvSpPr/>
          <p:nvPr userDrawn="1"/>
        </p:nvSpPr>
        <p:spPr>
          <a:xfrm>
            <a:off x="430464" y="4754593"/>
            <a:ext cx="1386918" cy="276999"/>
          </a:xfrm>
          <a:prstGeom prst="rect">
            <a:avLst/>
          </a:prstGeom>
        </p:spPr>
        <p:txBody>
          <a:bodyPr wrap="none">
            <a:spAutoFit/>
          </a:bodyPr>
          <a:lstStyle/>
          <a:p>
            <a:r>
              <a:rPr lang="en-US" sz="1200" dirty="0">
                <a:solidFill>
                  <a:srgbClr val="898A96"/>
                </a:solidFill>
              </a:rPr>
              <a:t>CIS 419/519 Fall’19</a:t>
            </a:r>
          </a:p>
        </p:txBody>
      </p:sp>
    </p:spTree>
    <p:extLst>
      <p:ext uri="{BB962C8B-B14F-4D97-AF65-F5344CB8AC3E}">
        <p14:creationId xmlns:p14="http://schemas.microsoft.com/office/powerpoint/2010/main" val="1807833175"/>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70" r:id="rId4"/>
    <p:sldLayoutId id="2147483668" r:id="rId5"/>
    <p:sldLayoutId id="2147483658" r:id="rId6"/>
    <p:sldLayoutId id="2147483667" r:id="rId7"/>
    <p:sldLayoutId id="2147483652" r:id="rId8"/>
    <p:sldLayoutId id="2147483653" r:id="rId9"/>
    <p:sldLayoutId id="2147483671" r:id="rId10"/>
    <p:sldLayoutId id="2147483672" r:id="rId11"/>
    <p:sldLayoutId id="2147483654" r:id="rId12"/>
    <p:sldLayoutId id="2147483655" r:id="rId13"/>
    <p:sldLayoutId id="2147483656" r:id="rId14"/>
    <p:sldLayoutId id="2147483657" r:id="rId15"/>
    <p:sldLayoutId id="2147483666" r:id="rId16"/>
    <p:sldLayoutId id="2147483669" r:id="rId17"/>
    <p:sldLayoutId id="2147483673" r:id="rId18"/>
    <p:sldLayoutId id="2147483674" r:id="rId19"/>
  </p:sldLayoutIdLst>
  <p:hf hdr="0" ftr="0" dt="0"/>
  <p:txStyles>
    <p:titleStyle>
      <a:lvl1pPr algn="l" defTabSz="457200" rtl="0" eaLnBrk="1" latinLnBrk="0" hangingPunct="1">
        <a:spcBef>
          <a:spcPct val="0"/>
        </a:spcBef>
        <a:buNone/>
        <a:defRPr sz="3600" kern="1200">
          <a:solidFill>
            <a:srgbClr val="95001A"/>
          </a:solidFill>
          <a:latin typeface="Gill Sans"/>
          <a:ea typeface="+mj-ea"/>
          <a:cs typeface="Gill Sans"/>
        </a:defRPr>
      </a:lvl1pPr>
    </p:titleStyle>
    <p:bodyStyle>
      <a:lvl1pPr marL="342900" indent="-342900" algn="l" defTabSz="457200" rtl="0" eaLnBrk="1" latinLnBrk="0" hangingPunct="1">
        <a:spcBef>
          <a:spcPct val="20000"/>
        </a:spcBef>
        <a:buClr>
          <a:schemeClr val="tx1"/>
        </a:buClr>
        <a:buFont typeface="Arial"/>
        <a:buChar char="•"/>
        <a:defRPr sz="2800" kern="1200">
          <a:solidFill>
            <a:schemeClr val="accent6"/>
          </a:solidFill>
          <a:latin typeface="Gill Sans"/>
          <a:ea typeface="+mn-ea"/>
          <a:cs typeface="Gill Sans"/>
        </a:defRPr>
      </a:lvl1pPr>
      <a:lvl2pPr marL="742950" indent="-285750" algn="l" defTabSz="457200" rtl="0" eaLnBrk="1" latinLnBrk="0" hangingPunct="1">
        <a:spcBef>
          <a:spcPct val="20000"/>
        </a:spcBef>
        <a:buClr>
          <a:schemeClr val="tx1"/>
        </a:buClr>
        <a:buFont typeface="Arial"/>
        <a:buChar char="–"/>
        <a:defRPr sz="2400" kern="1200">
          <a:solidFill>
            <a:schemeClr val="accent6"/>
          </a:solidFill>
          <a:latin typeface="Gill Sans"/>
          <a:ea typeface="+mn-ea"/>
          <a:cs typeface="Gill Sans"/>
        </a:defRPr>
      </a:lvl2pPr>
      <a:lvl3pPr marL="1143000" indent="-228600" algn="l" defTabSz="457200" rtl="0" eaLnBrk="1" latinLnBrk="0" hangingPunct="1">
        <a:spcBef>
          <a:spcPct val="20000"/>
        </a:spcBef>
        <a:buClr>
          <a:schemeClr val="tx1"/>
        </a:buClr>
        <a:buFont typeface="Arial"/>
        <a:buChar char="•"/>
        <a:defRPr sz="2000" kern="1200">
          <a:solidFill>
            <a:schemeClr val="accent6"/>
          </a:solidFill>
          <a:latin typeface="Gill Sans"/>
          <a:ea typeface="+mn-ea"/>
          <a:cs typeface="Gill Sans"/>
        </a:defRPr>
      </a:lvl3pPr>
      <a:lvl4pPr marL="16002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4pPr>
      <a:lvl5pPr marL="2057400" indent="-228600" algn="l" defTabSz="457200" rtl="0" eaLnBrk="1" latinLnBrk="0" hangingPunct="1">
        <a:spcBef>
          <a:spcPct val="20000"/>
        </a:spcBef>
        <a:buClr>
          <a:schemeClr val="tx1"/>
        </a:buClr>
        <a:buFont typeface="Arial"/>
        <a:buChar char="»"/>
        <a:defRPr sz="1800" kern="1200">
          <a:solidFill>
            <a:schemeClr val="accent6"/>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3.xml"/><Relationship Id="rId6" Type="http://schemas.openxmlformats.org/officeDocument/2006/relationships/hyperlink" Target="https://venturebeat.com/2019/07/05/how-wimbledon-and-watson-are-using-ai-to-curate-video-highlights/" TargetMode="External"/><Relationship Id="rId5" Type="http://schemas.openxmlformats.org/officeDocument/2006/relationships/image" Target="../media/image71.jpeg"/><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l2r.cs.uiuc.edu/~danr/Teaching/CS446-14/info.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seas.upenn.edu/~cis519/fall2018/index.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eas.upenn.edu/~cis519/fall2019/"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3.xml"/><Relationship Id="rId4" Type="http://schemas.openxmlformats.org/officeDocument/2006/relationships/hyperlink" Target="http://piazza.com/upenn/fall2018/cis41951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eas.upenn.edu/~cis519/fall2019/assets/lectures/lecture-0/game.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eas.upenn.edu/~cis519/fall2018/assets/lectures/lecture-0/game.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 Type="http://schemas.openxmlformats.org/officeDocument/2006/relationships/image" Target="../media/image15.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56" Type="http://schemas.openxmlformats.org/officeDocument/2006/relationships/image" Target="../media/image66.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20" Type="http://schemas.openxmlformats.org/officeDocument/2006/relationships/image" Target="../media/image30.png"/><Relationship Id="rId41" Type="http://schemas.openxmlformats.org/officeDocument/2006/relationships/image" Target="../media/image51.png"/><Relationship Id="rId54"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6EF-D9AA-4ADF-B446-0F4780845389}"/>
              </a:ext>
            </a:extLst>
          </p:cNvPr>
          <p:cNvSpPr>
            <a:spLocks noGrp="1"/>
          </p:cNvSpPr>
          <p:nvPr>
            <p:ph type="ctrTitle"/>
          </p:nvPr>
        </p:nvSpPr>
        <p:spPr/>
        <p:txBody>
          <a:bodyPr/>
          <a:lstStyle/>
          <a:p>
            <a:r>
              <a:rPr lang="en-US" dirty="0"/>
              <a:t>Introduction to CIS 419/519 </a:t>
            </a:r>
            <a:br>
              <a:rPr lang="en-US" dirty="0"/>
            </a:br>
            <a:r>
              <a:rPr lang="en-US" dirty="0"/>
              <a:t>Applied Machine Learning</a:t>
            </a:r>
          </a:p>
        </p:txBody>
      </p:sp>
      <p:sp>
        <p:nvSpPr>
          <p:cNvPr id="6" name="Subtitle 5"/>
          <p:cNvSpPr>
            <a:spLocks noGrp="1"/>
          </p:cNvSpPr>
          <p:nvPr>
            <p:ph type="subTitle" idx="1"/>
          </p:nvPr>
        </p:nvSpPr>
        <p:spPr>
          <a:xfrm>
            <a:off x="958151" y="3255792"/>
            <a:ext cx="7397039" cy="731520"/>
          </a:xfrm>
        </p:spPr>
        <p:txBody>
          <a:bodyPr>
            <a:normAutofit fontScale="77500" lnSpcReduction="20000"/>
          </a:bodyPr>
          <a:lstStyle/>
          <a:p>
            <a:r>
              <a:rPr lang="nl-NL" dirty="0"/>
              <a:t>Dan Roth </a:t>
            </a:r>
          </a:p>
          <a:p>
            <a:r>
              <a:rPr lang="nl-NL" dirty="0"/>
              <a:t>danroth@seas.upenn.edu|http://www.cis.upenn.edu/~danroth/|461C, 3401 Walnut</a:t>
            </a:r>
          </a:p>
        </p:txBody>
      </p:sp>
      <p:sp>
        <p:nvSpPr>
          <p:cNvPr id="4" name="Slide Number Placeholder 3"/>
          <p:cNvSpPr>
            <a:spLocks noGrp="1"/>
          </p:cNvSpPr>
          <p:nvPr>
            <p:ph type="sldNum" sz="quarter" idx="4294967295"/>
          </p:nvPr>
        </p:nvSpPr>
        <p:spPr>
          <a:xfrm>
            <a:off x="7010400" y="4767263"/>
            <a:ext cx="2133600" cy="274637"/>
          </a:xfrm>
          <a:prstGeom prst="rect">
            <a:avLst/>
          </a:prstGeom>
        </p:spPr>
        <p:txBody>
          <a:bodyPr/>
          <a:lstStyle/>
          <a:p>
            <a:fld id="{0C921938-476A-4922-BE24-3B8F6A2854D9}" type="slidenum">
              <a:rPr lang="en-US" smtClean="0"/>
              <a:pPr/>
              <a:t>1</a:t>
            </a:fld>
            <a:endParaRPr lang="en-US" dirty="0"/>
          </a:p>
        </p:txBody>
      </p:sp>
      <p:sp>
        <p:nvSpPr>
          <p:cNvPr id="7" name="Rectangle 6"/>
          <p:cNvSpPr/>
          <p:nvPr/>
        </p:nvSpPr>
        <p:spPr>
          <a:xfrm>
            <a:off x="107051" y="4326319"/>
            <a:ext cx="6460958" cy="715581"/>
          </a:xfrm>
          <a:prstGeom prst="rect">
            <a:avLst/>
          </a:prstGeom>
        </p:spPr>
        <p:txBody>
          <a:bodyPr wrap="square">
            <a:noAutofit/>
          </a:bodyPr>
          <a:lstStyle/>
          <a:p>
            <a:r>
              <a:rPr lang="en-US" sz="1400" dirty="0">
                <a:solidFill>
                  <a:schemeClr val="bg1"/>
                </a:solidFill>
              </a:rPr>
              <a:t>Slides were created by Dan Roth (for CIS519/419 at Penn or CS446 at UIUC), Eric Eaton for CIS519/419 at Penn, or from other authors who have made their ML slides available. </a:t>
            </a:r>
          </a:p>
        </p:txBody>
      </p:sp>
    </p:spTree>
    <p:extLst>
      <p:ext uri="{BB962C8B-B14F-4D97-AF65-F5344CB8AC3E}">
        <p14:creationId xmlns:p14="http://schemas.microsoft.com/office/powerpoint/2010/main" val="262114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lstStyle/>
          <a:p>
            <a:r>
              <a:rPr lang="en-US"/>
              <a:t>Learning</a:t>
            </a:r>
            <a:endParaRPr lang="en-US" dirty="0"/>
          </a:p>
        </p:txBody>
      </p:sp>
      <p:sp>
        <p:nvSpPr>
          <p:cNvPr id="1041411" name="Rectangle 3"/>
          <p:cNvSpPr>
            <a:spLocks noGrp="1" noChangeArrowheads="1"/>
          </p:cNvSpPr>
          <p:nvPr>
            <p:ph idx="1"/>
          </p:nvPr>
        </p:nvSpPr>
        <p:spPr>
          <a:xfrm>
            <a:off x="430464" y="902369"/>
            <a:ext cx="8229600" cy="3977744"/>
          </a:xfrm>
        </p:spPr>
        <p:txBody>
          <a:bodyPr>
            <a:normAutofit/>
          </a:bodyPr>
          <a:lstStyle/>
          <a:p>
            <a:pPr lvl="1"/>
            <a:r>
              <a:rPr lang="en-US" dirty="0"/>
              <a:t>Learning is at the core of </a:t>
            </a:r>
          </a:p>
          <a:p>
            <a:pPr lvl="2"/>
            <a:r>
              <a:rPr lang="en-US" dirty="0"/>
              <a:t>Understanding High Level Cognition</a:t>
            </a:r>
          </a:p>
          <a:p>
            <a:pPr lvl="2"/>
            <a:r>
              <a:rPr lang="en-US" dirty="0"/>
              <a:t>Performing knowledge intensive inferences</a:t>
            </a:r>
          </a:p>
          <a:p>
            <a:pPr lvl="2"/>
            <a:r>
              <a:rPr lang="en-US" dirty="0"/>
              <a:t>Building adaptive, intelligent systems</a:t>
            </a:r>
          </a:p>
          <a:p>
            <a:pPr lvl="2"/>
            <a:r>
              <a:rPr lang="en-US" dirty="0"/>
              <a:t>Dealing with messy, real world data</a:t>
            </a:r>
          </a:p>
          <a:p>
            <a:pPr lvl="2"/>
            <a:r>
              <a:rPr lang="en-US" dirty="0"/>
              <a:t>Analytics</a:t>
            </a:r>
          </a:p>
          <a:p>
            <a:pPr lvl="1"/>
            <a:r>
              <a:rPr lang="en-US" dirty="0"/>
              <a:t>Learning has multiple purposes </a:t>
            </a:r>
          </a:p>
          <a:p>
            <a:pPr lvl="2"/>
            <a:r>
              <a:rPr lang="en-US" dirty="0"/>
              <a:t>Knowledge Acquisition</a:t>
            </a:r>
          </a:p>
          <a:p>
            <a:pPr lvl="2"/>
            <a:r>
              <a:rPr lang="en-US" dirty="0"/>
              <a:t>Integration of various knowledge sources to ensure robust behavior</a:t>
            </a:r>
          </a:p>
          <a:p>
            <a:pPr lvl="2"/>
            <a:r>
              <a:rPr lang="en-US" dirty="0"/>
              <a:t>Adaptation (human, systems) </a:t>
            </a:r>
          </a:p>
          <a:p>
            <a:pPr lvl="2"/>
            <a:r>
              <a:rPr lang="en-US" dirty="0"/>
              <a:t>Decision Making (Predictions)</a:t>
            </a:r>
          </a:p>
          <a:p>
            <a:pPr lvl="2"/>
            <a:endParaRPr lang="en-US" dirty="0"/>
          </a:p>
          <a:p>
            <a:pPr lvl="1"/>
            <a:endParaRPr lang="en-US" dirty="0"/>
          </a:p>
          <a:p>
            <a:pPr lvl="1"/>
            <a:endParaRPr lang="en-US" dirty="0"/>
          </a:p>
          <a:p>
            <a:pPr marL="4572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3935B3-8689-44A3-8C19-AF51D16224A5}"/>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10</a:t>
            </a:fld>
            <a:endParaRPr lang="en-US" dirty="0"/>
          </a:p>
        </p:txBody>
      </p:sp>
    </p:spTree>
    <p:extLst>
      <p:ext uri="{BB962C8B-B14F-4D97-AF65-F5344CB8AC3E}">
        <p14:creationId xmlns:p14="http://schemas.microsoft.com/office/powerpoint/2010/main" val="275524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Learning = Generalization</a:t>
            </a:r>
            <a:endParaRPr lang="en-US" dirty="0"/>
          </a:p>
        </p:txBody>
      </p:sp>
      <p:sp>
        <p:nvSpPr>
          <p:cNvPr id="8" name="Content Placeholder 7"/>
          <p:cNvSpPr>
            <a:spLocks noGrp="1"/>
          </p:cNvSpPr>
          <p:nvPr>
            <p:ph idx="1"/>
          </p:nvPr>
        </p:nvSpPr>
        <p:spPr>
          <a:xfrm>
            <a:off x="430464" y="902369"/>
            <a:ext cx="7858771" cy="3690798"/>
          </a:xfrm>
        </p:spPr>
        <p:txBody>
          <a:bodyPr/>
          <a:lstStyle/>
          <a:p>
            <a:r>
              <a:rPr lang="en-US" dirty="0"/>
              <a:t>H. Simon - </a:t>
            </a:r>
          </a:p>
          <a:p>
            <a:pPr marL="0" indent="0">
              <a:buNone/>
            </a:pPr>
            <a:r>
              <a:rPr lang="en-US" dirty="0"/>
              <a:t>“Learning denotes changes in the system that are adaptive in the sense that they enable the system to do the task or tasks drawn from the same population more efficiently and more effectively the next time.”</a:t>
            </a:r>
          </a:p>
          <a:p>
            <a:pPr marL="0" indent="0">
              <a:buNone/>
            </a:pPr>
            <a:r>
              <a:rPr lang="en-US" dirty="0"/>
              <a:t> </a:t>
            </a:r>
          </a:p>
          <a:p>
            <a:endParaRPr lang="en-US" dirty="0"/>
          </a:p>
        </p:txBody>
      </p:sp>
      <p:sp>
        <p:nvSpPr>
          <p:cNvPr id="967685" name="Rectangle 5"/>
          <p:cNvSpPr>
            <a:spLocks noChangeArrowheads="1"/>
          </p:cNvSpPr>
          <p:nvPr/>
        </p:nvSpPr>
        <p:spPr bwMode="auto">
          <a:xfrm>
            <a:off x="1420468" y="3534457"/>
            <a:ext cx="624959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971" tIns="30986" rIns="61971" bIns="30986"/>
          <a:lstStyle/>
          <a:p>
            <a:pPr marL="230981" indent="-230981" defTabSz="615554">
              <a:spcBef>
                <a:spcPct val="20000"/>
              </a:spcBef>
            </a:pPr>
            <a:r>
              <a:rPr lang="en-US" b="1" dirty="0"/>
              <a:t> </a:t>
            </a:r>
            <a:r>
              <a:rPr lang="en-US" sz="2100" dirty="0">
                <a:solidFill>
                  <a:srgbClr val="3333FF"/>
                </a:solidFill>
              </a:rPr>
              <a:t>The ability to perform a task in a situation which has never been  encountered before</a:t>
            </a:r>
          </a:p>
        </p:txBody>
      </p:sp>
      <p:cxnSp>
        <p:nvCxnSpPr>
          <p:cNvPr id="5" name="Straight Connector 4"/>
          <p:cNvCxnSpPr>
            <a:cxnSpLocks/>
          </p:cNvCxnSpPr>
          <p:nvPr/>
        </p:nvCxnSpPr>
        <p:spPr>
          <a:xfrm>
            <a:off x="540359" y="2444529"/>
            <a:ext cx="40316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78B484C-2B63-4925-A527-76BE17CD5717}"/>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11</a:t>
            </a:fld>
            <a:endParaRPr lang="en-US" dirty="0"/>
          </a:p>
        </p:txBody>
      </p:sp>
    </p:spTree>
    <p:extLst>
      <p:ext uri="{BB962C8B-B14F-4D97-AF65-F5344CB8AC3E}">
        <p14:creationId xmlns:p14="http://schemas.microsoft.com/office/powerpoint/2010/main" val="88636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67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uiExpand="1" build="p"/>
      <p:bldP spid="96768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 Generalization</a:t>
            </a:r>
          </a:p>
        </p:txBody>
      </p:sp>
      <p:sp>
        <p:nvSpPr>
          <p:cNvPr id="4" name="Content Placeholder 3"/>
          <p:cNvSpPr>
            <a:spLocks noGrp="1"/>
          </p:cNvSpPr>
          <p:nvPr>
            <p:ph idx="1"/>
          </p:nvPr>
        </p:nvSpPr>
        <p:spPr>
          <a:xfrm>
            <a:off x="142593" y="858645"/>
            <a:ext cx="3718964" cy="3690798"/>
          </a:xfrm>
        </p:spPr>
        <p:txBody>
          <a:bodyPr/>
          <a:lstStyle/>
          <a:p>
            <a:endParaRPr lang="en-US" dirty="0"/>
          </a:p>
          <a:p>
            <a:r>
              <a:rPr lang="en-US" dirty="0"/>
              <a:t>The learner has to be able to classify items </a:t>
            </a:r>
            <a:br>
              <a:rPr lang="en-US" dirty="0"/>
            </a:br>
            <a:r>
              <a:rPr lang="en-US" dirty="0"/>
              <a:t>it has never seen before. </a:t>
            </a:r>
          </a:p>
          <a:p>
            <a:endParaRPr lang="en-US" dirty="0"/>
          </a:p>
        </p:txBody>
      </p:sp>
      <p:sp>
        <p:nvSpPr>
          <p:cNvPr id="9" name="Rectangle 8"/>
          <p:cNvSpPr/>
          <p:nvPr/>
        </p:nvSpPr>
        <p:spPr>
          <a:xfrm>
            <a:off x="2858328" y="3968475"/>
            <a:ext cx="4329702" cy="852185"/>
          </a:xfrm>
          <a:prstGeom prst="roundRect">
            <a:avLst/>
          </a:prstGeom>
          <a:solidFill>
            <a:schemeClr val="bg1">
              <a:lumMod val="85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100" dirty="0">
                <a:solidFill>
                  <a:srgbClr val="C00000"/>
                </a:solidFill>
                <a:cs typeface="Verdana"/>
              </a:rPr>
              <a:t>Mail thinks this message is about my Fall 2018 ML Class</a:t>
            </a:r>
          </a:p>
        </p:txBody>
      </p:sp>
      <p:sp>
        <p:nvSpPr>
          <p:cNvPr id="5" name="Right Arrow 4"/>
          <p:cNvSpPr/>
          <p:nvPr/>
        </p:nvSpPr>
        <p:spPr>
          <a:xfrm rot="5400000">
            <a:off x="4641619" y="3238845"/>
            <a:ext cx="587654" cy="1161546"/>
          </a:xfrm>
          <a:prstGeom prst="rightArrow">
            <a:avLst>
              <a:gd name="adj1" fmla="val 32944"/>
              <a:gd name="adj2" fmla="val 34275"/>
            </a:avLst>
          </a:prstGeom>
          <a:solidFill>
            <a:schemeClr val="accent6">
              <a:lumMod val="40000"/>
              <a:lumOff val="60000"/>
            </a:schemeClr>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dirty="0"/>
          </a:p>
        </p:txBody>
      </p:sp>
      <p:pic>
        <p:nvPicPr>
          <p:cNvPr id="12" name="Picture 11"/>
          <p:cNvPicPr>
            <a:picLocks noChangeAspect="1"/>
          </p:cNvPicPr>
          <p:nvPr/>
        </p:nvPicPr>
        <p:blipFill>
          <a:blip r:embed="rId2"/>
          <a:stretch>
            <a:fillRect/>
          </a:stretch>
        </p:blipFill>
        <p:spPr>
          <a:xfrm>
            <a:off x="4149428" y="785463"/>
            <a:ext cx="1519351" cy="2740328"/>
          </a:xfrm>
          <a:prstGeom prst="rect">
            <a:avLst/>
          </a:prstGeom>
        </p:spPr>
      </p:pic>
      <p:sp>
        <p:nvSpPr>
          <p:cNvPr id="7" name="Slide Number Placeholder 6">
            <a:extLst>
              <a:ext uri="{FF2B5EF4-FFF2-40B4-BE49-F238E27FC236}">
                <a16:creationId xmlns:a16="http://schemas.microsoft.com/office/drawing/2014/main" id="{7966695B-8271-4483-86CC-2CB4E17C9D67}"/>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12</a:t>
            </a:fld>
            <a:endParaRPr lang="en-US" dirty="0"/>
          </a:p>
        </p:txBody>
      </p:sp>
    </p:spTree>
    <p:extLst>
      <p:ext uri="{BB962C8B-B14F-4D97-AF65-F5344CB8AC3E}">
        <p14:creationId xmlns:p14="http://schemas.microsoft.com/office/powerpoint/2010/main" val="528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
                                        <p:tgtEl>
                                          <p:spTgt spid="5"/>
                                        </p:tgtEl>
                                      </p:cBhvr>
                                    </p:animEffect>
                                  </p:childTnLst>
                                </p:cTn>
                              </p:par>
                            </p:childTnLst>
                          </p:cTn>
                        </p:par>
                        <p:par>
                          <p:cTn id="8" fill="hold">
                            <p:stCondLst>
                              <p:cond delay="4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191006" y="4741525"/>
            <a:ext cx="495794" cy="273844"/>
          </a:xfrm>
          <a:prstGeom prst="rect">
            <a:avLst/>
          </a:prstGeom>
        </p:spPr>
        <p:txBody>
          <a:bodyPr/>
          <a:lstStyle/>
          <a:p>
            <a:fld id="{0C921938-476A-4922-BE24-3B8F6A2854D9}" type="slidenum">
              <a:rPr lang="en-US" smtClean="0"/>
              <a:pPr/>
              <a:t>13</a:t>
            </a:fld>
            <a:endParaRPr lang="en-US" dirty="0"/>
          </a:p>
        </p:txBody>
      </p:sp>
      <p:sp>
        <p:nvSpPr>
          <p:cNvPr id="4" name="Title 3"/>
          <p:cNvSpPr>
            <a:spLocks noGrp="1"/>
          </p:cNvSpPr>
          <p:nvPr>
            <p:ph type="title"/>
          </p:nvPr>
        </p:nvSpPr>
        <p:spPr/>
        <p:txBody>
          <a:bodyPr/>
          <a:lstStyle/>
          <a:p>
            <a:r>
              <a:rPr lang="en-US"/>
              <a:t>Learning = Generalization</a:t>
            </a:r>
            <a:endParaRPr lang="en-US" dirty="0"/>
          </a:p>
        </p:txBody>
      </p:sp>
      <p:sp>
        <p:nvSpPr>
          <p:cNvPr id="8" name="Content Placeholder 7"/>
          <p:cNvSpPr>
            <a:spLocks noGrp="1"/>
          </p:cNvSpPr>
          <p:nvPr>
            <p:ph idx="1"/>
          </p:nvPr>
        </p:nvSpPr>
        <p:spPr/>
        <p:txBody>
          <a:bodyPr/>
          <a:lstStyle/>
          <a:p>
            <a:r>
              <a:rPr lang="en-US" dirty="0"/>
              <a:t>Classification</a:t>
            </a:r>
          </a:p>
          <a:p>
            <a:pPr lvl="1"/>
            <a:r>
              <a:rPr lang="en-US" dirty="0"/>
              <a:t>Medical diagnosis; credit card applications; hand-written letters; ad selection; sentiment assignment,…</a:t>
            </a:r>
          </a:p>
          <a:p>
            <a:r>
              <a:rPr lang="en-US" dirty="0"/>
              <a:t>Planning and acting</a:t>
            </a:r>
          </a:p>
          <a:p>
            <a:pPr lvl="1"/>
            <a:r>
              <a:rPr lang="en-US" dirty="0"/>
              <a:t>Game playing (chess, backgammon, go); driving a car</a:t>
            </a:r>
          </a:p>
          <a:p>
            <a:r>
              <a:rPr lang="en-US" dirty="0"/>
              <a:t>Skills</a:t>
            </a:r>
          </a:p>
          <a:p>
            <a:pPr lvl="1"/>
            <a:r>
              <a:rPr lang="en-US" dirty="0"/>
              <a:t>(A robot) balancing a pole; playing tennis</a:t>
            </a:r>
          </a:p>
          <a:p>
            <a:r>
              <a:rPr lang="en-US" dirty="0"/>
              <a:t>Common sense reasoning</a:t>
            </a:r>
          </a:p>
          <a:p>
            <a:pPr lvl="1"/>
            <a:r>
              <a:rPr lang="en-US" dirty="0"/>
              <a:t>Natural language interactions</a:t>
            </a:r>
          </a:p>
        </p:txBody>
      </p:sp>
      <p:sp>
        <p:nvSpPr>
          <p:cNvPr id="972804" name="Rectangle 4"/>
          <p:cNvSpPr>
            <a:spLocks noChangeArrowheads="1"/>
          </p:cNvSpPr>
          <p:nvPr/>
        </p:nvSpPr>
        <p:spPr bwMode="auto">
          <a:xfrm>
            <a:off x="3169986" y="4422379"/>
            <a:ext cx="5543550" cy="571500"/>
          </a:xfrm>
          <a:prstGeom prst="rect">
            <a:avLst/>
          </a:prstGeom>
          <a:solidFill>
            <a:srgbClr val="FFFFCC"/>
          </a:solidFill>
          <a:ln w="9525">
            <a:solidFill>
              <a:schemeClr val="accent1"/>
            </a:solidFill>
            <a:miter lim="800000"/>
            <a:headEnd/>
            <a:tailEnd/>
          </a:ln>
          <a:effectLst/>
        </p:spPr>
        <p:txBody>
          <a:bodyPr lIns="61971" tIns="30986" rIns="61971" bIns="30986"/>
          <a:lstStyle/>
          <a:p>
            <a:pPr marL="230981" indent="-230981" defTabSz="615554">
              <a:spcBef>
                <a:spcPct val="20000"/>
              </a:spcBef>
            </a:pPr>
            <a:r>
              <a:rPr lang="en-US" dirty="0">
                <a:ea typeface="Arial Unicode MS" pitchFamily="34" charset="-128"/>
                <a:cs typeface="Arial Unicode MS" pitchFamily="34" charset="-128"/>
              </a:rPr>
              <a:t>Generalization depends on the </a:t>
            </a:r>
            <a:r>
              <a:rPr lang="en-US" dirty="0">
                <a:solidFill>
                  <a:srgbClr val="F79646"/>
                </a:solidFill>
                <a:ea typeface="Arial Unicode MS" pitchFamily="34" charset="-128"/>
                <a:cs typeface="Arial Unicode MS" pitchFamily="34" charset="-128"/>
              </a:rPr>
              <a:t>Representation</a:t>
            </a:r>
            <a:r>
              <a:rPr lang="en-US" dirty="0">
                <a:ea typeface="Arial Unicode MS" pitchFamily="34" charset="-128"/>
                <a:cs typeface="Arial Unicode MS" pitchFamily="34" charset="-128"/>
              </a:rPr>
              <a:t> as much as it depends on the </a:t>
            </a:r>
            <a:r>
              <a:rPr lang="en-US" dirty="0">
                <a:solidFill>
                  <a:srgbClr val="F79646"/>
                </a:solidFill>
                <a:ea typeface="Arial Unicode MS" pitchFamily="34" charset="-128"/>
                <a:cs typeface="Arial Unicode MS" pitchFamily="34" charset="-128"/>
              </a:rPr>
              <a:t>Algorithm</a:t>
            </a:r>
            <a:r>
              <a:rPr lang="en-US" dirty="0">
                <a:ea typeface="Arial Unicode MS" pitchFamily="34" charset="-128"/>
                <a:cs typeface="Arial Unicode MS" pitchFamily="34" charset="-128"/>
              </a:rPr>
              <a:t> used.</a:t>
            </a:r>
            <a:r>
              <a:rPr lang="en-US" dirty="0"/>
              <a:t> </a:t>
            </a:r>
            <a:endParaRPr lang="en-US" sz="2100" dirty="0">
              <a:solidFill>
                <a:srgbClr val="3333FF"/>
              </a:solidFill>
            </a:endParaRPr>
          </a:p>
        </p:txBody>
      </p:sp>
      <p:sp>
        <p:nvSpPr>
          <p:cNvPr id="6" name="Rectangle 5"/>
          <p:cNvSpPr>
            <a:spLocks noChangeArrowheads="1"/>
          </p:cNvSpPr>
          <p:nvPr/>
        </p:nvSpPr>
        <p:spPr bwMode="auto">
          <a:xfrm>
            <a:off x="4998786" y="787407"/>
            <a:ext cx="3714750" cy="514350"/>
          </a:xfrm>
          <a:prstGeom prst="rect">
            <a:avLst/>
          </a:prstGeom>
          <a:solidFill>
            <a:srgbClr val="FFFFCC"/>
          </a:solidFill>
          <a:ln w="9525">
            <a:solidFill>
              <a:schemeClr val="accent1"/>
            </a:solidFill>
            <a:miter lim="800000"/>
            <a:headEnd/>
            <a:tailEnd/>
          </a:ln>
          <a:effectLst/>
        </p:spPr>
        <p:txBody>
          <a:bodyPr lIns="61971" tIns="30986" rIns="61971" bIns="30986"/>
          <a:lstStyle/>
          <a:p>
            <a:pPr marL="230981" indent="-230981" defTabSz="615554">
              <a:spcBef>
                <a:spcPct val="20000"/>
              </a:spcBef>
            </a:pPr>
            <a:r>
              <a:rPr lang="en-US" sz="1500" b="1" dirty="0"/>
              <a:t> </a:t>
            </a:r>
            <a:r>
              <a:rPr lang="en-US" sz="1500" dirty="0">
                <a:solidFill>
                  <a:srgbClr val="3333FF"/>
                </a:solidFill>
              </a:rPr>
              <a:t>The ability to perform a task in a situation which </a:t>
            </a:r>
            <a:r>
              <a:rPr lang="en-US" sz="1500" dirty="0">
                <a:solidFill>
                  <a:srgbClr val="F79646"/>
                </a:solidFill>
              </a:rPr>
              <a:t>has never been encountered </a:t>
            </a:r>
            <a:r>
              <a:rPr lang="en-US" sz="1500" dirty="0">
                <a:solidFill>
                  <a:srgbClr val="3333FF"/>
                </a:solidFill>
              </a:rPr>
              <a:t>before</a:t>
            </a:r>
          </a:p>
        </p:txBody>
      </p:sp>
      <p:sp>
        <p:nvSpPr>
          <p:cNvPr id="3" name="Rectangular Callout 2"/>
          <p:cNvSpPr/>
          <p:nvPr/>
        </p:nvSpPr>
        <p:spPr>
          <a:xfrm>
            <a:off x="6562725" y="3159894"/>
            <a:ext cx="2114550" cy="645914"/>
          </a:xfrm>
          <a:prstGeom prst="wedgeRectCallout">
            <a:avLst>
              <a:gd name="adj1" fmla="val -42131"/>
              <a:gd name="adj2" fmla="val 149493"/>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What does the algorithm gets as input? </a:t>
            </a:r>
          </a:p>
          <a:p>
            <a:pPr algn="ctr"/>
            <a:r>
              <a:rPr lang="en-US" sz="1350" dirty="0">
                <a:solidFill>
                  <a:schemeClr val="tx1"/>
                </a:solidFill>
              </a:rPr>
              <a:t>(features)</a:t>
            </a:r>
          </a:p>
        </p:txBody>
      </p:sp>
      <p:sp>
        <p:nvSpPr>
          <p:cNvPr id="9" name="Rectangle 8"/>
          <p:cNvSpPr>
            <a:spLocks noChangeArrowheads="1"/>
          </p:cNvSpPr>
          <p:nvPr/>
        </p:nvSpPr>
        <p:spPr bwMode="auto">
          <a:xfrm>
            <a:off x="6996702" y="2433443"/>
            <a:ext cx="1543050" cy="314325"/>
          </a:xfrm>
          <a:prstGeom prst="rect">
            <a:avLst/>
          </a:prstGeom>
          <a:solidFill>
            <a:srgbClr val="FFFFCC"/>
          </a:solidFill>
          <a:ln w="9525">
            <a:solidFill>
              <a:schemeClr val="accent1"/>
            </a:solidFill>
            <a:miter lim="800000"/>
            <a:headEnd/>
            <a:tailEnd/>
          </a:ln>
          <a:effectLst/>
        </p:spPr>
        <p:txBody>
          <a:bodyPr lIns="61971" tIns="30986" rIns="61971" bIns="30986"/>
          <a:lstStyle/>
          <a:p>
            <a:pPr marL="230981" indent="-230981" defTabSz="615554">
              <a:spcBef>
                <a:spcPct val="20000"/>
              </a:spcBef>
            </a:pPr>
            <a:r>
              <a:rPr lang="en-US" sz="1500" b="1" dirty="0"/>
              <a:t> </a:t>
            </a:r>
            <a:r>
              <a:rPr lang="en-US" sz="1500" dirty="0">
                <a:solidFill>
                  <a:srgbClr val="3333FF"/>
                </a:solidFill>
              </a:rPr>
              <a:t>The Badges game</a:t>
            </a:r>
          </a:p>
        </p:txBody>
      </p:sp>
    </p:spTree>
    <p:extLst>
      <p:ext uri="{BB962C8B-B14F-4D97-AF65-F5344CB8AC3E}">
        <p14:creationId xmlns:p14="http://schemas.microsoft.com/office/powerpoint/2010/main" val="290758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4" grpId="0" animBg="1" autoUpdateAnimBg="0"/>
      <p:bldP spid="6" grpId="0" animBg="1" autoUpdateAnimBg="0"/>
      <p:bldP spid="3" grpId="0" animBg="1"/>
      <p:bldP spid="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41534" y="857251"/>
            <a:ext cx="5372100" cy="22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latin typeface="+mn-lt"/>
              </a:rPr>
              <a:t>Same Population?</a:t>
            </a:r>
            <a:endParaRPr lang="en-US" dirty="0">
              <a:latin typeface="+mn-lt"/>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65782" y="880037"/>
            <a:ext cx="5347851" cy="2225156"/>
          </a:xfrm>
        </p:spPr>
      </p:pic>
      <p:sp>
        <p:nvSpPr>
          <p:cNvPr id="13" name="Content Placeholder 7"/>
          <p:cNvSpPr txBox="1">
            <a:spLocks/>
          </p:cNvSpPr>
          <p:nvPr/>
        </p:nvSpPr>
        <p:spPr bwMode="auto">
          <a:xfrm>
            <a:off x="1657350" y="3200401"/>
            <a:ext cx="5829300" cy="356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sz="24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sz="2000" kern="1200">
                <a:solidFill>
                  <a:schemeClr val="accent2">
                    <a:lumMod val="75000"/>
                    <a:lumOff val="25000"/>
                  </a:schemeClr>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sz="18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600" kern="1200">
                <a:solidFill>
                  <a:schemeClr val="accent2">
                    <a:lumMod val="75000"/>
                    <a:lumOff val="25000"/>
                  </a:schemeClr>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981" indent="-230981" defTabSz="615554">
              <a:buNone/>
            </a:pPr>
            <a:endParaRPr lang="en-US" sz="1800" dirty="0"/>
          </a:p>
          <a:p>
            <a:pPr marL="230981" indent="-230981" defTabSz="615554">
              <a:buNone/>
            </a:pPr>
            <a:r>
              <a:rPr lang="en-US" sz="1800" dirty="0">
                <a:latin typeface="Gill Sans"/>
              </a:rPr>
              <a:t>In New York State, the longest period of daylight occurs during the month of _________.</a:t>
            </a:r>
          </a:p>
          <a:p>
            <a:pPr marL="230981" indent="-230981" defTabSz="615554">
              <a:buNone/>
            </a:pPr>
            <a:r>
              <a:rPr lang="en-US" sz="1800" b="1" dirty="0"/>
              <a:t> </a:t>
            </a:r>
          </a:p>
          <a:p>
            <a:endParaRPr lang="en-US" sz="1800" dirty="0"/>
          </a:p>
        </p:txBody>
      </p:sp>
      <p:cxnSp>
        <p:nvCxnSpPr>
          <p:cNvPr id="14" name="Straight Connector 13"/>
          <p:cNvCxnSpPr/>
          <p:nvPr/>
        </p:nvCxnSpPr>
        <p:spPr>
          <a:xfrm>
            <a:off x="2000250" y="3714750"/>
            <a:ext cx="1314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57400" y="3337688"/>
            <a:ext cx="1177502" cy="300082"/>
          </a:xfrm>
          <a:prstGeom prst="rect">
            <a:avLst/>
          </a:prstGeom>
        </p:spPr>
        <p:txBody>
          <a:bodyPr wrap="none">
            <a:spAutoFit/>
          </a:bodyPr>
          <a:lstStyle/>
          <a:p>
            <a:r>
              <a:rPr lang="en-US" sz="1350" dirty="0"/>
              <a:t>New Zealand </a:t>
            </a:r>
          </a:p>
        </p:txBody>
      </p:sp>
      <p:sp>
        <p:nvSpPr>
          <p:cNvPr id="7" name="Slide Number Placeholder 6">
            <a:extLst>
              <a:ext uri="{FF2B5EF4-FFF2-40B4-BE49-F238E27FC236}">
                <a16:creationId xmlns:a16="http://schemas.microsoft.com/office/drawing/2014/main" id="{501BD7F6-2D5A-4DBE-97BE-C81FC2058573}"/>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14</a:t>
            </a:fld>
            <a:endParaRPr lang="en-US" dirty="0"/>
          </a:p>
        </p:txBody>
      </p:sp>
    </p:spTree>
    <p:extLst>
      <p:ext uri="{BB962C8B-B14F-4D97-AF65-F5344CB8AC3E}">
        <p14:creationId xmlns:p14="http://schemas.microsoft.com/office/powerpoint/2010/main" val="1956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Why Study Machine Learning?</a:t>
            </a:r>
          </a:p>
        </p:txBody>
      </p:sp>
      <p:sp>
        <p:nvSpPr>
          <p:cNvPr id="4102" name="Rectangle 6"/>
          <p:cNvSpPr>
            <a:spLocks noGrp="1" noChangeArrowheads="1"/>
          </p:cNvSpPr>
          <p:nvPr>
            <p:ph idx="1"/>
          </p:nvPr>
        </p:nvSpPr>
        <p:spPr/>
        <p:txBody>
          <a:bodyPr>
            <a:normAutofit fontScale="85000" lnSpcReduction="20000"/>
          </a:bodyPr>
          <a:lstStyle/>
          <a:p>
            <a:r>
              <a:rPr lang="en-US" dirty="0"/>
              <a:t>“A breakthrough in machine learning would be worth ten </a:t>
            </a:r>
            <a:r>
              <a:rPr lang="en-US" dirty="0" err="1"/>
              <a:t>Microsofts</a:t>
            </a:r>
            <a:r>
              <a:rPr lang="en-US" dirty="0"/>
              <a:t>” </a:t>
            </a:r>
          </a:p>
          <a:p>
            <a:pPr marL="0" indent="0">
              <a:buNone/>
            </a:pPr>
            <a:r>
              <a:rPr lang="en-US" dirty="0"/>
              <a:t>			-Bill Gates, Chairman, Microsoft</a:t>
            </a:r>
          </a:p>
          <a:p>
            <a:r>
              <a:rPr lang="en-US" dirty="0"/>
              <a:t>“Machine learning is the next Internet” </a:t>
            </a:r>
            <a:br>
              <a:rPr lang="en-US" dirty="0"/>
            </a:br>
            <a:r>
              <a:rPr lang="en-US" dirty="0"/>
              <a:t>			-Tony Tether, Former Director, DARPA</a:t>
            </a:r>
          </a:p>
          <a:p>
            <a:r>
              <a:rPr lang="en-US" dirty="0"/>
              <a:t>Machine learning is the hot new thing” </a:t>
            </a:r>
            <a:br>
              <a:rPr lang="en-US" dirty="0"/>
            </a:br>
            <a:r>
              <a:rPr lang="en-US" dirty="0"/>
              <a:t>			-John Hennessy, President, Stanford</a:t>
            </a:r>
          </a:p>
          <a:p>
            <a:r>
              <a:rPr lang="en-US" dirty="0"/>
              <a:t>“Web rankings today are mostly a matter of machine learning” </a:t>
            </a:r>
          </a:p>
          <a:p>
            <a:pPr marL="0" indent="0">
              <a:buNone/>
            </a:pPr>
            <a:r>
              <a:rPr lang="en-US" dirty="0"/>
              <a:t>			-Prabhakar Raghavan, Dir. Research, Yahoo</a:t>
            </a:r>
          </a:p>
          <a:p>
            <a:r>
              <a:rPr lang="en-US" dirty="0"/>
              <a:t>“Machine learning is going to result in a real revolution” </a:t>
            </a:r>
          </a:p>
          <a:p>
            <a:pPr marL="0" indent="0">
              <a:buNone/>
            </a:pPr>
            <a:r>
              <a:rPr lang="en-US" dirty="0"/>
              <a:t>			-Greg Papadopoulos, CTO, Sun</a:t>
            </a:r>
          </a:p>
          <a:p>
            <a:r>
              <a:rPr lang="en-US" dirty="0"/>
              <a:t>“Machine learning is today’s discontinuity” </a:t>
            </a:r>
            <a:br>
              <a:rPr lang="en-US" dirty="0"/>
            </a:br>
            <a:r>
              <a:rPr lang="en-US" dirty="0"/>
              <a:t>			-Jerry Yang, CEO, Yahoo</a:t>
            </a:r>
          </a:p>
          <a:p>
            <a:endParaRPr lang="en-US" dirty="0"/>
          </a:p>
          <a:p>
            <a:endParaRPr lang="en-US" dirty="0"/>
          </a:p>
        </p:txBody>
      </p:sp>
      <p:sp>
        <p:nvSpPr>
          <p:cNvPr id="4" name="Slide Number Placeholder 3">
            <a:extLst>
              <a:ext uri="{FF2B5EF4-FFF2-40B4-BE49-F238E27FC236}">
                <a16:creationId xmlns:a16="http://schemas.microsoft.com/office/drawing/2014/main" id="{E28E09B1-BF69-4363-A40D-299A29BBE23F}"/>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15</a:t>
            </a:fld>
            <a:endParaRPr lang="en-US" dirty="0"/>
          </a:p>
        </p:txBody>
      </p:sp>
    </p:spTree>
    <p:extLst>
      <p:ext uri="{BB962C8B-B14F-4D97-AF65-F5344CB8AC3E}">
        <p14:creationId xmlns:p14="http://schemas.microsoft.com/office/powerpoint/2010/main" val="95055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dirty="0"/>
              <a:t>Why Study Learning?</a:t>
            </a:r>
          </a:p>
        </p:txBody>
      </p:sp>
      <p:sp>
        <p:nvSpPr>
          <p:cNvPr id="977923" name="Rectangle 3"/>
          <p:cNvSpPr>
            <a:spLocks noGrp="1" noChangeArrowheads="1"/>
          </p:cNvSpPr>
          <p:nvPr>
            <p:ph idx="1"/>
          </p:nvPr>
        </p:nvSpPr>
        <p:spPr>
          <a:xfrm>
            <a:off x="238539" y="810825"/>
            <a:ext cx="8756374" cy="3888174"/>
          </a:xfrm>
        </p:spPr>
        <p:txBody>
          <a:bodyPr>
            <a:noAutofit/>
          </a:bodyPr>
          <a:lstStyle/>
          <a:p>
            <a:pPr lvl="1"/>
            <a:r>
              <a:rPr lang="en-US" dirty="0"/>
              <a:t>Computer systems with new capabilities.</a:t>
            </a:r>
          </a:p>
          <a:p>
            <a:pPr lvl="1"/>
            <a:r>
              <a:rPr lang="en-US" dirty="0"/>
              <a:t>AI</a:t>
            </a:r>
          </a:p>
          <a:p>
            <a:pPr lvl="1"/>
            <a:r>
              <a:rPr lang="en-US" dirty="0"/>
              <a:t>Understand human and biological learning </a:t>
            </a:r>
          </a:p>
          <a:p>
            <a:pPr lvl="1"/>
            <a:r>
              <a:rPr lang="en-US" dirty="0"/>
              <a:t>Understanding teaching better.</a:t>
            </a:r>
          </a:p>
          <a:p>
            <a:pPr lvl="1"/>
            <a:r>
              <a:rPr lang="en-US" dirty="0"/>
              <a:t>Time is right.</a:t>
            </a:r>
          </a:p>
          <a:p>
            <a:pPr lvl="2"/>
            <a:r>
              <a:rPr lang="en-US" dirty="0"/>
              <a:t>Initial algorithms and theory in place.</a:t>
            </a:r>
          </a:p>
          <a:p>
            <a:pPr lvl="2"/>
            <a:r>
              <a:rPr lang="en-US" dirty="0"/>
              <a:t>Growing amounts of on-line data</a:t>
            </a:r>
          </a:p>
          <a:p>
            <a:pPr lvl="2"/>
            <a:r>
              <a:rPr lang="en-US" dirty="0"/>
              <a:t>Computational power available.</a:t>
            </a:r>
          </a:p>
          <a:p>
            <a:pPr lvl="2"/>
            <a:r>
              <a:rPr lang="en-US" dirty="0"/>
              <a:t>Necessity: many things we want to do cannot be done  by “programming”.</a:t>
            </a:r>
          </a:p>
          <a:p>
            <a:pPr lvl="2"/>
            <a:r>
              <a:rPr lang="en-US" dirty="0"/>
              <a:t>(Think about all the examples given earlier)</a:t>
            </a:r>
          </a:p>
          <a:p>
            <a:pPr marL="914400" lvl="2" indent="0">
              <a:buNone/>
            </a:pPr>
            <a:endParaRPr lang="en-US" dirty="0"/>
          </a:p>
          <a:p>
            <a:endParaRPr lang="en-US" dirty="0"/>
          </a:p>
        </p:txBody>
      </p:sp>
      <p:sp>
        <p:nvSpPr>
          <p:cNvPr id="4" name="Slide Number Placeholder 3">
            <a:extLst>
              <a:ext uri="{FF2B5EF4-FFF2-40B4-BE49-F238E27FC236}">
                <a16:creationId xmlns:a16="http://schemas.microsoft.com/office/drawing/2014/main" id="{1F1351E5-B894-4444-8C7D-EC192AB8FFAE}"/>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16</a:t>
            </a:fld>
            <a:endParaRPr lang="en-US" dirty="0"/>
          </a:p>
        </p:txBody>
      </p:sp>
    </p:spTree>
    <p:extLst>
      <p:ext uri="{BB962C8B-B14F-4D97-AF65-F5344CB8AC3E}">
        <p14:creationId xmlns:p14="http://schemas.microsoft.com/office/powerpoint/2010/main" val="2196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79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79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79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792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792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dirty="0"/>
              <a:t>Learning is the Future</a:t>
            </a:r>
          </a:p>
        </p:txBody>
      </p:sp>
      <p:sp>
        <p:nvSpPr>
          <p:cNvPr id="1062915" name="Rectangle 3"/>
          <p:cNvSpPr>
            <a:spLocks noGrp="1" noChangeArrowheads="1"/>
          </p:cNvSpPr>
          <p:nvPr>
            <p:ph idx="1"/>
          </p:nvPr>
        </p:nvSpPr>
        <p:spPr>
          <a:xfrm>
            <a:off x="430464" y="902369"/>
            <a:ext cx="8256336" cy="2310730"/>
          </a:xfrm>
        </p:spPr>
        <p:txBody>
          <a:bodyPr>
            <a:normAutofit fontScale="85000" lnSpcReduction="20000"/>
          </a:bodyPr>
          <a:lstStyle/>
          <a:p>
            <a:r>
              <a:rPr lang="en-US" dirty="0"/>
              <a:t>Learning techniques will be a basis for every application that involves a connection to the messy real world</a:t>
            </a:r>
          </a:p>
          <a:p>
            <a:r>
              <a:rPr lang="en-US" dirty="0"/>
              <a:t>Basic learning algorithms are ready for use in applications today</a:t>
            </a:r>
          </a:p>
          <a:p>
            <a:r>
              <a:rPr lang="en-US" dirty="0"/>
              <a:t>Prospects for broader future applications make for exciting fundamental research and development opportunities</a:t>
            </a:r>
          </a:p>
          <a:p>
            <a:r>
              <a:rPr lang="en-US" dirty="0"/>
              <a:t>Many unresolved issues – Theory and Systems</a:t>
            </a:r>
          </a:p>
          <a:p>
            <a:pPr lvl="1"/>
            <a:r>
              <a:rPr lang="en-US" dirty="0"/>
              <a:t>While learning is hot, there are many things we don’t know how to do</a:t>
            </a:r>
          </a:p>
          <a:p>
            <a:pPr lvl="1"/>
            <a:r>
              <a:rPr lang="en-US" dirty="0"/>
              <a:t>And that’s why this is </a:t>
            </a:r>
            <a:r>
              <a:rPr lang="en-US" dirty="0">
                <a:solidFill>
                  <a:srgbClr val="FF0000"/>
                </a:solidFill>
              </a:rPr>
              <a:t>NOT</a:t>
            </a:r>
            <a:r>
              <a:rPr lang="en-US" dirty="0"/>
              <a:t> a class about deep neural networks</a:t>
            </a:r>
          </a:p>
        </p:txBody>
      </p:sp>
      <p:sp>
        <p:nvSpPr>
          <p:cNvPr id="5" name="Rectangle 4"/>
          <p:cNvSpPr>
            <a:spLocks noChangeArrowheads="1"/>
          </p:cNvSpPr>
          <p:nvPr/>
        </p:nvSpPr>
        <p:spPr bwMode="auto">
          <a:xfrm>
            <a:off x="1367427" y="3213099"/>
            <a:ext cx="6115050" cy="1485900"/>
          </a:xfrm>
          <a:prstGeom prst="rect">
            <a:avLst/>
          </a:prstGeom>
          <a:solidFill>
            <a:srgbClr val="FFFFCC"/>
          </a:solidFill>
          <a:ln w="28575">
            <a:solidFill>
              <a:schemeClr val="accent1"/>
            </a:solidFill>
            <a:miter lim="800000"/>
            <a:headEnd/>
            <a:tailEnd/>
          </a:ln>
          <a:effectLst/>
        </p:spPr>
        <p:txBody>
          <a:bodyPr lIns="61971" tIns="30986" rIns="61971" bIns="30986"/>
          <a:lstStyle/>
          <a:p>
            <a:pPr marL="257175" indent="-257175">
              <a:spcBef>
                <a:spcPct val="20000"/>
              </a:spcBef>
              <a:buFont typeface="Wingdings" pitchFamily="2" charset="2"/>
              <a:buChar char="q"/>
            </a:pPr>
            <a:r>
              <a:rPr lang="en-US" dirty="0">
                <a:cs typeface="Rod" pitchFamily="49" charset="-79"/>
              </a:rPr>
              <a:t>Very active field</a:t>
            </a:r>
          </a:p>
          <a:p>
            <a:pPr marL="257175" indent="-257175">
              <a:spcBef>
                <a:spcPct val="20000"/>
              </a:spcBef>
              <a:buFont typeface="Wingdings" pitchFamily="2" charset="2"/>
              <a:buChar char="q"/>
            </a:pPr>
            <a:r>
              <a:rPr lang="en-US" dirty="0">
                <a:cs typeface="Rod" pitchFamily="49" charset="-79"/>
              </a:rPr>
              <a:t>What to teach?</a:t>
            </a:r>
          </a:p>
          <a:p>
            <a:pPr marL="557213" lvl="1" indent="-214313">
              <a:spcBef>
                <a:spcPct val="20000"/>
              </a:spcBef>
              <a:buFont typeface="Wingdings" pitchFamily="2" charset="2"/>
              <a:buChar char="q"/>
            </a:pPr>
            <a:r>
              <a:rPr lang="en-US" sz="1500" dirty="0">
                <a:cs typeface="Rod" pitchFamily="49" charset="-79"/>
              </a:rPr>
              <a:t>The fundamental paradigms</a:t>
            </a:r>
          </a:p>
          <a:p>
            <a:pPr marL="557213" lvl="1" indent="-214313">
              <a:spcBef>
                <a:spcPct val="20000"/>
              </a:spcBef>
              <a:buFont typeface="Wingdings" pitchFamily="2" charset="2"/>
              <a:buChar char="q"/>
            </a:pPr>
            <a:r>
              <a:rPr lang="en-US" sz="1500" dirty="0">
                <a:cs typeface="Rod" pitchFamily="49" charset="-79"/>
              </a:rPr>
              <a:t>Some of the most important algorithmic ideas</a:t>
            </a:r>
          </a:p>
          <a:p>
            <a:pPr marL="557213" lvl="1" indent="-214313">
              <a:spcBef>
                <a:spcPct val="20000"/>
              </a:spcBef>
              <a:buFont typeface="Wingdings" pitchFamily="2" charset="2"/>
              <a:buChar char="q"/>
            </a:pPr>
            <a:r>
              <a:rPr lang="en-US" sz="1500" dirty="0">
                <a:cs typeface="Rod" pitchFamily="49" charset="-79"/>
              </a:rPr>
              <a:t>Modeling</a:t>
            </a:r>
          </a:p>
        </p:txBody>
      </p:sp>
      <p:sp>
        <p:nvSpPr>
          <p:cNvPr id="6" name="Text Box 6"/>
          <p:cNvSpPr txBox="1">
            <a:spLocks noChangeArrowheads="1"/>
          </p:cNvSpPr>
          <p:nvPr/>
        </p:nvSpPr>
        <p:spPr bwMode="auto">
          <a:xfrm>
            <a:off x="5772150" y="3515119"/>
            <a:ext cx="160020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t>And: what we              don’t know</a:t>
            </a:r>
          </a:p>
        </p:txBody>
      </p:sp>
      <p:sp>
        <p:nvSpPr>
          <p:cNvPr id="4" name="Slide Number Placeholder 3">
            <a:extLst>
              <a:ext uri="{FF2B5EF4-FFF2-40B4-BE49-F238E27FC236}">
                <a16:creationId xmlns:a16="http://schemas.microsoft.com/office/drawing/2014/main" id="{AD3CDD3A-5E6F-47A0-A817-A7E60761F665}"/>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17</a:t>
            </a:fld>
            <a:endParaRPr lang="en-US" dirty="0"/>
          </a:p>
        </p:txBody>
      </p:sp>
    </p:spTree>
    <p:extLst>
      <p:ext uri="{BB962C8B-B14F-4D97-AF65-F5344CB8AC3E}">
        <p14:creationId xmlns:p14="http://schemas.microsoft.com/office/powerpoint/2010/main" val="470412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62915">
                                            <p:txEl>
                                              <p:pRg st="3" end="3"/>
                                            </p:txEl>
                                          </p:spTgt>
                                        </p:tgtEl>
                                        <p:attrNameLst>
                                          <p:attrName>style.visibility</p:attrName>
                                        </p:attrNameLst>
                                      </p:cBhvr>
                                      <p:to>
                                        <p:strVal val="visible"/>
                                      </p:to>
                                    </p:set>
                                    <p:anim calcmode="lin" valueType="num">
                                      <p:cBhvr>
                                        <p:cTn id="7" dur="500" fill="hold"/>
                                        <p:tgtEl>
                                          <p:spTgt spid="106291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0629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62915">
                                            <p:txEl>
                                              <p:pRg st="4" end="4"/>
                                            </p:txEl>
                                          </p:spTgt>
                                        </p:tgtEl>
                                        <p:attrNameLst>
                                          <p:attrName>style.visibility</p:attrName>
                                        </p:attrNameLst>
                                      </p:cBhvr>
                                      <p:to>
                                        <p:strVal val="visible"/>
                                      </p:to>
                                    </p:set>
                                    <p:anim calcmode="lin" valueType="num">
                                      <p:cBhvr>
                                        <p:cTn id="13" dur="500" fill="hold"/>
                                        <p:tgtEl>
                                          <p:spTgt spid="1062915">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106291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062915">
                                            <p:txEl>
                                              <p:pRg st="5" end="5"/>
                                            </p:txEl>
                                          </p:spTgt>
                                        </p:tgtEl>
                                        <p:attrNameLst>
                                          <p:attrName>style.visibility</p:attrName>
                                        </p:attrNameLst>
                                      </p:cBhvr>
                                      <p:to>
                                        <p:strVal val="visible"/>
                                      </p:to>
                                    </p:set>
                                    <p:anim calcmode="lin" valueType="num">
                                      <p:cBhvr>
                                        <p:cTn id="19" dur="500" fill="hold"/>
                                        <p:tgtEl>
                                          <p:spTgt spid="1062915">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062915">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ou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0AFF-1469-4EC3-AF0F-EBA40BCE5523}"/>
              </a:ext>
            </a:extLst>
          </p:cNvPr>
          <p:cNvSpPr>
            <a:spLocks noGrp="1"/>
          </p:cNvSpPr>
          <p:nvPr>
            <p:ph type="title"/>
          </p:nvPr>
        </p:nvSpPr>
        <p:spPr/>
        <p:txBody>
          <a:bodyPr/>
          <a:lstStyle/>
          <a:p>
            <a:r>
              <a:rPr lang="en-US" dirty="0"/>
              <a:t>US Open Highlights</a:t>
            </a:r>
          </a:p>
        </p:txBody>
      </p:sp>
      <p:sp>
        <p:nvSpPr>
          <p:cNvPr id="3" name="Content Placeholder 2">
            <a:extLst>
              <a:ext uri="{FF2B5EF4-FFF2-40B4-BE49-F238E27FC236}">
                <a16:creationId xmlns:a16="http://schemas.microsoft.com/office/drawing/2014/main" id="{47DBD03A-9624-4D82-9C8A-E7030260B604}"/>
              </a:ext>
            </a:extLst>
          </p:cNvPr>
          <p:cNvSpPr>
            <a:spLocks noGrp="1"/>
          </p:cNvSpPr>
          <p:nvPr>
            <p:ph idx="1"/>
          </p:nvPr>
        </p:nvSpPr>
        <p:spPr/>
        <p:txBody>
          <a:bodyPr>
            <a:normAutofit/>
          </a:bodyPr>
          <a:lstStyle/>
          <a:p>
            <a:r>
              <a:rPr lang="en-US" sz="2000" dirty="0"/>
              <a:t>Over 700 matches over two weeks periods.</a:t>
            </a:r>
          </a:p>
          <a:p>
            <a:r>
              <a:rPr lang="en-US" sz="2000" dirty="0"/>
              <a:t>A lot of manpower required to generate video highlights….</a:t>
            </a:r>
          </a:p>
          <a:p>
            <a:r>
              <a:rPr lang="en-US" sz="2000" dirty="0"/>
              <a:t>Key: automate using incidental signals</a:t>
            </a:r>
          </a:p>
          <a:p>
            <a:pPr lvl="1"/>
            <a:r>
              <a:rPr lang="en-US" sz="1800" dirty="0"/>
              <a:t>Crowd noises, like gasps and cheers. </a:t>
            </a:r>
          </a:p>
          <a:p>
            <a:pPr lvl="1"/>
            <a:r>
              <a:rPr lang="en-US" sz="1800" dirty="0"/>
              <a:t>Players’ gestures and reactions (e.g. celebratory air punches and fist pumps)</a:t>
            </a:r>
          </a:p>
          <a:p>
            <a:pPr lvl="1"/>
            <a:r>
              <a:rPr lang="en-US" sz="1800" dirty="0"/>
              <a:t>Non-trivial: need to deal with biases, etc.</a:t>
            </a:r>
          </a:p>
        </p:txBody>
      </p:sp>
      <p:pic>
        <p:nvPicPr>
          <p:cNvPr id="2050" name="Picture 2">
            <a:extLst>
              <a:ext uri="{FF2B5EF4-FFF2-40B4-BE49-F238E27FC236}">
                <a16:creationId xmlns:a16="http://schemas.microsoft.com/office/drawing/2014/main" id="{187DDCEC-9B16-4E24-B94C-8046F1ADE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929" y="2764688"/>
            <a:ext cx="3548878" cy="1996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80F645D-9106-4DBB-955A-99E8094D4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13" y="3154068"/>
            <a:ext cx="2771675" cy="15590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B19BFCD-95C4-4708-B605-E6AF1F52D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984" y="2984696"/>
            <a:ext cx="2522258" cy="14187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E75EE33-8DFA-41DC-BABC-5412A392A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824" y="665582"/>
            <a:ext cx="2064983" cy="1531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9EDBE0-DFFD-401F-A94A-C3BB3CFA8312}"/>
              </a:ext>
            </a:extLst>
          </p:cNvPr>
          <p:cNvSpPr/>
          <p:nvPr/>
        </p:nvSpPr>
        <p:spPr>
          <a:xfrm>
            <a:off x="612588" y="4878509"/>
            <a:ext cx="8229600" cy="276999"/>
          </a:xfrm>
          <a:prstGeom prst="rect">
            <a:avLst/>
          </a:prstGeom>
        </p:spPr>
        <p:txBody>
          <a:bodyPr wrap="square">
            <a:spAutoFit/>
          </a:bodyPr>
          <a:lstStyle/>
          <a:p>
            <a:r>
              <a:rPr lang="en-US" sz="1200" dirty="0">
                <a:hlinkClick r:id="rId6"/>
              </a:rPr>
              <a:t>https://venturebeat.com/2019/07/05/how-wimbledon-and-watson-are-using-ai-to-curate-video-highlights/</a:t>
            </a:r>
            <a:endParaRPr lang="en-US" sz="1200" dirty="0"/>
          </a:p>
        </p:txBody>
      </p:sp>
      <p:sp>
        <p:nvSpPr>
          <p:cNvPr id="5" name="Slide Number Placeholder 4">
            <a:extLst>
              <a:ext uri="{FF2B5EF4-FFF2-40B4-BE49-F238E27FC236}">
                <a16:creationId xmlns:a16="http://schemas.microsoft.com/office/drawing/2014/main" id="{10D50CFF-3012-4A88-9931-5503D8A71DE2}"/>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18</a:t>
            </a:fld>
            <a:endParaRPr lang="en-US" dirty="0"/>
          </a:p>
        </p:txBody>
      </p:sp>
    </p:spTree>
    <p:extLst>
      <p:ext uri="{BB962C8B-B14F-4D97-AF65-F5344CB8AC3E}">
        <p14:creationId xmlns:p14="http://schemas.microsoft.com/office/powerpoint/2010/main" val="40610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Course Overview</a:t>
            </a:r>
            <a:endParaRPr lang="en-US" dirty="0"/>
          </a:p>
        </p:txBody>
      </p:sp>
      <p:sp>
        <p:nvSpPr>
          <p:cNvPr id="5" name="Content Placeholder 4"/>
          <p:cNvSpPr>
            <a:spLocks noGrp="1"/>
          </p:cNvSpPr>
          <p:nvPr>
            <p:ph idx="1"/>
          </p:nvPr>
        </p:nvSpPr>
        <p:spPr>
          <a:xfrm>
            <a:off x="430464" y="785191"/>
            <a:ext cx="8229600" cy="4187651"/>
          </a:xfrm>
        </p:spPr>
        <p:txBody>
          <a:bodyPr>
            <a:normAutofit lnSpcReduction="10000"/>
          </a:bodyPr>
          <a:lstStyle/>
          <a:p>
            <a:pPr lvl="3"/>
            <a:r>
              <a:rPr lang="en-US" dirty="0"/>
              <a:t>Introduction: Basic problems and questions</a:t>
            </a:r>
          </a:p>
          <a:p>
            <a:pPr lvl="3"/>
            <a:r>
              <a:rPr lang="en-US" dirty="0"/>
              <a:t>A detailed example: Linear classifiers; key algorithmic idea</a:t>
            </a:r>
          </a:p>
          <a:p>
            <a:pPr lvl="3"/>
            <a:r>
              <a:rPr lang="en-US" dirty="0"/>
              <a:t>Two Basic Paradigms:</a:t>
            </a:r>
          </a:p>
          <a:p>
            <a:pPr lvl="4"/>
            <a:r>
              <a:rPr lang="en-US" dirty="0"/>
              <a:t>Discriminative Learning &amp; Generative/Probabilistic Learning</a:t>
            </a:r>
          </a:p>
          <a:p>
            <a:pPr lvl="3"/>
            <a:r>
              <a:rPr lang="en-US" dirty="0"/>
              <a:t>Learning Protocols: </a:t>
            </a:r>
          </a:p>
          <a:p>
            <a:pPr lvl="4"/>
            <a:r>
              <a:rPr lang="en-US" dirty="0"/>
              <a:t>Supervised; Unsupervised; Semi-supervised</a:t>
            </a:r>
          </a:p>
          <a:p>
            <a:pPr lvl="3"/>
            <a:r>
              <a:rPr lang="en-US" dirty="0"/>
              <a:t>Algorithms</a:t>
            </a:r>
          </a:p>
          <a:p>
            <a:pPr lvl="4"/>
            <a:r>
              <a:rPr lang="en-US" dirty="0"/>
              <a:t>Gradient Descent</a:t>
            </a:r>
          </a:p>
          <a:p>
            <a:pPr lvl="4"/>
            <a:r>
              <a:rPr lang="en-US" dirty="0"/>
              <a:t>Decision Trees </a:t>
            </a:r>
          </a:p>
          <a:p>
            <a:pPr lvl="4"/>
            <a:r>
              <a:rPr lang="en-US" dirty="0"/>
              <a:t>Linear Representations: (Perceptron; SVMs; Kernels)</a:t>
            </a:r>
          </a:p>
          <a:p>
            <a:pPr lvl="4"/>
            <a:r>
              <a:rPr lang="en-US" dirty="0"/>
              <a:t>Neural Networks/Deep Learning</a:t>
            </a:r>
          </a:p>
          <a:p>
            <a:pPr lvl="4"/>
            <a:r>
              <a:rPr lang="en-US" dirty="0"/>
              <a:t>Probabilistic Representations (naïve Bayes)</a:t>
            </a:r>
          </a:p>
          <a:p>
            <a:pPr lvl="4"/>
            <a:r>
              <a:rPr lang="en-US" dirty="0"/>
              <a:t>Unsupervised /Semi supervised: EM</a:t>
            </a:r>
          </a:p>
          <a:p>
            <a:pPr lvl="4"/>
            <a:r>
              <a:rPr lang="en-US" dirty="0"/>
              <a:t>Clustering; Dimensionality Reduction</a:t>
            </a:r>
          </a:p>
          <a:p>
            <a:pPr lvl="3"/>
            <a:r>
              <a:rPr lang="en-US" dirty="0"/>
              <a:t>Modeling; Evaluation; Real world challenges </a:t>
            </a:r>
          </a:p>
          <a:p>
            <a:pPr lvl="3"/>
            <a:r>
              <a:rPr lang="en-US" dirty="0"/>
              <a:t>Ethics </a:t>
            </a:r>
          </a:p>
          <a:p>
            <a:pPr lvl="1"/>
            <a:endParaRPr lang="en-US" dirty="0"/>
          </a:p>
        </p:txBody>
      </p:sp>
      <p:sp>
        <p:nvSpPr>
          <p:cNvPr id="6" name="Slide Number Placeholder 5">
            <a:extLst>
              <a:ext uri="{FF2B5EF4-FFF2-40B4-BE49-F238E27FC236}">
                <a16:creationId xmlns:a16="http://schemas.microsoft.com/office/drawing/2014/main" id="{FD50F816-4587-403A-8D49-89B6D848F759}"/>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19</a:t>
            </a:fld>
            <a:endParaRPr lang="en-US" dirty="0"/>
          </a:p>
        </p:txBody>
      </p:sp>
    </p:spTree>
    <p:extLst>
      <p:ext uri="{BB962C8B-B14F-4D97-AF65-F5344CB8AC3E}">
        <p14:creationId xmlns:p14="http://schemas.microsoft.com/office/powerpoint/2010/main" val="1789935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dirty="0"/>
              <a:t>CIS 419/519: Applied Machine Learning</a:t>
            </a:r>
          </a:p>
        </p:txBody>
      </p:sp>
      <p:sp>
        <p:nvSpPr>
          <p:cNvPr id="1098755" name="Rectangle 3"/>
          <p:cNvSpPr>
            <a:spLocks noGrp="1" noChangeArrowheads="1"/>
          </p:cNvSpPr>
          <p:nvPr>
            <p:ph idx="1"/>
          </p:nvPr>
        </p:nvSpPr>
        <p:spPr/>
        <p:txBody>
          <a:bodyPr>
            <a:normAutofit lnSpcReduction="10000"/>
          </a:bodyPr>
          <a:lstStyle/>
          <a:p>
            <a:pPr lvl="1"/>
            <a:r>
              <a:rPr lang="en-US" dirty="0"/>
              <a:t>Monday, Wednesday: 10:30pm-12:00pm  101 Levine </a:t>
            </a:r>
          </a:p>
          <a:p>
            <a:pPr lvl="1"/>
            <a:r>
              <a:rPr lang="en-US" dirty="0"/>
              <a:t>Office hours: Mon/Tue 5-6 pm [my office]</a:t>
            </a:r>
          </a:p>
          <a:p>
            <a:pPr lvl="1"/>
            <a:r>
              <a:rPr lang="en-US" dirty="0"/>
              <a:t>10 TAs  </a:t>
            </a:r>
          </a:p>
          <a:p>
            <a:pPr lvl="1"/>
            <a:r>
              <a:rPr lang="en-US" dirty="0"/>
              <a:t>Assignments: 5 Problems set (Python Programming)</a:t>
            </a:r>
          </a:p>
          <a:p>
            <a:pPr lvl="2"/>
            <a:r>
              <a:rPr lang="en-US" dirty="0"/>
              <a:t>Weekly (light) on-line quizzes</a:t>
            </a:r>
          </a:p>
          <a:p>
            <a:pPr lvl="1"/>
            <a:r>
              <a:rPr lang="en-US" dirty="0"/>
              <a:t>Weekly Discussion Sessions </a:t>
            </a:r>
          </a:p>
          <a:p>
            <a:pPr lvl="1"/>
            <a:r>
              <a:rPr lang="en-US" dirty="0"/>
              <a:t>Mid Term Exam </a:t>
            </a:r>
          </a:p>
          <a:p>
            <a:pPr lvl="1"/>
            <a:r>
              <a:rPr lang="en-US" dirty="0"/>
              <a:t>[Project] (look at the schedule)</a:t>
            </a:r>
          </a:p>
          <a:p>
            <a:pPr lvl="1"/>
            <a:r>
              <a:rPr lang="en-US" dirty="0"/>
              <a:t>Final</a:t>
            </a:r>
          </a:p>
          <a:p>
            <a:pPr lvl="1"/>
            <a:r>
              <a:rPr lang="en-US" dirty="0"/>
              <a:t>No real textbook:</a:t>
            </a:r>
          </a:p>
          <a:p>
            <a:pPr lvl="2"/>
            <a:r>
              <a:rPr lang="en-US" dirty="0"/>
              <a:t>Slides/Mitchell/</a:t>
            </a:r>
            <a:r>
              <a:rPr lang="en-US" dirty="0" err="1"/>
              <a:t>Flach</a:t>
            </a:r>
            <a:r>
              <a:rPr lang="en-US" dirty="0"/>
              <a:t>/Other Books/ Lecture notes /Literature</a:t>
            </a:r>
          </a:p>
          <a:p>
            <a:pPr lvl="2"/>
            <a:endParaRPr lang="en-US" dirty="0"/>
          </a:p>
        </p:txBody>
      </p:sp>
      <p:sp>
        <p:nvSpPr>
          <p:cNvPr id="1098756" name="Text Box 4"/>
          <p:cNvSpPr txBox="1">
            <a:spLocks noChangeArrowheads="1"/>
          </p:cNvSpPr>
          <p:nvPr/>
        </p:nvSpPr>
        <p:spPr bwMode="auto">
          <a:xfrm>
            <a:off x="4800548" y="3522373"/>
            <a:ext cx="200025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Registration for Class      </a:t>
            </a:r>
          </a:p>
        </p:txBody>
      </p:sp>
      <p:sp>
        <p:nvSpPr>
          <p:cNvPr id="9" name="Text Box 4"/>
          <p:cNvSpPr txBox="1">
            <a:spLocks noChangeArrowheads="1"/>
          </p:cNvSpPr>
          <p:nvPr/>
        </p:nvSpPr>
        <p:spPr bwMode="auto">
          <a:xfrm>
            <a:off x="4800548" y="2669615"/>
            <a:ext cx="2000250"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Go to the web site</a:t>
            </a:r>
          </a:p>
          <a:p>
            <a:pPr algn="ctr">
              <a:spcBef>
                <a:spcPct val="50000"/>
              </a:spcBef>
            </a:pPr>
            <a:r>
              <a:rPr lang="en-US" sz="1500" b="1" dirty="0"/>
              <a:t>Be on Piazza      </a:t>
            </a:r>
          </a:p>
        </p:txBody>
      </p:sp>
      <p:sp>
        <p:nvSpPr>
          <p:cNvPr id="3" name="Rectangular Callout 2"/>
          <p:cNvSpPr/>
          <p:nvPr/>
        </p:nvSpPr>
        <p:spPr>
          <a:xfrm>
            <a:off x="6134100" y="1218260"/>
            <a:ext cx="1485900" cy="567732"/>
          </a:xfrm>
          <a:prstGeom prst="wedgeRectCallout">
            <a:avLst>
              <a:gd name="adj1" fmla="val -79742"/>
              <a:gd name="adj2" fmla="val -1105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Starting next week</a:t>
            </a:r>
          </a:p>
          <a:p>
            <a:pPr algn="ctr"/>
            <a:r>
              <a:rPr lang="en-US" sz="1050" dirty="0">
                <a:solidFill>
                  <a:schemeClr val="tx1"/>
                </a:solidFill>
              </a:rPr>
              <a:t>TAs Office Hours will also start next week</a:t>
            </a:r>
          </a:p>
        </p:txBody>
      </p:sp>
      <p:sp>
        <p:nvSpPr>
          <p:cNvPr id="8" name="Rectangular Callout 7"/>
          <p:cNvSpPr/>
          <p:nvPr/>
        </p:nvSpPr>
        <p:spPr>
          <a:xfrm>
            <a:off x="5800673" y="2234423"/>
            <a:ext cx="1485900" cy="289518"/>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HW0 !!!</a:t>
            </a:r>
            <a:endParaRPr lang="en-US" sz="1050" dirty="0">
              <a:solidFill>
                <a:schemeClr val="tx1"/>
              </a:solidFill>
            </a:endParaRPr>
          </a:p>
        </p:txBody>
      </p:sp>
      <p:pic>
        <p:nvPicPr>
          <p:cNvPr id="10" name="Picture 9"/>
          <p:cNvPicPr>
            <a:picLocks noChangeAspect="1"/>
          </p:cNvPicPr>
          <p:nvPr/>
        </p:nvPicPr>
        <p:blipFill>
          <a:blip r:embed="rId3"/>
          <a:stretch>
            <a:fillRect/>
          </a:stretch>
        </p:blipFill>
        <p:spPr>
          <a:xfrm>
            <a:off x="7465901" y="1785992"/>
            <a:ext cx="1596110" cy="2878772"/>
          </a:xfrm>
          <a:prstGeom prst="rect">
            <a:avLst/>
          </a:prstGeom>
        </p:spPr>
      </p:pic>
      <p:sp>
        <p:nvSpPr>
          <p:cNvPr id="4" name="Slide Number Placeholder 3">
            <a:extLst>
              <a:ext uri="{FF2B5EF4-FFF2-40B4-BE49-F238E27FC236}">
                <a16:creationId xmlns:a16="http://schemas.microsoft.com/office/drawing/2014/main" id="{6CC9806B-F171-4A63-A599-B634240FFA36}"/>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a:t>
            </a:fld>
            <a:endParaRPr lang="en-US" dirty="0"/>
          </a:p>
        </p:txBody>
      </p:sp>
    </p:spTree>
    <p:extLst>
      <p:ext uri="{BB962C8B-B14F-4D97-AF65-F5344CB8AC3E}">
        <p14:creationId xmlns:p14="http://schemas.microsoft.com/office/powerpoint/2010/main" val="429637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98756"/>
                                        </p:tgtEl>
                                        <p:attrNameLst>
                                          <p:attrName>style.visibility</p:attrName>
                                        </p:attrNameLst>
                                      </p:cBhvr>
                                      <p:to>
                                        <p:strVal val="visible"/>
                                      </p:to>
                                    </p:set>
                                    <p:anim calcmode="lin" valueType="num">
                                      <p:cBhvr additive="base">
                                        <p:cTn id="19" dur="500" fill="hold"/>
                                        <p:tgtEl>
                                          <p:spTgt spid="1098756"/>
                                        </p:tgtEl>
                                        <p:attrNameLst>
                                          <p:attrName>ppt_x</p:attrName>
                                        </p:attrNameLst>
                                      </p:cBhvr>
                                      <p:tavLst>
                                        <p:tav tm="0">
                                          <p:val>
                                            <p:strVal val="1+#ppt_w/2"/>
                                          </p:val>
                                        </p:tav>
                                        <p:tav tm="100000">
                                          <p:val>
                                            <p:strVal val="#ppt_x"/>
                                          </p:val>
                                        </p:tav>
                                      </p:tavLst>
                                    </p:anim>
                                    <p:anim calcmode="lin" valueType="num">
                                      <p:cBhvr additive="base">
                                        <p:cTn id="20"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191006" y="4741525"/>
            <a:ext cx="495794" cy="273844"/>
          </a:xfrm>
          <a:prstGeom prst="rect">
            <a:avLst/>
          </a:prstGeom>
        </p:spPr>
        <p:txBody>
          <a:bodyPr/>
          <a:lstStyle/>
          <a:p>
            <a:fld id="{0C921938-476A-4922-BE24-3B8F6A2854D9}" type="slidenum">
              <a:rPr lang="en-US" smtClean="0"/>
              <a:pPr/>
              <a:t>20</a:t>
            </a:fld>
            <a:endParaRPr lang="en-US" dirty="0"/>
          </a:p>
        </p:txBody>
      </p:sp>
      <p:sp>
        <p:nvSpPr>
          <p:cNvPr id="1098754" name="Rectangle 2"/>
          <p:cNvSpPr>
            <a:spLocks noGrp="1" noChangeArrowheads="1"/>
          </p:cNvSpPr>
          <p:nvPr>
            <p:ph type="title"/>
          </p:nvPr>
        </p:nvSpPr>
        <p:spPr/>
        <p:txBody>
          <a:bodyPr/>
          <a:lstStyle/>
          <a:p>
            <a:r>
              <a:rPr lang="en-US" dirty="0"/>
              <a:t>CIS 419/519: Applied Machine Learning</a:t>
            </a:r>
          </a:p>
        </p:txBody>
      </p:sp>
      <p:sp>
        <p:nvSpPr>
          <p:cNvPr id="1098755" name="Rectangle 3"/>
          <p:cNvSpPr>
            <a:spLocks noGrp="1" noChangeArrowheads="1"/>
          </p:cNvSpPr>
          <p:nvPr>
            <p:ph idx="1"/>
          </p:nvPr>
        </p:nvSpPr>
        <p:spPr/>
        <p:txBody>
          <a:bodyPr>
            <a:normAutofit lnSpcReduction="10000"/>
          </a:bodyPr>
          <a:lstStyle/>
          <a:p>
            <a:pPr lvl="1"/>
            <a:r>
              <a:rPr lang="en-US" dirty="0"/>
              <a:t>Monday, Wednesday: 10:30pm-12:00pm  101 Levine </a:t>
            </a:r>
          </a:p>
          <a:p>
            <a:pPr lvl="1"/>
            <a:r>
              <a:rPr lang="en-US" dirty="0"/>
              <a:t>Office hours: Mon/Tue 5-6 pm [my office]</a:t>
            </a:r>
          </a:p>
          <a:p>
            <a:pPr lvl="1"/>
            <a:r>
              <a:rPr lang="en-US" dirty="0"/>
              <a:t>10 TAs  </a:t>
            </a:r>
          </a:p>
          <a:p>
            <a:pPr lvl="1"/>
            <a:r>
              <a:rPr lang="en-US" dirty="0"/>
              <a:t>Assignments: 5 Problems set (Python Programming)</a:t>
            </a:r>
          </a:p>
          <a:p>
            <a:pPr lvl="2"/>
            <a:r>
              <a:rPr lang="en-US" dirty="0"/>
              <a:t>Weekly (light) on-line quizzes</a:t>
            </a:r>
          </a:p>
          <a:p>
            <a:pPr lvl="1"/>
            <a:r>
              <a:rPr lang="en-US" dirty="0"/>
              <a:t>Weekly Discussion Sessions </a:t>
            </a:r>
          </a:p>
          <a:p>
            <a:pPr lvl="1"/>
            <a:r>
              <a:rPr lang="en-US" dirty="0"/>
              <a:t>Mid Term Exam </a:t>
            </a:r>
          </a:p>
          <a:p>
            <a:pPr lvl="1"/>
            <a:r>
              <a:rPr lang="en-US" dirty="0"/>
              <a:t>[Project] (look at the schedule)</a:t>
            </a:r>
          </a:p>
          <a:p>
            <a:pPr lvl="1"/>
            <a:r>
              <a:rPr lang="en-US" dirty="0"/>
              <a:t>Final</a:t>
            </a:r>
          </a:p>
          <a:p>
            <a:pPr lvl="1"/>
            <a:r>
              <a:rPr lang="en-US" dirty="0"/>
              <a:t>No real textbook:</a:t>
            </a:r>
          </a:p>
          <a:p>
            <a:pPr lvl="2"/>
            <a:r>
              <a:rPr lang="en-US" dirty="0"/>
              <a:t>Slides/Mitchell/</a:t>
            </a:r>
            <a:r>
              <a:rPr lang="en-US" dirty="0" err="1"/>
              <a:t>Flach</a:t>
            </a:r>
            <a:r>
              <a:rPr lang="en-US" dirty="0"/>
              <a:t>/Other Books/ Lecture notes /Literature</a:t>
            </a:r>
          </a:p>
          <a:p>
            <a:pPr lvl="2"/>
            <a:endParaRPr lang="en-US" dirty="0"/>
          </a:p>
        </p:txBody>
      </p:sp>
      <p:sp>
        <p:nvSpPr>
          <p:cNvPr id="1098756" name="Text Box 4"/>
          <p:cNvSpPr txBox="1">
            <a:spLocks noChangeArrowheads="1"/>
          </p:cNvSpPr>
          <p:nvPr/>
        </p:nvSpPr>
        <p:spPr bwMode="auto">
          <a:xfrm>
            <a:off x="4800548" y="3522373"/>
            <a:ext cx="2000250" cy="553998"/>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Registration for Class      </a:t>
            </a:r>
          </a:p>
        </p:txBody>
      </p:sp>
      <p:sp>
        <p:nvSpPr>
          <p:cNvPr id="9" name="Text Box 4"/>
          <p:cNvSpPr txBox="1">
            <a:spLocks noChangeArrowheads="1"/>
          </p:cNvSpPr>
          <p:nvPr/>
        </p:nvSpPr>
        <p:spPr bwMode="auto">
          <a:xfrm>
            <a:off x="4800548" y="2669615"/>
            <a:ext cx="2000250" cy="669414"/>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dirty="0"/>
              <a:t>Go to the web site</a:t>
            </a:r>
          </a:p>
          <a:p>
            <a:pPr algn="ctr">
              <a:spcBef>
                <a:spcPct val="50000"/>
              </a:spcBef>
            </a:pPr>
            <a:r>
              <a:rPr lang="en-US" sz="1500" b="1" dirty="0"/>
              <a:t>Be on Piazza      </a:t>
            </a:r>
          </a:p>
        </p:txBody>
      </p:sp>
      <p:sp>
        <p:nvSpPr>
          <p:cNvPr id="3" name="Rectangular Callout 2"/>
          <p:cNvSpPr/>
          <p:nvPr/>
        </p:nvSpPr>
        <p:spPr>
          <a:xfrm>
            <a:off x="6134100" y="1218260"/>
            <a:ext cx="1485900" cy="567732"/>
          </a:xfrm>
          <a:prstGeom prst="wedgeRectCallout">
            <a:avLst>
              <a:gd name="adj1" fmla="val -79742"/>
              <a:gd name="adj2" fmla="val -11058"/>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Starting next week</a:t>
            </a:r>
          </a:p>
          <a:p>
            <a:pPr algn="ctr"/>
            <a:r>
              <a:rPr lang="en-US" sz="1050" dirty="0">
                <a:solidFill>
                  <a:schemeClr val="tx1"/>
                </a:solidFill>
              </a:rPr>
              <a:t>TAs Office Hours will also start next week</a:t>
            </a:r>
          </a:p>
        </p:txBody>
      </p:sp>
      <p:sp>
        <p:nvSpPr>
          <p:cNvPr id="8" name="Rectangular Callout 7"/>
          <p:cNvSpPr/>
          <p:nvPr/>
        </p:nvSpPr>
        <p:spPr>
          <a:xfrm>
            <a:off x="5800673" y="2234423"/>
            <a:ext cx="1485900" cy="289518"/>
          </a:xfrm>
          <a:prstGeom prst="wedgeRectCallout">
            <a:avLst>
              <a:gd name="adj1" fmla="val -172852"/>
              <a:gd name="adj2" fmla="val -60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HW0 !!!</a:t>
            </a:r>
            <a:endParaRPr lang="en-US" sz="1050" dirty="0">
              <a:solidFill>
                <a:schemeClr val="tx1"/>
              </a:solidFill>
            </a:endParaRPr>
          </a:p>
        </p:txBody>
      </p:sp>
      <p:pic>
        <p:nvPicPr>
          <p:cNvPr id="10" name="Picture 9"/>
          <p:cNvPicPr>
            <a:picLocks noChangeAspect="1"/>
          </p:cNvPicPr>
          <p:nvPr/>
        </p:nvPicPr>
        <p:blipFill>
          <a:blip r:embed="rId3"/>
          <a:stretch>
            <a:fillRect/>
          </a:stretch>
        </p:blipFill>
        <p:spPr>
          <a:xfrm>
            <a:off x="7465901" y="1785992"/>
            <a:ext cx="1596110" cy="2878772"/>
          </a:xfrm>
          <a:prstGeom prst="rect">
            <a:avLst/>
          </a:prstGeom>
        </p:spPr>
      </p:pic>
    </p:spTree>
    <p:extLst>
      <p:ext uri="{BB962C8B-B14F-4D97-AF65-F5344CB8AC3E}">
        <p14:creationId xmlns:p14="http://schemas.microsoft.com/office/powerpoint/2010/main" val="193795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98756"/>
                                        </p:tgtEl>
                                        <p:attrNameLst>
                                          <p:attrName>style.visibility</p:attrName>
                                        </p:attrNameLst>
                                      </p:cBhvr>
                                      <p:to>
                                        <p:strVal val="visible"/>
                                      </p:to>
                                    </p:set>
                                    <p:anim calcmode="lin" valueType="num">
                                      <p:cBhvr additive="base">
                                        <p:cTn id="19" dur="500" fill="hold"/>
                                        <p:tgtEl>
                                          <p:spTgt spid="1098756"/>
                                        </p:tgtEl>
                                        <p:attrNameLst>
                                          <p:attrName>ppt_x</p:attrName>
                                        </p:attrNameLst>
                                      </p:cBhvr>
                                      <p:tavLst>
                                        <p:tav tm="0">
                                          <p:val>
                                            <p:strVal val="1+#ppt_w/2"/>
                                          </p:val>
                                        </p:tav>
                                        <p:tav tm="100000">
                                          <p:val>
                                            <p:strVal val="#ppt_x"/>
                                          </p:val>
                                        </p:tav>
                                      </p:tavLst>
                                    </p:anim>
                                    <p:anim calcmode="lin" valueType="num">
                                      <p:cBhvr additive="base">
                                        <p:cTn id="20"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9" grpId="0" animBg="1" autoUpdateAnimBg="0"/>
      <p:bldP spid="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US" dirty="0"/>
              <a:t>CIS 519: What have you learned so far?</a:t>
            </a:r>
          </a:p>
        </p:txBody>
      </p:sp>
      <p:sp>
        <p:nvSpPr>
          <p:cNvPr id="1046531" name="Rectangle 3"/>
          <p:cNvSpPr>
            <a:spLocks noGrp="1" noChangeArrowheads="1"/>
          </p:cNvSpPr>
          <p:nvPr>
            <p:ph idx="1"/>
          </p:nvPr>
        </p:nvSpPr>
        <p:spPr/>
        <p:txBody>
          <a:bodyPr/>
          <a:lstStyle/>
          <a:p>
            <a:r>
              <a:rPr lang="en-US" dirty="0"/>
              <a:t>What do you need to know:</a:t>
            </a:r>
          </a:p>
          <a:p>
            <a:pPr lvl="1"/>
            <a:r>
              <a:rPr lang="en-US" dirty="0"/>
              <a:t>   Some exposure to:</a:t>
            </a:r>
          </a:p>
          <a:p>
            <a:pPr lvl="2"/>
            <a:r>
              <a:rPr lang="en-US" dirty="0"/>
              <a:t>Theory of Computation</a:t>
            </a:r>
          </a:p>
          <a:p>
            <a:pPr lvl="2"/>
            <a:r>
              <a:rPr lang="en-US" dirty="0"/>
              <a:t>Probability Theory</a:t>
            </a:r>
          </a:p>
          <a:p>
            <a:pPr lvl="2"/>
            <a:r>
              <a:rPr lang="en-US" dirty="0"/>
              <a:t>Linear Algebra</a:t>
            </a:r>
          </a:p>
          <a:p>
            <a:pPr lvl="1"/>
            <a:r>
              <a:rPr lang="en-US" dirty="0"/>
              <a:t>   Programming  (Python)</a:t>
            </a:r>
          </a:p>
          <a:p>
            <a:r>
              <a:rPr lang="en-US" dirty="0"/>
              <a:t>Homework 0 </a:t>
            </a:r>
          </a:p>
          <a:p>
            <a:pPr lvl="1"/>
            <a:r>
              <a:rPr lang="en-US" dirty="0"/>
              <a:t>If you could not comfortably deal with 2/3 of this within a few hours, please take the prerequisites first; come back next semester/year.</a:t>
            </a:r>
          </a:p>
        </p:txBody>
      </p:sp>
      <p:sp>
        <p:nvSpPr>
          <p:cNvPr id="6" name="Text Box 4"/>
          <p:cNvSpPr txBox="1">
            <a:spLocks noChangeArrowheads="1"/>
          </p:cNvSpPr>
          <p:nvPr/>
        </p:nvSpPr>
        <p:spPr bwMode="auto">
          <a:xfrm>
            <a:off x="6066862" y="992958"/>
            <a:ext cx="2228850" cy="1131079"/>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t>Participate, Ask Questions</a:t>
            </a:r>
          </a:p>
          <a:p>
            <a:pPr algn="ctr">
              <a:spcBef>
                <a:spcPct val="50000"/>
              </a:spcBef>
            </a:pPr>
            <a:r>
              <a:rPr lang="en-US" sz="1500" dirty="0"/>
              <a:t>Ask </a:t>
            </a:r>
            <a:r>
              <a:rPr lang="en-US" sz="1500" b="1" dirty="0"/>
              <a:t>during</a:t>
            </a:r>
            <a:r>
              <a:rPr lang="en-US" sz="1500" dirty="0"/>
              <a:t> class, not </a:t>
            </a:r>
            <a:r>
              <a:rPr lang="en-US" sz="1500" b="1" dirty="0"/>
              <a:t>after</a:t>
            </a:r>
            <a:r>
              <a:rPr lang="en-US" sz="1500" dirty="0"/>
              <a:t> class</a:t>
            </a:r>
          </a:p>
        </p:txBody>
      </p:sp>
      <p:sp>
        <p:nvSpPr>
          <p:cNvPr id="4" name="Slide Number Placeholder 3">
            <a:extLst>
              <a:ext uri="{FF2B5EF4-FFF2-40B4-BE49-F238E27FC236}">
                <a16:creationId xmlns:a16="http://schemas.microsoft.com/office/drawing/2014/main" id="{B1FA237C-F73D-4694-B7EA-ACC0599ED1B3}"/>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21</a:t>
            </a:fld>
            <a:endParaRPr lang="en-US" dirty="0"/>
          </a:p>
        </p:txBody>
      </p:sp>
      <p:sp>
        <p:nvSpPr>
          <p:cNvPr id="8" name="Text Box 4">
            <a:extLst>
              <a:ext uri="{FF2B5EF4-FFF2-40B4-BE49-F238E27FC236}">
                <a16:creationId xmlns:a16="http://schemas.microsoft.com/office/drawing/2014/main" id="{3F15F2A2-F070-4951-B521-FECA69B7F26C}"/>
              </a:ext>
            </a:extLst>
          </p:cNvPr>
          <p:cNvSpPr txBox="1">
            <a:spLocks noChangeArrowheads="1"/>
          </p:cNvSpPr>
          <p:nvPr/>
        </p:nvSpPr>
        <p:spPr bwMode="auto">
          <a:xfrm>
            <a:off x="3896660" y="2230733"/>
            <a:ext cx="4399052" cy="101566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ctr">
              <a:spcBef>
                <a:spcPct val="50000"/>
              </a:spcBef>
              <a:buFont typeface="Wingdings" panose="05000000000000000000" pitchFamily="2" charset="2"/>
              <a:buChar char="§"/>
            </a:pPr>
            <a:r>
              <a:rPr lang="en-US" sz="1500" b="1" dirty="0">
                <a:solidFill>
                  <a:srgbClr val="045EA7"/>
                </a:solidFill>
              </a:rPr>
              <a:t>Applied</a:t>
            </a:r>
            <a:r>
              <a:rPr lang="en-US" sz="1500" b="1" dirty="0"/>
              <a:t> Machine Learning</a:t>
            </a:r>
          </a:p>
          <a:p>
            <a:pPr marL="285750" indent="-285750">
              <a:spcBef>
                <a:spcPct val="50000"/>
              </a:spcBef>
              <a:buFont typeface="Wingdings" panose="05000000000000000000" pitchFamily="2" charset="2"/>
              <a:buChar char="§"/>
            </a:pPr>
            <a:r>
              <a:rPr lang="en-US" sz="1500" dirty="0">
                <a:solidFill>
                  <a:srgbClr val="045EA7"/>
                </a:solidFill>
              </a:rPr>
              <a:t>Applied: </a:t>
            </a:r>
            <a:r>
              <a:rPr lang="en-US" sz="1500" dirty="0"/>
              <a:t>mostly in HW</a:t>
            </a:r>
          </a:p>
          <a:p>
            <a:pPr marL="285750" indent="-285750">
              <a:spcBef>
                <a:spcPct val="50000"/>
              </a:spcBef>
              <a:buFont typeface="Wingdings" panose="05000000000000000000" pitchFamily="2" charset="2"/>
              <a:buChar char="§"/>
            </a:pPr>
            <a:r>
              <a:rPr lang="en-US" sz="1500" b="1" dirty="0"/>
              <a:t>Machine learning: </a:t>
            </a:r>
            <a:r>
              <a:rPr lang="en-US" sz="1500" dirty="0"/>
              <a:t>mostly in class, quizzes, exams</a:t>
            </a:r>
          </a:p>
        </p:txBody>
      </p:sp>
    </p:spTree>
    <p:extLst>
      <p:ext uri="{BB962C8B-B14F-4D97-AF65-F5344CB8AC3E}">
        <p14:creationId xmlns:p14="http://schemas.microsoft.com/office/powerpoint/2010/main" val="16229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65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653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US"/>
              <a:t>CIS 519: Policies</a:t>
            </a:r>
            <a:endParaRPr lang="en-US" dirty="0"/>
          </a:p>
        </p:txBody>
      </p:sp>
      <p:sp>
        <p:nvSpPr>
          <p:cNvPr id="1047555" name="Rectangle 3"/>
          <p:cNvSpPr>
            <a:spLocks noGrp="1" noChangeArrowheads="1"/>
          </p:cNvSpPr>
          <p:nvPr>
            <p:ph idx="1"/>
          </p:nvPr>
        </p:nvSpPr>
        <p:spPr/>
        <p:txBody>
          <a:bodyPr>
            <a:normAutofit fontScale="92500" lnSpcReduction="20000"/>
          </a:bodyPr>
          <a:lstStyle/>
          <a:p>
            <a:pPr lvl="1"/>
            <a:r>
              <a:rPr lang="en-US" dirty="0"/>
              <a:t>Cheating</a:t>
            </a:r>
          </a:p>
          <a:p>
            <a:pPr lvl="2"/>
            <a:r>
              <a:rPr lang="en-US" dirty="0"/>
              <a:t>No.  </a:t>
            </a:r>
          </a:p>
          <a:p>
            <a:pPr lvl="2"/>
            <a:r>
              <a:rPr lang="en-US" dirty="0"/>
              <a:t>We take it very seriously.  </a:t>
            </a:r>
          </a:p>
          <a:p>
            <a:pPr lvl="1"/>
            <a:r>
              <a:rPr lang="en-US" dirty="0"/>
              <a:t>Homework:</a:t>
            </a:r>
          </a:p>
          <a:p>
            <a:pPr lvl="2"/>
            <a:r>
              <a:rPr lang="en-US" dirty="0"/>
              <a:t>Collaboration is encouraged</a:t>
            </a:r>
          </a:p>
          <a:p>
            <a:pPr lvl="2"/>
            <a:r>
              <a:rPr lang="en-US" dirty="0"/>
              <a:t>But, you have to write your own solution/code.</a:t>
            </a:r>
          </a:p>
          <a:p>
            <a:pPr lvl="1"/>
            <a:r>
              <a:rPr lang="en-US" dirty="0"/>
              <a:t>Late Policy: </a:t>
            </a:r>
          </a:p>
          <a:p>
            <a:pPr lvl="2"/>
            <a:r>
              <a:rPr lang="en-US" dirty="0"/>
              <a:t>You have a credit of 4 days; That’s it.</a:t>
            </a:r>
          </a:p>
          <a:p>
            <a:pPr lvl="1"/>
            <a:r>
              <a:rPr lang="en-US" dirty="0"/>
              <a:t>Grading:</a:t>
            </a:r>
          </a:p>
          <a:p>
            <a:pPr lvl="2"/>
            <a:r>
              <a:rPr lang="en-US" dirty="0"/>
              <a:t>Possible separate for grad/undergrads.</a:t>
            </a:r>
          </a:p>
          <a:p>
            <a:pPr lvl="2"/>
            <a:r>
              <a:rPr lang="en-US" dirty="0"/>
              <a:t>40% - homework; ; 35%-final; 20%-midterm; 5% Quizzes</a:t>
            </a:r>
          </a:p>
          <a:p>
            <a:pPr lvl="2"/>
            <a:r>
              <a:rPr lang="en-US" dirty="0"/>
              <a:t>[Projects: 20%]  </a:t>
            </a:r>
          </a:p>
          <a:p>
            <a:pPr lvl="1"/>
            <a:r>
              <a:rPr lang="en-US" dirty="0"/>
              <a:t>Questions? </a:t>
            </a:r>
          </a:p>
          <a:p>
            <a:pPr lvl="1"/>
            <a:endParaRPr lang="en-US" dirty="0"/>
          </a:p>
          <a:p>
            <a:pPr lvl="2"/>
            <a:endParaRPr lang="en-US" dirty="0"/>
          </a:p>
        </p:txBody>
      </p:sp>
      <p:sp>
        <p:nvSpPr>
          <p:cNvPr id="6" name="Text Box 4"/>
          <p:cNvSpPr txBox="1">
            <a:spLocks noChangeArrowheads="1"/>
          </p:cNvSpPr>
          <p:nvPr/>
        </p:nvSpPr>
        <p:spPr bwMode="auto">
          <a:xfrm>
            <a:off x="5200650" y="914400"/>
            <a:ext cx="2686050" cy="90024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500" b="1" dirty="0">
                <a:hlinkClick r:id="rId3"/>
              </a:rPr>
              <a:t>Class</a:t>
            </a:r>
            <a:r>
              <a:rPr lang="en-US" sz="1500" b="1" dirty="0">
                <a:hlinkClick r:id="rId4"/>
              </a:rPr>
              <a:t>’</a:t>
            </a:r>
            <a:r>
              <a:rPr lang="en-US" sz="1500" b="1" dirty="0">
                <a:hlinkClick r:id="rId3"/>
              </a:rPr>
              <a:t> Web Page</a:t>
            </a:r>
            <a:endParaRPr lang="en-US" sz="1500" b="1" dirty="0"/>
          </a:p>
          <a:p>
            <a:pPr algn="ctr">
              <a:spcBef>
                <a:spcPct val="50000"/>
              </a:spcBef>
            </a:pPr>
            <a:r>
              <a:rPr lang="en-US" sz="1500" b="1" dirty="0"/>
              <a:t>Note also the Schedule Page and our Notes</a:t>
            </a:r>
          </a:p>
        </p:txBody>
      </p:sp>
      <p:sp>
        <p:nvSpPr>
          <p:cNvPr id="4" name="Slide Number Placeholder 3">
            <a:extLst>
              <a:ext uri="{FF2B5EF4-FFF2-40B4-BE49-F238E27FC236}">
                <a16:creationId xmlns:a16="http://schemas.microsoft.com/office/drawing/2014/main" id="{40B8A4AC-CC2F-47E6-A542-E3BE7F3FD5A1}"/>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22</a:t>
            </a:fld>
            <a:endParaRPr lang="en-US" dirty="0"/>
          </a:p>
        </p:txBody>
      </p:sp>
    </p:spTree>
    <p:extLst>
      <p:ext uri="{BB962C8B-B14F-4D97-AF65-F5344CB8AC3E}">
        <p14:creationId xmlns:p14="http://schemas.microsoft.com/office/powerpoint/2010/main" val="33646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anim calcmode="lin" valueType="num">
                                      <p:cBhvr additive="base">
                                        <p:cTn id="7" dur="500" fill="hold"/>
                                        <p:tgtEl>
                                          <p:spTgt spid="104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7555">
                                            <p:txEl>
                                              <p:pRg st="1" end="1"/>
                                            </p:txEl>
                                          </p:spTgt>
                                        </p:tgtEl>
                                        <p:attrNameLst>
                                          <p:attrName>style.visibility</p:attrName>
                                        </p:attrNameLst>
                                      </p:cBhvr>
                                      <p:to>
                                        <p:strVal val="visible"/>
                                      </p:to>
                                    </p:set>
                                    <p:anim calcmode="lin" valueType="num">
                                      <p:cBhvr additive="base">
                                        <p:cTn id="13" dur="500" fill="hold"/>
                                        <p:tgtEl>
                                          <p:spTgt spid="104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7555">
                                            <p:txEl>
                                              <p:pRg st="2" end="2"/>
                                            </p:txEl>
                                          </p:spTgt>
                                        </p:tgtEl>
                                        <p:attrNameLst>
                                          <p:attrName>style.visibility</p:attrName>
                                        </p:attrNameLst>
                                      </p:cBhvr>
                                      <p:to>
                                        <p:strVal val="visible"/>
                                      </p:to>
                                    </p:set>
                                    <p:anim calcmode="lin" valueType="num">
                                      <p:cBhvr additive="base">
                                        <p:cTn id="19" dur="500" fill="hold"/>
                                        <p:tgtEl>
                                          <p:spTgt spid="104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anim calcmode="lin" valueType="num">
                                      <p:cBhvr additive="base">
                                        <p:cTn id="25" dur="500" fill="hold"/>
                                        <p:tgtEl>
                                          <p:spTgt spid="1047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7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7555">
                                            <p:txEl>
                                              <p:pRg st="4" end="4"/>
                                            </p:txEl>
                                          </p:spTgt>
                                        </p:tgtEl>
                                        <p:attrNameLst>
                                          <p:attrName>style.visibility</p:attrName>
                                        </p:attrNameLst>
                                      </p:cBhvr>
                                      <p:to>
                                        <p:strVal val="visible"/>
                                      </p:to>
                                    </p:set>
                                    <p:anim calcmode="lin" valueType="num">
                                      <p:cBhvr additive="base">
                                        <p:cTn id="31" dur="500" fill="hold"/>
                                        <p:tgtEl>
                                          <p:spTgt spid="1047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7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7555">
                                            <p:txEl>
                                              <p:pRg st="5" end="5"/>
                                            </p:txEl>
                                          </p:spTgt>
                                        </p:tgtEl>
                                        <p:attrNameLst>
                                          <p:attrName>style.visibility</p:attrName>
                                        </p:attrNameLst>
                                      </p:cBhvr>
                                      <p:to>
                                        <p:strVal val="visible"/>
                                      </p:to>
                                    </p:set>
                                    <p:anim calcmode="lin" valueType="num">
                                      <p:cBhvr additive="base">
                                        <p:cTn id="37" dur="500" fill="hold"/>
                                        <p:tgtEl>
                                          <p:spTgt spid="10475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7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7555">
                                            <p:txEl>
                                              <p:pRg st="6" end="6"/>
                                            </p:txEl>
                                          </p:spTgt>
                                        </p:tgtEl>
                                        <p:attrNameLst>
                                          <p:attrName>style.visibility</p:attrName>
                                        </p:attrNameLst>
                                      </p:cBhvr>
                                      <p:to>
                                        <p:strVal val="visible"/>
                                      </p:to>
                                    </p:set>
                                    <p:anim calcmode="lin" valueType="num">
                                      <p:cBhvr additive="base">
                                        <p:cTn id="43" dur="500" fill="hold"/>
                                        <p:tgtEl>
                                          <p:spTgt spid="10475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7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7555">
                                            <p:txEl>
                                              <p:pRg st="7" end="7"/>
                                            </p:txEl>
                                          </p:spTgt>
                                        </p:tgtEl>
                                        <p:attrNameLst>
                                          <p:attrName>style.visibility</p:attrName>
                                        </p:attrNameLst>
                                      </p:cBhvr>
                                      <p:to>
                                        <p:strVal val="visible"/>
                                      </p:to>
                                    </p:set>
                                    <p:anim calcmode="lin" valueType="num">
                                      <p:cBhvr additive="base">
                                        <p:cTn id="49" dur="500" fill="hold"/>
                                        <p:tgtEl>
                                          <p:spTgt spid="104755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47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47555">
                                            <p:txEl>
                                              <p:pRg st="8" end="8"/>
                                            </p:txEl>
                                          </p:spTgt>
                                        </p:tgtEl>
                                        <p:attrNameLst>
                                          <p:attrName>style.visibility</p:attrName>
                                        </p:attrNameLst>
                                      </p:cBhvr>
                                      <p:to>
                                        <p:strVal val="visible"/>
                                      </p:to>
                                    </p:set>
                                    <p:anim calcmode="lin" valueType="num">
                                      <p:cBhvr additive="base">
                                        <p:cTn id="55" dur="500" fill="hold"/>
                                        <p:tgtEl>
                                          <p:spTgt spid="10475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47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47555">
                                            <p:txEl>
                                              <p:pRg st="9" end="9"/>
                                            </p:txEl>
                                          </p:spTgt>
                                        </p:tgtEl>
                                        <p:attrNameLst>
                                          <p:attrName>style.visibility</p:attrName>
                                        </p:attrNameLst>
                                      </p:cBhvr>
                                      <p:to>
                                        <p:strVal val="visible"/>
                                      </p:to>
                                    </p:set>
                                    <p:anim calcmode="lin" valueType="num">
                                      <p:cBhvr additive="base">
                                        <p:cTn id="61" dur="500" fill="hold"/>
                                        <p:tgtEl>
                                          <p:spTgt spid="104755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4755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47555">
                                            <p:txEl>
                                              <p:pRg st="10" end="10"/>
                                            </p:txEl>
                                          </p:spTgt>
                                        </p:tgtEl>
                                        <p:attrNameLst>
                                          <p:attrName>style.visibility</p:attrName>
                                        </p:attrNameLst>
                                      </p:cBhvr>
                                      <p:to>
                                        <p:strVal val="visible"/>
                                      </p:to>
                                    </p:set>
                                    <p:anim calcmode="lin" valueType="num">
                                      <p:cBhvr additive="base">
                                        <p:cTn id="67" dur="500" fill="hold"/>
                                        <p:tgtEl>
                                          <p:spTgt spid="104755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4755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47555">
                                            <p:txEl>
                                              <p:pRg st="11" end="11"/>
                                            </p:txEl>
                                          </p:spTgt>
                                        </p:tgtEl>
                                        <p:attrNameLst>
                                          <p:attrName>style.visibility</p:attrName>
                                        </p:attrNameLst>
                                      </p:cBhvr>
                                      <p:to>
                                        <p:strVal val="visible"/>
                                      </p:to>
                                    </p:set>
                                    <p:anim calcmode="lin" valueType="num">
                                      <p:cBhvr additive="base">
                                        <p:cTn id="73" dur="500" fill="hold"/>
                                        <p:tgtEl>
                                          <p:spTgt spid="104755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4755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047555">
                                            <p:txEl>
                                              <p:pRg st="12" end="12"/>
                                            </p:txEl>
                                          </p:spTgt>
                                        </p:tgtEl>
                                        <p:attrNameLst>
                                          <p:attrName>style.visibility</p:attrName>
                                        </p:attrNameLst>
                                      </p:cBhvr>
                                      <p:to>
                                        <p:strVal val="visible"/>
                                      </p:to>
                                    </p:set>
                                    <p:anim calcmode="lin" valueType="num">
                                      <p:cBhvr additive="base">
                                        <p:cTn id="79" dur="500" fill="hold"/>
                                        <p:tgtEl>
                                          <p:spTgt spid="104755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47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1+#ppt_w/2"/>
                                          </p:val>
                                        </p:tav>
                                        <p:tav tm="100000">
                                          <p:val>
                                            <p:strVal val="#ppt_x"/>
                                          </p:val>
                                        </p:tav>
                                      </p:tavLst>
                                    </p:anim>
                                    <p:anim calcmode="lin" valueType="num">
                                      <p:cBhvr additive="base">
                                        <p:cTn id="8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uiExpand="1" build="p" autoUpdateAnimBg="0"/>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CIS 519 on the web</a:t>
            </a:r>
            <a:endParaRPr lang="en-US" dirty="0"/>
          </a:p>
        </p:txBody>
      </p:sp>
      <p:sp>
        <p:nvSpPr>
          <p:cNvPr id="3" name="Content Placeholder 2"/>
          <p:cNvSpPr>
            <a:spLocks noGrp="1"/>
          </p:cNvSpPr>
          <p:nvPr>
            <p:ph idx="1"/>
          </p:nvPr>
        </p:nvSpPr>
        <p:spPr/>
        <p:txBody>
          <a:bodyPr/>
          <a:lstStyle/>
          <a:p>
            <a:r>
              <a:rPr lang="en-US" dirty="0"/>
              <a:t>Check our class website:</a:t>
            </a:r>
            <a:endParaRPr lang="en-US" dirty="0">
              <a:hlinkClick r:id="rId2"/>
            </a:endParaRPr>
          </a:p>
          <a:p>
            <a:pPr lvl="1"/>
            <a:r>
              <a:rPr lang="en-US" dirty="0"/>
              <a:t>Schedule, slides, videos, policies</a:t>
            </a:r>
          </a:p>
          <a:p>
            <a:pPr lvl="2"/>
            <a:r>
              <a:rPr lang="en-US" dirty="0">
                <a:hlinkClick r:id="rId3"/>
              </a:rPr>
              <a:t>http://www.seas.upenn.edu/~cis519/fall2019/</a:t>
            </a:r>
            <a:endParaRPr lang="en-US" dirty="0"/>
          </a:p>
          <a:p>
            <a:pPr lvl="1"/>
            <a:r>
              <a:rPr lang="en-US" dirty="0"/>
              <a:t>Sign up, participate in our Piazza forum:</a:t>
            </a:r>
          </a:p>
          <a:p>
            <a:pPr lvl="2"/>
            <a:r>
              <a:rPr lang="en-US" dirty="0"/>
              <a:t>Announcements and discussions</a:t>
            </a:r>
          </a:p>
          <a:p>
            <a:pPr lvl="2"/>
            <a:r>
              <a:rPr lang="en-US" dirty="0">
                <a:hlinkClick r:id="rId4"/>
              </a:rPr>
              <a:t>http://piazza.com/upenn</a:t>
            </a:r>
            <a:r>
              <a:rPr lang="en-US">
                <a:hlinkClick r:id="rId4"/>
              </a:rPr>
              <a:t>/fall2019/</a:t>
            </a:r>
            <a:r>
              <a:rPr lang="en-US" dirty="0">
                <a:hlinkClick r:id="rId4"/>
              </a:rPr>
              <a:t>cis419519</a:t>
            </a:r>
            <a:endParaRPr lang="en-US" dirty="0"/>
          </a:p>
          <a:p>
            <a:pPr lvl="1"/>
            <a:r>
              <a:rPr lang="en-US" dirty="0"/>
              <a:t>Check out our team</a:t>
            </a:r>
          </a:p>
          <a:p>
            <a:pPr lvl="2"/>
            <a:r>
              <a:rPr lang="en-US" dirty="0"/>
              <a:t>Office hours</a:t>
            </a:r>
          </a:p>
          <a:p>
            <a:pPr lvl="2"/>
            <a:r>
              <a:rPr lang="en-US" dirty="0"/>
              <a:t>[Optional] Discussion Sessions</a:t>
            </a:r>
          </a:p>
          <a:p>
            <a:endParaRPr lang="en-US" dirty="0"/>
          </a:p>
        </p:txBody>
      </p:sp>
      <p:sp>
        <p:nvSpPr>
          <p:cNvPr id="5" name="Slide Number Placeholder 4">
            <a:extLst>
              <a:ext uri="{FF2B5EF4-FFF2-40B4-BE49-F238E27FC236}">
                <a16:creationId xmlns:a16="http://schemas.microsoft.com/office/drawing/2014/main" id="{3634A56F-D67F-4424-A0DC-3363742AAF2D}"/>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23</a:t>
            </a:fld>
            <a:endParaRPr lang="en-US" dirty="0"/>
          </a:p>
        </p:txBody>
      </p:sp>
    </p:spTree>
    <p:extLst>
      <p:ext uri="{BB962C8B-B14F-4D97-AF65-F5344CB8AC3E}">
        <p14:creationId xmlns:p14="http://schemas.microsoft.com/office/powerpoint/2010/main" val="223291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a:t>What is Learning?</a:t>
            </a:r>
          </a:p>
        </p:txBody>
      </p:sp>
      <p:sp>
        <p:nvSpPr>
          <p:cNvPr id="1063939" name="Rectangle 3"/>
          <p:cNvSpPr>
            <a:spLocks noGrp="1" noChangeArrowheads="1"/>
          </p:cNvSpPr>
          <p:nvPr>
            <p:ph idx="1"/>
          </p:nvPr>
        </p:nvSpPr>
        <p:spPr/>
        <p:txBody>
          <a:bodyPr>
            <a:normAutofit lnSpcReduction="10000"/>
          </a:bodyPr>
          <a:lstStyle/>
          <a:p>
            <a:pPr lvl="1"/>
            <a:r>
              <a:rPr lang="en-US" dirty="0">
                <a:hlinkClick r:id="rId3"/>
              </a:rPr>
              <a:t>The Badges Game…</a:t>
            </a:r>
            <a:endParaRPr lang="en-US" dirty="0"/>
          </a:p>
          <a:p>
            <a:pPr lvl="2"/>
            <a:r>
              <a:rPr lang="en-US" dirty="0"/>
              <a:t>This is an example of the key learning protocol: supervised learning</a:t>
            </a:r>
          </a:p>
          <a:p>
            <a:pPr lvl="1"/>
            <a:r>
              <a:rPr lang="en-US" dirty="0"/>
              <a:t>First question: Are you sure you got it?</a:t>
            </a:r>
          </a:p>
          <a:p>
            <a:pPr lvl="2"/>
            <a:r>
              <a:rPr lang="en-US" dirty="0"/>
              <a:t>Why?</a:t>
            </a:r>
          </a:p>
          <a:p>
            <a:pPr lvl="1"/>
            <a:r>
              <a:rPr lang="en-US" dirty="0"/>
              <a:t>Issues:</a:t>
            </a:r>
          </a:p>
          <a:p>
            <a:pPr lvl="2"/>
            <a:r>
              <a:rPr lang="en-US" dirty="0"/>
              <a:t>Prediction or Modeling?</a:t>
            </a:r>
          </a:p>
          <a:p>
            <a:pPr lvl="2"/>
            <a:r>
              <a:rPr lang="en-US" dirty="0"/>
              <a:t>Representation</a:t>
            </a:r>
          </a:p>
          <a:p>
            <a:pPr lvl="2"/>
            <a:r>
              <a:rPr lang="en-US" dirty="0"/>
              <a:t>Problem setting</a:t>
            </a:r>
          </a:p>
          <a:p>
            <a:pPr lvl="2"/>
            <a:r>
              <a:rPr lang="en-US" dirty="0"/>
              <a:t>Background Knowledge</a:t>
            </a:r>
          </a:p>
          <a:p>
            <a:pPr lvl="2"/>
            <a:r>
              <a:rPr lang="en-US" dirty="0"/>
              <a:t>When did learning take place?</a:t>
            </a:r>
          </a:p>
          <a:p>
            <a:pPr lvl="2"/>
            <a:r>
              <a:rPr lang="en-US" dirty="0"/>
              <a:t>Algorithm</a:t>
            </a:r>
          </a:p>
          <a:p>
            <a:pPr lvl="2"/>
            <a:endParaRPr lang="en-US" dirty="0"/>
          </a:p>
          <a:p>
            <a:pPr lvl="2"/>
            <a:endParaRPr lang="en-US" dirty="0"/>
          </a:p>
          <a:p>
            <a:endParaRPr lang="en-US" dirty="0"/>
          </a:p>
        </p:txBody>
      </p:sp>
      <p:sp>
        <p:nvSpPr>
          <p:cNvPr id="4" name="Slide Number Placeholder 3">
            <a:extLst>
              <a:ext uri="{FF2B5EF4-FFF2-40B4-BE49-F238E27FC236}">
                <a16:creationId xmlns:a16="http://schemas.microsoft.com/office/drawing/2014/main" id="{900D2EC6-1465-4559-9A65-E4EB2114E811}"/>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24</a:t>
            </a:fld>
            <a:endParaRPr lang="en-US" dirty="0"/>
          </a:p>
        </p:txBody>
      </p:sp>
    </p:spTree>
    <p:extLst>
      <p:ext uri="{BB962C8B-B14F-4D97-AF65-F5344CB8AC3E}">
        <p14:creationId xmlns:p14="http://schemas.microsoft.com/office/powerpoint/2010/main" val="8880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3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3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3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3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39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39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191006" y="4741525"/>
            <a:ext cx="495794" cy="273844"/>
          </a:xfrm>
          <a:prstGeom prst="rect">
            <a:avLst/>
          </a:prstGeom>
        </p:spPr>
        <p:txBody>
          <a:bodyPr/>
          <a:lstStyle/>
          <a:p>
            <a:fld id="{0C921938-476A-4922-BE24-3B8F6A2854D9}" type="slidenum">
              <a:rPr lang="en-US" smtClean="0"/>
              <a:pPr/>
              <a:t>3</a:t>
            </a:fld>
            <a:endParaRPr lang="en-US" dirty="0"/>
          </a:p>
        </p:txBody>
      </p:sp>
      <p:sp>
        <p:nvSpPr>
          <p:cNvPr id="1055746" name="Rectangle 1026"/>
          <p:cNvSpPr>
            <a:spLocks noGrp="1" noChangeArrowheads="1"/>
          </p:cNvSpPr>
          <p:nvPr>
            <p:ph type="title"/>
          </p:nvPr>
        </p:nvSpPr>
        <p:spPr/>
        <p:txBody>
          <a:bodyPr/>
          <a:lstStyle/>
          <a:p>
            <a:r>
              <a:rPr lang="en-US"/>
              <a:t>CIS 419/519: Today</a:t>
            </a:r>
            <a:endParaRPr lang="en-US" dirty="0"/>
          </a:p>
        </p:txBody>
      </p:sp>
      <p:sp>
        <p:nvSpPr>
          <p:cNvPr id="1055747" name="Rectangle 1027"/>
          <p:cNvSpPr>
            <a:spLocks noGrp="1" noChangeArrowheads="1"/>
          </p:cNvSpPr>
          <p:nvPr>
            <p:ph idx="1"/>
          </p:nvPr>
        </p:nvSpPr>
        <p:spPr/>
        <p:txBody>
          <a:bodyPr/>
          <a:lstStyle/>
          <a:p>
            <a:r>
              <a:rPr lang="en-US" dirty="0"/>
              <a:t>What is Learning?</a:t>
            </a:r>
          </a:p>
          <a:p>
            <a:r>
              <a:rPr lang="en-US" dirty="0"/>
              <a:t>Who are you?</a:t>
            </a:r>
          </a:p>
          <a:p>
            <a:r>
              <a:rPr lang="en-US" dirty="0"/>
              <a:t>What is CIS 419/519 about?</a:t>
            </a:r>
          </a:p>
          <a:p>
            <a:r>
              <a:rPr lang="en-US" dirty="0"/>
              <a:t>The Badges Game</a:t>
            </a:r>
            <a:r>
              <a:rPr lang="en-US" dirty="0">
                <a:hlinkClick r:id="rId3"/>
              </a:rPr>
              <a:t>…</a:t>
            </a:r>
            <a:endParaRPr lang="en-US" dirty="0"/>
          </a:p>
          <a:p>
            <a:endParaRPr lang="en-US" dirty="0"/>
          </a:p>
          <a:p>
            <a:endParaRPr lang="en-US" dirty="0"/>
          </a:p>
        </p:txBody>
      </p:sp>
    </p:spTree>
    <p:extLst>
      <p:ext uri="{BB962C8B-B14F-4D97-AF65-F5344CB8AC3E}">
        <p14:creationId xmlns:p14="http://schemas.microsoft.com/office/powerpoint/2010/main" val="265328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en-US" dirty="0"/>
              <a:t>An Owed to the Spelling Checker</a:t>
            </a:r>
          </a:p>
        </p:txBody>
      </p:sp>
      <p:sp>
        <p:nvSpPr>
          <p:cNvPr id="961539" name="Rectangle 3"/>
          <p:cNvSpPr>
            <a:spLocks noGrp="1" noChangeArrowheads="1"/>
          </p:cNvSpPr>
          <p:nvPr>
            <p:ph idx="1"/>
          </p:nvPr>
        </p:nvSpPr>
        <p:spPr/>
        <p:txBody>
          <a:bodyPr/>
          <a:lstStyle/>
          <a:p>
            <a:pPr lvl="2"/>
            <a:r>
              <a:rPr lang="en-US" dirty="0"/>
              <a:t>I have a spelling checker,  it came with my PC</a:t>
            </a:r>
          </a:p>
          <a:p>
            <a:pPr lvl="2"/>
            <a:r>
              <a:rPr lang="en-US" dirty="0"/>
              <a:t> It plane lee marks four my revue</a:t>
            </a:r>
          </a:p>
          <a:p>
            <a:pPr lvl="2"/>
            <a:r>
              <a:rPr lang="en-US" dirty="0"/>
              <a:t>Miss steaks aye can knot sea.</a:t>
            </a:r>
          </a:p>
          <a:p>
            <a:pPr lvl="2"/>
            <a:r>
              <a:rPr lang="en-US" dirty="0"/>
              <a:t>Eye ran this poem threw it, your sure reel glad two no. </a:t>
            </a:r>
          </a:p>
          <a:p>
            <a:pPr lvl="2"/>
            <a:r>
              <a:rPr lang="en-US" dirty="0"/>
              <a:t>Its vary polished in it's weigh</a:t>
            </a:r>
          </a:p>
          <a:p>
            <a:pPr lvl="2"/>
            <a:r>
              <a:rPr lang="en-US" dirty="0"/>
              <a:t>My checker tolled me sew.  </a:t>
            </a:r>
          </a:p>
          <a:p>
            <a:pPr lvl="2"/>
            <a:r>
              <a:rPr lang="en-US" dirty="0"/>
              <a:t>A checker is a bless sing, it freeze yew lodes of thyme. </a:t>
            </a:r>
          </a:p>
          <a:p>
            <a:pPr lvl="2"/>
            <a:r>
              <a:rPr lang="en-US" dirty="0"/>
              <a:t>It helps me  right awl stiles two reed  </a:t>
            </a:r>
          </a:p>
          <a:p>
            <a:pPr lvl="2"/>
            <a:r>
              <a:rPr lang="en-US" dirty="0"/>
              <a:t>And aides me when aye rime. </a:t>
            </a:r>
          </a:p>
          <a:p>
            <a:pPr lvl="2"/>
            <a:r>
              <a:rPr lang="en-US" dirty="0"/>
              <a:t>Each frays come posed up on my screen  </a:t>
            </a:r>
          </a:p>
          <a:p>
            <a:pPr lvl="2"/>
            <a:r>
              <a:rPr lang="en-US" dirty="0"/>
              <a:t>Eye trussed to bee a joule... </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B3E1550-6495-4CCA-B91E-901987143520}"/>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4</a:t>
            </a:fld>
            <a:endParaRPr lang="en-US" dirty="0"/>
          </a:p>
        </p:txBody>
      </p:sp>
    </p:spTree>
    <p:extLst>
      <p:ext uri="{BB962C8B-B14F-4D97-AF65-F5344CB8AC3E}">
        <p14:creationId xmlns:p14="http://schemas.microsoft.com/office/powerpoint/2010/main" val="11652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Machine Learning is Everywhere</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4551" y="1302213"/>
            <a:ext cx="7239000" cy="3022600"/>
          </a:xfrm>
        </p:spPr>
      </p:pic>
      <p:sp>
        <p:nvSpPr>
          <p:cNvPr id="12" name="Rectangle 11"/>
          <p:cNvSpPr/>
          <p:nvPr/>
        </p:nvSpPr>
        <p:spPr>
          <a:xfrm>
            <a:off x="2653130" y="1745748"/>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Screen Shot 2013-07-17 at 1.58.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74383">
            <a:off x="4106067" y="2149230"/>
            <a:ext cx="3512309" cy="2959562"/>
          </a:xfrm>
          <a:prstGeom prst="rect">
            <a:avLst/>
          </a:prstGeom>
        </p:spPr>
      </p:pic>
      <p:pic>
        <p:nvPicPr>
          <p:cNvPr id="8" name="Picture 7" descr="Screen Shot 2013-07-17 at 1.56.2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292" y="3048094"/>
            <a:ext cx="3377495" cy="1644741"/>
          </a:xfrm>
          <a:prstGeom prst="rect">
            <a:avLst/>
          </a:prstGeom>
          <a:effectLst>
            <a:outerShdw blurRad="50800" dist="38100" dir="2700000" algn="tl" rotWithShape="0">
              <a:prstClr val="black">
                <a:alpha val="40000"/>
              </a:prstClr>
            </a:outerShdw>
          </a:effectLst>
        </p:spPr>
      </p:pic>
      <p:sp>
        <p:nvSpPr>
          <p:cNvPr id="13" name="Rectangle 12"/>
          <p:cNvSpPr/>
          <p:nvPr/>
        </p:nvSpPr>
        <p:spPr>
          <a:xfrm>
            <a:off x="4501914" y="185163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924550" y="190402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2865">
            <a:off x="5218682" y="1065764"/>
            <a:ext cx="2934899" cy="2036788"/>
          </a:xfrm>
          <a:prstGeom prst="rect">
            <a:avLst/>
          </a:prstGeom>
        </p:spPr>
      </p:pic>
      <p:pic>
        <p:nvPicPr>
          <p:cNvPr id="4" name="Picture 3" descr="Screen Shot 2013-07-17 at 1.47.58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68" y="911165"/>
            <a:ext cx="3041285" cy="2585092"/>
          </a:xfrm>
          <a:prstGeom prst="rect">
            <a:avLst/>
          </a:prstGeom>
          <a:effectLst>
            <a:outerShdw blurRad="50800" dist="38100" dir="2700000" algn="tl" rotWithShape="0">
              <a:prstClr val="black">
                <a:alpha val="40000"/>
              </a:prstClr>
            </a:outerShdw>
          </a:effectLst>
        </p:spPr>
      </p:pic>
      <p:sp>
        <p:nvSpPr>
          <p:cNvPr id="15" name="Rectangle 14"/>
          <p:cNvSpPr/>
          <p:nvPr/>
        </p:nvSpPr>
        <p:spPr>
          <a:xfrm>
            <a:off x="1138292" y="941790"/>
            <a:ext cx="1371600" cy="178544"/>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D0A39CC4-97A7-487F-A463-F673D2863FA0}"/>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5</a:t>
            </a:fld>
            <a:endParaRPr lang="en-US" dirty="0"/>
          </a:p>
        </p:txBody>
      </p:sp>
    </p:spTree>
    <p:extLst>
      <p:ext uri="{BB962C8B-B14F-4D97-AF65-F5344CB8AC3E}">
        <p14:creationId xmlns:p14="http://schemas.microsoft.com/office/powerpoint/2010/main" val="23912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E54FC21B-B25F-4800-893E-7513E6B14730}"/>
              </a:ext>
            </a:extLst>
          </p:cNvPr>
          <p:cNvSpPr>
            <a:spLocks noGrp="1"/>
          </p:cNvSpPr>
          <p:nvPr>
            <p:ph type="pic" idx="13"/>
          </p:nvPr>
        </p:nvSpPr>
        <p:spPr/>
      </p:sp>
      <p:sp>
        <p:nvSpPr>
          <p:cNvPr id="2" name="Content Placeholder 1"/>
          <p:cNvSpPr>
            <a:spLocks noGrp="1"/>
          </p:cNvSpPr>
          <p:nvPr>
            <p:ph sz="half" idx="2"/>
          </p:nvPr>
        </p:nvSpPr>
        <p:spPr>
          <a:xfrm>
            <a:off x="-234764" y="854345"/>
            <a:ext cx="4215759" cy="3740277"/>
          </a:xfrm>
        </p:spPr>
        <p:txBody>
          <a:bodyPr>
            <a:normAutofit/>
          </a:bodyPr>
          <a:lstStyle/>
          <a:p>
            <a:pPr lvl="1"/>
            <a:r>
              <a:rPr lang="en-US" dirty="0"/>
              <a:t>This is a </a:t>
            </a:r>
            <a:r>
              <a:rPr lang="en-US" dirty="0">
                <a:solidFill>
                  <a:schemeClr val="accent3"/>
                </a:solidFill>
              </a:rPr>
              <a:t>binary classification task</a:t>
            </a:r>
            <a:r>
              <a:rPr lang="en-US" dirty="0"/>
              <a:t>:</a:t>
            </a:r>
            <a:br>
              <a:rPr lang="en-US" dirty="0"/>
            </a:br>
            <a:r>
              <a:rPr lang="en-US" dirty="0"/>
              <a:t>Assign </a:t>
            </a:r>
            <a:r>
              <a:rPr lang="en-US" dirty="0">
                <a:solidFill>
                  <a:schemeClr val="accent3"/>
                </a:solidFill>
              </a:rPr>
              <a:t>one of two labels (i.e. yes/no) to the input </a:t>
            </a:r>
            <a:r>
              <a:rPr lang="en-US" dirty="0"/>
              <a:t>(here, an email message)</a:t>
            </a:r>
          </a:p>
          <a:p>
            <a:pPr lvl="1"/>
            <a:r>
              <a:rPr lang="en-US" dirty="0"/>
              <a:t>Classification requires </a:t>
            </a:r>
            <a:r>
              <a:rPr lang="en-US" dirty="0">
                <a:solidFill>
                  <a:schemeClr val="accent3"/>
                </a:solidFill>
              </a:rPr>
              <a:t>a model (a classifier) </a:t>
            </a:r>
            <a:r>
              <a:rPr lang="en-US" dirty="0"/>
              <a:t>to determine which label to assign to items.</a:t>
            </a:r>
          </a:p>
          <a:p>
            <a:pPr lvl="1"/>
            <a:r>
              <a:rPr lang="en-US" dirty="0"/>
              <a:t>In this class, we </a:t>
            </a:r>
            <a:r>
              <a:rPr lang="en-US" dirty="0">
                <a:solidFill>
                  <a:schemeClr val="accent3"/>
                </a:solidFill>
              </a:rPr>
              <a:t>study algorithms and techniques to learn such models </a:t>
            </a:r>
            <a:r>
              <a:rPr lang="en-US" dirty="0"/>
              <a:t>from data.</a:t>
            </a:r>
          </a:p>
          <a:p>
            <a:endParaRPr lang="en-US" dirty="0"/>
          </a:p>
          <a:p>
            <a:endParaRPr lang="en-US" dirty="0"/>
          </a:p>
          <a:p>
            <a:endParaRPr lang="en-US" dirty="0"/>
          </a:p>
        </p:txBody>
      </p:sp>
      <p:sp>
        <p:nvSpPr>
          <p:cNvPr id="3" name="Title 2"/>
          <p:cNvSpPr>
            <a:spLocks noGrp="1"/>
          </p:cNvSpPr>
          <p:nvPr>
            <p:ph type="title"/>
          </p:nvPr>
        </p:nvSpPr>
        <p:spPr/>
        <p:txBody>
          <a:bodyPr/>
          <a:lstStyle/>
          <a:p>
            <a:r>
              <a:rPr lang="en-US"/>
              <a:t>Applications: Spam Detection</a:t>
            </a:r>
            <a:endParaRPr lang="en-US" dirty="0"/>
          </a:p>
        </p:txBody>
      </p:sp>
      <p:pic>
        <p:nvPicPr>
          <p:cNvPr id="5" name="Picture 4" descr="Screen Shot 2013-07-17 at 1.47.58 PM.png"/>
          <p:cNvPicPr>
            <a:picLocks noChangeAspect="1"/>
          </p:cNvPicPr>
          <p:nvPr/>
        </p:nvPicPr>
        <p:blipFill rotWithShape="1">
          <a:blip r:embed="rId2">
            <a:extLst>
              <a:ext uri="{28A0092B-C50C-407E-A947-70E740481C1C}">
                <a14:useLocalDpi xmlns:a14="http://schemas.microsoft.com/office/drawing/2010/main" val="0"/>
              </a:ext>
            </a:extLst>
          </a:blip>
          <a:srcRect l="2223" t="1556" r="1652" b="1329"/>
          <a:stretch/>
        </p:blipFill>
        <p:spPr>
          <a:xfrm>
            <a:off x="5520507" y="687045"/>
            <a:ext cx="2729023" cy="2343593"/>
          </a:xfrm>
          <a:prstGeom prst="rect">
            <a:avLst/>
          </a:prstGeom>
          <a:ln w="3175" cmpd="sng">
            <a:solidFill>
              <a:schemeClr val="tx1"/>
            </a:solidFill>
          </a:ln>
          <a:effectLst>
            <a:outerShdw blurRad="50800" dist="38100" dir="2700000" algn="tl" rotWithShape="0">
              <a:prstClr val="black">
                <a:alpha val="40000"/>
              </a:prstClr>
            </a:outerShdw>
          </a:effectLst>
        </p:spPr>
      </p:pic>
      <p:sp>
        <p:nvSpPr>
          <p:cNvPr id="7" name="Rectangle 6"/>
          <p:cNvSpPr/>
          <p:nvPr/>
        </p:nvSpPr>
        <p:spPr>
          <a:xfrm>
            <a:off x="5542629" y="704471"/>
            <a:ext cx="1371600" cy="178544"/>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5540876" y="3219104"/>
            <a:ext cx="1414463" cy="1821656"/>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669590" y="3465862"/>
            <a:ext cx="400050" cy="2857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5379336" y="3230664"/>
            <a:ext cx="1461704" cy="1821656"/>
            <a:chOff x="413262" y="3565987"/>
            <a:chExt cx="1948938" cy="2428875"/>
          </a:xfrm>
        </p:grpSpPr>
        <p:pic>
          <p:nvPicPr>
            <p:cNvPr id="11"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 name="Group 12"/>
          <p:cNvGrpSpPr/>
          <p:nvPr/>
        </p:nvGrpSpPr>
        <p:grpSpPr>
          <a:xfrm>
            <a:off x="5207886" y="3173514"/>
            <a:ext cx="1461704" cy="1821656"/>
            <a:chOff x="413262" y="3565987"/>
            <a:chExt cx="1948938" cy="2428875"/>
          </a:xfrm>
          <a:solidFill>
            <a:srgbClr val="00B050"/>
          </a:solidFill>
        </p:grpSpPr>
        <p:pic>
          <p:nvPicPr>
            <p:cNvPr id="14"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p:spPr>
        </p:pic>
        <p:sp>
          <p:nvSpPr>
            <p:cNvPr id="15" name="Oval 14"/>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p:cNvGrpSpPr/>
          <p:nvPr/>
        </p:nvGrpSpPr>
        <p:grpSpPr>
          <a:xfrm>
            <a:off x="5060632" y="3230664"/>
            <a:ext cx="1461704" cy="1821656"/>
            <a:chOff x="413262" y="3565987"/>
            <a:chExt cx="1948938" cy="2428875"/>
          </a:xfrm>
        </p:grpSpPr>
        <p:pic>
          <p:nvPicPr>
            <p:cNvPr id="17"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 name="Group 18"/>
          <p:cNvGrpSpPr/>
          <p:nvPr/>
        </p:nvGrpSpPr>
        <p:grpSpPr>
          <a:xfrm>
            <a:off x="4864986" y="3116364"/>
            <a:ext cx="1461704" cy="1821656"/>
            <a:chOff x="413262" y="3565987"/>
            <a:chExt cx="1948938" cy="2428875"/>
          </a:xfrm>
        </p:grpSpPr>
        <p:pic>
          <p:nvPicPr>
            <p:cNvPr id="20"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 name="Group 21"/>
          <p:cNvGrpSpPr/>
          <p:nvPr/>
        </p:nvGrpSpPr>
        <p:grpSpPr>
          <a:xfrm>
            <a:off x="4725731" y="3104804"/>
            <a:ext cx="1461704" cy="1821656"/>
            <a:chOff x="5050406" y="3626774"/>
            <a:chExt cx="1948938" cy="2428875"/>
          </a:xfrm>
          <a:solidFill>
            <a:srgbClr val="00B050"/>
          </a:solidFill>
        </p:grpSpPr>
        <p:pic>
          <p:nvPicPr>
            <p:cNvPr id="23"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5050406" y="3626774"/>
              <a:ext cx="1885950" cy="2428875"/>
            </a:xfrm>
            <a:prstGeom prst="rect">
              <a:avLst/>
            </a:prstGeom>
            <a:grpFill/>
            <a:ln>
              <a:noFill/>
            </a:ln>
          </p:spPr>
        </p:pic>
        <p:sp>
          <p:nvSpPr>
            <p:cNvPr id="24" name="Oval 23"/>
            <p:cNvSpPr/>
            <p:nvPr/>
          </p:nvSpPr>
          <p:spPr>
            <a:xfrm>
              <a:off x="6465944" y="3946987"/>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24"/>
          <p:cNvGrpSpPr/>
          <p:nvPr/>
        </p:nvGrpSpPr>
        <p:grpSpPr>
          <a:xfrm>
            <a:off x="4579236" y="3116364"/>
            <a:ext cx="1461704" cy="1821656"/>
            <a:chOff x="413262" y="3565987"/>
            <a:chExt cx="1948938" cy="2428875"/>
          </a:xfrm>
        </p:grpSpPr>
        <p:pic>
          <p:nvPicPr>
            <p:cNvPr id="26"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7133840" y="3048448"/>
            <a:ext cx="1414463" cy="1821656"/>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8065122" y="3302428"/>
            <a:ext cx="4000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8146915" y="3261648"/>
            <a:ext cx="342900" cy="369332"/>
          </a:xfrm>
          <a:prstGeom prst="rect">
            <a:avLst/>
          </a:prstGeom>
          <a:noFill/>
        </p:spPr>
        <p:txBody>
          <a:bodyPr wrap="square" rtlCol="0">
            <a:spAutoFit/>
          </a:bodyPr>
          <a:lstStyle/>
          <a:p>
            <a:r>
              <a:rPr lang="en-US" b="1" dirty="0"/>
              <a:t>?</a:t>
            </a:r>
          </a:p>
        </p:txBody>
      </p:sp>
      <p:sp>
        <p:nvSpPr>
          <p:cNvPr id="31" name="Rectangle 3"/>
          <p:cNvSpPr txBox="1">
            <a:spLocks noChangeArrowheads="1"/>
          </p:cNvSpPr>
          <p:nvPr/>
        </p:nvSpPr>
        <p:spPr bwMode="auto">
          <a:xfrm>
            <a:off x="4085386" y="1488633"/>
            <a:ext cx="3342782" cy="1592560"/>
          </a:xfrm>
          <a:prstGeom prst="rect">
            <a:avLst/>
          </a:prstGeom>
          <a:solidFill>
            <a:srgbClr val="FFFFCC"/>
          </a:solidFill>
          <a:ln>
            <a:solidFill>
              <a:schemeClr val="accent2"/>
            </a:solidFill>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eaLnBrk="1" hangingPunct="1">
              <a:buNone/>
            </a:pPr>
            <a:r>
              <a:rPr lang="en-US" sz="1500" kern="0" dirty="0">
                <a:solidFill>
                  <a:schemeClr val="tx1"/>
                </a:solidFill>
                <a:cs typeface="Calibri" pitchFamily="34" charset="0"/>
              </a:rPr>
              <a:t>    </a:t>
            </a:r>
            <a:r>
              <a:rPr lang="en-US" sz="1500" u="sng" kern="0" dirty="0">
                <a:solidFill>
                  <a:schemeClr val="tx1"/>
                </a:solidFill>
                <a:cs typeface="Calibri" pitchFamily="34" charset="0"/>
              </a:rPr>
              <a:t>Documents</a:t>
            </a:r>
            <a:r>
              <a:rPr lang="en-US" sz="1500" kern="0" dirty="0">
                <a:solidFill>
                  <a:schemeClr val="tx1"/>
                </a:solidFill>
                <a:cs typeface="Calibri" pitchFamily="34" charset="0"/>
              </a:rPr>
              <a:t>                      </a:t>
            </a:r>
            <a:r>
              <a:rPr lang="en-US" sz="1500" u="sng" kern="0" dirty="0">
                <a:solidFill>
                  <a:schemeClr val="tx1"/>
                </a:solidFill>
                <a:cs typeface="Calibri" pitchFamily="34" charset="0"/>
              </a:rPr>
              <a:t>Labels</a:t>
            </a:r>
          </a:p>
          <a:p>
            <a:pPr eaLnBrk="1" hangingPunct="1">
              <a:buClrTx/>
              <a:defRPr/>
            </a:pPr>
            <a:r>
              <a:rPr lang="en-US" altLang="zh-TW" sz="1350" kern="0" dirty="0">
                <a:solidFill>
                  <a:schemeClr val="tx1"/>
                </a:solidFill>
                <a:ea typeface="Arial Unicode MS" pitchFamily="34" charset="-128"/>
                <a:cs typeface="Arial Unicode MS" pitchFamily="34" charset="-128"/>
              </a:rPr>
              <a:t>Documents</a:t>
            </a:r>
            <a:r>
              <a:rPr lang="en-US" altLang="zh-TW" sz="1350" kern="0" dirty="0">
                <a:solidFill>
                  <a:srgbClr val="FF0000"/>
                </a:solidFill>
                <a:ea typeface="Arial Unicode MS" pitchFamily="34" charset="-128"/>
                <a:cs typeface="Arial Unicode MS" pitchFamily="34" charset="-128"/>
              </a:rPr>
              <a:t>        Politics, </a:t>
            </a:r>
            <a:r>
              <a:rPr lang="en-US" altLang="zh-TW" sz="1350" kern="0" dirty="0">
                <a:solidFill>
                  <a:srgbClr val="0000FF"/>
                </a:solidFill>
                <a:ea typeface="Arial Unicode MS" pitchFamily="34" charset="-128"/>
                <a:cs typeface="Arial Unicode MS" pitchFamily="34" charset="-128"/>
              </a:rPr>
              <a:t>Sports</a:t>
            </a:r>
            <a:r>
              <a:rPr lang="en-US" altLang="zh-TW" sz="1350" kern="0" dirty="0">
                <a:solidFill>
                  <a:srgbClr val="FF0000"/>
                </a:solidFill>
                <a:ea typeface="Arial Unicode MS" pitchFamily="34" charset="-128"/>
                <a:cs typeface="Arial Unicode MS" pitchFamily="34" charset="-128"/>
              </a:rPr>
              <a:t>, </a:t>
            </a:r>
            <a:r>
              <a:rPr lang="en-US" altLang="zh-TW" sz="1350" kern="0" dirty="0">
                <a:solidFill>
                  <a:srgbClr val="00B050"/>
                </a:solidFill>
                <a:ea typeface="Arial Unicode MS" pitchFamily="34" charset="-128"/>
                <a:cs typeface="Arial Unicode MS" pitchFamily="34" charset="-128"/>
              </a:rPr>
              <a:t>Finance</a:t>
            </a:r>
          </a:p>
          <a:p>
            <a:pPr eaLnBrk="1" hangingPunct="1">
              <a:buClrTx/>
              <a:defRPr/>
            </a:pPr>
            <a:r>
              <a:rPr lang="en-US" altLang="zh-TW" sz="1350" kern="0" dirty="0">
                <a:solidFill>
                  <a:schemeClr val="tx1"/>
                </a:solidFill>
                <a:ea typeface="Arial Unicode MS" pitchFamily="34" charset="-128"/>
                <a:cs typeface="Arial Unicode MS" pitchFamily="34" charset="-128"/>
              </a:rPr>
              <a:t>Sentences</a:t>
            </a:r>
            <a:r>
              <a:rPr lang="en-US" altLang="zh-TW" sz="1350" kern="0" dirty="0">
                <a:solidFill>
                  <a:srgbClr val="FF0000"/>
                </a:solidFill>
                <a:ea typeface="Arial Unicode MS" pitchFamily="34" charset="-128"/>
                <a:cs typeface="Arial Unicode MS" pitchFamily="34" charset="-128"/>
              </a:rPr>
              <a:t>           </a:t>
            </a:r>
            <a:r>
              <a:rPr lang="en-US" altLang="zh-TW" sz="1350" kern="0" dirty="0">
                <a:solidFill>
                  <a:srgbClr val="0000FF"/>
                </a:solidFill>
                <a:ea typeface="Arial Unicode MS" pitchFamily="34" charset="-128"/>
                <a:cs typeface="Arial Unicode MS" pitchFamily="34" charset="-128"/>
              </a:rPr>
              <a:t>Positive</a:t>
            </a:r>
            <a:r>
              <a:rPr lang="en-US" altLang="zh-TW" sz="1350" kern="0" dirty="0">
                <a:solidFill>
                  <a:srgbClr val="FF0000"/>
                </a:solidFill>
                <a:ea typeface="Arial Unicode MS" pitchFamily="34" charset="-128"/>
                <a:cs typeface="Arial Unicode MS" pitchFamily="34" charset="-128"/>
              </a:rPr>
              <a:t>, Negative</a:t>
            </a:r>
          </a:p>
          <a:p>
            <a:pPr eaLnBrk="1" hangingPunct="1">
              <a:buClrTx/>
              <a:defRPr/>
            </a:pPr>
            <a:r>
              <a:rPr lang="en-US" altLang="zh-TW" sz="1350" kern="0" dirty="0">
                <a:solidFill>
                  <a:schemeClr val="tx1"/>
                </a:solidFill>
                <a:ea typeface="Arial Unicode MS" pitchFamily="34" charset="-128"/>
                <a:cs typeface="Arial Unicode MS" pitchFamily="34" charset="-128"/>
              </a:rPr>
              <a:t>Phrases</a:t>
            </a:r>
            <a:r>
              <a:rPr lang="en-US" altLang="zh-TW" sz="1350" kern="0" dirty="0">
                <a:solidFill>
                  <a:srgbClr val="FF0000"/>
                </a:solidFill>
                <a:ea typeface="Arial Unicode MS" pitchFamily="34" charset="-128"/>
                <a:cs typeface="Arial Unicode MS" pitchFamily="34" charset="-128"/>
              </a:rPr>
              <a:t>              Person, </a:t>
            </a:r>
            <a:r>
              <a:rPr lang="en-US" altLang="zh-TW" sz="1350" kern="0" dirty="0">
                <a:solidFill>
                  <a:srgbClr val="00B050"/>
                </a:solidFill>
                <a:ea typeface="Arial Unicode MS" pitchFamily="34" charset="-128"/>
                <a:cs typeface="Arial Unicode MS" pitchFamily="34" charset="-128"/>
              </a:rPr>
              <a:t>Location</a:t>
            </a:r>
          </a:p>
          <a:p>
            <a:pPr eaLnBrk="1" hangingPunct="1">
              <a:buClrTx/>
              <a:defRPr/>
            </a:pPr>
            <a:r>
              <a:rPr lang="en-US" altLang="zh-TW" sz="1350" kern="0" dirty="0">
                <a:solidFill>
                  <a:schemeClr val="tx1"/>
                </a:solidFill>
                <a:ea typeface="Arial Unicode MS" pitchFamily="34" charset="-128"/>
                <a:cs typeface="Arial Unicode MS" pitchFamily="34" charset="-128"/>
              </a:rPr>
              <a:t>Images</a:t>
            </a:r>
            <a:r>
              <a:rPr lang="en-US" altLang="zh-TW" sz="1350" kern="0" dirty="0">
                <a:solidFill>
                  <a:srgbClr val="FF0000"/>
                </a:solidFill>
                <a:ea typeface="Arial Unicode MS" pitchFamily="34" charset="-128"/>
                <a:cs typeface="Arial Unicode MS" pitchFamily="34" charset="-128"/>
              </a:rPr>
              <a:t>                </a:t>
            </a:r>
            <a:r>
              <a:rPr lang="en-US" altLang="zh-TW" sz="1350" kern="0" dirty="0">
                <a:solidFill>
                  <a:srgbClr val="FF9933"/>
                </a:solidFill>
                <a:ea typeface="Arial Unicode MS" pitchFamily="34" charset="-128"/>
                <a:cs typeface="Arial Unicode MS" pitchFamily="34" charset="-128"/>
              </a:rPr>
              <a:t>Cats,</a:t>
            </a:r>
            <a:r>
              <a:rPr lang="en-US" altLang="zh-TW" sz="1350" kern="0" dirty="0">
                <a:solidFill>
                  <a:srgbClr val="FF0000"/>
                </a:solidFill>
                <a:ea typeface="Arial Unicode MS" pitchFamily="34" charset="-128"/>
                <a:cs typeface="Arial Unicode MS" pitchFamily="34" charset="-128"/>
              </a:rPr>
              <a:t> Dogs</a:t>
            </a:r>
            <a:r>
              <a:rPr lang="en-US" altLang="zh-TW" sz="1350" kern="0" dirty="0">
                <a:solidFill>
                  <a:srgbClr val="0000FF"/>
                </a:solidFill>
                <a:ea typeface="Arial Unicode MS" pitchFamily="34" charset="-128"/>
                <a:cs typeface="Arial Unicode MS" pitchFamily="34" charset="-128"/>
              </a:rPr>
              <a:t>, Snakes</a:t>
            </a:r>
          </a:p>
          <a:p>
            <a:pPr eaLnBrk="1" hangingPunct="1">
              <a:buClrTx/>
              <a:defRPr/>
            </a:pPr>
            <a:r>
              <a:rPr lang="en-US" altLang="zh-TW" sz="1350" kern="0" dirty="0">
                <a:solidFill>
                  <a:schemeClr val="tx1"/>
                </a:solidFill>
                <a:ea typeface="Arial Unicode MS" pitchFamily="34" charset="-128"/>
                <a:cs typeface="Arial Unicode MS" pitchFamily="34" charset="-128"/>
              </a:rPr>
              <a:t>Medical records   </a:t>
            </a:r>
            <a:r>
              <a:rPr lang="en-US" altLang="zh-TW" sz="1350" kern="0" dirty="0">
                <a:solidFill>
                  <a:srgbClr val="FF0000"/>
                </a:solidFill>
                <a:ea typeface="Arial Unicode MS" pitchFamily="34" charset="-128"/>
                <a:cs typeface="Arial Unicode MS" pitchFamily="34" charset="-128"/>
              </a:rPr>
              <a:t>Admit again soon/</a:t>
            </a:r>
            <a:r>
              <a:rPr lang="en-US" altLang="zh-TW" sz="1350" kern="0" dirty="0">
                <a:solidFill>
                  <a:srgbClr val="0000FF"/>
                </a:solidFill>
                <a:ea typeface="Arial Unicode MS" pitchFamily="34" charset="-128"/>
                <a:cs typeface="Arial Unicode MS" pitchFamily="34" charset="-128"/>
              </a:rPr>
              <a:t>Not</a:t>
            </a:r>
          </a:p>
          <a:p>
            <a:pPr marL="0" indent="0" eaLnBrk="1" hangingPunct="1">
              <a:buClrTx/>
              <a:buNone/>
              <a:defRPr/>
            </a:pPr>
            <a:endParaRPr lang="en-US" altLang="zh-TW" sz="1350" kern="0" dirty="0">
              <a:solidFill>
                <a:srgbClr val="FF0000"/>
              </a:solidFill>
              <a:ea typeface="Arial Unicode MS" pitchFamily="34" charset="-128"/>
              <a:cs typeface="Arial Unicode MS" pitchFamily="34" charset="-128"/>
            </a:endParaRPr>
          </a:p>
          <a:p>
            <a:pPr marL="342900" lvl="1" indent="0" eaLnBrk="1" hangingPunct="1">
              <a:buNone/>
              <a:defRPr/>
            </a:pPr>
            <a:endParaRPr lang="en-US" altLang="zh-TW" sz="1500" kern="0" dirty="0">
              <a:ea typeface="Arial Unicode MS" pitchFamily="34" charset="-128"/>
              <a:cs typeface="Arial Unicode MS" pitchFamily="34" charset="-128"/>
            </a:endParaRPr>
          </a:p>
        </p:txBody>
      </p:sp>
      <p:sp>
        <p:nvSpPr>
          <p:cNvPr id="32" name="Oval 31"/>
          <p:cNvSpPr/>
          <p:nvPr/>
        </p:nvSpPr>
        <p:spPr>
          <a:xfrm>
            <a:off x="8065121" y="3309040"/>
            <a:ext cx="400050" cy="2857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4"/>
          <a:stretch>
            <a:fillRect/>
          </a:stretch>
        </p:blipFill>
        <p:spPr>
          <a:xfrm>
            <a:off x="7600161" y="308824"/>
            <a:ext cx="1494101" cy="2674422"/>
          </a:xfrm>
          <a:prstGeom prst="rect">
            <a:avLst/>
          </a:prstGeom>
        </p:spPr>
      </p:pic>
      <p:sp>
        <p:nvSpPr>
          <p:cNvPr id="35" name="Slide Number Placeholder 34">
            <a:extLst>
              <a:ext uri="{FF2B5EF4-FFF2-40B4-BE49-F238E27FC236}">
                <a16:creationId xmlns:a16="http://schemas.microsoft.com/office/drawing/2014/main" id="{B589051A-3F1D-46D3-B86E-CF3843CFB408}"/>
              </a:ext>
            </a:extLst>
          </p:cNvPr>
          <p:cNvSpPr>
            <a:spLocks noGrp="1"/>
          </p:cNvSpPr>
          <p:nvPr>
            <p:ph type="sldNum" sz="quarter" idx="4294967295"/>
          </p:nvPr>
        </p:nvSpPr>
        <p:spPr>
          <a:xfrm>
            <a:off x="6553200" y="4698999"/>
            <a:ext cx="2133600" cy="273844"/>
          </a:xfrm>
          <a:prstGeom prst="rect">
            <a:avLst/>
          </a:prstGeom>
        </p:spPr>
        <p:txBody>
          <a:bodyPr/>
          <a:lstStyle/>
          <a:p>
            <a:fld id="{8A758EFE-665F-4341-B5B8-2DAEADA52F6C}" type="slidenum">
              <a:rPr lang="en-US" smtClean="0"/>
              <a:pPr/>
              <a:t>6</a:t>
            </a:fld>
            <a:endParaRPr lang="en-US" dirty="0"/>
          </a:p>
        </p:txBody>
      </p:sp>
    </p:spTree>
    <p:extLst>
      <p:ext uri="{BB962C8B-B14F-4D97-AF65-F5344CB8AC3E}">
        <p14:creationId xmlns:p14="http://schemas.microsoft.com/office/powerpoint/2010/main" val="22479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uiExpand="1" animBg="1"/>
      <p:bldP spid="9" grpId="0" animBg="1"/>
      <p:bldP spid="29" grpId="0" animBg="1"/>
      <p:bldP spid="30" grpId="0"/>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Machine Learning: Any Limitations?</a:t>
            </a: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4551" y="1302213"/>
            <a:ext cx="7239000" cy="3022600"/>
          </a:xfrm>
        </p:spPr>
      </p:pic>
      <p:sp>
        <p:nvSpPr>
          <p:cNvPr id="12" name="Rectangle 11"/>
          <p:cNvSpPr/>
          <p:nvPr/>
        </p:nvSpPr>
        <p:spPr>
          <a:xfrm>
            <a:off x="2653130" y="1745748"/>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4501914" y="185163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924550" y="1904022"/>
            <a:ext cx="628650" cy="58568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D0A39CC4-97A7-487F-A463-F673D2863FA0}"/>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7</a:t>
            </a:fld>
            <a:endParaRPr lang="en-US" dirty="0"/>
          </a:p>
        </p:txBody>
      </p:sp>
    </p:spTree>
    <p:extLst>
      <p:ext uri="{BB962C8B-B14F-4D97-AF65-F5344CB8AC3E}">
        <p14:creationId xmlns:p14="http://schemas.microsoft.com/office/powerpoint/2010/main" val="324192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4770782" y="2954547"/>
            <a:ext cx="283601" cy="266700"/>
          </a:xfrm>
          <a:prstGeom prst="rect">
            <a:avLst/>
          </a:prstGeom>
          <a:solidFill>
            <a:schemeClr val="accent3">
              <a:lumMod val="20000"/>
              <a:lumOff val="80000"/>
            </a:schemeClr>
          </a:solidFill>
          <a:ln>
            <a:noFill/>
          </a:ln>
        </p:spPr>
        <p:txBody>
          <a:bodyPr wrap="square" anchor="ctr">
            <a:spAutoFit/>
          </a:bodyPr>
          <a:lstStyle/>
          <a:p>
            <a:endParaRPr lang="en-US" sz="1350"/>
          </a:p>
        </p:txBody>
      </p:sp>
      <p:sp>
        <p:nvSpPr>
          <p:cNvPr id="24" name="Rectangle 13"/>
          <p:cNvSpPr>
            <a:spLocks noChangeArrowheads="1"/>
          </p:cNvSpPr>
          <p:nvPr/>
        </p:nvSpPr>
        <p:spPr bwMode="auto">
          <a:xfrm>
            <a:off x="1959055" y="895996"/>
            <a:ext cx="1010364" cy="300038"/>
          </a:xfrm>
          <a:prstGeom prst="rect">
            <a:avLst/>
          </a:prstGeom>
          <a:solidFill>
            <a:schemeClr val="accent3">
              <a:lumMod val="20000"/>
              <a:lumOff val="80000"/>
            </a:schemeClr>
          </a:solidFill>
          <a:ln>
            <a:noFill/>
          </a:ln>
        </p:spPr>
        <p:txBody>
          <a:bodyPr wrap="square" anchor="ctr">
            <a:spAutoFit/>
          </a:bodyPr>
          <a:lstStyle/>
          <a:p>
            <a:endParaRPr lang="en-US" sz="1350"/>
          </a:p>
        </p:txBody>
      </p:sp>
      <p:grpSp>
        <p:nvGrpSpPr>
          <p:cNvPr id="2" name="Group 2"/>
          <p:cNvGrpSpPr>
            <a:grpSpLocks/>
          </p:cNvGrpSpPr>
          <p:nvPr/>
        </p:nvGrpSpPr>
        <p:grpSpPr bwMode="auto">
          <a:xfrm>
            <a:off x="1808558" y="1718035"/>
            <a:ext cx="4273155" cy="1732361"/>
            <a:chOff x="559" y="1474"/>
            <a:chExt cx="3589" cy="1455"/>
          </a:xfrm>
          <a:solidFill>
            <a:schemeClr val="accent3">
              <a:lumMod val="20000"/>
              <a:lumOff val="80000"/>
            </a:schemeClr>
          </a:solidFill>
        </p:grpSpPr>
        <p:sp>
          <p:nvSpPr>
            <p:cNvPr id="8213" name="Rectangle 3"/>
            <p:cNvSpPr>
              <a:spLocks noChangeArrowheads="1"/>
            </p:cNvSpPr>
            <p:nvPr/>
          </p:nvSpPr>
          <p:spPr bwMode="auto">
            <a:xfrm>
              <a:off x="559" y="2712"/>
              <a:ext cx="1215" cy="2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14" name="Rectangle 4"/>
            <p:cNvSpPr>
              <a:spLocks noChangeArrowheads="1"/>
            </p:cNvSpPr>
            <p:nvPr/>
          </p:nvSpPr>
          <p:spPr bwMode="auto">
            <a:xfrm>
              <a:off x="3191" y="1474"/>
              <a:ext cx="957" cy="2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dirty="0"/>
            </a:p>
          </p:txBody>
        </p:sp>
        <p:sp>
          <p:nvSpPr>
            <p:cNvPr id="8215" name="Rectangle 5"/>
            <p:cNvSpPr>
              <a:spLocks noChangeArrowheads="1"/>
            </p:cNvSpPr>
            <p:nvPr/>
          </p:nvSpPr>
          <p:spPr bwMode="auto">
            <a:xfrm>
              <a:off x="2067" y="1492"/>
              <a:ext cx="746" cy="1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grpSp>
      <p:grpSp>
        <p:nvGrpSpPr>
          <p:cNvPr id="3" name="Group 6"/>
          <p:cNvGrpSpPr>
            <a:grpSpLocks/>
          </p:cNvGrpSpPr>
          <p:nvPr/>
        </p:nvGrpSpPr>
        <p:grpSpPr bwMode="auto">
          <a:xfrm>
            <a:off x="1195982" y="865978"/>
            <a:ext cx="5272087" cy="2149078"/>
            <a:chOff x="719" y="770"/>
            <a:chExt cx="4428" cy="1805"/>
          </a:xfrm>
        </p:grpSpPr>
        <p:sp>
          <p:nvSpPr>
            <p:cNvPr id="8206" name="Rectangle 7"/>
            <p:cNvSpPr>
              <a:spLocks noChangeArrowheads="1"/>
            </p:cNvSpPr>
            <p:nvPr/>
          </p:nvSpPr>
          <p:spPr bwMode="auto">
            <a:xfrm>
              <a:off x="719" y="2166"/>
              <a:ext cx="360" cy="19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07" name="Rectangle 8"/>
            <p:cNvSpPr>
              <a:spLocks noChangeArrowheads="1"/>
            </p:cNvSpPr>
            <p:nvPr/>
          </p:nvSpPr>
          <p:spPr bwMode="auto">
            <a:xfrm>
              <a:off x="4944" y="1486"/>
              <a:ext cx="203" cy="23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dirty="0"/>
            </a:p>
          </p:txBody>
        </p:sp>
        <p:sp>
          <p:nvSpPr>
            <p:cNvPr id="8208" name="Rectangle 9"/>
            <p:cNvSpPr>
              <a:spLocks noChangeArrowheads="1"/>
            </p:cNvSpPr>
            <p:nvPr/>
          </p:nvSpPr>
          <p:spPr bwMode="auto">
            <a:xfrm>
              <a:off x="3786" y="1325"/>
              <a:ext cx="311" cy="25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dirty="0"/>
            </a:p>
          </p:txBody>
        </p:sp>
        <p:sp>
          <p:nvSpPr>
            <p:cNvPr id="8209" name="Rectangle 10"/>
            <p:cNvSpPr>
              <a:spLocks noChangeArrowheads="1"/>
            </p:cNvSpPr>
            <p:nvPr/>
          </p:nvSpPr>
          <p:spPr bwMode="auto">
            <a:xfrm>
              <a:off x="1499" y="1282"/>
              <a:ext cx="240" cy="25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sp>
          <p:nvSpPr>
            <p:cNvPr id="8210" name="Rectangle 11"/>
            <p:cNvSpPr>
              <a:spLocks noChangeArrowheads="1"/>
            </p:cNvSpPr>
            <p:nvPr/>
          </p:nvSpPr>
          <p:spPr bwMode="auto">
            <a:xfrm>
              <a:off x="2068" y="2351"/>
              <a:ext cx="360" cy="22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11" name="Rectangle 12"/>
            <p:cNvSpPr>
              <a:spLocks noChangeArrowheads="1"/>
            </p:cNvSpPr>
            <p:nvPr/>
          </p:nvSpPr>
          <p:spPr bwMode="auto">
            <a:xfrm>
              <a:off x="1415" y="1475"/>
              <a:ext cx="240" cy="221"/>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12" name="Rectangle 13"/>
            <p:cNvSpPr>
              <a:spLocks noChangeArrowheads="1"/>
            </p:cNvSpPr>
            <p:nvPr/>
          </p:nvSpPr>
          <p:spPr bwMode="auto">
            <a:xfrm>
              <a:off x="4846" y="770"/>
              <a:ext cx="301" cy="23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grpSp>
      <p:grpSp>
        <p:nvGrpSpPr>
          <p:cNvPr id="4" name="Group 22"/>
          <p:cNvGrpSpPr>
            <a:grpSpLocks/>
          </p:cNvGrpSpPr>
          <p:nvPr/>
        </p:nvGrpSpPr>
        <p:grpSpPr bwMode="auto">
          <a:xfrm>
            <a:off x="1638300" y="859989"/>
            <a:ext cx="2993231" cy="907256"/>
            <a:chOff x="942" y="786"/>
            <a:chExt cx="2514" cy="762"/>
          </a:xfrm>
          <a:solidFill>
            <a:schemeClr val="accent3">
              <a:lumMod val="20000"/>
              <a:lumOff val="80000"/>
            </a:schemeClr>
          </a:solidFill>
        </p:grpSpPr>
        <p:sp>
          <p:nvSpPr>
            <p:cNvPr id="8203" name="Rectangle 15"/>
            <p:cNvSpPr>
              <a:spLocks noChangeArrowheads="1"/>
            </p:cNvSpPr>
            <p:nvPr/>
          </p:nvSpPr>
          <p:spPr bwMode="auto">
            <a:xfrm>
              <a:off x="2074" y="1324"/>
              <a:ext cx="1057" cy="2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04" name="Rectangle 16"/>
            <p:cNvSpPr>
              <a:spLocks noChangeArrowheads="1"/>
            </p:cNvSpPr>
            <p:nvPr/>
          </p:nvSpPr>
          <p:spPr bwMode="auto">
            <a:xfrm>
              <a:off x="942" y="1159"/>
              <a:ext cx="360" cy="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sz="1350"/>
            </a:p>
          </p:txBody>
        </p:sp>
        <p:sp>
          <p:nvSpPr>
            <p:cNvPr id="8205" name="Rectangle 17"/>
            <p:cNvSpPr>
              <a:spLocks noChangeArrowheads="1"/>
            </p:cNvSpPr>
            <p:nvPr/>
          </p:nvSpPr>
          <p:spPr bwMode="auto">
            <a:xfrm>
              <a:off x="2158" y="786"/>
              <a:ext cx="1298" cy="2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1350"/>
            </a:p>
          </p:txBody>
        </p:sp>
      </p:grpSp>
      <p:sp>
        <p:nvSpPr>
          <p:cNvPr id="8198" name="Rectangle 18"/>
          <p:cNvSpPr>
            <a:spLocks noGrp="1" noChangeArrowheads="1"/>
          </p:cNvSpPr>
          <p:nvPr>
            <p:ph type="title"/>
          </p:nvPr>
        </p:nvSpPr>
        <p:spPr/>
        <p:txBody>
          <a:bodyPr/>
          <a:lstStyle/>
          <a:p>
            <a:pPr eaLnBrk="1" hangingPunct="1"/>
            <a:r>
              <a:rPr lang="en-US" dirty="0"/>
              <a:t>Comprehension</a:t>
            </a:r>
            <a:endParaRPr lang="en-US" dirty="0">
              <a:solidFill>
                <a:srgbClr val="FF00FF"/>
              </a:solidFill>
            </a:endParaRPr>
          </a:p>
        </p:txBody>
      </p:sp>
      <p:sp>
        <p:nvSpPr>
          <p:cNvPr id="541716" name="Rectangle 20"/>
          <p:cNvSpPr>
            <a:spLocks noChangeArrowheads="1"/>
          </p:cNvSpPr>
          <p:nvPr/>
        </p:nvSpPr>
        <p:spPr bwMode="auto">
          <a:xfrm>
            <a:off x="1257300" y="3829051"/>
            <a:ext cx="6743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350" b="1" dirty="0">
                <a:latin typeface="Tempus Sans ITC" pitchFamily="82" charset="0"/>
              </a:rPr>
              <a:t>1. Christopher Robin was born in England.      2.  Winnie the Pooh is a title of a book.  </a:t>
            </a:r>
          </a:p>
          <a:p>
            <a:r>
              <a:rPr lang="en-US" sz="1350" b="1" dirty="0">
                <a:latin typeface="Tempus Sans ITC" pitchFamily="82" charset="0"/>
              </a:rPr>
              <a:t>3. Christopher Robin’s dad was a magician.     4. Christopher Robin must be at least 65 now.</a:t>
            </a:r>
            <a:r>
              <a:rPr lang="en-US" sz="1350" dirty="0">
                <a:latin typeface="Tempus Sans ITC" pitchFamily="82" charset="0"/>
              </a:rPr>
              <a:t> </a:t>
            </a:r>
          </a:p>
        </p:txBody>
      </p:sp>
      <p:sp>
        <p:nvSpPr>
          <p:cNvPr id="25" name="Rectangle 22"/>
          <p:cNvSpPr>
            <a:spLocks noChangeArrowheads="1"/>
          </p:cNvSpPr>
          <p:nvPr/>
        </p:nvSpPr>
        <p:spPr bwMode="auto">
          <a:xfrm>
            <a:off x="2063353" y="4394842"/>
            <a:ext cx="4857750" cy="312719"/>
          </a:xfrm>
          <a:prstGeom prst="rect">
            <a:avLst/>
          </a:prstGeom>
          <a:solidFill>
            <a:schemeClr val="bg1"/>
          </a:solidFill>
          <a:ln>
            <a:solidFill>
              <a:schemeClr val="tx1"/>
            </a:solidFill>
          </a:ln>
          <a:effectLst/>
        </p:spPr>
        <p:txBody>
          <a:bodyPr/>
          <a:lstStyle/>
          <a:p>
            <a:pPr marL="257175" indent="-257175">
              <a:lnSpc>
                <a:spcPct val="90000"/>
              </a:lnSpc>
              <a:spcBef>
                <a:spcPct val="20000"/>
              </a:spcBef>
              <a:buClr>
                <a:schemeClr val="bg2"/>
              </a:buClr>
              <a:buSzPct val="75000"/>
            </a:pPr>
            <a:r>
              <a:rPr lang="en-US" sz="1500" b="1" dirty="0">
                <a:cs typeface="Arial" pitchFamily="34" charset="0"/>
              </a:rPr>
              <a:t>This is an Inference Problem; where is the learning?</a:t>
            </a:r>
          </a:p>
        </p:txBody>
      </p:sp>
      <p:sp>
        <p:nvSpPr>
          <p:cNvPr id="8201" name="Rectangle 19"/>
          <p:cNvSpPr>
            <a:spLocks noGrp="1" noChangeArrowheads="1"/>
          </p:cNvSpPr>
          <p:nvPr>
            <p:ph idx="1"/>
          </p:nvPr>
        </p:nvSpPr>
        <p:spPr>
          <a:xfrm>
            <a:off x="785192" y="902369"/>
            <a:ext cx="7070708" cy="3202492"/>
          </a:xfrm>
        </p:spPr>
        <p:txBody>
          <a:bodyPr>
            <a:normAutofit/>
          </a:bodyPr>
          <a:lstStyle/>
          <a:p>
            <a:pPr algn="just" eaLnBrk="1" hangingPunct="1">
              <a:lnSpc>
                <a:spcPct val="90000"/>
              </a:lnSpc>
              <a:buFont typeface="Wingdings" pitchFamily="2" charset="2"/>
              <a:buNone/>
            </a:pPr>
            <a:r>
              <a:rPr lang="en-US" sz="1500" b="1" dirty="0">
                <a:latin typeface="Tempus Sans ITC" pitchFamily="82" charset="0"/>
              </a:rPr>
              <a:t>(ENGLAND, June, 1989) - Christopher Robin is alive and well.  He lives in England.  He is the same person that you read about in the book, Winnie the Pooh. As a boy, Chris lived in a pretty home called </a:t>
            </a:r>
            <a:r>
              <a:rPr lang="en-US" sz="1500" b="1" dirty="0" err="1">
                <a:latin typeface="Tempus Sans ITC" pitchFamily="82" charset="0"/>
              </a:rPr>
              <a:t>Cotchfield</a:t>
            </a:r>
            <a:r>
              <a:rPr lang="en-US" sz="1500" b="1" dirty="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1500" b="1" dirty="0" err="1">
                <a:latin typeface="Tempus Sans ITC" pitchFamily="82" charset="0"/>
              </a:rPr>
              <a:t>Cotchfield</a:t>
            </a:r>
            <a:r>
              <a:rPr lang="en-US" sz="1500" b="1" dirty="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6" name="Slide Number Placeholder 5">
            <a:extLst>
              <a:ext uri="{FF2B5EF4-FFF2-40B4-BE49-F238E27FC236}">
                <a16:creationId xmlns:a16="http://schemas.microsoft.com/office/drawing/2014/main" id="{7D2D4113-A732-406D-ADF5-E428C9655D2B}"/>
              </a:ext>
            </a:extLst>
          </p:cNvPr>
          <p:cNvSpPr>
            <a:spLocks noGrp="1"/>
          </p:cNvSpPr>
          <p:nvPr>
            <p:ph type="sldNum" sz="quarter" idx="4294967295"/>
          </p:nvPr>
        </p:nvSpPr>
        <p:spPr>
          <a:xfrm>
            <a:off x="8191006" y="4741525"/>
            <a:ext cx="495794" cy="273844"/>
          </a:xfrm>
          <a:prstGeom prst="rect">
            <a:avLst/>
          </a:prstGeom>
        </p:spPr>
        <p:txBody>
          <a:bodyPr/>
          <a:lstStyle/>
          <a:p>
            <a:fld id="{8A758EFE-665F-4341-B5B8-2DAEADA52F6C}" type="slidenum">
              <a:rPr lang="en-US" smtClean="0"/>
              <a:pPr/>
              <a:t>8</a:t>
            </a:fld>
            <a:endParaRPr lang="en-US" dirty="0"/>
          </a:p>
        </p:txBody>
      </p:sp>
    </p:spTree>
    <p:extLst>
      <p:ext uri="{BB962C8B-B14F-4D97-AF65-F5344CB8AC3E}">
        <p14:creationId xmlns:p14="http://schemas.microsoft.com/office/powerpoint/2010/main" val="36519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2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563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528638"/>
            <a:ext cx="71318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3550" y="2543175"/>
            <a:ext cx="759619" cy="7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6"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350" y="3890963"/>
            <a:ext cx="742950" cy="6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1700" y="3895725"/>
            <a:ext cx="700088"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8" name="Picture 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7757" y="528638"/>
            <a:ext cx="692944"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9"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1701" y="1196578"/>
            <a:ext cx="697706"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0" name="Picture 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9350" y="3215878"/>
            <a:ext cx="7429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1" name="Picture 9"/>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7500" y="1196578"/>
            <a:ext cx="691754"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2" name="Picture 10"/>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7500" y="3895725"/>
            <a:ext cx="694135"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3" name="Picture 1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14900" y="1196578"/>
            <a:ext cx="673894"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4" name="Picture 1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5150" y="1877616"/>
            <a:ext cx="701279"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5" name="Picture 13"/>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14475" y="3215878"/>
            <a:ext cx="711994"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6" name="Picture 14"/>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9253" y="2534840"/>
            <a:ext cx="679847"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7" name="Picture 15"/>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95512" y="528638"/>
            <a:ext cx="719138" cy="7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8" name="Picture 16"/>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49254" y="3217069"/>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9" name="Picture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43550" y="1184672"/>
            <a:ext cx="722710" cy="6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0" name="Picture 18"/>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57500" y="1863328"/>
            <a:ext cx="69294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1" name="Picture 19"/>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29351" y="1877615"/>
            <a:ext cx="707231"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2" name="Picture 20"/>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56735" y="2556272"/>
            <a:ext cx="715565" cy="6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3" name="Picture 21"/>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230291" y="528638"/>
            <a:ext cx="684609" cy="7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4" name="Picture 22"/>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75360" y="3215878"/>
            <a:ext cx="72509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5" name="Picture 23"/>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14475" y="38957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6" name="Picture 24"/>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874169" y="528638"/>
            <a:ext cx="669131" cy="7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7" name="Picture 25"/>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195512" y="3215878"/>
            <a:ext cx="719138"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8" name="Picture 26"/>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548062" y="1858565"/>
            <a:ext cx="681038"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9" name="Picture 27"/>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915150" y="2551509"/>
            <a:ext cx="701279" cy="7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0" name="Picture 28"/>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14475" y="1177528"/>
            <a:ext cx="685800" cy="71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1" name="Picture 29"/>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942535" y="3230166"/>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2" name="Picture 30"/>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582841" y="3221832"/>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3" name="Picture 31"/>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514475" y="2537222"/>
            <a:ext cx="711994"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4" name="Picture 32"/>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486150" y="1215628"/>
            <a:ext cx="753666"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5" name="Picture 33"/>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78079" y="38957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6" name="Picture 34"/>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196704" y="18764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7" name="Picture 35"/>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514475" y="1881188"/>
            <a:ext cx="711994" cy="7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8" name="Picture 36"/>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486150" y="3806428"/>
            <a:ext cx="741760" cy="76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9" name="Picture 37"/>
          <p:cNvPicPr>
            <a:picLocks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942535" y="528638"/>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0" name="Picture 38"/>
          <p:cNvPicPr>
            <a:picLocks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232673" y="1196578"/>
            <a:ext cx="682228"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1" name="Picture 39"/>
          <p:cNvPicPr>
            <a:picLocks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221957" y="3218259"/>
            <a:ext cx="692944"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2" name="Picture 40"/>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220766" y="1858565"/>
            <a:ext cx="694134"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3" name="Picture 41"/>
          <p:cNvPicPr>
            <a:picLocks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229350" y="528638"/>
            <a:ext cx="742950" cy="76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4" name="Picture 42"/>
          <p:cNvPicPr>
            <a:picLocks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195512" y="2537222"/>
            <a:ext cx="719138"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5" name="Picture 43"/>
          <p:cNvPicPr>
            <a:picLocks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875360" y="2537222"/>
            <a:ext cx="725090" cy="75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6" name="Picture 44"/>
          <p:cNvPicPr>
            <a:picLocks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226719" y="2538413"/>
            <a:ext cx="688181" cy="69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7" name="Picture 45"/>
          <p:cNvPicPr>
            <a:picLocks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915150" y="1196578"/>
            <a:ext cx="701279"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8" name="Picture 46"/>
          <p:cNvPicPr>
            <a:picLocks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171951" y="3895725"/>
            <a:ext cx="735806"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9" name="Picture 47"/>
          <p:cNvPicPr>
            <a:picLocks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942535" y="3895725"/>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0" name="Picture 48"/>
          <p:cNvPicPr>
            <a:picLocks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900612" y="3223022"/>
            <a:ext cx="700088"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1" name="Picture 49"/>
          <p:cNvPicPr>
            <a:picLocks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229350" y="1197769"/>
            <a:ext cx="714375" cy="72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2" name="Picture 50"/>
          <p:cNvPicPr>
            <a:picLocks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582841" y="1863328"/>
            <a:ext cx="70365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3" name="Picture 51"/>
          <p:cNvPicPr>
            <a:picLocks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587604" y="528638"/>
            <a:ext cx="673894"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4" name="Picture 52"/>
          <p:cNvPicPr>
            <a:picLocks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899423" y="3895725"/>
            <a:ext cx="688181"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5" name="Picture 53"/>
          <p:cNvPicPr>
            <a:picLocks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906566" y="2543175"/>
            <a:ext cx="694134" cy="69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6" name="Picture 54"/>
          <p:cNvPicPr>
            <a:picLocks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857750" y="1806178"/>
            <a:ext cx="7429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7" name="Picture 55"/>
          <p:cNvPicPr>
            <a:picLocks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543300" y="528638"/>
            <a:ext cx="742950" cy="76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3D5C271A-C884-49F3-8230-2AB9C33921F8}"/>
              </a:ext>
            </a:extLst>
          </p:cNvPr>
          <p:cNvSpPr>
            <a:spLocks noGrp="1"/>
          </p:cNvSpPr>
          <p:nvPr>
            <p:ph type="sldNum" sz="quarter" idx="4294967295"/>
          </p:nvPr>
        </p:nvSpPr>
        <p:spPr>
          <a:xfrm>
            <a:off x="6553200" y="4698999"/>
            <a:ext cx="2133600" cy="273844"/>
          </a:xfrm>
          <a:prstGeom prst="rect">
            <a:avLst/>
          </a:prstGeom>
        </p:spPr>
        <p:txBody>
          <a:bodyPr/>
          <a:lstStyle/>
          <a:p>
            <a:fld id="{8A758EFE-665F-4341-B5B8-2DAEADA52F6C}" type="slidenum">
              <a:rPr lang="en-US" smtClean="0"/>
              <a:pPr/>
              <a:t>9</a:t>
            </a:fld>
            <a:endParaRPr lang="en-US" dirty="0"/>
          </a:p>
        </p:txBody>
      </p:sp>
    </p:spTree>
    <p:extLst>
      <p:ext uri="{BB962C8B-B14F-4D97-AF65-F5344CB8AC3E}">
        <p14:creationId xmlns:p14="http://schemas.microsoft.com/office/powerpoint/2010/main" val="1044628309"/>
      </p:ext>
    </p:extLst>
  </p:cSld>
  <p:clrMapOvr>
    <a:masterClrMapping/>
  </p:clrMapOvr>
</p:sld>
</file>

<file path=ppt/theme/theme1.xml><?xml version="1.0" encoding="utf-8"?>
<a:theme xmlns:a="http://schemas.openxmlformats.org/drawingml/2006/main" name="Office Theme">
  <a:themeElements>
    <a:clrScheme name="Custom 23">
      <a:dk1>
        <a:srgbClr val="00144D"/>
      </a:dk1>
      <a:lt1>
        <a:sysClr val="window" lastClr="FFFFFF"/>
      </a:lt1>
      <a:dk2>
        <a:srgbClr val="57000A"/>
      </a:dk2>
      <a:lt2>
        <a:srgbClr val="82AFD3"/>
      </a:lt2>
      <a:accent1>
        <a:srgbClr val="95001A"/>
      </a:accent1>
      <a:accent2>
        <a:srgbClr val="C0504D"/>
      </a:accent2>
      <a:accent3>
        <a:srgbClr val="045EA7"/>
      </a:accent3>
      <a:accent4>
        <a:srgbClr val="F2C100"/>
      </a:accent4>
      <a:accent5>
        <a:srgbClr val="00144D"/>
      </a:accent5>
      <a:accent6>
        <a:srgbClr val="44464B"/>
      </a:accent6>
      <a:hlink>
        <a:srgbClr val="00144D"/>
      </a:hlink>
      <a:folHlink>
        <a:srgbClr val="82AFD3"/>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9482</TotalTime>
  <Words>1734</Words>
  <Application>Microsoft Office PowerPoint</Application>
  <PresentationFormat>On-screen Show (16:9)</PresentationFormat>
  <Paragraphs>299</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Arial</vt:lpstr>
      <vt:lpstr>Gill Sans MT</vt:lpstr>
      <vt:lpstr>Times New Roman</vt:lpstr>
      <vt:lpstr>Gill Sans</vt:lpstr>
      <vt:lpstr>Wingdings</vt:lpstr>
      <vt:lpstr>Tempus Sans ITC</vt:lpstr>
      <vt:lpstr>Office Theme</vt:lpstr>
      <vt:lpstr>Introduction to CIS 419/519  Applied Machine Learning</vt:lpstr>
      <vt:lpstr>CIS 419/519: Applied Machine Learning</vt:lpstr>
      <vt:lpstr>CIS 419/519: Today</vt:lpstr>
      <vt:lpstr>An Owed to the Spelling Checker</vt:lpstr>
      <vt:lpstr>Machine Learning is Everywhere</vt:lpstr>
      <vt:lpstr>Applications: Spam Detection</vt:lpstr>
      <vt:lpstr>Machine Learning: Any Limitations?</vt:lpstr>
      <vt:lpstr>Comprehension</vt:lpstr>
      <vt:lpstr>PowerPoint Presentation</vt:lpstr>
      <vt:lpstr>Learning</vt:lpstr>
      <vt:lpstr>Learning = Generalization</vt:lpstr>
      <vt:lpstr>Learning = Generalization</vt:lpstr>
      <vt:lpstr>Learning = Generalization</vt:lpstr>
      <vt:lpstr>Same Population?</vt:lpstr>
      <vt:lpstr>Why Study Machine Learning?</vt:lpstr>
      <vt:lpstr>Why Study Learning?</vt:lpstr>
      <vt:lpstr>Learning is the Future</vt:lpstr>
      <vt:lpstr>US Open Highlights</vt:lpstr>
      <vt:lpstr>Course Overview</vt:lpstr>
      <vt:lpstr>CIS 419/519: Applied Machine Learning</vt:lpstr>
      <vt:lpstr>CIS 519: What have you learned so far?</vt:lpstr>
      <vt:lpstr>CIS 519: Policies</vt:lpstr>
      <vt:lpstr>CIS 519 on the web</vt:lpstr>
      <vt:lpstr>What is Learning?</vt:lpstr>
    </vt:vector>
  </TitlesOfParts>
  <Company>Zder0to5ive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Tabor</dc:creator>
  <cp:lastModifiedBy>Roth, Dan</cp:lastModifiedBy>
  <cp:revision>203</cp:revision>
  <dcterms:created xsi:type="dcterms:W3CDTF">2017-09-22T15:37:04Z</dcterms:created>
  <dcterms:modified xsi:type="dcterms:W3CDTF">2019-09-04T13:27:46Z</dcterms:modified>
</cp:coreProperties>
</file>