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7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8.xml" ContentType="application/vnd.openxmlformats-officedocument.presentationml.tags+xml"/>
  <Override PartName="/ppt/notesSlides/notesSlide55.xml" ContentType="application/vnd.openxmlformats-officedocument.presentationml.notesSlide+xml"/>
  <Override PartName="/ppt/tags/tag19.xml" ContentType="application/vnd.openxmlformats-officedocument.presentationml.tags+xml"/>
  <Override PartName="/ppt/notesSlides/notesSlide56.xml" ContentType="application/vnd.openxmlformats-officedocument.presentationml.notesSlide+xml"/>
  <Override PartName="/ppt/tags/tag20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21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22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23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tags/tag24.xml" ContentType="application/vnd.openxmlformats-officedocument.presentationml.tags+xml"/>
  <Override PartName="/ppt/notesSlides/notesSlide84.xml" ContentType="application/vnd.openxmlformats-officedocument.presentationml.notesSlide+xml"/>
  <Override PartName="/ppt/tags/tag25.xml" ContentType="application/vnd.openxmlformats-officedocument.presentationml.tags+xml"/>
  <Override PartName="/ppt/notesSlides/notesSlide8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316" r:id="rId2"/>
    <p:sldId id="967" r:id="rId3"/>
    <p:sldId id="285" r:id="rId4"/>
    <p:sldId id="479" r:id="rId5"/>
    <p:sldId id="969" r:id="rId6"/>
    <p:sldId id="283" r:id="rId7"/>
    <p:sldId id="291" r:id="rId8"/>
    <p:sldId id="970" r:id="rId9"/>
    <p:sldId id="983" r:id="rId10"/>
    <p:sldId id="984" r:id="rId11"/>
    <p:sldId id="284" r:id="rId12"/>
    <p:sldId id="973" r:id="rId13"/>
    <p:sldId id="974" r:id="rId14"/>
    <p:sldId id="971" r:id="rId15"/>
    <p:sldId id="930" r:id="rId16"/>
    <p:sldId id="929" r:id="rId17"/>
    <p:sldId id="931" r:id="rId18"/>
    <p:sldId id="933" r:id="rId19"/>
    <p:sldId id="975" r:id="rId20"/>
    <p:sldId id="976" r:id="rId21"/>
    <p:sldId id="977" r:id="rId22"/>
    <p:sldId id="978" r:id="rId23"/>
    <p:sldId id="979" r:id="rId24"/>
    <p:sldId id="257" r:id="rId25"/>
    <p:sldId id="258" r:id="rId26"/>
    <p:sldId id="259" r:id="rId27"/>
    <p:sldId id="964" r:id="rId28"/>
    <p:sldId id="982" r:id="rId29"/>
    <p:sldId id="981" r:id="rId30"/>
    <p:sldId id="980" r:id="rId31"/>
    <p:sldId id="892" r:id="rId32"/>
    <p:sldId id="893" r:id="rId33"/>
    <p:sldId id="894" r:id="rId34"/>
    <p:sldId id="895" r:id="rId35"/>
    <p:sldId id="896" r:id="rId36"/>
    <p:sldId id="897" r:id="rId37"/>
    <p:sldId id="898" r:id="rId38"/>
    <p:sldId id="899" r:id="rId39"/>
    <p:sldId id="965" r:id="rId40"/>
    <p:sldId id="908" r:id="rId41"/>
    <p:sldId id="988" r:id="rId42"/>
    <p:sldId id="910" r:id="rId43"/>
    <p:sldId id="989" r:id="rId44"/>
    <p:sldId id="990" r:id="rId45"/>
    <p:sldId id="985" r:id="rId46"/>
    <p:sldId id="987" r:id="rId47"/>
    <p:sldId id="995" r:id="rId48"/>
    <p:sldId id="996" r:id="rId49"/>
    <p:sldId id="1002" r:id="rId50"/>
    <p:sldId id="1001" r:id="rId51"/>
    <p:sldId id="911" r:id="rId52"/>
    <p:sldId id="912" r:id="rId53"/>
    <p:sldId id="913" r:id="rId54"/>
    <p:sldId id="915" r:id="rId55"/>
    <p:sldId id="917" r:id="rId56"/>
    <p:sldId id="918" r:id="rId57"/>
    <p:sldId id="919" r:id="rId58"/>
    <p:sldId id="921" r:id="rId59"/>
    <p:sldId id="997" r:id="rId60"/>
    <p:sldId id="801" r:id="rId61"/>
    <p:sldId id="998" r:id="rId62"/>
    <p:sldId id="843" r:id="rId63"/>
    <p:sldId id="844" r:id="rId64"/>
    <p:sldId id="845" r:id="rId65"/>
    <p:sldId id="991" r:id="rId66"/>
    <p:sldId id="992" r:id="rId67"/>
    <p:sldId id="846" r:id="rId68"/>
    <p:sldId id="966" r:id="rId69"/>
    <p:sldId id="848" r:id="rId70"/>
    <p:sldId id="850" r:id="rId71"/>
    <p:sldId id="954" r:id="rId72"/>
    <p:sldId id="812" r:id="rId73"/>
    <p:sldId id="999" r:id="rId74"/>
    <p:sldId id="1000" r:id="rId75"/>
    <p:sldId id="853" r:id="rId76"/>
    <p:sldId id="1003" r:id="rId77"/>
    <p:sldId id="817" r:id="rId78"/>
    <p:sldId id="818" r:id="rId79"/>
    <p:sldId id="854" r:id="rId80"/>
    <p:sldId id="874" r:id="rId81"/>
    <p:sldId id="1005" r:id="rId82"/>
    <p:sldId id="1004" r:id="rId83"/>
    <p:sldId id="1006" r:id="rId84"/>
    <p:sldId id="855" r:id="rId85"/>
    <p:sldId id="955" r:id="rId86"/>
    <p:sldId id="957" r:id="rId87"/>
    <p:sldId id="956" r:id="rId88"/>
    <p:sldId id="968" r:id="rId89"/>
    <p:sldId id="962" r:id="rId90"/>
    <p:sldId id="1008" r:id="rId91"/>
    <p:sldId id="1009" r:id="rId92"/>
    <p:sldId id="1010" r:id="rId93"/>
    <p:sldId id="1011" r:id="rId94"/>
    <p:sldId id="1014" r:id="rId95"/>
    <p:sldId id="1013" r:id="rId96"/>
    <p:sldId id="1012" r:id="rId97"/>
    <p:sldId id="1016" r:id="rId98"/>
    <p:sldId id="1017" r:id="rId99"/>
    <p:sldId id="1015" r:id="rId100"/>
    <p:sldId id="820" r:id="rId101"/>
    <p:sldId id="821" r:id="rId102"/>
    <p:sldId id="822" r:id="rId103"/>
    <p:sldId id="877" r:id="rId104"/>
    <p:sldId id="878" r:id="rId105"/>
    <p:sldId id="885" r:id="rId106"/>
    <p:sldId id="856" r:id="rId107"/>
    <p:sldId id="858" r:id="rId108"/>
    <p:sldId id="859" r:id="rId109"/>
    <p:sldId id="860" r:id="rId110"/>
    <p:sldId id="925" r:id="rId111"/>
    <p:sldId id="825" r:id="rId112"/>
    <p:sldId id="829" r:id="rId113"/>
    <p:sldId id="830" r:id="rId114"/>
    <p:sldId id="882" r:id="rId115"/>
    <p:sldId id="1018" r:id="rId116"/>
    <p:sldId id="1021" r:id="rId117"/>
    <p:sldId id="1019" r:id="rId118"/>
    <p:sldId id="1020" r:id="rId119"/>
    <p:sldId id="883" r:id="rId120"/>
    <p:sldId id="963" r:id="rId121"/>
    <p:sldId id="838" r:id="rId122"/>
    <p:sldId id="839" r:id="rId123"/>
    <p:sldId id="1022" r:id="rId124"/>
    <p:sldId id="1023" r:id="rId1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82E43"/>
    <a:srgbClr val="AF3F53"/>
    <a:srgbClr val="662D49"/>
    <a:srgbClr val="5A31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8EC31-4947-41B3-8A9E-CD299442CDBC}" v="4041" dt="2020-09-16T14:19:56.279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76867" autoAdjust="0"/>
  </p:normalViewPr>
  <p:slideViewPr>
    <p:cSldViewPr snapToGrid="0" snapToObjects="1">
      <p:cViewPr varScale="1">
        <p:scale>
          <a:sx n="137" d="100"/>
          <a:sy n="137" d="100"/>
        </p:scale>
        <p:origin x="100" y="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microsoft.com/office/2016/11/relationships/changesInfo" Target="changesInfos/changesInfo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C07A9471-AF48-47DE-91D1-A61731ED123D}"/>
    <pc:docChg chg="custSel modSld">
      <pc:chgData name="Roth, Dan" userId="18da4c67-dd89-43a7-9856-8592f867a23c" providerId="ADAL" clId="{C07A9471-AF48-47DE-91D1-A61731ED123D}" dt="2019-09-18T14:23:51.707" v="395" actId="20577"/>
      <pc:docMkLst>
        <pc:docMk/>
      </pc:docMkLst>
      <pc:sldChg chg="modSp">
        <pc:chgData name="Roth, Dan" userId="18da4c67-dd89-43a7-9856-8592f867a23c" providerId="ADAL" clId="{C07A9471-AF48-47DE-91D1-A61731ED123D}" dt="2019-09-11T13:56:23.396" v="389" actId="113"/>
        <pc:sldMkLst>
          <pc:docMk/>
          <pc:sldMk cId="0" sldId="812"/>
        </pc:sldMkLst>
        <pc:spChg chg="mod">
          <ac:chgData name="Roth, Dan" userId="18da4c67-dd89-43a7-9856-8592f867a23c" providerId="ADAL" clId="{C07A9471-AF48-47DE-91D1-A61731ED123D}" dt="2019-09-11T13:56:23.396" v="389" actId="113"/>
          <ac:spMkLst>
            <pc:docMk/>
            <pc:sldMk cId="0" sldId="812"/>
            <ac:spMk id="1086467" creationId="{00000000-0000-0000-0000-000000000000}"/>
          </ac:spMkLst>
        </pc:spChg>
      </pc:sldChg>
      <pc:sldChg chg="modSp">
        <pc:chgData name="Roth, Dan" userId="18da4c67-dd89-43a7-9856-8592f867a23c" providerId="ADAL" clId="{C07A9471-AF48-47DE-91D1-A61731ED123D}" dt="2019-09-16T17:00:03.478" v="391" actId="20578"/>
        <pc:sldMkLst>
          <pc:docMk/>
          <pc:sldMk cId="0" sldId="838"/>
        </pc:sldMkLst>
        <pc:spChg chg="mod">
          <ac:chgData name="Roth, Dan" userId="18da4c67-dd89-43a7-9856-8592f867a23c" providerId="ADAL" clId="{C07A9471-AF48-47DE-91D1-A61731ED123D}" dt="2019-09-16T17:00:03.478" v="391" actId="20578"/>
          <ac:spMkLst>
            <pc:docMk/>
            <pc:sldMk cId="0" sldId="838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C07A9471-AF48-47DE-91D1-A61731ED123D}" dt="2019-09-18T14:23:51.707" v="395" actId="20577"/>
        <pc:sldMkLst>
          <pc:docMk/>
          <pc:sldMk cId="0" sldId="877"/>
        </pc:sldMkLst>
        <pc:spChg chg="mod">
          <ac:chgData name="Roth, Dan" userId="18da4c67-dd89-43a7-9856-8592f867a23c" providerId="ADAL" clId="{C07A9471-AF48-47DE-91D1-A61731ED123D}" dt="2019-09-18T14:23:51.707" v="395" actId="20577"/>
          <ac:spMkLst>
            <pc:docMk/>
            <pc:sldMk cId="0" sldId="877"/>
            <ac:spMk id="1221640" creationId="{00000000-0000-0000-0000-000000000000}"/>
          </ac:spMkLst>
        </pc:spChg>
      </pc:sldChg>
      <pc:sldChg chg="modSp modTransition modAnim">
        <pc:chgData name="Roth, Dan" userId="18da4c67-dd89-43a7-9856-8592f867a23c" providerId="ADAL" clId="{C07A9471-AF48-47DE-91D1-A61731ED123D}" dt="2019-09-11T13:55:13.354" v="388" actId="20577"/>
        <pc:sldMkLst>
          <pc:docMk/>
          <pc:sldMk cId="2012852403" sldId="958"/>
        </pc:sldMkLst>
        <pc:spChg chg="mod">
          <ac:chgData name="Roth, Dan" userId="18da4c67-dd89-43a7-9856-8592f867a23c" providerId="ADAL" clId="{C07A9471-AF48-47DE-91D1-A61731ED123D}" dt="2019-09-11T13:55:13.354" v="388" actId="20577"/>
          <ac:spMkLst>
            <pc:docMk/>
            <pc:sldMk cId="2012852403" sldId="958"/>
            <ac:spMk id="1217539" creationId="{00000000-0000-0000-0000-000000000000}"/>
          </ac:spMkLst>
        </pc:spChg>
      </pc:sldChg>
      <pc:sldChg chg="modTransition">
        <pc:chgData name="Roth, Dan" userId="18da4c67-dd89-43a7-9856-8592f867a23c" providerId="ADAL" clId="{C07A9471-AF48-47DE-91D1-A61731ED123D}" dt="2019-09-11T14:09:50.507" v="390"/>
        <pc:sldMkLst>
          <pc:docMk/>
          <pc:sldMk cId="1462033344" sldId="960"/>
        </pc:sldMkLst>
      </pc:sldChg>
    </pc:docChg>
  </pc:docChgLst>
  <pc:docChgLst>
    <pc:chgData name="Dan Roth" userId="18da4c67-dd89-43a7-9856-8592f867a23c" providerId="ADAL" clId="{C07A9471-AF48-47DE-91D1-A61731ED123D}"/>
    <pc:docChg chg="undo custSel addSld modSld">
      <pc:chgData name="Dan Roth" userId="18da4c67-dd89-43a7-9856-8592f867a23c" providerId="ADAL" clId="{C07A9471-AF48-47DE-91D1-A61731ED123D}" dt="2019-09-16T13:42:00.611" v="335" actId="20577"/>
      <pc:docMkLst>
        <pc:docMk/>
      </pc:docMkLst>
      <pc:sldChg chg="addSp delSp modSp modAnim">
        <pc:chgData name="Dan Roth" userId="18da4c67-dd89-43a7-9856-8592f867a23c" providerId="ADAL" clId="{C07A9471-AF48-47DE-91D1-A61731ED123D}" dt="2019-09-16T13:34:46.167" v="172" actId="20577"/>
        <pc:sldMkLst>
          <pc:docMk/>
          <pc:sldMk cId="0" sldId="830"/>
        </pc:sldMkLst>
        <pc:spChg chg="mod">
          <ac:chgData name="Dan Roth" userId="18da4c67-dd89-43a7-9856-8592f867a23c" providerId="ADAL" clId="{C07A9471-AF48-47DE-91D1-A61731ED123D}" dt="2019-09-16T13:34:46.167" v="172" actId="20577"/>
          <ac:spMkLst>
            <pc:docMk/>
            <pc:sldMk cId="0" sldId="830"/>
            <ac:spMk id="3" creationId="{00000000-0000-0000-0000-000000000000}"/>
          </ac:spMkLst>
        </pc:spChg>
        <pc:spChg chg="add del">
          <ac:chgData name="Dan Roth" userId="18da4c67-dd89-43a7-9856-8592f867a23c" providerId="ADAL" clId="{C07A9471-AF48-47DE-91D1-A61731ED123D}" dt="2019-09-16T13:30:29.903" v="107"/>
          <ac:spMkLst>
            <pc:docMk/>
            <pc:sldMk cId="0" sldId="830"/>
            <ac:spMk id="6" creationId="{D6130356-ED37-4557-B230-881FD1AACC09}"/>
          </ac:spMkLst>
        </pc:spChg>
      </pc:sldChg>
      <pc:sldChg chg="modSp">
        <pc:chgData name="Dan Roth" userId="18da4c67-dd89-43a7-9856-8592f867a23c" providerId="ADAL" clId="{C07A9471-AF48-47DE-91D1-A61731ED123D}" dt="2019-09-16T13:25:00.313" v="105" actId="14100"/>
        <pc:sldMkLst>
          <pc:docMk/>
          <pc:sldMk cId="0" sldId="859"/>
        </pc:sldMkLst>
        <pc:spChg chg="mod">
          <ac:chgData name="Dan Roth" userId="18da4c67-dd89-43a7-9856-8592f867a23c" providerId="ADAL" clId="{C07A9471-AF48-47DE-91D1-A61731ED123D}" dt="2019-09-16T13:25:00.313" v="105" actId="14100"/>
          <ac:spMkLst>
            <pc:docMk/>
            <pc:sldMk cId="0" sldId="859"/>
            <ac:spMk id="52" creationId="{00000000-0000-0000-0000-000000000000}"/>
          </ac:spMkLst>
        </pc:spChg>
      </pc:sldChg>
      <pc:sldChg chg="addSp modSp modAnim">
        <pc:chgData name="Dan Roth" userId="18da4c67-dd89-43a7-9856-8592f867a23c" providerId="ADAL" clId="{C07A9471-AF48-47DE-91D1-A61731ED123D}" dt="2019-09-16T13:19:37.348" v="102" actId="166"/>
        <pc:sldMkLst>
          <pc:docMk/>
          <pc:sldMk cId="0" sldId="877"/>
        </pc:sldMkLst>
        <pc:spChg chg="add mod ord">
          <ac:chgData name="Dan Roth" userId="18da4c67-dd89-43a7-9856-8592f867a23c" providerId="ADAL" clId="{C07A9471-AF48-47DE-91D1-A61731ED123D}" dt="2019-09-16T13:19:25.824" v="101" actId="171"/>
          <ac:spMkLst>
            <pc:docMk/>
            <pc:sldMk cId="0" sldId="877"/>
            <ac:spMk id="8" creationId="{1D58E658-AAE8-4D47-AB7F-528F56BC3252}"/>
          </ac:spMkLst>
        </pc:spChg>
        <pc:spChg chg="mod">
          <ac:chgData name="Dan Roth" userId="18da4c67-dd89-43a7-9856-8592f867a23c" providerId="ADAL" clId="{C07A9471-AF48-47DE-91D1-A61731ED123D}" dt="2019-09-16T13:19:37.348" v="102" actId="166"/>
          <ac:spMkLst>
            <pc:docMk/>
            <pc:sldMk cId="0" sldId="877"/>
            <ac:spMk id="1221639" creationId="{00000000-0000-0000-0000-000000000000}"/>
          </ac:spMkLst>
        </pc:spChg>
      </pc:sldChg>
      <pc:sldChg chg="modSp">
        <pc:chgData name="Dan Roth" userId="18da4c67-dd89-43a7-9856-8592f867a23c" providerId="ADAL" clId="{C07A9471-AF48-47DE-91D1-A61731ED123D}" dt="2019-09-16T13:38:27.944" v="271" actId="948"/>
        <pc:sldMkLst>
          <pc:docMk/>
          <pc:sldMk cId="1575760030" sldId="883"/>
        </pc:sldMkLst>
        <pc:spChg chg="mod">
          <ac:chgData name="Dan Roth" userId="18da4c67-dd89-43a7-9856-8592f867a23c" providerId="ADAL" clId="{C07A9471-AF48-47DE-91D1-A61731ED123D}" dt="2019-09-16T13:38:27.944" v="271" actId="948"/>
          <ac:spMkLst>
            <pc:docMk/>
            <pc:sldMk cId="1575760030" sldId="883"/>
            <ac:spMk id="3" creationId="{00000000-0000-0000-0000-000000000000}"/>
          </ac:spMkLst>
        </pc:spChg>
      </pc:sldChg>
      <pc:sldChg chg="modAnim">
        <pc:chgData name="Dan Roth" userId="18da4c67-dd89-43a7-9856-8592f867a23c" providerId="ADAL" clId="{C07A9471-AF48-47DE-91D1-A61731ED123D}" dt="2019-09-16T13:23:30.836" v="103"/>
        <pc:sldMkLst>
          <pc:docMk/>
          <pc:sldMk cId="2669139524" sldId="885"/>
        </pc:sldMkLst>
      </pc:sldChg>
      <pc:sldChg chg="modSp modTransition modAnim">
        <pc:chgData name="Dan Roth" userId="18da4c67-dd89-43a7-9856-8592f867a23c" providerId="ADAL" clId="{C07A9471-AF48-47DE-91D1-A61731ED123D}" dt="2019-09-16T13:11:31.614" v="49"/>
        <pc:sldMkLst>
          <pc:docMk/>
          <pc:sldMk cId="1462033344" sldId="960"/>
        </pc:sldMkLst>
        <pc:spChg chg="mod">
          <ac:chgData name="Dan Roth" userId="18da4c67-dd89-43a7-9856-8592f867a23c" providerId="ADAL" clId="{C07A9471-AF48-47DE-91D1-A61731ED123D}" dt="2019-09-16T13:11:26.404" v="48" actId="6549"/>
          <ac:spMkLst>
            <pc:docMk/>
            <pc:sldMk cId="1462033344" sldId="960"/>
            <ac:spMk id="1217539" creationId="{00000000-0000-0000-0000-000000000000}"/>
          </ac:spMkLst>
        </pc:spChg>
      </pc:sldChg>
      <pc:sldChg chg="modSp">
        <pc:chgData name="Dan Roth" userId="18da4c67-dd89-43a7-9856-8592f867a23c" providerId="ADAL" clId="{C07A9471-AF48-47DE-91D1-A61731ED123D}" dt="2019-09-16T13:42:00.611" v="335" actId="20577"/>
        <pc:sldMkLst>
          <pc:docMk/>
          <pc:sldMk cId="0" sldId="963"/>
        </pc:sldMkLst>
        <pc:spChg chg="mod">
          <ac:chgData name="Dan Roth" userId="18da4c67-dd89-43a7-9856-8592f867a23c" providerId="ADAL" clId="{C07A9471-AF48-47DE-91D1-A61731ED123D}" dt="2019-09-16T13:42:00.611" v="335" actId="20577"/>
          <ac:spMkLst>
            <pc:docMk/>
            <pc:sldMk cId="0" sldId="963"/>
            <ac:spMk id="3" creationId="{00000000-0000-0000-0000-000000000000}"/>
          </ac:spMkLst>
        </pc:spChg>
      </pc:sldChg>
      <pc:sldChg chg="add">
        <pc:chgData name="Dan Roth" userId="18da4c67-dd89-43a7-9856-8592f867a23c" providerId="ADAL" clId="{C07A9471-AF48-47DE-91D1-A61731ED123D}" dt="2019-09-16T13:11:55.086" v="50"/>
        <pc:sldMkLst>
          <pc:docMk/>
          <pc:sldMk cId="2520154539" sldId="968"/>
        </pc:sldMkLst>
      </pc:sldChg>
    </pc:docChg>
  </pc:docChgLst>
  <pc:docChgLst>
    <pc:chgData name="Roth, Dan" userId="18da4c67-dd89-43a7-9856-8592f867a23c" providerId="ADAL" clId="{06906CA9-7170-4F93-85C7-BF784FB31C90}"/>
    <pc:docChg chg="undo custSel addSld delSld modSld modMainMaster">
      <pc:chgData name="Roth, Dan" userId="18da4c67-dd89-43a7-9856-8592f867a23c" providerId="ADAL" clId="{06906CA9-7170-4F93-85C7-BF784FB31C90}" dt="2019-09-04T14:10:13.781" v="257"/>
      <pc:docMkLst>
        <pc:docMk/>
      </pc:docMkLst>
      <pc:sldChg chg="addSp delSp modSp add modAnim">
        <pc:chgData name="Roth, Dan" userId="18da4c67-dd89-43a7-9856-8592f867a23c" providerId="ADAL" clId="{06906CA9-7170-4F93-85C7-BF784FB31C90}" dt="2019-09-04T13:39:15.217" v="104" actId="20577"/>
        <pc:sldMkLst>
          <pc:docMk/>
          <pc:sldMk cId="3364601771" sldId="283"/>
        </pc:sldMkLst>
        <pc:spChg chg="add mod">
          <ac:chgData name="Roth, Dan" userId="18da4c67-dd89-43a7-9856-8592f867a23c" providerId="ADAL" clId="{06906CA9-7170-4F93-85C7-BF784FB31C90}" dt="2019-09-04T13:38:43.700" v="101" actId="208"/>
          <ac:spMkLst>
            <pc:docMk/>
            <pc:sldMk cId="3364601771" sldId="283"/>
            <ac:spMk id="3" creationId="{89256DC9-0A4C-46EF-B6AE-C5A066BD70E6}"/>
          </ac:spMkLst>
        </pc:spChg>
        <pc:spChg chg="mod">
          <ac:chgData name="Roth, Dan" userId="18da4c67-dd89-43a7-9856-8592f867a23c" providerId="ADAL" clId="{06906CA9-7170-4F93-85C7-BF784FB31C90}" dt="2019-09-04T13:39:15.217" v="104" actId="20577"/>
          <ac:spMkLst>
            <pc:docMk/>
            <pc:sldMk cId="3364601771" sldId="283"/>
            <ac:spMk id="1047555" creationId="{00000000-0000-0000-0000-000000000000}"/>
          </ac:spMkLst>
        </pc:spChg>
        <pc:picChg chg="add mod">
          <ac:chgData name="Roth, Dan" userId="18da4c67-dd89-43a7-9856-8592f867a23c" providerId="ADAL" clId="{06906CA9-7170-4F93-85C7-BF784FB31C90}" dt="2019-09-04T13:32:58.789" v="16" actId="1076"/>
          <ac:picMkLst>
            <pc:docMk/>
            <pc:sldMk cId="3364601771" sldId="283"/>
            <ac:picMk id="2" creationId="{EC0BC53E-A9BA-474D-A466-A2538A4E6C62}"/>
          </ac:picMkLst>
        </pc:picChg>
        <pc:picChg chg="add del">
          <ac:chgData name="Roth, Dan" userId="18da4c67-dd89-43a7-9856-8592f867a23c" providerId="ADAL" clId="{06906CA9-7170-4F93-85C7-BF784FB31C90}" dt="2019-09-04T13:31:37.963" v="12" actId="478"/>
          <ac:picMkLst>
            <pc:docMk/>
            <pc:sldMk cId="3364601771" sldId="283"/>
            <ac:picMk id="2050" creationId="{CF73BCD0-D71C-46CE-9449-0F2E8DC6A1E2}"/>
          </ac:picMkLst>
        </pc:picChg>
      </pc:sldChg>
      <pc:sldChg chg="add">
        <pc:chgData name="Roth, Dan" userId="18da4c67-dd89-43a7-9856-8592f867a23c" providerId="ADAL" clId="{06906CA9-7170-4F93-85C7-BF784FB31C90}" dt="2019-09-04T13:28:11.509" v="9"/>
        <pc:sldMkLst>
          <pc:docMk/>
          <pc:sldMk cId="888033606" sldId="284"/>
        </pc:sldMkLst>
      </pc:sldChg>
      <pc:sldChg chg="add">
        <pc:chgData name="Roth, Dan" userId="18da4c67-dd89-43a7-9856-8592f867a23c" providerId="ADAL" clId="{06906CA9-7170-4F93-85C7-BF784FB31C90}" dt="2019-09-04T13:28:11.509" v="9"/>
        <pc:sldMkLst>
          <pc:docMk/>
          <pc:sldMk cId="2232910833" sldId="291"/>
        </pc:sldMkLst>
      </pc:sldChg>
      <pc:sldChg chg="addSp delSp modSp add delAnim modAnim">
        <pc:chgData name="Roth, Dan" userId="18da4c67-dd89-43a7-9856-8592f867a23c" providerId="ADAL" clId="{06906CA9-7170-4F93-85C7-BF784FB31C90}" dt="2019-09-04T13:40:49.135" v="122" actId="478"/>
        <pc:sldMkLst>
          <pc:docMk/>
          <pc:sldMk cId="1937952424" sldId="477"/>
        </pc:sldMkLst>
        <pc:spChg chg="del">
          <ac:chgData name="Roth, Dan" userId="18da4c67-dd89-43a7-9856-8592f867a23c" providerId="ADAL" clId="{06906CA9-7170-4F93-85C7-BF784FB31C90}" dt="2019-09-04T13:28:44.992" v="10" actId="478"/>
          <ac:spMkLst>
            <pc:docMk/>
            <pc:sldMk cId="1937952424" sldId="477"/>
            <ac:spMk id="3" creationId="{00000000-0000-0000-0000-000000000000}"/>
          </ac:spMkLst>
        </pc:spChg>
        <pc:spChg chg="mod">
          <ac:chgData name="Roth, Dan" userId="18da4c67-dd89-43a7-9856-8592f867a23c" providerId="ADAL" clId="{06906CA9-7170-4F93-85C7-BF784FB31C90}" dt="2019-09-04T13:40:41.872" v="121" actId="6549"/>
          <ac:spMkLst>
            <pc:docMk/>
            <pc:sldMk cId="1937952424" sldId="477"/>
            <ac:spMk id="8" creationId="{00000000-0000-0000-0000-000000000000}"/>
          </ac:spMkLst>
        </pc:spChg>
        <pc:spChg chg="add del">
          <ac:chgData name="Roth, Dan" userId="18da4c67-dd89-43a7-9856-8592f867a23c" providerId="ADAL" clId="{06906CA9-7170-4F93-85C7-BF784FB31C90}" dt="2019-09-04T13:40:49.135" v="122" actId="478"/>
          <ac:spMkLst>
            <pc:docMk/>
            <pc:sldMk cId="1937952424" sldId="477"/>
            <ac:spMk id="11" creationId="{AA093E69-3913-4F05-A679-FD94F27884A9}"/>
          </ac:spMkLst>
        </pc:spChg>
      </pc:sldChg>
      <pc:sldChg chg="add">
        <pc:chgData name="Roth, Dan" userId="18da4c67-dd89-43a7-9856-8592f867a23c" providerId="ADAL" clId="{06906CA9-7170-4F93-85C7-BF784FB31C90}" dt="2019-09-04T13:28:11.509" v="9"/>
        <pc:sldMkLst>
          <pc:docMk/>
          <pc:sldMk cId="1622918996" sldId="479"/>
        </pc:sldMkLst>
      </pc:sldChg>
      <pc:sldChg chg="modTransition">
        <pc:chgData name="Roth, Dan" userId="18da4c67-dd89-43a7-9856-8592f867a23c" providerId="ADAL" clId="{06906CA9-7170-4F93-85C7-BF784FB31C90}" dt="2019-09-04T13:58:39.926" v="178"/>
        <pc:sldMkLst>
          <pc:docMk/>
          <pc:sldMk cId="0" sldId="842"/>
        </pc:sldMkLst>
      </pc:sldChg>
      <pc:sldChg chg="modSp">
        <pc:chgData name="Roth, Dan" userId="18da4c67-dd89-43a7-9856-8592f867a23c" providerId="ADAL" clId="{06906CA9-7170-4F93-85C7-BF784FB31C90}" dt="2019-09-04T14:04:53.315" v="182" actId="20577"/>
        <pc:sldMkLst>
          <pc:docMk/>
          <pc:sldMk cId="0" sldId="843"/>
        </pc:sldMkLst>
        <pc:spChg chg="mod">
          <ac:chgData name="Roth, Dan" userId="18da4c67-dd89-43a7-9856-8592f867a23c" providerId="ADAL" clId="{06906CA9-7170-4F93-85C7-BF784FB31C90}" dt="2019-09-04T14:04:53.315" v="182" actId="20577"/>
          <ac:spMkLst>
            <pc:docMk/>
            <pc:sldMk cId="0" sldId="843"/>
            <ac:spMk id="4" creationId="{00000000-0000-0000-0000-000000000000}"/>
          </ac:spMkLst>
        </pc:spChg>
      </pc:sldChg>
      <pc:sldChg chg="modSp">
        <pc:chgData name="Roth, Dan" userId="18da4c67-dd89-43a7-9856-8592f867a23c" providerId="ADAL" clId="{06906CA9-7170-4F93-85C7-BF784FB31C90}" dt="2019-09-04T14:09:27.668" v="256" actId="207"/>
        <pc:sldMkLst>
          <pc:docMk/>
          <pc:sldMk cId="0" sldId="846"/>
        </pc:sldMkLst>
        <pc:spChg chg="mod">
          <ac:chgData name="Roth, Dan" userId="18da4c67-dd89-43a7-9856-8592f867a23c" providerId="ADAL" clId="{06906CA9-7170-4F93-85C7-BF784FB31C90}" dt="2019-09-04T14:09:27.668" v="256" actId="207"/>
          <ac:spMkLst>
            <pc:docMk/>
            <pc:sldMk cId="0" sldId="846"/>
            <ac:spMk id="1134595" creationId="{00000000-0000-0000-0000-000000000000}"/>
          </ac:spMkLst>
        </pc:spChg>
      </pc:sldChg>
      <pc:sldChg chg="addSp delSp modSp modNotesTx">
        <pc:chgData name="Roth, Dan" userId="18da4c67-dd89-43a7-9856-8592f867a23c" providerId="ADAL" clId="{06906CA9-7170-4F93-85C7-BF784FB31C90}" dt="2019-09-04T13:57:18.989" v="173"/>
        <pc:sldMkLst>
          <pc:docMk/>
          <pc:sldMk cId="3763260932" sldId="899"/>
        </pc:sldMkLst>
        <pc:spChg chg="add del mod">
          <ac:chgData name="Roth, Dan" userId="18da4c67-dd89-43a7-9856-8592f867a23c" providerId="ADAL" clId="{06906CA9-7170-4F93-85C7-BF784FB31C90}" dt="2019-09-04T13:57:18.989" v="173"/>
          <ac:spMkLst>
            <pc:docMk/>
            <pc:sldMk cId="3763260932" sldId="899"/>
            <ac:spMk id="5" creationId="{FED6D3A8-ACE3-4F6D-9D0C-B74D894D4A87}"/>
          </ac:spMkLst>
        </pc:spChg>
      </pc:sldChg>
      <pc:sldChg chg="modSp modAnim modNotesTx">
        <pc:chgData name="Roth, Dan" userId="18da4c67-dd89-43a7-9856-8592f867a23c" providerId="ADAL" clId="{06906CA9-7170-4F93-85C7-BF784FB31C90}" dt="2019-09-04T13:53:35.776" v="149" actId="5793"/>
        <pc:sldMkLst>
          <pc:docMk/>
          <pc:sldMk cId="3118230267" sldId="950"/>
        </pc:sldMkLst>
        <pc:spChg chg="mod">
          <ac:chgData name="Roth, Dan" userId="18da4c67-dd89-43a7-9856-8592f867a23c" providerId="ADAL" clId="{06906CA9-7170-4F93-85C7-BF784FB31C90}" dt="2019-09-04T13:53:35.776" v="149" actId="5793"/>
          <ac:spMkLst>
            <pc:docMk/>
            <pc:sldMk cId="3118230267" sldId="950"/>
            <ac:spMk id="1063939" creationId="{00000000-0000-0000-0000-000000000000}"/>
          </ac:spMkLst>
        </pc:spChg>
      </pc:sldChg>
      <pc:sldChg chg="modTransition">
        <pc:chgData name="Roth, Dan" userId="18da4c67-dd89-43a7-9856-8592f867a23c" providerId="ADAL" clId="{06906CA9-7170-4F93-85C7-BF784FB31C90}" dt="2019-09-04T14:10:13.781" v="257"/>
        <pc:sldMkLst>
          <pc:docMk/>
          <pc:sldMk cId="2012852403" sldId="958"/>
        </pc:sldMkLst>
      </pc:sldChg>
      <pc:sldChg chg="modTransition">
        <pc:chgData name="Roth, Dan" userId="18da4c67-dd89-43a7-9856-8592f867a23c" providerId="ADAL" clId="{06906CA9-7170-4F93-85C7-BF784FB31C90}" dt="2019-09-04T13:58:44.813" v="179"/>
        <pc:sldMkLst>
          <pc:docMk/>
          <pc:sldMk cId="1811166363" sldId="961"/>
        </pc:sldMkLst>
      </pc:sldChg>
      <pc:sldChg chg="modSp">
        <pc:chgData name="Roth, Dan" userId="18da4c67-dd89-43a7-9856-8592f867a23c" providerId="ADAL" clId="{06906CA9-7170-4F93-85C7-BF784FB31C90}" dt="2019-09-04T13:59:24.661" v="180" actId="20577"/>
        <pc:sldMkLst>
          <pc:docMk/>
          <pc:sldMk cId="1595894553" sldId="965"/>
        </pc:sldMkLst>
        <pc:spChg chg="mod">
          <ac:chgData name="Roth, Dan" userId="18da4c67-dd89-43a7-9856-8592f867a23c" providerId="ADAL" clId="{06906CA9-7170-4F93-85C7-BF784FB31C90}" dt="2019-09-04T13:59:24.661" v="180" actId="20577"/>
          <ac:spMkLst>
            <pc:docMk/>
            <pc:sldMk cId="1595894553" sldId="965"/>
            <ac:spMk id="1217539" creationId="{00000000-0000-0000-0000-000000000000}"/>
          </ac:spMkLst>
        </pc:spChg>
      </pc:sldChg>
      <pc:sldChg chg="add">
        <pc:chgData name="Roth, Dan" userId="18da4c67-dd89-43a7-9856-8592f867a23c" providerId="ADAL" clId="{06906CA9-7170-4F93-85C7-BF784FB31C90}" dt="2019-09-04T13:28:11.509" v="9"/>
        <pc:sldMkLst>
          <pc:docMk/>
          <pc:sldMk cId="4031101623" sldId="967"/>
        </pc:sldMkLst>
      </pc:sldChg>
      <pc:sldMasterChg chg="addSp delSp modSp">
        <pc:chgData name="Roth, Dan" userId="18da4c67-dd89-43a7-9856-8592f867a23c" providerId="ADAL" clId="{06906CA9-7170-4F93-85C7-BF784FB31C90}" dt="2019-09-04T13:02:02.978" v="8" actId="14100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06906CA9-7170-4F93-85C7-BF784FB31C90}" dt="2019-09-04T13:02:02.978" v="8" actId="14100"/>
          <ac:spMkLst>
            <pc:docMk/>
            <pc:sldMasterMk cId="1807833175" sldId="2147483648"/>
            <ac:spMk id="6" creationId="{00000000-0000-0000-0000-000000000000}"/>
          </ac:spMkLst>
        </pc:spChg>
        <pc:spChg chg="add del">
          <ac:chgData name="Roth, Dan" userId="18da4c67-dd89-43a7-9856-8592f867a23c" providerId="ADAL" clId="{06906CA9-7170-4F93-85C7-BF784FB31C90}" dt="2019-09-04T12:54:47.733" v="7"/>
          <ac:spMkLst>
            <pc:docMk/>
            <pc:sldMasterMk cId="1807833175" sldId="2147483648"/>
            <ac:spMk id="8" creationId="{F28302D0-09AA-4B3E-8AD5-D6788138FAEF}"/>
          </ac:spMkLst>
        </pc:spChg>
        <pc:picChg chg="del">
          <ac:chgData name="Roth, Dan" userId="18da4c67-dd89-43a7-9856-8592f867a23c" providerId="ADAL" clId="{06906CA9-7170-4F93-85C7-BF784FB31C90}" dt="2019-09-04T12:54:37.214" v="0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  <pc:docChgLst>
    <pc:chgData name="Roth, Dan" userId="18da4c67-dd89-43a7-9856-8592f867a23c" providerId="ADAL" clId="{6E58EC31-4947-41B3-8A9E-CD299442CDBC}"/>
    <pc:docChg chg="undo redo custSel mod addSld delSld modSld sldOrd modMainMaster">
      <pc:chgData name="Roth, Dan" userId="18da4c67-dd89-43a7-9856-8592f867a23c" providerId="ADAL" clId="{6E58EC31-4947-41B3-8A9E-CD299442CDBC}" dt="2020-09-16T14:19:56.279" v="11058" actId="6549"/>
      <pc:docMkLst>
        <pc:docMk/>
      </pc:docMkLst>
      <pc:sldChg chg="add del">
        <pc:chgData name="Roth, Dan" userId="18da4c67-dd89-43a7-9856-8592f867a23c" providerId="ADAL" clId="{6E58EC31-4947-41B3-8A9E-CD299442CDBC}" dt="2020-09-09T05:39:05.772" v="1777" actId="47"/>
        <pc:sldMkLst>
          <pc:docMk/>
          <pc:sldMk cId="0" sldId="256"/>
        </pc:sldMkLst>
      </pc:sldChg>
      <pc:sldChg chg="addSp delSp modSp add mod modClrScheme chgLayout">
        <pc:chgData name="Roth, Dan" userId="18da4c67-dd89-43a7-9856-8592f867a23c" providerId="ADAL" clId="{6E58EC31-4947-41B3-8A9E-CD299442CDBC}" dt="2020-09-09T05:40:00.569" v="1868" actId="20577"/>
        <pc:sldMkLst>
          <pc:docMk/>
          <pc:sldMk cId="0" sldId="257"/>
        </pc:sldMkLst>
        <pc:spChg chg="add del mod">
          <ac:chgData name="Roth, Dan" userId="18da4c67-dd89-43a7-9856-8592f867a23c" providerId="ADAL" clId="{6E58EC31-4947-41B3-8A9E-CD299442CDBC}" dt="2020-09-09T05:15:46.371" v="1212"/>
          <ac:spMkLst>
            <pc:docMk/>
            <pc:sldMk cId="0" sldId="257"/>
            <ac:spMk id="2" creationId="{48E78CE8-0456-4916-8D5C-2C218807532C}"/>
          </ac:spMkLst>
        </pc:spChg>
        <pc:spChg chg="add del mod">
          <ac:chgData name="Roth, Dan" userId="18da4c67-dd89-43a7-9856-8592f867a23c" providerId="ADAL" clId="{6E58EC31-4947-41B3-8A9E-CD299442CDBC}" dt="2020-09-09T05:15:46.371" v="1212"/>
          <ac:spMkLst>
            <pc:docMk/>
            <pc:sldMk cId="0" sldId="257"/>
            <ac:spMk id="3" creationId="{E3C8A760-E477-4BEE-8149-73365C5F4793}"/>
          </ac:spMkLst>
        </pc:spChg>
        <pc:spChg chg="mod ord">
          <ac:chgData name="Roth, Dan" userId="18da4c67-dd89-43a7-9856-8592f867a23c" providerId="ADAL" clId="{6E58EC31-4947-41B3-8A9E-CD299442CDBC}" dt="2020-09-09T05:39:27.015" v="1807" actId="6549"/>
          <ac:spMkLst>
            <pc:docMk/>
            <pc:sldMk cId="0" sldId="257"/>
            <ac:spMk id="61" creationId="{00000000-0000-0000-0000-000000000000}"/>
          </ac:spMkLst>
        </pc:spChg>
        <pc:spChg chg="mod ord">
          <ac:chgData name="Roth, Dan" userId="18da4c67-dd89-43a7-9856-8592f867a23c" providerId="ADAL" clId="{6E58EC31-4947-41B3-8A9E-CD299442CDBC}" dt="2020-09-09T05:40:00.569" v="1868" actId="20577"/>
          <ac:spMkLst>
            <pc:docMk/>
            <pc:sldMk cId="0" sldId="257"/>
            <ac:spMk id="62" creationId="{00000000-0000-0000-0000-000000000000}"/>
          </ac:spMkLst>
        </pc:spChg>
      </pc:sldChg>
      <pc:sldChg chg="addSp delSp modSp add mod modClrScheme delAnim modAnim chgLayout">
        <pc:chgData name="Roth, Dan" userId="18da4c67-dd89-43a7-9856-8592f867a23c" providerId="ADAL" clId="{6E58EC31-4947-41B3-8A9E-CD299442CDBC}" dt="2020-09-09T05:33:17.041" v="1654" actId="20577"/>
        <pc:sldMkLst>
          <pc:docMk/>
          <pc:sldMk cId="0" sldId="258"/>
        </pc:sldMkLst>
        <pc:spChg chg="add del mod">
          <ac:chgData name="Roth, Dan" userId="18da4c67-dd89-43a7-9856-8592f867a23c" providerId="ADAL" clId="{6E58EC31-4947-41B3-8A9E-CD299442CDBC}" dt="2020-09-09T05:12:47.935" v="954"/>
          <ac:spMkLst>
            <pc:docMk/>
            <pc:sldMk cId="0" sldId="258"/>
            <ac:spMk id="2" creationId="{DEC32498-B37A-47A4-BDB0-31A499432584}"/>
          </ac:spMkLst>
        </pc:spChg>
        <pc:spChg chg="add del mod ord">
          <ac:chgData name="Roth, Dan" userId="18da4c67-dd89-43a7-9856-8592f867a23c" providerId="ADAL" clId="{6E58EC31-4947-41B3-8A9E-CD299442CDBC}" dt="2020-09-09T05:13:03.951" v="955" actId="700"/>
          <ac:spMkLst>
            <pc:docMk/>
            <pc:sldMk cId="0" sldId="258"/>
            <ac:spMk id="3" creationId="{5BE152F4-DE59-435A-AFC7-74DC19E3C478}"/>
          </ac:spMkLst>
        </pc:spChg>
        <pc:spChg chg="add del mod ord">
          <ac:chgData name="Roth, Dan" userId="18da4c67-dd89-43a7-9856-8592f867a23c" providerId="ADAL" clId="{6E58EC31-4947-41B3-8A9E-CD299442CDBC}" dt="2020-09-09T05:13:16.593" v="956" actId="700"/>
          <ac:spMkLst>
            <pc:docMk/>
            <pc:sldMk cId="0" sldId="258"/>
            <ac:spMk id="4" creationId="{972C065B-6A6A-4E80-8FE9-8B17A9DCEAF1}"/>
          </ac:spMkLst>
        </pc:spChg>
        <pc:spChg chg="add mod">
          <ac:chgData name="Roth, Dan" userId="18da4c67-dd89-43a7-9856-8592f867a23c" providerId="ADAL" clId="{6E58EC31-4947-41B3-8A9E-CD299442CDBC}" dt="2020-09-09T05:31:47.630" v="1626" actId="207"/>
          <ac:spMkLst>
            <pc:docMk/>
            <pc:sldMk cId="0" sldId="258"/>
            <ac:spMk id="7" creationId="{2A650C71-2C4A-43C9-B2E2-EC08B99C24EA}"/>
          </ac:spMkLst>
        </pc:spChg>
        <pc:spChg chg="mod ord">
          <ac:chgData name="Roth, Dan" userId="18da4c67-dd89-43a7-9856-8592f867a23c" providerId="ADAL" clId="{6E58EC31-4947-41B3-8A9E-CD299442CDBC}" dt="2020-09-09T05:13:16.593" v="956" actId="700"/>
          <ac:spMkLst>
            <pc:docMk/>
            <pc:sldMk cId="0" sldId="258"/>
            <ac:spMk id="6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6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2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3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3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23:40.468" v="1517" actId="1037"/>
          <ac:spMkLst>
            <pc:docMk/>
            <pc:sldMk cId="0" sldId="258"/>
            <ac:spMk id="141" creationId="{00000000-0000-0000-0000-000000000000}"/>
          </ac:spMkLst>
        </pc:spChg>
        <pc:graphicFrameChg chg="add del mod modGraphic">
          <ac:chgData name="Roth, Dan" userId="18da4c67-dd89-43a7-9856-8592f867a23c" providerId="ADAL" clId="{6E58EC31-4947-41B3-8A9E-CD299442CDBC}" dt="2020-09-09T05:23:27.250" v="1464" actId="478"/>
          <ac:graphicFrameMkLst>
            <pc:docMk/>
            <pc:sldMk cId="0" sldId="258"/>
            <ac:graphicFrameMk id="5" creationId="{F1E48603-6693-40E7-8617-53B89EBD2FEE}"/>
          </ac:graphicFrameMkLst>
        </pc:graphicFrameChg>
        <pc:graphicFrameChg chg="add del mod modGraphic">
          <ac:chgData name="Roth, Dan" userId="18da4c67-dd89-43a7-9856-8592f867a23c" providerId="ADAL" clId="{6E58EC31-4947-41B3-8A9E-CD299442CDBC}" dt="2020-09-09T05:31:16.585" v="1623" actId="478"/>
          <ac:graphicFrameMkLst>
            <pc:docMk/>
            <pc:sldMk cId="0" sldId="258"/>
            <ac:graphicFrameMk id="6" creationId="{222A228D-7AE1-4143-9797-A3CF3C41FF91}"/>
          </ac:graphicFrameMkLst>
        </pc:graphicFrameChg>
        <pc:graphicFrameChg chg="mod">
          <ac:chgData name="Roth, Dan" userId="18da4c67-dd89-43a7-9856-8592f867a23c" providerId="ADAL" clId="{6E58EC31-4947-41B3-8A9E-CD299442CDBC}" dt="2020-09-09T05:23:40.468" v="1517" actId="1037"/>
          <ac:graphicFrameMkLst>
            <pc:docMk/>
            <pc:sldMk cId="0" sldId="258"/>
            <ac:graphicFrameMk id="111" creationId="{00000000-0000-0000-0000-000000000000}"/>
          </ac:graphicFrameMkLst>
        </pc:graphicFrameChg>
        <pc:graphicFrameChg chg="add mod modGraphic">
          <ac:chgData name="Roth, Dan" userId="18da4c67-dd89-43a7-9856-8592f867a23c" providerId="ADAL" clId="{6E58EC31-4947-41B3-8A9E-CD299442CDBC}" dt="2020-09-09T05:33:17.041" v="1654" actId="20577"/>
          <ac:graphicFrameMkLst>
            <pc:docMk/>
            <pc:sldMk cId="0" sldId="258"/>
            <ac:graphicFrameMk id="143" creationId="{63CE659F-AC1B-4780-94B3-8E8FF4547B09}"/>
          </ac:graphicFrameMkLst>
        </pc:graphicFrame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7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8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9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0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0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0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1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1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1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1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2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3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3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3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3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3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23:40.468" v="1517" actId="1037"/>
          <ac:cxnSpMkLst>
            <pc:docMk/>
            <pc:sldMk cId="0" sldId="258"/>
            <ac:cxnSpMk id="137" creationId="{00000000-0000-0000-0000-000000000000}"/>
          </ac:cxnSpMkLst>
        </pc:cxnChg>
      </pc:sldChg>
      <pc:sldChg chg="addSp modSp add mod modClrScheme modAnim chgLayout">
        <pc:chgData name="Roth, Dan" userId="18da4c67-dd89-43a7-9856-8592f867a23c" providerId="ADAL" clId="{6E58EC31-4947-41B3-8A9E-CD299442CDBC}" dt="2020-09-09T05:38:30.394" v="1776"/>
        <pc:sldMkLst>
          <pc:docMk/>
          <pc:sldMk cId="0" sldId="259"/>
        </pc:sldMkLst>
        <pc:spChg chg="add mod">
          <ac:chgData name="Roth, Dan" userId="18da4c67-dd89-43a7-9856-8592f867a23c" providerId="ADAL" clId="{6E58EC31-4947-41B3-8A9E-CD299442CDBC}" dt="2020-09-09T05:36:20.334" v="1771" actId="207"/>
          <ac:spMkLst>
            <pc:docMk/>
            <pc:sldMk cId="0" sldId="259"/>
            <ac:spMk id="2" creationId="{A5596751-D25E-43E8-9AE5-268B608A281D}"/>
          </ac:spMkLst>
        </pc:spChg>
        <pc:spChg chg="mod ord">
          <ac:chgData name="Roth, Dan" userId="18da4c67-dd89-43a7-9856-8592f867a23c" providerId="ADAL" clId="{6E58EC31-4947-41B3-8A9E-CD299442CDBC}" dt="2020-09-09T05:13:51.296" v="1062" actId="700"/>
          <ac:spMkLst>
            <pc:docMk/>
            <pc:sldMk cId="0" sldId="259"/>
            <ac:spMk id="14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4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4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5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5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5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8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9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9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19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0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0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0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1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1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1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1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1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2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5:14:30.884" v="1162" actId="1037"/>
          <ac:spMkLst>
            <pc:docMk/>
            <pc:sldMk cId="0" sldId="259"/>
            <ac:spMk id="221" creationId="{00000000-0000-0000-0000-000000000000}"/>
          </ac:spMkLst>
        </pc:spChg>
        <pc:graphicFrameChg chg="add mod modGraphic">
          <ac:chgData name="Roth, Dan" userId="18da4c67-dd89-43a7-9856-8592f867a23c" providerId="ADAL" clId="{6E58EC31-4947-41B3-8A9E-CD299442CDBC}" dt="2020-09-09T05:35:33.731" v="1748" actId="1076"/>
          <ac:graphicFrameMkLst>
            <pc:docMk/>
            <pc:sldMk cId="0" sldId="259"/>
            <ac:graphicFrameMk id="78" creationId="{F9500896-6F31-4F88-9F7B-9298E709054A}"/>
          </ac:graphicFrameMkLst>
        </pc:graphicFrameChg>
        <pc:graphicFrameChg chg="mod">
          <ac:chgData name="Roth, Dan" userId="18da4c67-dd89-43a7-9856-8592f867a23c" providerId="ADAL" clId="{6E58EC31-4947-41B3-8A9E-CD299442CDBC}" dt="2020-09-09T05:14:30.884" v="1162" actId="1037"/>
          <ac:graphicFrameMkLst>
            <pc:docMk/>
            <pc:sldMk cId="0" sldId="259"/>
            <ac:graphicFrameMk id="188" creationId="{00000000-0000-0000-0000-000000000000}"/>
          </ac:graphicFrameMkLst>
        </pc:graphicFrame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5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5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5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5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6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7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6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7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8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19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4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5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09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10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11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12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13" creationId="{00000000-0000-0000-0000-000000000000}"/>
          </ac:cxnSpMkLst>
        </pc:cxnChg>
        <pc:cxnChg chg="mod">
          <ac:chgData name="Roth, Dan" userId="18da4c67-dd89-43a7-9856-8592f867a23c" providerId="ADAL" clId="{6E58EC31-4947-41B3-8A9E-CD299442CDBC}" dt="2020-09-09T05:14:30.884" v="1162" actId="1037"/>
          <ac:cxnSpMkLst>
            <pc:docMk/>
            <pc:sldMk cId="0" sldId="259"/>
            <ac:cxnSpMk id="214" creationId="{00000000-0000-0000-0000-000000000000}"/>
          </ac:cxnSpMkLst>
        </pc:cxnChg>
      </pc:sldChg>
      <pc:sldChg chg="addSp delSp modSp mod modAnim">
        <pc:chgData name="Roth, Dan" userId="18da4c67-dd89-43a7-9856-8592f867a23c" providerId="ADAL" clId="{6E58EC31-4947-41B3-8A9E-CD299442CDBC}" dt="2020-09-09T04:26:58.706" v="830"/>
        <pc:sldMkLst>
          <pc:docMk/>
          <pc:sldMk cId="3364601771" sldId="283"/>
        </pc:sldMkLst>
        <pc:spChg chg="add mod">
          <ac:chgData name="Roth, Dan" userId="18da4c67-dd89-43a7-9856-8592f867a23c" providerId="ADAL" clId="{6E58EC31-4947-41B3-8A9E-CD299442CDBC}" dt="2020-09-09T04:25:52.058" v="828" actId="1076"/>
          <ac:spMkLst>
            <pc:docMk/>
            <pc:sldMk cId="3364601771" sldId="283"/>
            <ac:spMk id="10" creationId="{C2F67E05-ED30-46AD-A25C-58B342686FD9}"/>
          </ac:spMkLst>
        </pc:spChg>
        <pc:picChg chg="add del">
          <ac:chgData name="Roth, Dan" userId="18da4c67-dd89-43a7-9856-8592f867a23c" providerId="ADAL" clId="{6E58EC31-4947-41B3-8A9E-CD299442CDBC}" dt="2020-09-09T04:24:58.093" v="794" actId="22"/>
          <ac:picMkLst>
            <pc:docMk/>
            <pc:sldMk cId="3364601771" sldId="283"/>
            <ac:picMk id="7" creationId="{F15F0C3C-1350-466E-A1A9-034DD6D70DE4}"/>
          </ac:picMkLst>
        </pc:picChg>
      </pc:sldChg>
      <pc:sldChg chg="delSp modSp add mod delAnim">
        <pc:chgData name="Roth, Dan" userId="18da4c67-dd89-43a7-9856-8592f867a23c" providerId="ADAL" clId="{6E58EC31-4947-41B3-8A9E-CD299442CDBC}" dt="2020-09-09T04:07:11.989" v="622" actId="478"/>
        <pc:sldMkLst>
          <pc:docMk/>
          <pc:sldMk cId="429637699" sldId="285"/>
        </pc:sldMkLst>
        <pc:spChg chg="mod">
          <ac:chgData name="Roth, Dan" userId="18da4c67-dd89-43a7-9856-8592f867a23c" providerId="ADAL" clId="{6E58EC31-4947-41B3-8A9E-CD299442CDBC}" dt="2020-09-09T04:07:09.640" v="621" actId="1076"/>
          <ac:spMkLst>
            <pc:docMk/>
            <pc:sldMk cId="429637699" sldId="285"/>
            <ac:spMk id="3" creationId="{00000000-0000-0000-0000-000000000000}"/>
          </ac:spMkLst>
        </pc:spChg>
        <pc:picChg chg="del">
          <ac:chgData name="Roth, Dan" userId="18da4c67-dd89-43a7-9856-8592f867a23c" providerId="ADAL" clId="{6E58EC31-4947-41B3-8A9E-CD299442CDBC}" dt="2020-09-09T04:07:11.989" v="622" actId="478"/>
          <ac:picMkLst>
            <pc:docMk/>
            <pc:sldMk cId="429637699" sldId="285"/>
            <ac:picMk id="10" creationId="{00000000-0000-0000-0000-000000000000}"/>
          </ac:picMkLst>
        </pc:picChg>
      </pc:sldChg>
      <pc:sldChg chg="modSp mod">
        <pc:chgData name="Roth, Dan" userId="18da4c67-dd89-43a7-9856-8592f867a23c" providerId="ADAL" clId="{6E58EC31-4947-41B3-8A9E-CD299442CDBC}" dt="2020-09-09T04:30:18.382" v="838" actId="20577"/>
        <pc:sldMkLst>
          <pc:docMk/>
          <pc:sldMk cId="2232910833" sldId="291"/>
        </pc:sldMkLst>
        <pc:spChg chg="mod">
          <ac:chgData name="Roth, Dan" userId="18da4c67-dd89-43a7-9856-8592f867a23c" providerId="ADAL" clId="{6E58EC31-4947-41B3-8A9E-CD299442CDBC}" dt="2020-09-09T04:30:18.382" v="838" actId="20577"/>
          <ac:spMkLst>
            <pc:docMk/>
            <pc:sldMk cId="2232910833" sldId="291"/>
            <ac:spMk id="3" creationId="{00000000-0000-0000-0000-000000000000}"/>
          </ac:spMkLst>
        </pc:spChg>
      </pc:sldChg>
      <pc:sldChg chg="modSp mod">
        <pc:chgData name="Roth, Dan" userId="18da4c67-dd89-43a7-9856-8592f867a23c" providerId="ADAL" clId="{6E58EC31-4947-41B3-8A9E-CD299442CDBC}" dt="2020-09-07T21:48:29.397" v="8"/>
        <pc:sldMkLst>
          <pc:docMk/>
          <pc:sldMk cId="2621147619" sldId="316"/>
        </pc:sldMkLst>
        <pc:spChg chg="mod">
          <ac:chgData name="Roth, Dan" userId="18da4c67-dd89-43a7-9856-8592f867a23c" providerId="ADAL" clId="{6E58EC31-4947-41B3-8A9E-CD299442CDBC}" dt="2020-09-07T21:48:29.397" v="8"/>
          <ac:spMkLst>
            <pc:docMk/>
            <pc:sldMk cId="2621147619" sldId="316"/>
            <ac:spMk id="7" creationId="{00000000-0000-0000-0000-000000000000}"/>
          </ac:spMkLst>
        </pc:spChg>
      </pc:sldChg>
      <pc:sldChg chg="del">
        <pc:chgData name="Roth, Dan" userId="18da4c67-dd89-43a7-9856-8592f867a23c" providerId="ADAL" clId="{6E58EC31-4947-41B3-8A9E-CD299442CDBC}" dt="2020-09-07T21:50:04.507" v="13" actId="47"/>
        <pc:sldMkLst>
          <pc:docMk/>
          <pc:sldMk cId="1937952424" sldId="477"/>
        </pc:sldMkLst>
      </pc:sldChg>
      <pc:sldChg chg="modSp">
        <pc:chgData name="Roth, Dan" userId="18da4c67-dd89-43a7-9856-8592f867a23c" providerId="ADAL" clId="{6E58EC31-4947-41B3-8A9E-CD299442CDBC}" dt="2020-09-09T04:07:56.378" v="623" actId="20577"/>
        <pc:sldMkLst>
          <pc:docMk/>
          <pc:sldMk cId="1622918996" sldId="479"/>
        </pc:sldMkLst>
        <pc:spChg chg="mod">
          <ac:chgData name="Roth, Dan" userId="18da4c67-dd89-43a7-9856-8592f867a23c" providerId="ADAL" clId="{6E58EC31-4947-41B3-8A9E-CD299442CDBC}" dt="2020-09-09T04:07:56.378" v="623" actId="20577"/>
          <ac:spMkLst>
            <pc:docMk/>
            <pc:sldMk cId="1622918996" sldId="479"/>
            <ac:spMk id="6" creationId="{00000000-0000-0000-0000-000000000000}"/>
          </ac:spMkLst>
        </pc:spChg>
      </pc:sldChg>
      <pc:sldChg chg="modSp">
        <pc:chgData name="Roth, Dan" userId="18da4c67-dd89-43a7-9856-8592f867a23c" providerId="ADAL" clId="{6E58EC31-4947-41B3-8A9E-CD299442CDBC}" dt="2020-09-14T12:12:27.105" v="6237" actId="207"/>
        <pc:sldMkLst>
          <pc:docMk/>
          <pc:sldMk cId="0" sldId="817"/>
        </pc:sldMkLst>
        <pc:spChg chg="mod">
          <ac:chgData name="Roth, Dan" userId="18da4c67-dd89-43a7-9856-8592f867a23c" providerId="ADAL" clId="{6E58EC31-4947-41B3-8A9E-CD299442CDBC}" dt="2020-09-14T12:12:27.105" v="6237" actId="207"/>
          <ac:spMkLst>
            <pc:docMk/>
            <pc:sldMk cId="0" sldId="817"/>
            <ac:spMk id="1092611" creationId="{00000000-0000-0000-0000-000000000000}"/>
          </ac:spMkLst>
        </pc:spChg>
      </pc:sldChg>
      <pc:sldChg chg="addSp modSp modAnim">
        <pc:chgData name="Roth, Dan" userId="18da4c67-dd89-43a7-9856-8592f867a23c" providerId="ADAL" clId="{6E58EC31-4947-41B3-8A9E-CD299442CDBC}" dt="2020-09-14T12:15:49.174" v="6320" actId="207"/>
        <pc:sldMkLst>
          <pc:docMk/>
          <pc:sldMk cId="0" sldId="818"/>
        </pc:sldMkLst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3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49.174" v="6320" actId="207"/>
          <ac:spMkLst>
            <pc:docMk/>
            <pc:sldMk cId="0" sldId="818"/>
            <ac:spMk id="109363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3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3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3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4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5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5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5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5:35.948" v="6319" actId="1036"/>
          <ac:spMkLst>
            <pc:docMk/>
            <pc:sldMk cId="0" sldId="818"/>
            <ac:spMk id="109365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14:22.082" v="6241" actId="1076"/>
          <ac:spMkLst>
            <pc:docMk/>
            <pc:sldMk cId="0" sldId="818"/>
            <ac:spMk id="1093654" creationId="{00000000-0000-0000-0000-000000000000}"/>
          </ac:spMkLst>
        </pc:spChg>
        <pc:grpChg chg="add mod">
          <ac:chgData name="Roth, Dan" userId="18da4c67-dd89-43a7-9856-8592f867a23c" providerId="ADAL" clId="{6E58EC31-4947-41B3-8A9E-CD299442CDBC}" dt="2020-09-14T12:15:35.948" v="6319" actId="1036"/>
          <ac:grpSpMkLst>
            <pc:docMk/>
            <pc:sldMk cId="0" sldId="818"/>
            <ac:grpSpMk id="2" creationId="{4E8A14B4-28C4-4A42-8F46-A09ED0D402EE}"/>
          </ac:grpSpMkLst>
        </pc:grpChg>
      </pc:sldChg>
      <pc:sldChg chg="modSp mod">
        <pc:chgData name="Roth, Dan" userId="18da4c67-dd89-43a7-9856-8592f867a23c" providerId="ADAL" clId="{6E58EC31-4947-41B3-8A9E-CD299442CDBC}" dt="2020-09-14T14:25:57.587" v="7812" actId="207"/>
        <pc:sldMkLst>
          <pc:docMk/>
          <pc:sldMk cId="0" sldId="820"/>
        </pc:sldMkLst>
        <pc:spChg chg="mod">
          <ac:chgData name="Roth, Dan" userId="18da4c67-dd89-43a7-9856-8592f867a23c" providerId="ADAL" clId="{6E58EC31-4947-41B3-8A9E-CD299442CDBC}" dt="2020-09-14T14:24:57.463" v="7801" actId="20577"/>
          <ac:spMkLst>
            <pc:docMk/>
            <pc:sldMk cId="0" sldId="820"/>
            <ac:spMk id="109670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4:25:57.587" v="7812" actId="207"/>
          <ac:spMkLst>
            <pc:docMk/>
            <pc:sldMk cId="0" sldId="820"/>
            <ac:spMk id="1096709" creationId="{00000000-0000-0000-0000-000000000000}"/>
          </ac:spMkLst>
        </pc:spChg>
      </pc:sldChg>
      <pc:sldChg chg="modSp modAnim">
        <pc:chgData name="Roth, Dan" userId="18da4c67-dd89-43a7-9856-8592f867a23c" providerId="ADAL" clId="{6E58EC31-4947-41B3-8A9E-CD299442CDBC}" dt="2020-09-14T14:20:37.809" v="7603" actId="20577"/>
        <pc:sldMkLst>
          <pc:docMk/>
          <pc:sldMk cId="0" sldId="821"/>
        </pc:sldMkLst>
        <pc:spChg chg="mod">
          <ac:chgData name="Roth, Dan" userId="18da4c67-dd89-43a7-9856-8592f867a23c" providerId="ADAL" clId="{6E58EC31-4947-41B3-8A9E-CD299442CDBC}" dt="2020-09-14T14:20:37.809" v="7603" actId="20577"/>
          <ac:spMkLst>
            <pc:docMk/>
            <pc:sldMk cId="0" sldId="821"/>
            <ac:spMk id="109875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59:49.717" v="7522" actId="6549"/>
          <ac:spMkLst>
            <pc:docMk/>
            <pc:sldMk cId="0" sldId="821"/>
            <ac:spMk id="1098756" creationId="{00000000-0000-0000-0000-000000000000}"/>
          </ac:spMkLst>
        </pc:spChg>
      </pc:sldChg>
      <pc:sldChg chg="modSp mod">
        <pc:chgData name="Roth, Dan" userId="18da4c67-dd89-43a7-9856-8592f867a23c" providerId="ADAL" clId="{6E58EC31-4947-41B3-8A9E-CD299442CDBC}" dt="2020-09-16T12:42:13.385" v="9383" actId="1036"/>
        <pc:sldMkLst>
          <pc:docMk/>
          <pc:sldMk cId="0" sldId="822"/>
        </pc:sldMkLst>
        <pc:spChg chg="mod">
          <ac:chgData name="Roth, Dan" userId="18da4c67-dd89-43a7-9856-8592f867a23c" providerId="ADAL" clId="{6E58EC31-4947-41B3-8A9E-CD299442CDBC}" dt="2020-09-16T12:41:49.503" v="9369" actId="20577"/>
          <ac:spMkLst>
            <pc:docMk/>
            <pc:sldMk cId="0" sldId="822"/>
            <ac:spMk id="110080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6T12:42:13.385" v="9383" actId="1036"/>
          <ac:spMkLst>
            <pc:docMk/>
            <pc:sldMk cId="0" sldId="822"/>
            <ac:spMk id="1100804" creationId="{00000000-0000-0000-0000-000000000000}"/>
          </ac:spMkLst>
        </pc:spChg>
      </pc:sldChg>
      <pc:sldChg chg="modSp mod">
        <pc:chgData name="Roth, Dan" userId="18da4c67-dd89-43a7-9856-8592f867a23c" providerId="ADAL" clId="{6E58EC31-4947-41B3-8A9E-CD299442CDBC}" dt="2020-09-16T12:55:24.272" v="9538" actId="20577"/>
        <pc:sldMkLst>
          <pc:docMk/>
          <pc:sldMk cId="0" sldId="825"/>
        </pc:sldMkLst>
        <pc:spChg chg="mod">
          <ac:chgData name="Roth, Dan" userId="18da4c67-dd89-43a7-9856-8592f867a23c" providerId="ADAL" clId="{6E58EC31-4947-41B3-8A9E-CD299442CDBC}" dt="2020-09-16T12:55:24.272" v="9538" actId="20577"/>
          <ac:spMkLst>
            <pc:docMk/>
            <pc:sldMk cId="0" sldId="825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6E58EC31-4947-41B3-8A9E-CD299442CDBC}" dt="2020-09-16T12:53:16.444" v="9536" actId="20577"/>
        <pc:sldMkLst>
          <pc:docMk/>
          <pc:sldMk cId="0" sldId="829"/>
        </pc:sldMkLst>
        <pc:spChg chg="mod">
          <ac:chgData name="Roth, Dan" userId="18da4c67-dd89-43a7-9856-8592f867a23c" providerId="ADAL" clId="{6E58EC31-4947-41B3-8A9E-CD299442CDBC}" dt="2020-09-16T12:53:16.444" v="9536" actId="20577"/>
          <ac:spMkLst>
            <pc:docMk/>
            <pc:sldMk cId="0" sldId="829"/>
            <ac:spMk id="3" creationId="{00000000-0000-0000-0000-000000000000}"/>
          </ac:spMkLst>
        </pc:spChg>
        <pc:spChg chg="add 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6" creationId="{D69DB728-F5C5-419B-9F4E-3E893026175D}"/>
          </ac:spMkLst>
        </pc:spChg>
        <pc:spChg chg="add 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7" creationId="{60E490FB-11FB-4263-9156-DBF74EFE4C6E}"/>
          </ac:spMkLst>
        </pc:spChg>
        <pc:spChg chg="add 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8" creationId="{62109BF6-0A51-47D6-9F89-687108C11D2B}"/>
          </ac:spMkLst>
        </pc:spChg>
        <pc:spChg chg="add 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9" creationId="{488CB806-0524-4DB7-AB95-16FD180F4542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1" creationId="{5D17D0B9-32C5-4CB2-8214-1B3D307DFACD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2" creationId="{3710A8A2-E24D-4DDA-B707-6E680E556874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3" creationId="{5B5A2F89-18E9-410D-A597-223E22133A9A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4" creationId="{632BCD95-FC95-414A-9168-DB08CFEA1005}"/>
          </ac:spMkLst>
        </pc:spChg>
        <pc:spChg chg="add 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5" creationId="{AB471DD1-0339-427C-8DE6-5158B19505FF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7" creationId="{BAD661A0-7481-4F13-BD04-92F4699F8D36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8" creationId="{7A51B9EE-3A1D-4E88-B728-B53C207DC0C0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19" creationId="{FEB2917B-B858-4811-9C64-88935205A314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20" creationId="{DE573A4F-75FB-420A-B3DD-8FA97FADEDD8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21" creationId="{258577E0-1334-42EA-979B-DAF992C593F0}"/>
          </ac:spMkLst>
        </pc:spChg>
        <pc:spChg chg="mod">
          <ac:chgData name="Roth, Dan" userId="18da4c67-dd89-43a7-9856-8592f867a23c" providerId="ADAL" clId="{6E58EC31-4947-41B3-8A9E-CD299442CDBC}" dt="2020-09-16T12:52:15.067" v="9519" actId="1038"/>
          <ac:spMkLst>
            <pc:docMk/>
            <pc:sldMk cId="0" sldId="829"/>
            <ac:spMk id="22" creationId="{F376CB02-6D39-4EF0-85F4-91334266C695}"/>
          </ac:spMkLst>
        </pc:spChg>
        <pc:grpChg chg="add mod">
          <ac:chgData name="Roth, Dan" userId="18da4c67-dd89-43a7-9856-8592f867a23c" providerId="ADAL" clId="{6E58EC31-4947-41B3-8A9E-CD299442CDBC}" dt="2020-09-16T12:52:15.067" v="9519" actId="1038"/>
          <ac:grpSpMkLst>
            <pc:docMk/>
            <pc:sldMk cId="0" sldId="829"/>
            <ac:grpSpMk id="4" creationId="{AD36FEAE-8638-40B9-B016-9BC1973C2E73}"/>
          </ac:grpSpMkLst>
        </pc:grpChg>
        <pc:grpChg chg="add mod">
          <ac:chgData name="Roth, Dan" userId="18da4c67-dd89-43a7-9856-8592f867a23c" providerId="ADAL" clId="{6E58EC31-4947-41B3-8A9E-CD299442CDBC}" dt="2020-09-16T12:52:15.067" v="9519" actId="1038"/>
          <ac:grpSpMkLst>
            <pc:docMk/>
            <pc:sldMk cId="0" sldId="829"/>
            <ac:grpSpMk id="10" creationId="{7BA5596D-5AB6-4003-9D70-AC3DBC4D83ED}"/>
          </ac:grpSpMkLst>
        </pc:grpChg>
        <pc:grpChg chg="add mod">
          <ac:chgData name="Roth, Dan" userId="18da4c67-dd89-43a7-9856-8592f867a23c" providerId="ADAL" clId="{6E58EC31-4947-41B3-8A9E-CD299442CDBC}" dt="2020-09-16T12:52:15.067" v="9519" actId="1038"/>
          <ac:grpSpMkLst>
            <pc:docMk/>
            <pc:sldMk cId="0" sldId="829"/>
            <ac:grpSpMk id="16" creationId="{EEBFA1E6-4036-41A9-A7D0-8B0261348CA7}"/>
          </ac:grpSpMkLst>
        </pc:grpChg>
      </pc:sldChg>
      <pc:sldChg chg="addSp modSp mod modAnim">
        <pc:chgData name="Roth, Dan" userId="18da4c67-dd89-43a7-9856-8592f867a23c" providerId="ADAL" clId="{6E58EC31-4947-41B3-8A9E-CD299442CDBC}" dt="2020-09-16T12:59:39.923" v="9565" actId="207"/>
        <pc:sldMkLst>
          <pc:docMk/>
          <pc:sldMk cId="0" sldId="830"/>
        </pc:sldMkLst>
        <pc:spChg chg="mod">
          <ac:chgData name="Roth, Dan" userId="18da4c67-dd89-43a7-9856-8592f867a23c" providerId="ADAL" clId="{6E58EC31-4947-41B3-8A9E-CD299442CDBC}" dt="2020-09-16T12:57:51.009" v="9549"/>
          <ac:spMkLst>
            <pc:docMk/>
            <pc:sldMk cId="0" sldId="830"/>
            <ac:spMk id="3" creationId="{00000000-0000-0000-0000-000000000000}"/>
          </ac:spMkLst>
        </pc:spChg>
        <pc:spChg chg="add mod">
          <ac:chgData name="Roth, Dan" userId="18da4c67-dd89-43a7-9856-8592f867a23c" providerId="ADAL" clId="{6E58EC31-4947-41B3-8A9E-CD299442CDBC}" dt="2020-09-16T12:58:17.366" v="9558" actId="1076"/>
          <ac:spMkLst>
            <pc:docMk/>
            <pc:sldMk cId="0" sldId="830"/>
            <ac:spMk id="8" creationId="{49401607-0E92-4BB5-8DB0-A00DE6015849}"/>
          </ac:spMkLst>
        </pc:spChg>
        <pc:spChg chg="add mod">
          <ac:chgData name="Roth, Dan" userId="18da4c67-dd89-43a7-9856-8592f867a23c" providerId="ADAL" clId="{6E58EC31-4947-41B3-8A9E-CD299442CDBC}" dt="2020-09-16T12:59:39.923" v="9565" actId="207"/>
          <ac:spMkLst>
            <pc:docMk/>
            <pc:sldMk cId="0" sldId="830"/>
            <ac:spMk id="9" creationId="{04FFD4FA-C594-46E7-99F3-DB3679542422}"/>
          </ac:spMkLst>
        </pc:spChg>
        <pc:picChg chg="add mod">
          <ac:chgData name="Roth, Dan" userId="18da4c67-dd89-43a7-9856-8592f867a23c" providerId="ADAL" clId="{6E58EC31-4947-41B3-8A9E-CD299442CDBC}" dt="2020-09-16T12:58:25.335" v="9560" actId="208"/>
          <ac:picMkLst>
            <pc:docMk/>
            <pc:sldMk cId="0" sldId="830"/>
            <ac:picMk id="6" creationId="{1931A12B-D49C-49E4-B2DC-DA8D8D7106DB}"/>
          </ac:picMkLst>
        </pc:picChg>
      </pc:sldChg>
      <pc:sldChg chg="modSp">
        <pc:chgData name="Roth, Dan" userId="18da4c67-dd89-43a7-9856-8592f867a23c" providerId="ADAL" clId="{6E58EC31-4947-41B3-8A9E-CD299442CDBC}" dt="2020-09-16T13:55:21.420" v="11046" actId="20577"/>
        <pc:sldMkLst>
          <pc:docMk/>
          <pc:sldMk cId="0" sldId="838"/>
        </pc:sldMkLst>
        <pc:spChg chg="mod">
          <ac:chgData name="Roth, Dan" userId="18da4c67-dd89-43a7-9856-8592f867a23c" providerId="ADAL" clId="{6E58EC31-4947-41B3-8A9E-CD299442CDBC}" dt="2020-09-16T13:55:21.420" v="11046" actId="20577"/>
          <ac:spMkLst>
            <pc:docMk/>
            <pc:sldMk cId="0" sldId="838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6E58EC31-4947-41B3-8A9E-CD299442CDBC}" dt="2020-09-09T13:40:44.177" v="4156" actId="47"/>
        <pc:sldMkLst>
          <pc:docMk/>
          <pc:sldMk cId="0" sldId="842"/>
        </pc:sldMkLst>
      </pc:sldChg>
      <pc:sldChg chg="modSp mod modNotesTx">
        <pc:chgData name="Roth, Dan" userId="18da4c67-dd89-43a7-9856-8592f867a23c" providerId="ADAL" clId="{6E58EC31-4947-41B3-8A9E-CD299442CDBC}" dt="2020-09-14T14:07:48.711" v="7540" actId="20577"/>
        <pc:sldMkLst>
          <pc:docMk/>
          <pc:sldMk cId="0" sldId="846"/>
        </pc:sldMkLst>
        <pc:spChg chg="mod">
          <ac:chgData name="Roth, Dan" userId="18da4c67-dd89-43a7-9856-8592f867a23c" providerId="ADAL" clId="{6E58EC31-4947-41B3-8A9E-CD299442CDBC}" dt="2020-09-14T14:06:45.160" v="7539" actId="33524"/>
          <ac:spMkLst>
            <pc:docMk/>
            <pc:sldMk cId="0" sldId="846"/>
            <ac:spMk id="1134595" creationId="{00000000-0000-0000-0000-000000000000}"/>
          </ac:spMkLst>
        </pc:spChg>
      </pc:sldChg>
      <pc:sldChg chg="modSp mod ord">
        <pc:chgData name="Roth, Dan" userId="18da4c67-dd89-43a7-9856-8592f867a23c" providerId="ADAL" clId="{6E58EC31-4947-41B3-8A9E-CD299442CDBC}" dt="2020-09-14T11:59:32.222" v="5620" actId="14100"/>
        <pc:sldMkLst>
          <pc:docMk/>
          <pc:sldMk cId="0" sldId="853"/>
        </pc:sldMkLst>
        <pc:spChg chg="mod">
          <ac:chgData name="Roth, Dan" userId="18da4c67-dd89-43a7-9856-8592f867a23c" providerId="ADAL" clId="{6E58EC31-4947-41B3-8A9E-CD299442CDBC}" dt="2020-09-14T11:55:35.817" v="5510" actId="207"/>
          <ac:spMkLst>
            <pc:docMk/>
            <pc:sldMk cId="0" sldId="853"/>
            <ac:spMk id="4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1:59:32.222" v="5620" actId="14100"/>
          <ac:spMkLst>
            <pc:docMk/>
            <pc:sldMk cId="0" sldId="853"/>
            <ac:spMk id="5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1:58:19.200" v="5575" actId="20577"/>
          <ac:spMkLst>
            <pc:docMk/>
            <pc:sldMk cId="0" sldId="853"/>
            <ac:spMk id="1149998" creationId="{00000000-0000-0000-0000-000000000000}"/>
          </ac:spMkLst>
        </pc:spChg>
      </pc:sldChg>
      <pc:sldChg chg="modSp mod">
        <pc:chgData name="Roth, Dan" userId="18da4c67-dd89-43a7-9856-8592f867a23c" providerId="ADAL" clId="{6E58EC31-4947-41B3-8A9E-CD299442CDBC}" dt="2020-09-14T12:24:24.961" v="6616" actId="207"/>
        <pc:sldMkLst>
          <pc:docMk/>
          <pc:sldMk cId="0" sldId="854"/>
        </pc:sldMkLst>
        <pc:spChg chg="mod">
          <ac:chgData name="Roth, Dan" userId="18da4c67-dd89-43a7-9856-8592f867a23c" providerId="ADAL" clId="{6E58EC31-4947-41B3-8A9E-CD299442CDBC}" dt="2020-09-14T12:20:34.699" v="6407" actId="20577"/>
          <ac:spMkLst>
            <pc:docMk/>
            <pc:sldMk cId="0" sldId="854"/>
            <ac:spMk id="115200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4:24.961" v="6616" actId="207"/>
          <ac:spMkLst>
            <pc:docMk/>
            <pc:sldMk cId="0" sldId="854"/>
            <ac:spMk id="115200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4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4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4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5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4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5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69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7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21:22.609" v="6508" actId="1038"/>
          <ac:spMkLst>
            <pc:docMk/>
            <pc:sldMk cId="0" sldId="854"/>
            <ac:spMk id="1152071" creationId="{00000000-0000-0000-0000-000000000000}"/>
          </ac:spMkLst>
        </pc:spChg>
        <pc:grpChg chg="mod">
          <ac:chgData name="Roth, Dan" userId="18da4c67-dd89-43a7-9856-8592f867a23c" providerId="ADAL" clId="{6E58EC31-4947-41B3-8A9E-CD299442CDBC}" dt="2020-09-14T12:21:22.609" v="6508" actId="1038"/>
          <ac:grpSpMkLst>
            <pc:docMk/>
            <pc:sldMk cId="0" sldId="854"/>
            <ac:grpSpMk id="1152046" creationId="{00000000-0000-0000-0000-000000000000}"/>
          </ac:grpSpMkLst>
        </pc:grpChg>
      </pc:sldChg>
      <pc:sldChg chg="mod modShow">
        <pc:chgData name="Roth, Dan" userId="18da4c67-dd89-43a7-9856-8592f867a23c" providerId="ADAL" clId="{6E58EC31-4947-41B3-8A9E-CD299442CDBC}" dt="2020-09-14T12:49:50.659" v="7282" actId="729"/>
        <pc:sldMkLst>
          <pc:docMk/>
          <pc:sldMk cId="0" sldId="855"/>
        </pc:sldMkLst>
      </pc:sldChg>
      <pc:sldChg chg="modSp mod">
        <pc:chgData name="Roth, Dan" userId="18da4c67-dd89-43a7-9856-8592f867a23c" providerId="ADAL" clId="{6E58EC31-4947-41B3-8A9E-CD299442CDBC}" dt="2020-09-16T12:44:37.322" v="9414" actId="20577"/>
        <pc:sldMkLst>
          <pc:docMk/>
          <pc:sldMk cId="0" sldId="856"/>
        </pc:sldMkLst>
        <pc:spChg chg="mod">
          <ac:chgData name="Roth, Dan" userId="18da4c67-dd89-43a7-9856-8592f867a23c" providerId="ADAL" clId="{6E58EC31-4947-41B3-8A9E-CD299442CDBC}" dt="2020-09-16T12:44:37.322" v="9414" actId="20577"/>
          <ac:spMkLst>
            <pc:docMk/>
            <pc:sldMk cId="0" sldId="856"/>
            <ac:spMk id="1156098" creationId="{00000000-0000-0000-0000-000000000000}"/>
          </ac:spMkLst>
        </pc:spChg>
      </pc:sldChg>
      <pc:sldChg chg="modSp">
        <pc:chgData name="Roth, Dan" userId="18da4c67-dd89-43a7-9856-8592f867a23c" providerId="ADAL" clId="{6E58EC31-4947-41B3-8A9E-CD299442CDBC}" dt="2020-09-16T12:46:15.166" v="9415" actId="20577"/>
        <pc:sldMkLst>
          <pc:docMk/>
          <pc:sldMk cId="0" sldId="858"/>
        </pc:sldMkLst>
        <pc:spChg chg="mod">
          <ac:chgData name="Roth, Dan" userId="18da4c67-dd89-43a7-9856-8592f867a23c" providerId="ADAL" clId="{6E58EC31-4947-41B3-8A9E-CD299442CDBC}" dt="2020-09-16T12:46:15.166" v="9415" actId="20577"/>
          <ac:spMkLst>
            <pc:docMk/>
            <pc:sldMk cId="0" sldId="858"/>
            <ac:spMk id="1158147" creationId="{00000000-0000-0000-0000-000000000000}"/>
          </ac:spMkLst>
        </pc:spChg>
      </pc:sldChg>
      <pc:sldChg chg="addSp delSp modSp mod ord modAnim">
        <pc:chgData name="Roth, Dan" userId="18da4c67-dd89-43a7-9856-8592f867a23c" providerId="ADAL" clId="{6E58EC31-4947-41B3-8A9E-CD299442CDBC}" dt="2020-09-14T12:48:13.400" v="7136"/>
        <pc:sldMkLst>
          <pc:docMk/>
          <pc:sldMk cId="0" sldId="874"/>
        </pc:sldMkLst>
        <pc:spChg chg="add mod">
          <ac:chgData name="Roth, Dan" userId="18da4c67-dd89-43a7-9856-8592f867a23c" providerId="ADAL" clId="{6E58EC31-4947-41B3-8A9E-CD299442CDBC}" dt="2020-09-14T12:45:06.514" v="7006"/>
          <ac:spMkLst>
            <pc:docMk/>
            <pc:sldMk cId="0" sldId="874"/>
            <ac:spMk id="6" creationId="{60765F7A-6E7D-477A-995D-7664F3AC8FE1}"/>
          </ac:spMkLst>
        </pc:spChg>
        <pc:spChg chg="mod">
          <ac:chgData name="Roth, Dan" userId="18da4c67-dd89-43a7-9856-8592f867a23c" providerId="ADAL" clId="{6E58EC31-4947-41B3-8A9E-CD299442CDBC}" dt="2020-09-14T12:38:01.682" v="6808" actId="20577"/>
          <ac:spMkLst>
            <pc:docMk/>
            <pc:sldMk cId="0" sldId="874"/>
            <ac:spMk id="121549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46:47.498" v="7127" actId="5793"/>
          <ac:spMkLst>
            <pc:docMk/>
            <pc:sldMk cId="0" sldId="874"/>
            <ac:spMk id="1215491" creationId="{00000000-0000-0000-0000-000000000000}"/>
          </ac:spMkLst>
        </pc:spChg>
        <pc:spChg chg="del">
          <ac:chgData name="Roth, Dan" userId="18da4c67-dd89-43a7-9856-8592f867a23c" providerId="ADAL" clId="{6E58EC31-4947-41B3-8A9E-CD299442CDBC}" dt="2020-09-14T12:37:38.535" v="6802" actId="478"/>
          <ac:spMkLst>
            <pc:docMk/>
            <pc:sldMk cId="0" sldId="874"/>
            <ac:spMk id="1215492" creationId="{00000000-0000-0000-0000-000000000000}"/>
          </ac:spMkLst>
        </pc:spChg>
      </pc:sldChg>
      <pc:sldChg chg="addSp delSp modSp mod delAnim modAnim">
        <pc:chgData name="Roth, Dan" userId="18da4c67-dd89-43a7-9856-8592f867a23c" providerId="ADAL" clId="{6E58EC31-4947-41B3-8A9E-CD299442CDBC}" dt="2020-09-16T13:48:27.616" v="10843" actId="113"/>
        <pc:sldMkLst>
          <pc:docMk/>
          <pc:sldMk cId="1575760030" sldId="883"/>
        </pc:sldMkLst>
        <pc:spChg chg="mod">
          <ac:chgData name="Roth, Dan" userId="18da4c67-dd89-43a7-9856-8592f867a23c" providerId="ADAL" clId="{6E58EC31-4947-41B3-8A9E-CD299442CDBC}" dt="2020-09-16T13:48:27.616" v="10843" actId="113"/>
          <ac:spMkLst>
            <pc:docMk/>
            <pc:sldMk cId="1575760030" sldId="883"/>
            <ac:spMk id="3" creationId="{00000000-0000-0000-0000-000000000000}"/>
          </ac:spMkLst>
        </pc:spChg>
        <pc:spChg chg="add del mod">
          <ac:chgData name="Roth, Dan" userId="18da4c67-dd89-43a7-9856-8592f867a23c" providerId="ADAL" clId="{6E58EC31-4947-41B3-8A9E-CD299442CDBC}" dt="2020-09-16T13:48:21.956" v="10842" actId="478"/>
          <ac:spMkLst>
            <pc:docMk/>
            <pc:sldMk cId="1575760030" sldId="883"/>
            <ac:spMk id="6" creationId="{56BE02AD-DC15-4A2F-AE6D-E8D4AA584F03}"/>
          </ac:spMkLst>
        </pc:spChg>
        <pc:spChg chg="mod">
          <ac:chgData name="Roth, Dan" userId="18da4c67-dd89-43a7-9856-8592f867a23c" providerId="ADAL" clId="{6E58EC31-4947-41B3-8A9E-CD299442CDBC}" dt="2020-09-16T13:48:06.192" v="10840" actId="1038"/>
          <ac:spMkLst>
            <pc:docMk/>
            <pc:sldMk cId="1575760030" sldId="883"/>
            <ac:spMk id="10" creationId="{00000000-0000-0000-0000-000000000000}"/>
          </ac:spMkLst>
        </pc:spChg>
      </pc:sldChg>
      <pc:sldChg chg="addSp modSp mod modAnim">
        <pc:chgData name="Roth, Dan" userId="18da4c67-dd89-43a7-9856-8592f867a23c" providerId="ADAL" clId="{6E58EC31-4947-41B3-8A9E-CD299442CDBC}" dt="2020-09-09T13:25:17.670" v="3946"/>
        <pc:sldMkLst>
          <pc:docMk/>
          <pc:sldMk cId="980861120" sldId="892"/>
        </pc:sldMkLst>
        <pc:spChg chg="add mod">
          <ac:chgData name="Roth, Dan" userId="18da4c67-dd89-43a7-9856-8592f867a23c" providerId="ADAL" clId="{6E58EC31-4947-41B3-8A9E-CD299442CDBC}" dt="2020-09-09T13:25:00.585" v="3945" actId="554"/>
          <ac:spMkLst>
            <pc:docMk/>
            <pc:sldMk cId="980861120" sldId="892"/>
            <ac:spMk id="6" creationId="{B036E488-A2B6-4800-BB3C-06445982D44C}"/>
          </ac:spMkLst>
        </pc:spChg>
        <pc:spChg chg="add mod">
          <ac:chgData name="Roth, Dan" userId="18da4c67-dd89-43a7-9856-8592f867a23c" providerId="ADAL" clId="{6E58EC31-4947-41B3-8A9E-CD299442CDBC}" dt="2020-09-09T13:25:00.585" v="3945" actId="554"/>
          <ac:spMkLst>
            <pc:docMk/>
            <pc:sldMk cId="980861120" sldId="892"/>
            <ac:spMk id="11" creationId="{E8E0D615-482D-42B8-A683-9DCC7B873D8A}"/>
          </ac:spMkLst>
        </pc:spChg>
      </pc:sldChg>
      <pc:sldChg chg="addSp delSp modSp mod modAnim">
        <pc:chgData name="Roth, Dan" userId="18da4c67-dd89-43a7-9856-8592f867a23c" providerId="ADAL" clId="{6E58EC31-4947-41B3-8A9E-CD299442CDBC}" dt="2020-09-09T13:47:34.497" v="4161" actId="21"/>
        <pc:sldMkLst>
          <pc:docMk/>
          <pc:sldMk cId="1739725999" sldId="895"/>
        </pc:sldMkLst>
        <pc:spChg chg="add mod">
          <ac:chgData name="Roth, Dan" userId="18da4c67-dd89-43a7-9856-8592f867a23c" providerId="ADAL" clId="{6E58EC31-4947-41B3-8A9E-CD299442CDBC}" dt="2020-09-09T13:22:54.012" v="3929" actId="1038"/>
          <ac:spMkLst>
            <pc:docMk/>
            <pc:sldMk cId="1739725999" sldId="895"/>
            <ac:spMk id="2" creationId="{AF46721F-0517-4AD6-90F1-D2688360AA59}"/>
          </ac:spMkLst>
        </pc:spChg>
        <pc:spChg chg="mod">
          <ac:chgData name="Roth, Dan" userId="18da4c67-dd89-43a7-9856-8592f867a23c" providerId="ADAL" clId="{6E58EC31-4947-41B3-8A9E-CD299442CDBC}" dt="2020-09-09T13:20:49.612" v="3911" actId="1037"/>
          <ac:spMkLst>
            <pc:docMk/>
            <pc:sldMk cId="1739725999" sldId="895"/>
            <ac:spMk id="7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13:22:04.893" v="3918" actId="208"/>
          <ac:spMkLst>
            <pc:docMk/>
            <pc:sldMk cId="1739725999" sldId="895"/>
            <ac:spMk id="8" creationId="{00000000-0000-0000-0000-000000000000}"/>
          </ac:spMkLst>
        </pc:spChg>
        <pc:picChg chg="add del mod">
          <ac:chgData name="Roth, Dan" userId="18da4c67-dd89-43a7-9856-8592f867a23c" providerId="ADAL" clId="{6E58EC31-4947-41B3-8A9E-CD299442CDBC}" dt="2020-09-09T13:47:34.497" v="4161" actId="21"/>
          <ac:picMkLst>
            <pc:docMk/>
            <pc:sldMk cId="1739725999" sldId="895"/>
            <ac:picMk id="6" creationId="{775401BA-44A7-4688-9600-682D9211256F}"/>
          </ac:picMkLst>
        </pc:picChg>
      </pc:sldChg>
      <pc:sldChg chg="addSp delSp modSp mod modAnim">
        <pc:chgData name="Roth, Dan" userId="18da4c67-dd89-43a7-9856-8592f867a23c" providerId="ADAL" clId="{6E58EC31-4947-41B3-8A9E-CD299442CDBC}" dt="2020-09-09T13:56:05.115" v="4485" actId="14100"/>
        <pc:sldMkLst>
          <pc:docMk/>
          <pc:sldMk cId="2547155111" sldId="896"/>
        </pc:sldMkLst>
        <pc:spChg chg="mod">
          <ac:chgData name="Roth, Dan" userId="18da4c67-dd89-43a7-9856-8592f867a23c" providerId="ADAL" clId="{6E58EC31-4947-41B3-8A9E-CD299442CDBC}" dt="2020-09-09T13:48:54.872" v="4168" actId="14100"/>
          <ac:spMkLst>
            <pc:docMk/>
            <pc:sldMk cId="2547155111" sldId="896"/>
            <ac:spMk id="6" creationId="{00000000-0000-0000-0000-000000000000}"/>
          </ac:spMkLst>
        </pc:spChg>
        <pc:spChg chg="del mod">
          <ac:chgData name="Roth, Dan" userId="18da4c67-dd89-43a7-9856-8592f867a23c" providerId="ADAL" clId="{6E58EC31-4947-41B3-8A9E-CD299442CDBC}" dt="2020-09-09T13:27:32.521" v="3948" actId="478"/>
          <ac:spMkLst>
            <pc:docMk/>
            <pc:sldMk cId="2547155111" sldId="896"/>
            <ac:spMk id="11" creationId="{00000000-0000-0000-0000-000000000000}"/>
          </ac:spMkLst>
        </pc:spChg>
        <pc:spChg chg="add mod">
          <ac:chgData name="Roth, Dan" userId="18da4c67-dd89-43a7-9856-8592f867a23c" providerId="ADAL" clId="{6E58EC31-4947-41B3-8A9E-CD299442CDBC}" dt="2020-09-09T13:49:09.012" v="4232" actId="1036"/>
          <ac:spMkLst>
            <pc:docMk/>
            <pc:sldMk cId="2547155111" sldId="896"/>
            <ac:spMk id="13" creationId="{FC72F7C1-8CC1-4A94-87CF-B293C9864F1F}"/>
          </ac:spMkLst>
        </pc:spChg>
        <pc:spChg chg="add mod">
          <ac:chgData name="Roth, Dan" userId="18da4c67-dd89-43a7-9856-8592f867a23c" providerId="ADAL" clId="{6E58EC31-4947-41B3-8A9E-CD299442CDBC}" dt="2020-09-09T13:49:09.012" v="4232" actId="1036"/>
          <ac:spMkLst>
            <pc:docMk/>
            <pc:sldMk cId="2547155111" sldId="896"/>
            <ac:spMk id="14" creationId="{B2B08AA3-BAD1-4297-89D1-83B9D17855BF}"/>
          </ac:spMkLst>
        </pc:spChg>
        <pc:spChg chg="add mod">
          <ac:chgData name="Roth, Dan" userId="18da4c67-dd89-43a7-9856-8592f867a23c" providerId="ADAL" clId="{6E58EC31-4947-41B3-8A9E-CD299442CDBC}" dt="2020-09-09T13:38:49.965" v="4152" actId="20577"/>
          <ac:spMkLst>
            <pc:docMk/>
            <pc:sldMk cId="2547155111" sldId="896"/>
            <ac:spMk id="18" creationId="{9630CED7-F787-4BB9-A2C8-0909BD485B70}"/>
          </ac:spMkLst>
        </pc:spChg>
        <pc:spChg chg="add mod">
          <ac:chgData name="Roth, Dan" userId="18da4c67-dd89-43a7-9856-8592f867a23c" providerId="ADAL" clId="{6E58EC31-4947-41B3-8A9E-CD299442CDBC}" dt="2020-09-09T13:56:05.115" v="4485" actId="14100"/>
          <ac:spMkLst>
            <pc:docMk/>
            <pc:sldMk cId="2547155111" sldId="896"/>
            <ac:spMk id="21" creationId="{C387A7D6-42E3-4655-9E1C-7F6BC6A7F5BA}"/>
          </ac:spMkLst>
        </pc:spChg>
        <pc:spChg chg="add mod">
          <ac:chgData name="Roth, Dan" userId="18da4c67-dd89-43a7-9856-8592f867a23c" providerId="ADAL" clId="{6E58EC31-4947-41B3-8A9E-CD299442CDBC}" dt="2020-09-09T13:55:41.169" v="4468" actId="14100"/>
          <ac:spMkLst>
            <pc:docMk/>
            <pc:sldMk cId="2547155111" sldId="896"/>
            <ac:spMk id="22" creationId="{F878537B-DB83-4D17-8541-162FB3360F94}"/>
          </ac:spMkLst>
        </pc:spChg>
        <pc:spChg chg="add mod">
          <ac:chgData name="Roth, Dan" userId="18da4c67-dd89-43a7-9856-8592f867a23c" providerId="ADAL" clId="{6E58EC31-4947-41B3-8A9E-CD299442CDBC}" dt="2020-09-09T13:51:50.190" v="4427" actId="208"/>
          <ac:spMkLst>
            <pc:docMk/>
            <pc:sldMk cId="2547155111" sldId="896"/>
            <ac:spMk id="23" creationId="{E03E083C-72A9-419B-8468-D9A3078AB995}"/>
          </ac:spMkLst>
        </pc:spChg>
        <pc:picChg chg="add mod">
          <ac:chgData name="Roth, Dan" userId="18da4c67-dd89-43a7-9856-8592f867a23c" providerId="ADAL" clId="{6E58EC31-4947-41B3-8A9E-CD299442CDBC}" dt="2020-09-09T13:34:09.430" v="3994" actId="208"/>
          <ac:picMkLst>
            <pc:docMk/>
            <pc:sldMk cId="2547155111" sldId="896"/>
            <ac:picMk id="15" creationId="{29D117B4-7017-46E2-A49C-840A7A3092B0}"/>
          </ac:picMkLst>
        </pc:picChg>
        <pc:picChg chg="add del">
          <ac:chgData name="Roth, Dan" userId="18da4c67-dd89-43a7-9856-8592f867a23c" providerId="ADAL" clId="{6E58EC31-4947-41B3-8A9E-CD299442CDBC}" dt="2020-09-09T13:34:19.987" v="3996" actId="22"/>
          <ac:picMkLst>
            <pc:docMk/>
            <pc:sldMk cId="2547155111" sldId="896"/>
            <ac:picMk id="17" creationId="{686C7DE7-876F-4EBE-8134-39824F9DECC9}"/>
          </ac:picMkLst>
        </pc:picChg>
        <pc:picChg chg="add mod">
          <ac:chgData name="Roth, Dan" userId="18da4c67-dd89-43a7-9856-8592f867a23c" providerId="ADAL" clId="{6E58EC31-4947-41B3-8A9E-CD299442CDBC}" dt="2020-09-09T13:50:32.079" v="4303" actId="1036"/>
          <ac:picMkLst>
            <pc:docMk/>
            <pc:sldMk cId="2547155111" sldId="896"/>
            <ac:picMk id="20" creationId="{47077DFF-8922-4E53-9AEA-B148F8814749}"/>
          </ac:picMkLst>
        </pc:picChg>
      </pc:sldChg>
      <pc:sldChg chg="delSp modAnim">
        <pc:chgData name="Roth, Dan" userId="18da4c67-dd89-43a7-9856-8592f867a23c" providerId="ADAL" clId="{6E58EC31-4947-41B3-8A9E-CD299442CDBC}" dt="2020-09-09T13:40:30.863" v="4155" actId="478"/>
        <pc:sldMkLst>
          <pc:docMk/>
          <pc:sldMk cId="3763260932" sldId="899"/>
        </pc:sldMkLst>
        <pc:spChg chg="del">
          <ac:chgData name="Roth, Dan" userId="18da4c67-dd89-43a7-9856-8592f867a23c" providerId="ADAL" clId="{6E58EC31-4947-41B3-8A9E-CD299442CDBC}" dt="2020-09-09T13:40:30.863" v="4155" actId="478"/>
          <ac:spMkLst>
            <pc:docMk/>
            <pc:sldMk cId="3763260932" sldId="899"/>
            <ac:spMk id="16" creationId="{00000000-0000-0000-0000-000000000000}"/>
          </ac:spMkLst>
        </pc:spChg>
      </pc:sldChg>
      <pc:sldChg chg="addSp modSp mod ord">
        <pc:chgData name="Roth, Dan" userId="18da4c67-dd89-43a7-9856-8592f867a23c" providerId="ADAL" clId="{6E58EC31-4947-41B3-8A9E-CD299442CDBC}" dt="2020-09-14T02:43:09.503" v="5242" actId="1076"/>
        <pc:sldMkLst>
          <pc:docMk/>
          <pc:sldMk cId="1159660181" sldId="911"/>
        </pc:sldMkLst>
        <pc:spChg chg="mod">
          <ac:chgData name="Roth, Dan" userId="18da4c67-dd89-43a7-9856-8592f867a23c" providerId="ADAL" clId="{6E58EC31-4947-41B3-8A9E-CD299442CDBC}" dt="2020-09-09T14:10:33.087" v="4580" actId="20577"/>
          <ac:spMkLst>
            <pc:docMk/>
            <pc:sldMk cId="1159660181" sldId="911"/>
            <ac:spMk id="3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02:42:03.971" v="5236" actId="14100"/>
          <ac:spMkLst>
            <pc:docMk/>
            <pc:sldMk cId="1159660181" sldId="911"/>
            <ac:spMk id="9" creationId="{00000000-0000-0000-0000-000000000000}"/>
          </ac:spMkLst>
        </pc:spChg>
        <pc:picChg chg="add mod">
          <ac:chgData name="Roth, Dan" userId="18da4c67-dd89-43a7-9856-8592f867a23c" providerId="ADAL" clId="{6E58EC31-4947-41B3-8A9E-CD299442CDBC}" dt="2020-09-14T02:43:09.503" v="5242" actId="1076"/>
          <ac:picMkLst>
            <pc:docMk/>
            <pc:sldMk cId="1159660181" sldId="911"/>
            <ac:picMk id="4" creationId="{7A0AD467-1D4F-4855-ABF5-53185DBB0592}"/>
          </ac:picMkLst>
        </pc:picChg>
      </pc:sldChg>
      <pc:sldChg chg="modSp">
        <pc:chgData name="Roth, Dan" userId="18da4c67-dd89-43a7-9856-8592f867a23c" providerId="ADAL" clId="{6E58EC31-4947-41B3-8A9E-CD299442CDBC}" dt="2020-09-09T14:11:30.529" v="4588" actId="20577"/>
        <pc:sldMkLst>
          <pc:docMk/>
          <pc:sldMk cId="2625748688" sldId="913"/>
        </pc:sldMkLst>
        <pc:spChg chg="mod">
          <ac:chgData name="Roth, Dan" userId="18da4c67-dd89-43a7-9856-8592f867a23c" providerId="ADAL" clId="{6E58EC31-4947-41B3-8A9E-CD299442CDBC}" dt="2020-09-09T14:11:30.529" v="4588" actId="20577"/>
          <ac:spMkLst>
            <pc:docMk/>
            <pc:sldMk cId="2625748688" sldId="913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6E58EC31-4947-41B3-8A9E-CD299442CDBC}" dt="2020-09-14T01:42:07.582" v="5056" actId="47"/>
        <pc:sldMkLst>
          <pc:docMk/>
          <pc:sldMk cId="1227064798" sldId="914"/>
        </pc:sldMkLst>
      </pc:sldChg>
      <pc:sldChg chg="modSp mod">
        <pc:chgData name="Roth, Dan" userId="18da4c67-dd89-43a7-9856-8592f867a23c" providerId="ADAL" clId="{6E58EC31-4947-41B3-8A9E-CD299442CDBC}" dt="2020-09-09T14:14:04.768" v="4679" actId="20577"/>
        <pc:sldMkLst>
          <pc:docMk/>
          <pc:sldMk cId="1991127441" sldId="915"/>
        </pc:sldMkLst>
        <pc:spChg chg="mod">
          <ac:chgData name="Roth, Dan" userId="18da4c67-dd89-43a7-9856-8592f867a23c" providerId="ADAL" clId="{6E58EC31-4947-41B3-8A9E-CD299442CDBC}" dt="2020-09-09T14:14:04.768" v="4679" actId="20577"/>
          <ac:spMkLst>
            <pc:docMk/>
            <pc:sldMk cId="1991127441" sldId="915"/>
            <ac:spMk id="3" creationId="{00000000-0000-0000-0000-000000000000}"/>
          </ac:spMkLst>
        </pc:spChg>
      </pc:sldChg>
      <pc:sldChg chg="addSp modSp mod modAnim">
        <pc:chgData name="Roth, Dan" userId="18da4c67-dd89-43a7-9856-8592f867a23c" providerId="ADAL" clId="{6E58EC31-4947-41B3-8A9E-CD299442CDBC}" dt="2020-09-14T12:10:37.030" v="6167"/>
        <pc:sldMkLst>
          <pc:docMk/>
          <pc:sldMk cId="2102093862" sldId="918"/>
        </pc:sldMkLst>
        <pc:spChg chg="mod">
          <ac:chgData name="Roth, Dan" userId="18da4c67-dd89-43a7-9856-8592f867a23c" providerId="ADAL" clId="{6E58EC31-4947-41B3-8A9E-CD299442CDBC}" dt="2020-09-14T02:44:24.674" v="5251" actId="15"/>
          <ac:spMkLst>
            <pc:docMk/>
            <pc:sldMk cId="2102093862" sldId="918"/>
            <ac:spMk id="2" creationId="{00000000-0000-0000-0000-000000000000}"/>
          </ac:spMkLst>
        </pc:spChg>
        <pc:spChg chg="add mod">
          <ac:chgData name="Roth, Dan" userId="18da4c67-dd89-43a7-9856-8592f867a23c" providerId="ADAL" clId="{6E58EC31-4947-41B3-8A9E-CD299442CDBC}" dt="2020-09-14T12:10:24.854" v="6166" actId="14100"/>
          <ac:spMkLst>
            <pc:docMk/>
            <pc:sldMk cId="2102093862" sldId="918"/>
            <ac:spMk id="7" creationId="{9402DB60-63C9-45AA-89B1-27A33B98D59E}"/>
          </ac:spMkLst>
        </pc:spChg>
      </pc:sldChg>
      <pc:sldChg chg="mod modShow">
        <pc:chgData name="Roth, Dan" userId="18da4c67-dd89-43a7-9856-8592f867a23c" providerId="ADAL" clId="{6E58EC31-4947-41B3-8A9E-CD299442CDBC}" dt="2020-09-14T02:44:51.084" v="5252" actId="729"/>
        <pc:sldMkLst>
          <pc:docMk/>
          <pc:sldMk cId="733114511" sldId="919"/>
        </pc:sldMkLst>
      </pc:sldChg>
      <pc:sldChg chg="del">
        <pc:chgData name="Roth, Dan" userId="18da4c67-dd89-43a7-9856-8592f867a23c" providerId="ADAL" clId="{6E58EC31-4947-41B3-8A9E-CD299442CDBC}" dt="2020-09-09T04:45:09.372" v="874" actId="47"/>
        <pc:sldMkLst>
          <pc:docMk/>
          <pc:sldMk cId="2759697562" sldId="949"/>
        </pc:sldMkLst>
      </pc:sldChg>
      <pc:sldChg chg="del">
        <pc:chgData name="Roth, Dan" userId="18da4c67-dd89-43a7-9856-8592f867a23c" providerId="ADAL" clId="{6E58EC31-4947-41B3-8A9E-CD299442CDBC}" dt="2020-09-09T04:46:05.674" v="875" actId="47"/>
        <pc:sldMkLst>
          <pc:docMk/>
          <pc:sldMk cId="3118230267" sldId="950"/>
        </pc:sldMkLst>
      </pc:sldChg>
      <pc:sldChg chg="mod modShow">
        <pc:chgData name="Roth, Dan" userId="18da4c67-dd89-43a7-9856-8592f867a23c" providerId="ADAL" clId="{6E58EC31-4947-41B3-8A9E-CD299442CDBC}" dt="2020-09-14T12:49:50.659" v="7282" actId="729"/>
        <pc:sldMkLst>
          <pc:docMk/>
          <pc:sldMk cId="128971909" sldId="955"/>
        </pc:sldMkLst>
      </pc:sldChg>
      <pc:sldChg chg="mod modShow">
        <pc:chgData name="Roth, Dan" userId="18da4c67-dd89-43a7-9856-8592f867a23c" providerId="ADAL" clId="{6E58EC31-4947-41B3-8A9E-CD299442CDBC}" dt="2020-09-14T12:49:50.659" v="7282" actId="729"/>
        <pc:sldMkLst>
          <pc:docMk/>
          <pc:sldMk cId="1275044298" sldId="956"/>
        </pc:sldMkLst>
      </pc:sldChg>
      <pc:sldChg chg="mod modShow">
        <pc:chgData name="Roth, Dan" userId="18da4c67-dd89-43a7-9856-8592f867a23c" providerId="ADAL" clId="{6E58EC31-4947-41B3-8A9E-CD299442CDBC}" dt="2020-09-14T12:49:50.659" v="7282" actId="729"/>
        <pc:sldMkLst>
          <pc:docMk/>
          <pc:sldMk cId="1725852699" sldId="957"/>
        </pc:sldMkLst>
      </pc:sldChg>
      <pc:sldChg chg="del">
        <pc:chgData name="Roth, Dan" userId="18da4c67-dd89-43a7-9856-8592f867a23c" providerId="ADAL" clId="{6E58EC31-4947-41B3-8A9E-CD299442CDBC}" dt="2020-09-14T03:36:43.598" v="5262" actId="47"/>
        <pc:sldMkLst>
          <pc:docMk/>
          <pc:sldMk cId="2012852403" sldId="958"/>
        </pc:sldMkLst>
      </pc:sldChg>
      <pc:sldChg chg="del">
        <pc:chgData name="Roth, Dan" userId="18da4c67-dd89-43a7-9856-8592f867a23c" providerId="ADAL" clId="{6E58EC31-4947-41B3-8A9E-CD299442CDBC}" dt="2020-09-14T12:00:27.989" v="5621" actId="47"/>
        <pc:sldMkLst>
          <pc:docMk/>
          <pc:sldMk cId="1462033344" sldId="960"/>
        </pc:sldMkLst>
      </pc:sldChg>
      <pc:sldChg chg="del">
        <pc:chgData name="Roth, Dan" userId="18da4c67-dd89-43a7-9856-8592f867a23c" providerId="ADAL" clId="{6E58EC31-4947-41B3-8A9E-CD299442CDBC}" dt="2020-09-09T13:40:47.414" v="4157" actId="47"/>
        <pc:sldMkLst>
          <pc:docMk/>
          <pc:sldMk cId="1811166363" sldId="961"/>
        </pc:sldMkLst>
      </pc:sldChg>
      <pc:sldChg chg="addSp delSp modSp mod modAnim chgLayout">
        <pc:chgData name="Roth, Dan" userId="18da4c67-dd89-43a7-9856-8592f867a23c" providerId="ADAL" clId="{6E58EC31-4947-41B3-8A9E-CD299442CDBC}" dt="2020-09-16T13:53:59.998" v="11036" actId="6549"/>
        <pc:sldMkLst>
          <pc:docMk/>
          <pc:sldMk cId="0" sldId="963"/>
        </pc:sldMkLst>
        <pc:spChg chg="mod ord">
          <ac:chgData name="Roth, Dan" userId="18da4c67-dd89-43a7-9856-8592f867a23c" providerId="ADAL" clId="{6E58EC31-4947-41B3-8A9E-CD299442CDBC}" dt="2020-09-16T13:50:49.282" v="10899"/>
          <ac:spMkLst>
            <pc:docMk/>
            <pc:sldMk cId="0" sldId="963"/>
            <ac:spMk id="2" creationId="{00000000-0000-0000-0000-000000000000}"/>
          </ac:spMkLst>
        </pc:spChg>
        <pc:spChg chg="mod ord">
          <ac:chgData name="Roth, Dan" userId="18da4c67-dd89-43a7-9856-8592f867a23c" providerId="ADAL" clId="{6E58EC31-4947-41B3-8A9E-CD299442CDBC}" dt="2020-09-16T13:53:59.998" v="11036" actId="6549"/>
          <ac:spMkLst>
            <pc:docMk/>
            <pc:sldMk cId="0" sldId="963"/>
            <ac:spMk id="3" creationId="{00000000-0000-0000-0000-000000000000}"/>
          </ac:spMkLst>
        </pc:spChg>
        <pc:spChg chg="mod ord">
          <ac:chgData name="Roth, Dan" userId="18da4c67-dd89-43a7-9856-8592f867a23c" providerId="ADAL" clId="{6E58EC31-4947-41B3-8A9E-CD299442CDBC}" dt="2020-09-16T13:50:49.282" v="10899"/>
          <ac:spMkLst>
            <pc:docMk/>
            <pc:sldMk cId="0" sldId="963"/>
            <ac:spMk id="4" creationId="{00000000-0000-0000-0000-000000000000}"/>
          </ac:spMkLst>
        </pc:spChg>
        <pc:spChg chg="add del mod">
          <ac:chgData name="Roth, Dan" userId="18da4c67-dd89-43a7-9856-8592f867a23c" providerId="ADAL" clId="{6E58EC31-4947-41B3-8A9E-CD299442CDBC}" dt="2020-09-16T13:50:49.282" v="10899"/>
          <ac:spMkLst>
            <pc:docMk/>
            <pc:sldMk cId="0" sldId="963"/>
            <ac:spMk id="5" creationId="{0A1D87F0-571D-4897-B404-F2EFC5D38068}"/>
          </ac:spMkLst>
        </pc:spChg>
        <pc:spChg chg="add del mod">
          <ac:chgData name="Roth, Dan" userId="18da4c67-dd89-43a7-9856-8592f867a23c" providerId="ADAL" clId="{6E58EC31-4947-41B3-8A9E-CD299442CDBC}" dt="2020-09-16T13:50:49.282" v="10899"/>
          <ac:spMkLst>
            <pc:docMk/>
            <pc:sldMk cId="0" sldId="963"/>
            <ac:spMk id="6" creationId="{F110E5BF-094B-48C6-987F-B44FD5B7A87D}"/>
          </ac:spMkLst>
        </pc:spChg>
        <pc:spChg chg="add del mod">
          <ac:chgData name="Roth, Dan" userId="18da4c67-dd89-43a7-9856-8592f867a23c" providerId="ADAL" clId="{6E58EC31-4947-41B3-8A9E-CD299442CDBC}" dt="2020-09-16T13:50:49.282" v="10899"/>
          <ac:spMkLst>
            <pc:docMk/>
            <pc:sldMk cId="0" sldId="963"/>
            <ac:spMk id="7" creationId="{E8CCDDFA-7471-444D-A507-E9A27C3192B9}"/>
          </ac:spMkLst>
        </pc:spChg>
      </pc:sldChg>
      <pc:sldChg chg="modSp">
        <pc:chgData name="Roth, Dan" userId="18da4c67-dd89-43a7-9856-8592f867a23c" providerId="ADAL" clId="{6E58EC31-4947-41B3-8A9E-CD299442CDBC}" dt="2020-09-09T04:56:15.510" v="927" actId="20577"/>
        <pc:sldMkLst>
          <pc:docMk/>
          <pc:sldMk cId="159104776" sldId="964"/>
        </pc:sldMkLst>
        <pc:spChg chg="mod">
          <ac:chgData name="Roth, Dan" userId="18da4c67-dd89-43a7-9856-8592f867a23c" providerId="ADAL" clId="{6E58EC31-4947-41B3-8A9E-CD299442CDBC}" dt="2020-09-09T04:56:15.510" v="927" actId="20577"/>
          <ac:spMkLst>
            <pc:docMk/>
            <pc:sldMk cId="159104776" sldId="964"/>
            <ac:spMk id="1063939" creationId="{00000000-0000-0000-0000-000000000000}"/>
          </ac:spMkLst>
        </pc:spChg>
      </pc:sldChg>
      <pc:sldChg chg="modSp mod">
        <pc:chgData name="Roth, Dan" userId="18da4c67-dd89-43a7-9856-8592f867a23c" providerId="ADAL" clId="{6E58EC31-4947-41B3-8A9E-CD299442CDBC}" dt="2020-09-14T02:36:13.321" v="5174" actId="15"/>
        <pc:sldMkLst>
          <pc:docMk/>
          <pc:sldMk cId="1595894553" sldId="965"/>
        </pc:sldMkLst>
        <pc:spChg chg="mod">
          <ac:chgData name="Roth, Dan" userId="18da4c67-dd89-43a7-9856-8592f867a23c" providerId="ADAL" clId="{6E58EC31-4947-41B3-8A9E-CD299442CDBC}" dt="2020-09-14T02:36:13.321" v="5174" actId="15"/>
          <ac:spMkLst>
            <pc:docMk/>
            <pc:sldMk cId="1595894553" sldId="965"/>
            <ac:spMk id="1217539" creationId="{00000000-0000-0000-0000-000000000000}"/>
          </ac:spMkLst>
        </pc:spChg>
      </pc:sldChg>
      <pc:sldChg chg="addSp modSp modAnim">
        <pc:chgData name="Roth, Dan" userId="18da4c67-dd89-43a7-9856-8592f867a23c" providerId="ADAL" clId="{6E58EC31-4947-41B3-8A9E-CD299442CDBC}" dt="2020-09-09T04:09:42.745" v="701"/>
        <pc:sldMkLst>
          <pc:docMk/>
          <pc:sldMk cId="4031101623" sldId="967"/>
        </pc:sldMkLst>
        <pc:spChg chg="add mod">
          <ac:chgData name="Roth, Dan" userId="18da4c67-dd89-43a7-9856-8592f867a23c" providerId="ADAL" clId="{6E58EC31-4947-41B3-8A9E-CD299442CDBC}" dt="2020-09-09T04:09:28.195" v="700" actId="1035"/>
          <ac:spMkLst>
            <pc:docMk/>
            <pc:sldMk cId="4031101623" sldId="967"/>
            <ac:spMk id="7" creationId="{6C6AD8BC-3730-4DFB-B5AC-432BD404F5EC}"/>
          </ac:spMkLst>
        </pc:spChg>
      </pc:sldChg>
      <pc:sldChg chg="addSp delSp modSp new mod modClrScheme modAnim chgLayout">
        <pc:chgData name="Roth, Dan" userId="18da4c67-dd89-43a7-9856-8592f867a23c" providerId="ADAL" clId="{6E58EC31-4947-41B3-8A9E-CD299442CDBC}" dt="2020-09-09T04:23:20.746" v="792"/>
        <pc:sldMkLst>
          <pc:docMk/>
          <pc:sldMk cId="2507802935" sldId="969"/>
        </pc:sldMkLst>
        <pc:spChg chg="mod ord">
          <ac:chgData name="Roth, Dan" userId="18da4c67-dd89-43a7-9856-8592f867a23c" providerId="ADAL" clId="{6E58EC31-4947-41B3-8A9E-CD299442CDBC}" dt="2020-09-09T04:15:56.902" v="753" actId="26606"/>
          <ac:spMkLst>
            <pc:docMk/>
            <pc:sldMk cId="2507802935" sldId="969"/>
            <ac:spMk id="2" creationId="{48E56171-BA19-45C7-B24F-47F7C451C80F}"/>
          </ac:spMkLst>
        </pc:spChg>
        <pc:spChg chg="mod ord">
          <ac:chgData name="Roth, Dan" userId="18da4c67-dd89-43a7-9856-8592f867a23c" providerId="ADAL" clId="{6E58EC31-4947-41B3-8A9E-CD299442CDBC}" dt="2020-09-09T04:15:56.902" v="753" actId="26606"/>
          <ac:spMkLst>
            <pc:docMk/>
            <pc:sldMk cId="2507802935" sldId="969"/>
            <ac:spMk id="3" creationId="{96CA46AB-D990-42B1-B3CE-240F7F75CE00}"/>
          </ac:spMkLst>
        </pc:spChg>
        <pc:spChg chg="mod">
          <ac:chgData name="Roth, Dan" userId="18da4c67-dd89-43a7-9856-8592f867a23c" providerId="ADAL" clId="{6E58EC31-4947-41B3-8A9E-CD299442CDBC}" dt="2020-09-09T04:15:56.902" v="753" actId="26606"/>
          <ac:spMkLst>
            <pc:docMk/>
            <pc:sldMk cId="2507802935" sldId="969"/>
            <ac:spMk id="4" creationId="{4B005B4C-3A51-464F-A6F9-16B118DD36DC}"/>
          </ac:spMkLst>
        </pc:spChg>
        <pc:spChg chg="add del">
          <ac:chgData name="Roth, Dan" userId="18da4c67-dd89-43a7-9856-8592f867a23c" providerId="ADAL" clId="{6E58EC31-4947-41B3-8A9E-CD299442CDBC}" dt="2020-09-09T04:20:05.342" v="762" actId="11529"/>
          <ac:spMkLst>
            <pc:docMk/>
            <pc:sldMk cId="2507802935" sldId="969"/>
            <ac:spMk id="7" creationId="{7E62F8A6-2584-4F24-A804-ACED252AE111}"/>
          </ac:spMkLst>
        </pc:spChg>
        <pc:spChg chg="add mod">
          <ac:chgData name="Roth, Dan" userId="18da4c67-dd89-43a7-9856-8592f867a23c" providerId="ADAL" clId="{6E58EC31-4947-41B3-8A9E-CD299442CDBC}" dt="2020-09-09T04:20:55.400" v="767" actId="1582"/>
          <ac:spMkLst>
            <pc:docMk/>
            <pc:sldMk cId="2507802935" sldId="969"/>
            <ac:spMk id="8" creationId="{9325BC31-C10D-48E2-A9F4-844F7B5BF2E1}"/>
          </ac:spMkLst>
        </pc:spChg>
        <pc:picChg chg="add mod">
          <ac:chgData name="Roth, Dan" userId="18da4c67-dd89-43a7-9856-8592f867a23c" providerId="ADAL" clId="{6E58EC31-4947-41B3-8A9E-CD299442CDBC}" dt="2020-09-09T04:19:26.397" v="760" actId="1076"/>
          <ac:picMkLst>
            <pc:docMk/>
            <pc:sldMk cId="2507802935" sldId="969"/>
            <ac:picMk id="6" creationId="{EBFBF788-7D94-42B6-9594-76B823068519}"/>
          </ac:picMkLst>
        </pc:picChg>
        <pc:picChg chg="add mod">
          <ac:chgData name="Roth, Dan" userId="18da4c67-dd89-43a7-9856-8592f867a23c" providerId="ADAL" clId="{6E58EC31-4947-41B3-8A9E-CD299442CDBC}" dt="2020-09-09T04:23:06.735" v="791" actId="1038"/>
          <ac:picMkLst>
            <pc:docMk/>
            <pc:sldMk cId="2507802935" sldId="969"/>
            <ac:picMk id="2050" creationId="{DA6B4E3C-2680-4DF5-BD8C-BEFCF6901AD9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4:33:05.632" v="843" actId="20577"/>
        <pc:sldMkLst>
          <pc:docMk/>
          <pc:sldMk cId="1386967141" sldId="970"/>
        </pc:sldMkLst>
        <pc:picChg chg="add mod">
          <ac:chgData name="Roth, Dan" userId="18da4c67-dd89-43a7-9856-8592f867a23c" providerId="ADAL" clId="{6E58EC31-4947-41B3-8A9E-CD299442CDBC}" dt="2020-09-09T04:33:05.462" v="841"/>
          <ac:picMkLst>
            <pc:docMk/>
            <pc:sldMk cId="1386967141" sldId="970"/>
            <ac:picMk id="4" creationId="{A1830C86-534D-4BD6-BBAA-145B94FDC6BD}"/>
          </ac:picMkLst>
        </pc:picChg>
      </pc:sldChg>
      <pc:sldChg chg="add">
        <pc:chgData name="Roth, Dan" userId="18da4c67-dd89-43a7-9856-8592f867a23c" providerId="ADAL" clId="{6E58EC31-4947-41B3-8A9E-CD299442CDBC}" dt="2020-09-09T04:46:10.837" v="876"/>
        <pc:sldMkLst>
          <pc:docMk/>
          <pc:sldMk cId="2426752532" sldId="971"/>
        </pc:sldMkLst>
      </pc:sldChg>
      <pc:sldChg chg="addSp modSp add del modNotes">
        <pc:chgData name="Roth, Dan" userId="18da4c67-dd89-43a7-9856-8592f867a23c" providerId="ADAL" clId="{6E58EC31-4947-41B3-8A9E-CD299442CDBC}" dt="2020-09-09T04:50:50.258" v="887" actId="47"/>
        <pc:sldMkLst>
          <pc:docMk/>
          <pc:sldMk cId="2682125911" sldId="972"/>
        </pc:sldMkLst>
        <pc:picChg chg="add mod">
          <ac:chgData name="Roth, Dan" userId="18da4c67-dd89-43a7-9856-8592f867a23c" providerId="ADAL" clId="{6E58EC31-4947-41B3-8A9E-CD299442CDBC}" dt="2020-09-09T04:50:00.411" v="879"/>
          <ac:picMkLst>
            <pc:docMk/>
            <pc:sldMk cId="2682125911" sldId="972"/>
            <ac:picMk id="4" creationId="{74858E15-FF55-4F6C-9985-D7F53D916758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4:50:39.123" v="886" actId="20577"/>
        <pc:sldMkLst>
          <pc:docMk/>
          <pc:sldMk cId="3308150804" sldId="973"/>
        </pc:sldMkLst>
        <pc:picChg chg="add mod">
          <ac:chgData name="Roth, Dan" userId="18da4c67-dd89-43a7-9856-8592f867a23c" providerId="ADAL" clId="{6E58EC31-4947-41B3-8A9E-CD299442CDBC}" dt="2020-09-09T04:50:39.038" v="884"/>
          <ac:picMkLst>
            <pc:docMk/>
            <pc:sldMk cId="3308150804" sldId="973"/>
            <ac:picMk id="4" creationId="{C57DEB4A-00E8-46F4-B8E2-89CF357947D2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4:52:56.725" v="892" actId="20577"/>
        <pc:sldMkLst>
          <pc:docMk/>
          <pc:sldMk cId="2149321885" sldId="974"/>
        </pc:sldMkLst>
        <pc:picChg chg="add mod">
          <ac:chgData name="Roth, Dan" userId="18da4c67-dd89-43a7-9856-8592f867a23c" providerId="ADAL" clId="{6E58EC31-4947-41B3-8A9E-CD299442CDBC}" dt="2020-09-09T04:52:56.622" v="890"/>
          <ac:picMkLst>
            <pc:docMk/>
            <pc:sldMk cId="2149321885" sldId="974"/>
            <ac:picMk id="4" creationId="{8B094590-2A08-4A62-A6E2-E83765E6912B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5:05:33.148" v="932" actId="20577"/>
        <pc:sldMkLst>
          <pc:docMk/>
          <pc:sldMk cId="2763059333" sldId="975"/>
        </pc:sldMkLst>
        <pc:picChg chg="add mod">
          <ac:chgData name="Roth, Dan" userId="18da4c67-dd89-43a7-9856-8592f867a23c" providerId="ADAL" clId="{6E58EC31-4947-41B3-8A9E-CD299442CDBC}" dt="2020-09-09T05:05:32.942" v="930"/>
          <ac:picMkLst>
            <pc:docMk/>
            <pc:sldMk cId="2763059333" sldId="975"/>
            <ac:picMk id="4" creationId="{75E47BB7-48B9-494B-AB2C-07A566E3B61B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5:05:33.673" v="937" actId="20577"/>
        <pc:sldMkLst>
          <pc:docMk/>
          <pc:sldMk cId="51247516" sldId="976"/>
        </pc:sldMkLst>
        <pc:picChg chg="add mod">
          <ac:chgData name="Roth, Dan" userId="18da4c67-dd89-43a7-9856-8592f867a23c" providerId="ADAL" clId="{6E58EC31-4947-41B3-8A9E-CD299442CDBC}" dt="2020-09-09T05:05:33.524" v="935"/>
          <ac:picMkLst>
            <pc:docMk/>
            <pc:sldMk cId="51247516" sldId="976"/>
            <ac:picMk id="4" creationId="{19E9AFCF-EE18-4C33-B972-31D477CB9837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5:05:34.107" v="942" actId="20577"/>
        <pc:sldMkLst>
          <pc:docMk/>
          <pc:sldMk cId="1264349521" sldId="977"/>
        </pc:sldMkLst>
        <pc:picChg chg="add mod">
          <ac:chgData name="Roth, Dan" userId="18da4c67-dd89-43a7-9856-8592f867a23c" providerId="ADAL" clId="{6E58EC31-4947-41B3-8A9E-CD299442CDBC}" dt="2020-09-09T05:05:33.897" v="940"/>
          <ac:picMkLst>
            <pc:docMk/>
            <pc:sldMk cId="1264349521" sldId="977"/>
            <ac:picMk id="4" creationId="{647DED09-726F-4FF8-81B3-B0E75C2FDD72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5:05:34.619" v="947" actId="20577"/>
        <pc:sldMkLst>
          <pc:docMk/>
          <pc:sldMk cId="1740239571" sldId="978"/>
        </pc:sldMkLst>
        <pc:picChg chg="add mod">
          <ac:chgData name="Roth, Dan" userId="18da4c67-dd89-43a7-9856-8592f867a23c" providerId="ADAL" clId="{6E58EC31-4947-41B3-8A9E-CD299442CDBC}" dt="2020-09-09T05:05:34.405" v="945"/>
          <ac:picMkLst>
            <pc:docMk/>
            <pc:sldMk cId="1740239571" sldId="978"/>
            <ac:picMk id="4" creationId="{AED7F906-C6CE-4D54-803E-FB83E2CF5E57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5:08:21.336" v="952" actId="20577"/>
        <pc:sldMkLst>
          <pc:docMk/>
          <pc:sldMk cId="1424888765" sldId="979"/>
        </pc:sldMkLst>
        <pc:picChg chg="add mod">
          <ac:chgData name="Roth, Dan" userId="18da4c67-dd89-43a7-9856-8592f867a23c" providerId="ADAL" clId="{6E58EC31-4947-41B3-8A9E-CD299442CDBC}" dt="2020-09-09T05:08:21.240" v="950"/>
          <ac:picMkLst>
            <pc:docMk/>
            <pc:sldMk cId="1424888765" sldId="979"/>
            <ac:picMk id="4" creationId="{A7C70343-3022-48A3-9EE9-9568414D364D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05:41:54.086" v="1873" actId="20577"/>
        <pc:sldMkLst>
          <pc:docMk/>
          <pc:sldMk cId="2556131573" sldId="980"/>
        </pc:sldMkLst>
        <pc:picChg chg="add mod">
          <ac:chgData name="Roth, Dan" userId="18da4c67-dd89-43a7-9856-8592f867a23c" providerId="ADAL" clId="{6E58EC31-4947-41B3-8A9E-CD299442CDBC}" dt="2020-09-09T05:41:53.724" v="1871"/>
          <ac:picMkLst>
            <pc:docMk/>
            <pc:sldMk cId="2556131573" sldId="980"/>
            <ac:picMk id="4" creationId="{1799F32E-FBA1-4360-9249-6678C02AA59B}"/>
          </ac:picMkLst>
        </pc:picChg>
      </pc:sldChg>
      <pc:sldChg chg="addSp delSp modSp new mod modClrScheme delAnim modAnim chgLayout">
        <pc:chgData name="Roth, Dan" userId="18da4c67-dd89-43a7-9856-8592f867a23c" providerId="ADAL" clId="{6E58EC31-4947-41B3-8A9E-CD299442CDBC}" dt="2020-09-09T06:03:51.783" v="3344" actId="20577"/>
        <pc:sldMkLst>
          <pc:docMk/>
          <pc:sldMk cId="2805371128" sldId="981"/>
        </pc:sldMkLst>
        <pc:spChg chg="mod">
          <ac:chgData name="Roth, Dan" userId="18da4c67-dd89-43a7-9856-8592f867a23c" providerId="ADAL" clId="{6E58EC31-4947-41B3-8A9E-CD299442CDBC}" dt="2020-09-09T05:46:02.899" v="1898" actId="26606"/>
          <ac:spMkLst>
            <pc:docMk/>
            <pc:sldMk cId="2805371128" sldId="981"/>
            <ac:spMk id="2" creationId="{0D8FB27E-1D77-4C30-BB5E-935D19D6B6AF}"/>
          </ac:spMkLst>
        </pc:spChg>
        <pc:spChg chg="mod">
          <ac:chgData name="Roth, Dan" userId="18da4c67-dd89-43a7-9856-8592f867a23c" providerId="ADAL" clId="{6E58EC31-4947-41B3-8A9E-CD299442CDBC}" dt="2020-09-09T05:50:19.801" v="1961" actId="20577"/>
          <ac:spMkLst>
            <pc:docMk/>
            <pc:sldMk cId="2805371128" sldId="981"/>
            <ac:spMk id="3" creationId="{050A0C1B-80E7-4DCD-A69D-097D36B94986}"/>
          </ac:spMkLst>
        </pc:spChg>
        <pc:spChg chg="del">
          <ac:chgData name="Roth, Dan" userId="18da4c67-dd89-43a7-9856-8592f867a23c" providerId="ADAL" clId="{6E58EC31-4947-41B3-8A9E-CD299442CDBC}" dt="2020-09-09T05:46:02.899" v="1898" actId="26606"/>
          <ac:spMkLst>
            <pc:docMk/>
            <pc:sldMk cId="2805371128" sldId="981"/>
            <ac:spMk id="4" creationId="{9F3F50D4-3FA3-40C1-BBFB-2611BC19EB68}"/>
          </ac:spMkLst>
        </pc:spChg>
        <pc:spChg chg="add mod">
          <ac:chgData name="Roth, Dan" userId="18da4c67-dd89-43a7-9856-8592f867a23c" providerId="ADAL" clId="{6E58EC31-4947-41B3-8A9E-CD299442CDBC}" dt="2020-09-09T05:54:58.583" v="2390" actId="164"/>
          <ac:spMkLst>
            <pc:docMk/>
            <pc:sldMk cId="2805371128" sldId="981"/>
            <ac:spMk id="7" creationId="{95C39A6E-2187-436B-95FD-EA1754A4E435}"/>
          </ac:spMkLst>
        </pc:spChg>
        <pc:spChg chg="add mod">
          <ac:chgData name="Roth, Dan" userId="18da4c67-dd89-43a7-9856-8592f867a23c" providerId="ADAL" clId="{6E58EC31-4947-41B3-8A9E-CD299442CDBC}" dt="2020-09-09T05:54:58.583" v="2390" actId="164"/>
          <ac:spMkLst>
            <pc:docMk/>
            <pc:sldMk cId="2805371128" sldId="981"/>
            <ac:spMk id="12" creationId="{28B8883F-F84D-4A56-BDB4-4FE1CDBB1FC8}"/>
          </ac:spMkLst>
        </pc:spChg>
        <pc:spChg chg="add mod">
          <ac:chgData name="Roth, Dan" userId="18da4c67-dd89-43a7-9856-8592f867a23c" providerId="ADAL" clId="{6E58EC31-4947-41B3-8A9E-CD299442CDBC}" dt="2020-09-09T05:54:58.583" v="2390" actId="164"/>
          <ac:spMkLst>
            <pc:docMk/>
            <pc:sldMk cId="2805371128" sldId="981"/>
            <ac:spMk id="17" creationId="{72735A51-84B7-4CC3-8F2D-E3569E204F0B}"/>
          </ac:spMkLst>
        </pc:spChg>
        <pc:spChg chg="add mod">
          <ac:chgData name="Roth, Dan" userId="18da4c67-dd89-43a7-9856-8592f867a23c" providerId="ADAL" clId="{6E58EC31-4947-41B3-8A9E-CD299442CDBC}" dt="2020-09-09T05:54:58.583" v="2390" actId="164"/>
          <ac:spMkLst>
            <pc:docMk/>
            <pc:sldMk cId="2805371128" sldId="981"/>
            <ac:spMk id="19" creationId="{A44A4C4C-F6FA-4B40-8B30-494F6D921E08}"/>
          </ac:spMkLst>
        </pc:spChg>
        <pc:spChg chg="add mod">
          <ac:chgData name="Roth, Dan" userId="18da4c67-dd89-43a7-9856-8592f867a23c" providerId="ADAL" clId="{6E58EC31-4947-41B3-8A9E-CD299442CDBC}" dt="2020-09-09T05:55:06.148" v="2406" actId="20577"/>
          <ac:spMkLst>
            <pc:docMk/>
            <pc:sldMk cId="2805371128" sldId="981"/>
            <ac:spMk id="22" creationId="{3EAD21B2-4EF4-4BDD-A2C8-C2CC6B3495BA}"/>
          </ac:spMkLst>
        </pc:spChg>
        <pc:spChg chg="add mod">
          <ac:chgData name="Roth, Dan" userId="18da4c67-dd89-43a7-9856-8592f867a23c" providerId="ADAL" clId="{6E58EC31-4947-41B3-8A9E-CD299442CDBC}" dt="2020-09-09T05:55:26.751" v="2419" actId="14100"/>
          <ac:spMkLst>
            <pc:docMk/>
            <pc:sldMk cId="2805371128" sldId="981"/>
            <ac:spMk id="26" creationId="{2226BDA5-2F34-4660-B2EC-BC7C95715ABE}"/>
          </ac:spMkLst>
        </pc:spChg>
        <pc:spChg chg="add mod">
          <ac:chgData name="Roth, Dan" userId="18da4c67-dd89-43a7-9856-8592f867a23c" providerId="ADAL" clId="{6E58EC31-4947-41B3-8A9E-CD299442CDBC}" dt="2020-09-09T05:54:50.728" v="2389" actId="164"/>
          <ac:spMkLst>
            <pc:docMk/>
            <pc:sldMk cId="2805371128" sldId="981"/>
            <ac:spMk id="27" creationId="{B9A5E8D7-6991-44EE-960E-A280664CC205}"/>
          </ac:spMkLst>
        </pc:spChg>
        <pc:spChg chg="add mod">
          <ac:chgData name="Roth, Dan" userId="18da4c67-dd89-43a7-9856-8592f867a23c" providerId="ADAL" clId="{6E58EC31-4947-41B3-8A9E-CD299442CDBC}" dt="2020-09-09T05:55:14.902" v="2411" actId="20577"/>
          <ac:spMkLst>
            <pc:docMk/>
            <pc:sldMk cId="2805371128" sldId="981"/>
            <ac:spMk id="28" creationId="{1B8AA65D-CE11-41B8-8B7D-E3B0EE564727}"/>
          </ac:spMkLst>
        </pc:spChg>
        <pc:spChg chg="add mod">
          <ac:chgData name="Roth, Dan" userId="18da4c67-dd89-43a7-9856-8592f867a23c" providerId="ADAL" clId="{6E58EC31-4947-41B3-8A9E-CD299442CDBC}" dt="2020-09-09T06:03:46.495" v="3343" actId="20577"/>
          <ac:spMkLst>
            <pc:docMk/>
            <pc:sldMk cId="2805371128" sldId="981"/>
            <ac:spMk id="30" creationId="{435759D3-250F-4B68-A504-21FC463BEE06}"/>
          </ac:spMkLst>
        </pc:spChg>
        <pc:spChg chg="add mod">
          <ac:chgData name="Roth, Dan" userId="18da4c67-dd89-43a7-9856-8592f867a23c" providerId="ADAL" clId="{6E58EC31-4947-41B3-8A9E-CD299442CDBC}" dt="2020-09-09T06:02:54.079" v="3340" actId="12788"/>
          <ac:spMkLst>
            <pc:docMk/>
            <pc:sldMk cId="2805371128" sldId="981"/>
            <ac:spMk id="32" creationId="{2B628382-A594-4D3F-8F3C-2AB37A6D5DA1}"/>
          </ac:spMkLst>
        </pc:spChg>
        <pc:spChg chg="add mod">
          <ac:chgData name="Roth, Dan" userId="18da4c67-dd89-43a7-9856-8592f867a23c" providerId="ADAL" clId="{6E58EC31-4947-41B3-8A9E-CD299442CDBC}" dt="2020-09-09T06:03:51.783" v="3344" actId="20577"/>
          <ac:spMkLst>
            <pc:docMk/>
            <pc:sldMk cId="2805371128" sldId="981"/>
            <ac:spMk id="34" creationId="{5EEDC9B5-954A-4926-9FED-D0BE7B70E1FB}"/>
          </ac:spMkLst>
        </pc:spChg>
        <pc:grpChg chg="add mod">
          <ac:chgData name="Roth, Dan" userId="18da4c67-dd89-43a7-9856-8592f867a23c" providerId="ADAL" clId="{6E58EC31-4947-41B3-8A9E-CD299442CDBC}" dt="2020-09-09T06:00:25.912" v="3244" actId="1036"/>
          <ac:grpSpMkLst>
            <pc:docMk/>
            <pc:sldMk cId="2805371128" sldId="981"/>
            <ac:grpSpMk id="21" creationId="{DEA152D5-EDF2-4495-BC5E-47C4C3F260B8}"/>
          </ac:grpSpMkLst>
        </pc:grpChg>
        <pc:grpChg chg="add mod">
          <ac:chgData name="Roth, Dan" userId="18da4c67-dd89-43a7-9856-8592f867a23c" providerId="ADAL" clId="{6E58EC31-4947-41B3-8A9E-CD299442CDBC}" dt="2020-09-09T05:55:56.423" v="2543" actId="1037"/>
          <ac:grpSpMkLst>
            <pc:docMk/>
            <pc:sldMk cId="2805371128" sldId="981"/>
            <ac:grpSpMk id="29" creationId="{D47D00EA-D405-4D42-82AB-ED463900CDD6}"/>
          </ac:grpSpMkLst>
        </pc:grpChg>
        <pc:picChg chg="add del mod ord">
          <ac:chgData name="Roth, Dan" userId="18da4c67-dd89-43a7-9856-8592f867a23c" providerId="ADAL" clId="{6E58EC31-4947-41B3-8A9E-CD299442CDBC}" dt="2020-09-09T05:55:34.622" v="2420" actId="478"/>
          <ac:picMkLst>
            <pc:docMk/>
            <pc:sldMk cId="2805371128" sldId="981"/>
            <ac:picMk id="6" creationId="{048E5AD5-EC73-438B-AF21-7CFDA56721C4}"/>
          </ac:picMkLst>
        </pc:picChg>
        <pc:picChg chg="add del mod">
          <ac:chgData name="Roth, Dan" userId="18da4c67-dd89-43a7-9856-8592f867a23c" providerId="ADAL" clId="{6E58EC31-4947-41B3-8A9E-CD299442CDBC}" dt="2020-09-09T05:55:38.385" v="2421" actId="478"/>
          <ac:picMkLst>
            <pc:docMk/>
            <pc:sldMk cId="2805371128" sldId="981"/>
            <ac:picMk id="8" creationId="{47E5F2F1-EF28-4782-B5E7-CA36DC6110BD}"/>
          </ac:picMkLst>
        </pc:picChg>
        <pc:picChg chg="add mod ord">
          <ac:chgData name="Roth, Dan" userId="18da4c67-dd89-43a7-9856-8592f867a23c" providerId="ADAL" clId="{6E58EC31-4947-41B3-8A9E-CD299442CDBC}" dt="2020-09-09T06:02:44.748" v="3339" actId="12788"/>
          <ac:picMkLst>
            <pc:docMk/>
            <pc:sldMk cId="2805371128" sldId="981"/>
            <ac:picMk id="3074" creationId="{486C7568-BAFC-439A-8B75-2A5DFA09352E}"/>
          </ac:picMkLst>
        </pc:picChg>
        <pc:cxnChg chg="add mod">
          <ac:chgData name="Roth, Dan" userId="18da4c67-dd89-43a7-9856-8592f867a23c" providerId="ADAL" clId="{6E58EC31-4947-41B3-8A9E-CD299442CDBC}" dt="2020-09-09T05:54:58.583" v="2390" actId="164"/>
          <ac:cxnSpMkLst>
            <pc:docMk/>
            <pc:sldMk cId="2805371128" sldId="981"/>
            <ac:cxnSpMk id="11" creationId="{D6EFA001-605A-4A6C-B52E-3C8C6D8C908E}"/>
          </ac:cxnSpMkLst>
        </pc:cxnChg>
        <pc:cxnChg chg="add mod">
          <ac:chgData name="Roth, Dan" userId="18da4c67-dd89-43a7-9856-8592f867a23c" providerId="ADAL" clId="{6E58EC31-4947-41B3-8A9E-CD299442CDBC}" dt="2020-09-09T05:54:58.583" v="2390" actId="164"/>
          <ac:cxnSpMkLst>
            <pc:docMk/>
            <pc:sldMk cId="2805371128" sldId="981"/>
            <ac:cxnSpMk id="13" creationId="{EA712133-3ECF-4F7A-BEFF-6F1CFC093BFB}"/>
          </ac:cxnSpMkLst>
        </pc:cxnChg>
        <pc:cxnChg chg="add mod">
          <ac:chgData name="Roth, Dan" userId="18da4c67-dd89-43a7-9856-8592f867a23c" providerId="ADAL" clId="{6E58EC31-4947-41B3-8A9E-CD299442CDBC}" dt="2020-09-09T05:54:58.583" v="2390" actId="164"/>
          <ac:cxnSpMkLst>
            <pc:docMk/>
            <pc:sldMk cId="2805371128" sldId="981"/>
            <ac:cxnSpMk id="14" creationId="{FA84A5B7-017C-4882-ADD6-4B758A9B1C05}"/>
          </ac:cxnSpMkLst>
        </pc:cxnChg>
        <pc:cxnChg chg="add del mod">
          <ac:chgData name="Roth, Dan" userId="18da4c67-dd89-43a7-9856-8592f867a23c" providerId="ADAL" clId="{6E58EC31-4947-41B3-8A9E-CD299442CDBC}" dt="2020-09-09T05:50:41.137" v="1963"/>
          <ac:cxnSpMkLst>
            <pc:docMk/>
            <pc:sldMk cId="2805371128" sldId="981"/>
            <ac:cxnSpMk id="15" creationId="{06D816AB-1297-418A-9F76-80B43F291C25}"/>
          </ac:cxnSpMkLst>
        </pc:cxnChg>
        <pc:cxnChg chg="add mod">
          <ac:chgData name="Roth, Dan" userId="18da4c67-dd89-43a7-9856-8592f867a23c" providerId="ADAL" clId="{6E58EC31-4947-41B3-8A9E-CD299442CDBC}" dt="2020-09-09T05:54:50.728" v="2389" actId="164"/>
          <ac:cxnSpMkLst>
            <pc:docMk/>
            <pc:sldMk cId="2805371128" sldId="981"/>
            <ac:cxnSpMk id="23" creationId="{EB880E11-4A7B-4709-BF91-84655DE09C26}"/>
          </ac:cxnSpMkLst>
        </pc:cxnChg>
        <pc:cxnChg chg="add mod">
          <ac:chgData name="Roth, Dan" userId="18da4c67-dd89-43a7-9856-8592f867a23c" providerId="ADAL" clId="{6E58EC31-4947-41B3-8A9E-CD299442CDBC}" dt="2020-09-09T05:54:50.728" v="2389" actId="164"/>
          <ac:cxnSpMkLst>
            <pc:docMk/>
            <pc:sldMk cId="2805371128" sldId="981"/>
            <ac:cxnSpMk id="24" creationId="{AC1377D3-41CC-4D56-808D-FCF2C3D48890}"/>
          </ac:cxnSpMkLst>
        </pc:cxnChg>
        <pc:cxnChg chg="add mod">
          <ac:chgData name="Roth, Dan" userId="18da4c67-dd89-43a7-9856-8592f867a23c" providerId="ADAL" clId="{6E58EC31-4947-41B3-8A9E-CD299442CDBC}" dt="2020-09-09T05:54:50.728" v="2389" actId="164"/>
          <ac:cxnSpMkLst>
            <pc:docMk/>
            <pc:sldMk cId="2805371128" sldId="981"/>
            <ac:cxnSpMk id="25" creationId="{300601D3-AE6C-4A6F-BB79-C35910768327}"/>
          </ac:cxnSpMkLst>
        </pc:cxnChg>
      </pc:sldChg>
      <pc:sldChg chg="delSp modSp add mod ord">
        <pc:chgData name="Roth, Dan" userId="18da4c67-dd89-43a7-9856-8592f867a23c" providerId="ADAL" clId="{6E58EC31-4947-41B3-8A9E-CD299442CDBC}" dt="2020-09-09T05:54:21.204" v="2313"/>
        <pc:sldMkLst>
          <pc:docMk/>
          <pc:sldMk cId="1084063015" sldId="982"/>
        </pc:sldMkLst>
        <pc:spChg chg="mod">
          <ac:chgData name="Roth, Dan" userId="18da4c67-dd89-43a7-9856-8592f867a23c" providerId="ADAL" clId="{6E58EC31-4947-41B3-8A9E-CD299442CDBC}" dt="2020-09-09T05:54:06.969" v="2310" actId="20577"/>
          <ac:spMkLst>
            <pc:docMk/>
            <pc:sldMk cId="1084063015" sldId="982"/>
            <ac:spMk id="3" creationId="{050A0C1B-80E7-4DCD-A69D-097D36B94986}"/>
          </ac:spMkLst>
        </pc:spChg>
        <pc:spChg chg="del">
          <ac:chgData name="Roth, Dan" userId="18da4c67-dd89-43a7-9856-8592f867a23c" providerId="ADAL" clId="{6E58EC31-4947-41B3-8A9E-CD299442CDBC}" dt="2020-09-09T05:54:15.415" v="2311" actId="478"/>
          <ac:spMkLst>
            <pc:docMk/>
            <pc:sldMk cId="1084063015" sldId="982"/>
            <ac:spMk id="7" creationId="{95C39A6E-2187-436B-95FD-EA1754A4E435}"/>
          </ac:spMkLst>
        </pc:spChg>
        <pc:spChg chg="del">
          <ac:chgData name="Roth, Dan" userId="18da4c67-dd89-43a7-9856-8592f867a23c" providerId="ADAL" clId="{6E58EC31-4947-41B3-8A9E-CD299442CDBC}" dt="2020-09-09T05:54:15.415" v="2311" actId="478"/>
          <ac:spMkLst>
            <pc:docMk/>
            <pc:sldMk cId="1084063015" sldId="982"/>
            <ac:spMk id="12" creationId="{28B8883F-F84D-4A56-BDB4-4FE1CDBB1FC8}"/>
          </ac:spMkLst>
        </pc:spChg>
        <pc:spChg chg="del">
          <ac:chgData name="Roth, Dan" userId="18da4c67-dd89-43a7-9856-8592f867a23c" providerId="ADAL" clId="{6E58EC31-4947-41B3-8A9E-CD299442CDBC}" dt="2020-09-09T05:54:15.415" v="2311" actId="478"/>
          <ac:spMkLst>
            <pc:docMk/>
            <pc:sldMk cId="1084063015" sldId="982"/>
            <ac:spMk id="17" creationId="{72735A51-84B7-4CC3-8F2D-E3569E204F0B}"/>
          </ac:spMkLst>
        </pc:spChg>
        <pc:spChg chg="del">
          <ac:chgData name="Roth, Dan" userId="18da4c67-dd89-43a7-9856-8592f867a23c" providerId="ADAL" clId="{6E58EC31-4947-41B3-8A9E-CD299442CDBC}" dt="2020-09-09T05:54:15.415" v="2311" actId="478"/>
          <ac:spMkLst>
            <pc:docMk/>
            <pc:sldMk cId="1084063015" sldId="982"/>
            <ac:spMk id="19" creationId="{A44A4C4C-F6FA-4B40-8B30-494F6D921E08}"/>
          </ac:spMkLst>
        </pc:spChg>
        <pc:cxnChg chg="del">
          <ac:chgData name="Roth, Dan" userId="18da4c67-dd89-43a7-9856-8592f867a23c" providerId="ADAL" clId="{6E58EC31-4947-41B3-8A9E-CD299442CDBC}" dt="2020-09-09T05:54:15.415" v="2311" actId="478"/>
          <ac:cxnSpMkLst>
            <pc:docMk/>
            <pc:sldMk cId="1084063015" sldId="982"/>
            <ac:cxnSpMk id="11" creationId="{D6EFA001-605A-4A6C-B52E-3C8C6D8C908E}"/>
          </ac:cxnSpMkLst>
        </pc:cxnChg>
        <pc:cxnChg chg="del">
          <ac:chgData name="Roth, Dan" userId="18da4c67-dd89-43a7-9856-8592f867a23c" providerId="ADAL" clId="{6E58EC31-4947-41B3-8A9E-CD299442CDBC}" dt="2020-09-09T05:54:15.415" v="2311" actId="478"/>
          <ac:cxnSpMkLst>
            <pc:docMk/>
            <pc:sldMk cId="1084063015" sldId="982"/>
            <ac:cxnSpMk id="13" creationId="{EA712133-3ECF-4F7A-BEFF-6F1CFC093BFB}"/>
          </ac:cxnSpMkLst>
        </pc:cxnChg>
        <pc:cxnChg chg="del">
          <ac:chgData name="Roth, Dan" userId="18da4c67-dd89-43a7-9856-8592f867a23c" providerId="ADAL" clId="{6E58EC31-4947-41B3-8A9E-CD299442CDBC}" dt="2020-09-09T05:54:15.415" v="2311" actId="478"/>
          <ac:cxnSpMkLst>
            <pc:docMk/>
            <pc:sldMk cId="1084063015" sldId="982"/>
            <ac:cxnSpMk id="14" creationId="{FA84A5B7-017C-4882-ADD6-4B758A9B1C05}"/>
          </ac:cxnSpMkLst>
        </pc:cxnChg>
      </pc:sldChg>
      <pc:sldChg chg="new">
        <pc:chgData name="Roth, Dan" userId="18da4c67-dd89-43a7-9856-8592f867a23c" providerId="ADAL" clId="{6E58EC31-4947-41B3-8A9E-CD299442CDBC}" dt="2020-09-09T06:06:25.192" v="3345" actId="680"/>
        <pc:sldMkLst>
          <pc:docMk/>
          <pc:sldMk cId="4185609117" sldId="983"/>
        </pc:sldMkLst>
      </pc:sldChg>
      <pc:sldChg chg="modSp new mod">
        <pc:chgData name="Roth, Dan" userId="18da4c67-dd89-43a7-9856-8592f867a23c" providerId="ADAL" clId="{6E58EC31-4947-41B3-8A9E-CD299442CDBC}" dt="2020-09-09T06:08:51.025" v="3536" actId="20577"/>
        <pc:sldMkLst>
          <pc:docMk/>
          <pc:sldMk cId="1535908624" sldId="984"/>
        </pc:sldMkLst>
        <pc:spChg chg="mod">
          <ac:chgData name="Roth, Dan" userId="18da4c67-dd89-43a7-9856-8592f867a23c" providerId="ADAL" clId="{6E58EC31-4947-41B3-8A9E-CD299442CDBC}" dt="2020-09-09T06:06:40.860" v="3352" actId="20577"/>
          <ac:spMkLst>
            <pc:docMk/>
            <pc:sldMk cId="1535908624" sldId="984"/>
            <ac:spMk id="3" creationId="{77DC0936-7E78-4474-A284-A712E25DCF88}"/>
          </ac:spMkLst>
        </pc:spChg>
        <pc:spChg chg="mod">
          <ac:chgData name="Roth, Dan" userId="18da4c67-dd89-43a7-9856-8592f867a23c" providerId="ADAL" clId="{6E58EC31-4947-41B3-8A9E-CD299442CDBC}" dt="2020-09-09T06:08:51.025" v="3536" actId="20577"/>
          <ac:spMkLst>
            <pc:docMk/>
            <pc:sldMk cId="1535908624" sldId="984"/>
            <ac:spMk id="4" creationId="{790B0D12-FC38-4392-A591-F543C6DFF378}"/>
          </ac:spMkLst>
        </pc:spChg>
      </pc:sldChg>
      <pc:sldChg chg="addSp modSp add del modNotes">
        <pc:chgData name="Roth, Dan" userId="18da4c67-dd89-43a7-9856-8592f867a23c" providerId="ADAL" clId="{6E58EC31-4947-41B3-8A9E-CD299442CDBC}" dt="2020-09-14T03:29:47.946" v="5255" actId="2696"/>
        <pc:sldMkLst>
          <pc:docMk/>
          <pc:sldMk cId="3353104425" sldId="985"/>
        </pc:sldMkLst>
        <pc:picChg chg="add mod">
          <ac:chgData name="Roth, Dan" userId="18da4c67-dd89-43a7-9856-8592f867a23c" providerId="ADAL" clId="{6E58EC31-4947-41B3-8A9E-CD299442CDBC}" dt="2020-09-09T06:11:06.996" v="3539"/>
          <ac:picMkLst>
            <pc:docMk/>
            <pc:sldMk cId="3353104425" sldId="985"/>
            <ac:picMk id="4" creationId="{46E14019-ACCC-4A09-9A4B-6033D9F69512}"/>
          </ac:picMkLst>
        </pc:picChg>
      </pc:sldChg>
      <pc:sldChg chg="add">
        <pc:chgData name="Roth, Dan" userId="18da4c67-dd89-43a7-9856-8592f867a23c" providerId="ADAL" clId="{6E58EC31-4947-41B3-8A9E-CD299442CDBC}" dt="2020-09-14T03:29:53.963" v="5256"/>
        <pc:sldMkLst>
          <pc:docMk/>
          <pc:sldMk cId="3874370428" sldId="985"/>
        </pc:sldMkLst>
      </pc:sldChg>
      <pc:sldChg chg="addSp modSp add del modNotes">
        <pc:chgData name="Roth, Dan" userId="18da4c67-dd89-43a7-9856-8592f867a23c" providerId="ADAL" clId="{6E58EC31-4947-41B3-8A9E-CD299442CDBC}" dt="2020-09-09T06:15:42.093" v="3558" actId="47"/>
        <pc:sldMkLst>
          <pc:docMk/>
          <pc:sldMk cId="1486463202" sldId="986"/>
        </pc:sldMkLst>
        <pc:picChg chg="add mod">
          <ac:chgData name="Roth, Dan" userId="18da4c67-dd89-43a7-9856-8592f867a23c" providerId="ADAL" clId="{6E58EC31-4947-41B3-8A9E-CD299442CDBC}" dt="2020-09-09T06:13:28.408" v="3544"/>
          <ac:picMkLst>
            <pc:docMk/>
            <pc:sldMk cId="1486463202" sldId="986"/>
            <ac:picMk id="4" creationId="{1D8521C6-C1DE-423B-AE7E-A8638C65797C}"/>
          </ac:picMkLst>
        </pc:picChg>
      </pc:sldChg>
      <pc:sldChg chg="add">
        <pc:chgData name="Roth, Dan" userId="18da4c67-dd89-43a7-9856-8592f867a23c" providerId="ADAL" clId="{6E58EC31-4947-41B3-8A9E-CD299442CDBC}" dt="2020-09-14T03:29:53.963" v="5256"/>
        <pc:sldMkLst>
          <pc:docMk/>
          <pc:sldMk cId="2274272472" sldId="987"/>
        </pc:sldMkLst>
      </pc:sldChg>
      <pc:sldChg chg="addSp modSp add del modNotes">
        <pc:chgData name="Roth, Dan" userId="18da4c67-dd89-43a7-9856-8592f867a23c" providerId="ADAL" clId="{6E58EC31-4947-41B3-8A9E-CD299442CDBC}" dt="2020-09-14T03:29:47.946" v="5255" actId="2696"/>
        <pc:sldMkLst>
          <pc:docMk/>
          <pc:sldMk cId="2443029082" sldId="987"/>
        </pc:sldMkLst>
        <pc:picChg chg="add mod">
          <ac:chgData name="Roth, Dan" userId="18da4c67-dd89-43a7-9856-8592f867a23c" providerId="ADAL" clId="{6E58EC31-4947-41B3-8A9E-CD299442CDBC}" dt="2020-09-09T06:13:28.796" v="3549"/>
          <ac:picMkLst>
            <pc:docMk/>
            <pc:sldMk cId="2443029082" sldId="987"/>
            <ac:picMk id="4" creationId="{B757AE5E-9E54-4186-B9E7-91AD851143D0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13:58:38.611" v="4490" actId="20577"/>
        <pc:sldMkLst>
          <pc:docMk/>
          <pc:sldMk cId="2277301171" sldId="988"/>
        </pc:sldMkLst>
        <pc:picChg chg="add mod">
          <ac:chgData name="Roth, Dan" userId="18da4c67-dd89-43a7-9856-8592f867a23c" providerId="ADAL" clId="{6E58EC31-4947-41B3-8A9E-CD299442CDBC}" dt="2020-09-09T13:58:38.434" v="4488"/>
          <ac:picMkLst>
            <pc:docMk/>
            <pc:sldMk cId="2277301171" sldId="988"/>
            <ac:picMk id="4" creationId="{8AC6E9CB-33F1-4896-B411-98CB00328ED3}"/>
          </ac:picMkLst>
        </pc:picChg>
      </pc:sldChg>
      <pc:sldChg chg="addSp modSp add del modNotes">
        <pc:chgData name="Roth, Dan" userId="18da4c67-dd89-43a7-9856-8592f867a23c" providerId="ADAL" clId="{6E58EC31-4947-41B3-8A9E-CD299442CDBC}" dt="2020-09-09T06:14:44.606" v="3557" actId="47"/>
        <pc:sldMkLst>
          <pc:docMk/>
          <pc:sldMk cId="4218588992" sldId="988"/>
        </pc:sldMkLst>
        <pc:picChg chg="add mod">
          <ac:chgData name="Roth, Dan" userId="18da4c67-dd89-43a7-9856-8592f867a23c" providerId="ADAL" clId="{6E58EC31-4947-41B3-8A9E-CD299442CDBC}" dt="2020-09-09T06:13:29.093" v="3554"/>
          <ac:picMkLst>
            <pc:docMk/>
            <pc:sldMk cId="4218588992" sldId="988"/>
            <ac:picMk id="4" creationId="{BA5C62EC-D4F3-42FF-895F-65F6E3796903}"/>
          </ac:picMkLst>
        </pc:picChg>
      </pc:sldChg>
      <pc:sldChg chg="addSp modSp new mod">
        <pc:chgData name="Roth, Dan" userId="18da4c67-dd89-43a7-9856-8592f867a23c" providerId="ADAL" clId="{6E58EC31-4947-41B3-8A9E-CD299442CDBC}" dt="2020-09-09T14:01:53.036" v="4563" actId="20577"/>
        <pc:sldMkLst>
          <pc:docMk/>
          <pc:sldMk cId="3844234122" sldId="989"/>
        </pc:sldMkLst>
        <pc:spChg chg="mod">
          <ac:chgData name="Roth, Dan" userId="18da4c67-dd89-43a7-9856-8592f867a23c" providerId="ADAL" clId="{6E58EC31-4947-41B3-8A9E-CD299442CDBC}" dt="2020-09-09T14:01:11.588" v="4506" actId="20577"/>
          <ac:spMkLst>
            <pc:docMk/>
            <pc:sldMk cId="3844234122" sldId="989"/>
            <ac:spMk id="3" creationId="{4900E113-A302-4301-B46B-4648AF1F8666}"/>
          </ac:spMkLst>
        </pc:spChg>
        <pc:spChg chg="mod">
          <ac:chgData name="Roth, Dan" userId="18da4c67-dd89-43a7-9856-8592f867a23c" providerId="ADAL" clId="{6E58EC31-4947-41B3-8A9E-CD299442CDBC}" dt="2020-09-09T14:01:53.036" v="4563" actId="20577"/>
          <ac:spMkLst>
            <pc:docMk/>
            <pc:sldMk cId="3844234122" sldId="989"/>
            <ac:spMk id="4" creationId="{C9383EE2-B2CD-4FD7-9483-C6ABED0B52A9}"/>
          </ac:spMkLst>
        </pc:spChg>
        <pc:picChg chg="add mod">
          <ac:chgData name="Roth, Dan" userId="18da4c67-dd89-43a7-9856-8592f867a23c" providerId="ADAL" clId="{6E58EC31-4947-41B3-8A9E-CD299442CDBC}" dt="2020-09-09T14:01:35.417" v="4508" actId="1076"/>
          <ac:picMkLst>
            <pc:docMk/>
            <pc:sldMk cId="3844234122" sldId="989"/>
            <ac:picMk id="6" creationId="{62EFCEE8-DB42-4627-9E75-2704BFF3AE02}"/>
          </ac:picMkLst>
        </pc:picChg>
      </pc:sldChg>
      <pc:sldChg chg="addSp modSp add modNotes">
        <pc:chgData name="Roth, Dan" userId="18da4c67-dd89-43a7-9856-8592f867a23c" providerId="ADAL" clId="{6E58EC31-4947-41B3-8A9E-CD299442CDBC}" dt="2020-09-09T14:08:49.881" v="4568" actId="20577"/>
        <pc:sldMkLst>
          <pc:docMk/>
          <pc:sldMk cId="43701292" sldId="990"/>
        </pc:sldMkLst>
        <pc:picChg chg="add mod">
          <ac:chgData name="Roth, Dan" userId="18da4c67-dd89-43a7-9856-8592f867a23c" providerId="ADAL" clId="{6E58EC31-4947-41B3-8A9E-CD299442CDBC}" dt="2020-09-09T14:08:49.151" v="4566"/>
          <ac:picMkLst>
            <pc:docMk/>
            <pc:sldMk cId="43701292" sldId="990"/>
            <ac:picMk id="4" creationId="{230453C9-6727-4E54-AA41-6BBC98ADFDE6}"/>
          </ac:picMkLst>
        </pc:picChg>
      </pc:sldChg>
      <pc:sldChg chg="addSp modSp new mod modAnim">
        <pc:chgData name="Roth, Dan" userId="18da4c67-dd89-43a7-9856-8592f867a23c" providerId="ADAL" clId="{6E58EC31-4947-41B3-8A9E-CD299442CDBC}" dt="2020-09-14T01:39:37.167" v="5055" actId="12788"/>
        <pc:sldMkLst>
          <pc:docMk/>
          <pc:sldMk cId="1094548642" sldId="991"/>
        </pc:sldMkLst>
        <pc:spChg chg="mod">
          <ac:chgData name="Roth, Dan" userId="18da4c67-dd89-43a7-9856-8592f867a23c" providerId="ADAL" clId="{6E58EC31-4947-41B3-8A9E-CD299442CDBC}" dt="2020-09-14T01:24:18.476" v="4785" actId="20577"/>
          <ac:spMkLst>
            <pc:docMk/>
            <pc:sldMk cId="1094548642" sldId="991"/>
            <ac:spMk id="3" creationId="{8A114242-0300-4B29-BEC8-82C30B3C10C1}"/>
          </ac:spMkLst>
        </pc:spChg>
        <pc:spChg chg="mod">
          <ac:chgData name="Roth, Dan" userId="18da4c67-dd89-43a7-9856-8592f867a23c" providerId="ADAL" clId="{6E58EC31-4947-41B3-8A9E-CD299442CDBC}" dt="2020-09-14T01:23:42.607" v="4778" actId="20577"/>
          <ac:spMkLst>
            <pc:docMk/>
            <pc:sldMk cId="1094548642" sldId="991"/>
            <ac:spMk id="4" creationId="{0C1DE5C9-6618-4991-AC58-D5A1ED13F00C}"/>
          </ac:spMkLst>
        </pc:spChg>
        <pc:spChg chg="add mod">
          <ac:chgData name="Roth, Dan" userId="18da4c67-dd89-43a7-9856-8592f867a23c" providerId="ADAL" clId="{6E58EC31-4947-41B3-8A9E-CD299442CDBC}" dt="2020-09-14T01:39:37.167" v="5055" actId="12788"/>
          <ac:spMkLst>
            <pc:docMk/>
            <pc:sldMk cId="1094548642" sldId="991"/>
            <ac:spMk id="7" creationId="{BA3C60B5-3B0E-49F5-8F6E-E3888605E8AC}"/>
          </ac:spMkLst>
        </pc:spChg>
        <pc:spChg chg="add mod">
          <ac:chgData name="Roth, Dan" userId="18da4c67-dd89-43a7-9856-8592f867a23c" providerId="ADAL" clId="{6E58EC31-4947-41B3-8A9E-CD299442CDBC}" dt="2020-09-14T01:39:37.167" v="5055" actId="12788"/>
          <ac:spMkLst>
            <pc:docMk/>
            <pc:sldMk cId="1094548642" sldId="991"/>
            <ac:spMk id="8" creationId="{51FC7A79-FB84-4473-9B14-E5AFD99B62A1}"/>
          </ac:spMkLst>
        </pc:spChg>
        <pc:picChg chg="add mod">
          <ac:chgData name="Roth, Dan" userId="18da4c67-dd89-43a7-9856-8592f867a23c" providerId="ADAL" clId="{6E58EC31-4947-41B3-8A9E-CD299442CDBC}" dt="2020-09-14T01:23:58.601" v="4781" actId="14100"/>
          <ac:picMkLst>
            <pc:docMk/>
            <pc:sldMk cId="1094548642" sldId="991"/>
            <ac:picMk id="6" creationId="{584A7326-AEDE-49DD-8DBC-A6A22F7FE2B2}"/>
          </ac:picMkLst>
        </pc:picChg>
      </pc:sldChg>
      <pc:sldChg chg="addSp delSp modSp add mod modClrScheme modAnim chgLayout">
        <pc:chgData name="Roth, Dan" userId="18da4c67-dd89-43a7-9856-8592f867a23c" providerId="ADAL" clId="{6E58EC31-4947-41B3-8A9E-CD299442CDBC}" dt="2020-09-14T01:37:56.718" v="5052"/>
        <pc:sldMkLst>
          <pc:docMk/>
          <pc:sldMk cId="4109402115" sldId="992"/>
        </pc:sldMkLst>
        <pc:spChg chg="mod">
          <ac:chgData name="Roth, Dan" userId="18da4c67-dd89-43a7-9856-8592f867a23c" providerId="ADAL" clId="{6E58EC31-4947-41B3-8A9E-CD299442CDBC}" dt="2020-09-14T01:28:42.086" v="4848" actId="26606"/>
          <ac:spMkLst>
            <pc:docMk/>
            <pc:sldMk cId="4109402115" sldId="992"/>
            <ac:spMk id="2" creationId="{6EE264C2-A5F2-4D70-A246-72173A20A70E}"/>
          </ac:spMkLst>
        </pc:spChg>
        <pc:spChg chg="mod">
          <ac:chgData name="Roth, Dan" userId="18da4c67-dd89-43a7-9856-8592f867a23c" providerId="ADAL" clId="{6E58EC31-4947-41B3-8A9E-CD299442CDBC}" dt="2020-09-14T01:28:42.086" v="4848" actId="26606"/>
          <ac:spMkLst>
            <pc:docMk/>
            <pc:sldMk cId="4109402115" sldId="992"/>
            <ac:spMk id="3" creationId="{8A114242-0300-4B29-BEC8-82C30B3C10C1}"/>
          </ac:spMkLst>
        </pc:spChg>
        <pc:spChg chg="mod ord">
          <ac:chgData name="Roth, Dan" userId="18da4c67-dd89-43a7-9856-8592f867a23c" providerId="ADAL" clId="{6E58EC31-4947-41B3-8A9E-CD299442CDBC}" dt="2020-09-14T01:29:57.127" v="4869" actId="14100"/>
          <ac:spMkLst>
            <pc:docMk/>
            <pc:sldMk cId="4109402115" sldId="992"/>
            <ac:spMk id="4" creationId="{0C1DE5C9-6618-4991-AC58-D5A1ED13F00C}"/>
          </ac:spMkLst>
        </pc:spChg>
        <pc:spChg chg="add mod">
          <ac:chgData name="Roth, Dan" userId="18da4c67-dd89-43a7-9856-8592f867a23c" providerId="ADAL" clId="{6E58EC31-4947-41B3-8A9E-CD299442CDBC}" dt="2020-09-14T01:33:35.645" v="4961" actId="553"/>
          <ac:spMkLst>
            <pc:docMk/>
            <pc:sldMk cId="4109402115" sldId="992"/>
            <ac:spMk id="10" creationId="{7298A36C-FFB6-4C0B-980D-1C35CA8D4FB6}"/>
          </ac:spMkLst>
        </pc:spChg>
        <pc:spChg chg="add mod">
          <ac:chgData name="Roth, Dan" userId="18da4c67-dd89-43a7-9856-8592f867a23c" providerId="ADAL" clId="{6E58EC31-4947-41B3-8A9E-CD299442CDBC}" dt="2020-09-14T01:33:35.645" v="4961" actId="553"/>
          <ac:spMkLst>
            <pc:docMk/>
            <pc:sldMk cId="4109402115" sldId="992"/>
            <ac:spMk id="12" creationId="{470129A2-30C4-4211-851D-0F106F6E9E68}"/>
          </ac:spMkLst>
        </pc:spChg>
        <pc:spChg chg="add mod">
          <ac:chgData name="Roth, Dan" userId="18da4c67-dd89-43a7-9856-8592f867a23c" providerId="ADAL" clId="{6E58EC31-4947-41B3-8A9E-CD299442CDBC}" dt="2020-09-14T01:34:38.617" v="5003" actId="1076"/>
          <ac:spMkLst>
            <pc:docMk/>
            <pc:sldMk cId="4109402115" sldId="992"/>
            <ac:spMk id="13" creationId="{A7E373F9-5095-4E55-89FE-89A96B059058}"/>
          </ac:spMkLst>
        </pc:spChg>
        <pc:spChg chg="add mod">
          <ac:chgData name="Roth, Dan" userId="18da4c67-dd89-43a7-9856-8592f867a23c" providerId="ADAL" clId="{6E58EC31-4947-41B3-8A9E-CD299442CDBC}" dt="2020-09-14T01:35:09.453" v="5050" actId="1076"/>
          <ac:spMkLst>
            <pc:docMk/>
            <pc:sldMk cId="4109402115" sldId="992"/>
            <ac:spMk id="14" creationId="{A767F799-0493-4791-A4F2-A46129185FB9}"/>
          </ac:spMkLst>
        </pc:spChg>
        <pc:picChg chg="del mod">
          <ac:chgData name="Roth, Dan" userId="18da4c67-dd89-43a7-9856-8592f867a23c" providerId="ADAL" clId="{6E58EC31-4947-41B3-8A9E-CD299442CDBC}" dt="2020-09-14T01:25:49.741" v="4823" actId="478"/>
          <ac:picMkLst>
            <pc:docMk/>
            <pc:sldMk cId="4109402115" sldId="992"/>
            <ac:picMk id="6" creationId="{584A7326-AEDE-49DD-8DBC-A6A22F7FE2B2}"/>
          </ac:picMkLst>
        </pc:picChg>
        <pc:picChg chg="add mod ord">
          <ac:chgData name="Roth, Dan" userId="18da4c67-dd89-43a7-9856-8592f867a23c" providerId="ADAL" clId="{6E58EC31-4947-41B3-8A9E-CD299442CDBC}" dt="2020-09-14T01:30:13.537" v="4872" actId="12788"/>
          <ac:picMkLst>
            <pc:docMk/>
            <pc:sldMk cId="4109402115" sldId="992"/>
            <ac:picMk id="7" creationId="{188F5E61-6901-47C3-B2B8-D63806C65D22}"/>
          </ac:picMkLst>
        </pc:picChg>
        <pc:picChg chg="add mod">
          <ac:chgData name="Roth, Dan" userId="18da4c67-dd89-43a7-9856-8592f867a23c" providerId="ADAL" clId="{6E58EC31-4947-41B3-8A9E-CD299442CDBC}" dt="2020-09-14T01:32:15.263" v="4894" actId="1076"/>
          <ac:picMkLst>
            <pc:docMk/>
            <pc:sldMk cId="4109402115" sldId="992"/>
            <ac:picMk id="9" creationId="{8028F463-6F1A-48F2-872D-CCE714715210}"/>
          </ac:picMkLst>
        </pc:picChg>
      </pc:sldChg>
      <pc:sldChg chg="modSp add del mod modAnim">
        <pc:chgData name="Roth, Dan" userId="18da4c67-dd89-43a7-9856-8592f867a23c" providerId="ADAL" clId="{6E58EC31-4947-41B3-8A9E-CD299442CDBC}" dt="2020-09-14T03:28:25.303" v="5253" actId="47"/>
        <pc:sldMkLst>
          <pc:docMk/>
          <pc:sldMk cId="3319347864" sldId="993"/>
        </pc:sldMkLst>
        <pc:spChg chg="mod">
          <ac:chgData name="Roth, Dan" userId="18da4c67-dd89-43a7-9856-8592f867a23c" providerId="ADAL" clId="{6E58EC31-4947-41B3-8A9E-CD299442CDBC}" dt="2020-09-14T02:35:03.427" v="5172" actId="5793"/>
          <ac:spMkLst>
            <pc:docMk/>
            <pc:sldMk cId="3319347864" sldId="993"/>
            <ac:spMk id="1217539" creationId="{00000000-0000-0000-0000-000000000000}"/>
          </ac:spMkLst>
        </pc:spChg>
      </pc:sldChg>
      <pc:sldChg chg="modSp add del mod">
        <pc:chgData name="Roth, Dan" userId="18da4c67-dd89-43a7-9856-8592f867a23c" providerId="ADAL" clId="{6E58EC31-4947-41B3-8A9E-CD299442CDBC}" dt="2020-09-14T03:28:29.908" v="5254" actId="47"/>
        <pc:sldMkLst>
          <pc:docMk/>
          <pc:sldMk cId="2243356941" sldId="994"/>
        </pc:sldMkLst>
        <pc:spChg chg="mod">
          <ac:chgData name="Roth, Dan" userId="18da4c67-dd89-43a7-9856-8592f867a23c" providerId="ADAL" clId="{6E58EC31-4947-41B3-8A9E-CD299442CDBC}" dt="2020-09-14T02:31:36.928" v="5167" actId="20577"/>
          <ac:spMkLst>
            <pc:docMk/>
            <pc:sldMk cId="2243356941" sldId="994"/>
            <ac:spMk id="9" creationId="{00000000-0000-0000-0000-000000000000}"/>
          </ac:spMkLst>
        </pc:spChg>
      </pc:sldChg>
      <pc:sldChg chg="addSp modSp add mod modAnim">
        <pc:chgData name="Roth, Dan" userId="18da4c67-dd89-43a7-9856-8592f867a23c" providerId="ADAL" clId="{6E58EC31-4947-41B3-8A9E-CD299442CDBC}" dt="2020-09-14T14:10:46.459" v="7595" actId="1038"/>
        <pc:sldMkLst>
          <pc:docMk/>
          <pc:sldMk cId="2440743819" sldId="995"/>
        </pc:sldMkLst>
        <pc:spChg chg="add mod">
          <ac:chgData name="Roth, Dan" userId="18da4c67-dd89-43a7-9856-8592f867a23c" providerId="ADAL" clId="{6E58EC31-4947-41B3-8A9E-CD299442CDBC}" dt="2020-09-14T14:10:46.459" v="7595" actId="1038"/>
          <ac:spMkLst>
            <pc:docMk/>
            <pc:sldMk cId="2440743819" sldId="995"/>
            <ac:spMk id="5" creationId="{87C85084-7242-4289-BF9E-52494F490A9B}"/>
          </ac:spMkLst>
        </pc:spChg>
        <pc:spChg chg="mod">
          <ac:chgData name="Roth, Dan" userId="18da4c67-dd89-43a7-9856-8592f867a23c" providerId="ADAL" clId="{6E58EC31-4947-41B3-8A9E-CD299442CDBC}" dt="2020-09-14T02:38:08.285" v="5185" actId="20577"/>
          <ac:spMkLst>
            <pc:docMk/>
            <pc:sldMk cId="2440743819" sldId="995"/>
            <ac:spMk id="1217538" creationId="{00000000-0000-0000-0000-000000000000}"/>
          </ac:spMkLst>
        </pc:spChg>
      </pc:sldChg>
      <pc:sldChg chg="add">
        <pc:chgData name="Roth, Dan" userId="18da4c67-dd89-43a7-9856-8592f867a23c" providerId="ADAL" clId="{6E58EC31-4947-41B3-8A9E-CD299442CDBC}" dt="2020-09-14T02:37:51.904" v="5175"/>
        <pc:sldMkLst>
          <pc:docMk/>
          <pc:sldMk cId="2640056455" sldId="996"/>
        </pc:sldMkLst>
      </pc:sldChg>
      <pc:sldChg chg="add">
        <pc:chgData name="Roth, Dan" userId="18da4c67-dd89-43a7-9856-8592f867a23c" providerId="ADAL" clId="{6E58EC31-4947-41B3-8A9E-CD299442CDBC}" dt="2020-09-14T02:39:52.996" v="5186"/>
        <pc:sldMkLst>
          <pc:docMk/>
          <pc:sldMk cId="1171469359" sldId="997"/>
        </pc:sldMkLst>
      </pc:sldChg>
      <pc:sldChg chg="add del">
        <pc:chgData name="Roth, Dan" userId="18da4c67-dd89-43a7-9856-8592f867a23c" providerId="ADAL" clId="{6E58EC31-4947-41B3-8A9E-CD299442CDBC}" dt="2020-09-14T02:42:45.792" v="5238"/>
        <pc:sldMkLst>
          <pc:docMk/>
          <pc:sldMk cId="435895959" sldId="998"/>
        </pc:sldMkLst>
      </pc:sldChg>
      <pc:sldChg chg="addSp modSp add modNotes">
        <pc:chgData name="Roth, Dan" userId="18da4c67-dd89-43a7-9856-8592f867a23c" providerId="ADAL" clId="{6E58EC31-4947-41B3-8A9E-CD299442CDBC}" dt="2020-09-14T03:33:03.526" v="5261" actId="20577"/>
        <pc:sldMkLst>
          <pc:docMk/>
          <pc:sldMk cId="869398904" sldId="998"/>
        </pc:sldMkLst>
        <pc:picChg chg="add mod">
          <ac:chgData name="Roth, Dan" userId="18da4c67-dd89-43a7-9856-8592f867a23c" providerId="ADAL" clId="{6E58EC31-4947-41B3-8A9E-CD299442CDBC}" dt="2020-09-14T03:33:03.207" v="5259"/>
          <ac:picMkLst>
            <pc:docMk/>
            <pc:sldMk cId="869398904" sldId="998"/>
            <ac:picMk id="4" creationId="{DB10363B-76E4-434D-AF16-89A412C2CD62}"/>
          </ac:picMkLst>
        </pc:picChg>
      </pc:sldChg>
      <pc:sldChg chg="delSp modSp add mod ord delAnim modAnim">
        <pc:chgData name="Roth, Dan" userId="18da4c67-dd89-43a7-9856-8592f867a23c" providerId="ADAL" clId="{6E58EC31-4947-41B3-8A9E-CD299442CDBC}" dt="2020-09-14T03:43:51.046" v="5282" actId="404"/>
        <pc:sldMkLst>
          <pc:docMk/>
          <pc:sldMk cId="3748105118" sldId="999"/>
        </pc:sldMkLst>
        <pc:spChg chg="del">
          <ac:chgData name="Roth, Dan" userId="18da4c67-dd89-43a7-9856-8592f867a23c" providerId="ADAL" clId="{6E58EC31-4947-41B3-8A9E-CD299442CDBC}" dt="2020-09-14T03:43:08.376" v="5271" actId="478"/>
          <ac:spMkLst>
            <pc:docMk/>
            <pc:sldMk cId="3748105118" sldId="999"/>
            <ac:spMk id="4" creationId="{00000000-0000-0000-0000-000000000000}"/>
          </ac:spMkLst>
        </pc:spChg>
        <pc:spChg chg="del">
          <ac:chgData name="Roth, Dan" userId="18da4c67-dd89-43a7-9856-8592f867a23c" providerId="ADAL" clId="{6E58EC31-4947-41B3-8A9E-CD299442CDBC}" dt="2020-09-14T03:43:10.225" v="5272" actId="478"/>
          <ac:spMkLst>
            <pc:docMk/>
            <pc:sldMk cId="3748105118" sldId="999"/>
            <ac:spMk id="5" creationId="{00000000-0000-0000-0000-000000000000}"/>
          </ac:spMkLst>
        </pc:spChg>
        <pc:spChg chg="del">
          <ac:chgData name="Roth, Dan" userId="18da4c67-dd89-43a7-9856-8592f867a23c" providerId="ADAL" clId="{6E58EC31-4947-41B3-8A9E-CD299442CDBC}" dt="2020-09-14T03:43:24.256" v="5277" actId="478"/>
          <ac:spMkLst>
            <pc:docMk/>
            <pc:sldMk cId="3748105118" sldId="999"/>
            <ac:spMk id="49" creationId="{00000000-0000-0000-0000-000000000000}"/>
          </ac:spMkLst>
        </pc:spChg>
        <pc:spChg chg="del">
          <ac:chgData name="Roth, Dan" userId="18da4c67-dd89-43a7-9856-8592f867a23c" providerId="ADAL" clId="{6E58EC31-4947-41B3-8A9E-CD299442CDBC}" dt="2020-09-14T03:43:13.124" v="5273" actId="478"/>
          <ac:spMkLst>
            <pc:docMk/>
            <pc:sldMk cId="3748105118" sldId="999"/>
            <ac:spMk id="52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03:43:51.046" v="5282" actId="404"/>
          <ac:spMkLst>
            <pc:docMk/>
            <pc:sldMk cId="3748105118" sldId="999"/>
            <ac:spMk id="1149955" creationId="{00000000-0000-0000-0000-000000000000}"/>
          </ac:spMkLst>
        </pc:spChg>
        <pc:spChg chg="del">
          <ac:chgData name="Roth, Dan" userId="18da4c67-dd89-43a7-9856-8592f867a23c" providerId="ADAL" clId="{6E58EC31-4947-41B3-8A9E-CD299442CDBC}" dt="2020-09-14T03:43:15.664" v="5274" actId="478"/>
          <ac:spMkLst>
            <pc:docMk/>
            <pc:sldMk cId="3748105118" sldId="999"/>
            <ac:spMk id="1149998" creationId="{00000000-0000-0000-0000-000000000000}"/>
          </ac:spMkLst>
        </pc:spChg>
      </pc:sldChg>
      <pc:sldChg chg="addSp modSp add modNotes">
        <pc:chgData name="Roth, Dan" userId="18da4c67-dd89-43a7-9856-8592f867a23c" providerId="ADAL" clId="{6E58EC31-4947-41B3-8A9E-CD299442CDBC}" dt="2020-09-14T03:42:48.634" v="5268" actId="20577"/>
        <pc:sldMkLst>
          <pc:docMk/>
          <pc:sldMk cId="158312973" sldId="1000"/>
        </pc:sldMkLst>
        <pc:picChg chg="add mod">
          <ac:chgData name="Roth, Dan" userId="18da4c67-dd89-43a7-9856-8592f867a23c" providerId="ADAL" clId="{6E58EC31-4947-41B3-8A9E-CD299442CDBC}" dt="2020-09-14T03:42:47.104" v="5266"/>
          <ac:picMkLst>
            <pc:docMk/>
            <pc:sldMk cId="158312973" sldId="1000"/>
            <ac:picMk id="4" creationId="{4E029674-2473-4AC6-B393-46417590A275}"/>
          </ac:picMkLst>
        </pc:picChg>
      </pc:sldChg>
      <pc:sldChg chg="new del">
        <pc:chgData name="Roth, Dan" userId="18da4c67-dd89-43a7-9856-8592f867a23c" providerId="ADAL" clId="{6E58EC31-4947-41B3-8A9E-CD299442CDBC}" dt="2020-09-14T12:01:33.079" v="5625" actId="680"/>
        <pc:sldMkLst>
          <pc:docMk/>
          <pc:sldMk cId="2132620116" sldId="1001"/>
        </pc:sldMkLst>
      </pc:sldChg>
      <pc:sldChg chg="modSp new mod">
        <pc:chgData name="Roth, Dan" userId="18da4c67-dd89-43a7-9856-8592f867a23c" providerId="ADAL" clId="{6E58EC31-4947-41B3-8A9E-CD299442CDBC}" dt="2020-09-14T12:05:14.067" v="5933" actId="20577"/>
        <pc:sldMkLst>
          <pc:docMk/>
          <pc:sldMk cId="3756915473" sldId="1001"/>
        </pc:sldMkLst>
        <pc:spChg chg="mod">
          <ac:chgData name="Roth, Dan" userId="18da4c67-dd89-43a7-9856-8592f867a23c" providerId="ADAL" clId="{6E58EC31-4947-41B3-8A9E-CD299442CDBC}" dt="2020-09-14T12:01:41.919" v="5631" actId="20577"/>
          <ac:spMkLst>
            <pc:docMk/>
            <pc:sldMk cId="3756915473" sldId="1001"/>
            <ac:spMk id="3" creationId="{D94DECF3-25A4-4933-9A72-AA6608CFA84C}"/>
          </ac:spMkLst>
        </pc:spChg>
        <pc:spChg chg="mod">
          <ac:chgData name="Roth, Dan" userId="18da4c67-dd89-43a7-9856-8592f867a23c" providerId="ADAL" clId="{6E58EC31-4947-41B3-8A9E-CD299442CDBC}" dt="2020-09-14T12:05:14.067" v="5933" actId="20577"/>
          <ac:spMkLst>
            <pc:docMk/>
            <pc:sldMk cId="3756915473" sldId="1001"/>
            <ac:spMk id="4" creationId="{0613B1A5-D0C4-4AEF-9B04-16BB0DECAF5F}"/>
          </ac:spMkLst>
        </pc:spChg>
      </pc:sldChg>
      <pc:sldChg chg="new del">
        <pc:chgData name="Roth, Dan" userId="18da4c67-dd89-43a7-9856-8592f867a23c" providerId="ADAL" clId="{6E58EC31-4947-41B3-8A9E-CD299442CDBC}" dt="2020-09-14T12:01:23.809" v="5623" actId="680"/>
        <pc:sldMkLst>
          <pc:docMk/>
          <pc:sldMk cId="4059050992" sldId="1001"/>
        </pc:sldMkLst>
      </pc:sldChg>
      <pc:sldChg chg="add">
        <pc:chgData name="Roth, Dan" userId="18da4c67-dd89-43a7-9856-8592f867a23c" providerId="ADAL" clId="{6E58EC31-4947-41B3-8A9E-CD299442CDBC}" dt="2020-09-14T12:02:27.193" v="5663"/>
        <pc:sldMkLst>
          <pc:docMk/>
          <pc:sldMk cId="3305781955" sldId="1002"/>
        </pc:sldMkLst>
      </pc:sldChg>
      <pc:sldChg chg="modSp new mod">
        <pc:chgData name="Roth, Dan" userId="18da4c67-dd89-43a7-9856-8592f867a23c" providerId="ADAL" clId="{6E58EC31-4947-41B3-8A9E-CD299442CDBC}" dt="2020-09-14T12:12:05.699" v="6236" actId="20577"/>
        <pc:sldMkLst>
          <pc:docMk/>
          <pc:sldMk cId="3842131960" sldId="1003"/>
        </pc:sldMkLst>
        <pc:spChg chg="mod">
          <ac:chgData name="Roth, Dan" userId="18da4c67-dd89-43a7-9856-8592f867a23c" providerId="ADAL" clId="{6E58EC31-4947-41B3-8A9E-CD299442CDBC}" dt="2020-09-14T12:11:33.642" v="6182" actId="20577"/>
          <ac:spMkLst>
            <pc:docMk/>
            <pc:sldMk cId="3842131960" sldId="1003"/>
            <ac:spMk id="3" creationId="{30545096-A5B9-4B79-9DEC-B24E7C0332BE}"/>
          </ac:spMkLst>
        </pc:spChg>
        <pc:spChg chg="mod">
          <ac:chgData name="Roth, Dan" userId="18da4c67-dd89-43a7-9856-8592f867a23c" providerId="ADAL" clId="{6E58EC31-4947-41B3-8A9E-CD299442CDBC}" dt="2020-09-14T12:12:05.699" v="6236" actId="20577"/>
          <ac:spMkLst>
            <pc:docMk/>
            <pc:sldMk cId="3842131960" sldId="1003"/>
            <ac:spMk id="4" creationId="{2E6CF0DB-F570-4178-836F-059767B41A97}"/>
          </ac:spMkLst>
        </pc:spChg>
      </pc:sldChg>
      <pc:sldChg chg="modSp add mod modAnim">
        <pc:chgData name="Roth, Dan" userId="18da4c67-dd89-43a7-9856-8592f867a23c" providerId="ADAL" clId="{6E58EC31-4947-41B3-8A9E-CD299442CDBC}" dt="2020-09-14T12:48:06.270" v="7135"/>
        <pc:sldMkLst>
          <pc:docMk/>
          <pc:sldMk cId="3904579266" sldId="1004"/>
        </pc:sldMkLst>
        <pc:spChg chg="mod">
          <ac:chgData name="Roth, Dan" userId="18da4c67-dd89-43a7-9856-8592f867a23c" providerId="ADAL" clId="{6E58EC31-4947-41B3-8A9E-CD299442CDBC}" dt="2020-09-14T12:44:37.228" v="7004" actId="5793"/>
          <ac:spMkLst>
            <pc:docMk/>
            <pc:sldMk cId="3904579266" sldId="1004"/>
            <ac:spMk id="1215490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47:35.607" v="7134" actId="15"/>
          <ac:spMkLst>
            <pc:docMk/>
            <pc:sldMk cId="3904579266" sldId="1004"/>
            <ac:spMk id="1215491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4T12:44:27.769" v="6986" actId="1076"/>
          <ac:spMkLst>
            <pc:docMk/>
            <pc:sldMk cId="3904579266" sldId="1004"/>
            <ac:spMk id="1215492" creationId="{00000000-0000-0000-0000-000000000000}"/>
          </ac:spMkLst>
        </pc:spChg>
      </pc:sldChg>
      <pc:sldChg chg="addSp modSp add modNotes">
        <pc:chgData name="Roth, Dan" userId="18da4c67-dd89-43a7-9856-8592f867a23c" providerId="ADAL" clId="{6E58EC31-4947-41B3-8A9E-CD299442CDBC}" dt="2020-09-14T12:37:48.123" v="6807" actId="20577"/>
        <pc:sldMkLst>
          <pc:docMk/>
          <pc:sldMk cId="1936413464" sldId="1005"/>
        </pc:sldMkLst>
        <pc:picChg chg="add mod">
          <ac:chgData name="Roth, Dan" userId="18da4c67-dd89-43a7-9856-8592f867a23c" providerId="ADAL" clId="{6E58EC31-4947-41B3-8A9E-CD299442CDBC}" dt="2020-09-14T12:37:47.849" v="6805"/>
          <ac:picMkLst>
            <pc:docMk/>
            <pc:sldMk cId="1936413464" sldId="1005"/>
            <ac:picMk id="4" creationId="{16ECACE2-CD7C-4D2C-96F4-2529D41E5CA2}"/>
          </ac:picMkLst>
        </pc:picChg>
      </pc:sldChg>
      <pc:sldChg chg="modSp new mod">
        <pc:chgData name="Roth, Dan" userId="18da4c67-dd89-43a7-9856-8592f867a23c" providerId="ADAL" clId="{6E58EC31-4947-41B3-8A9E-CD299442CDBC}" dt="2020-09-14T12:49:27.972" v="7281" actId="20577"/>
        <pc:sldMkLst>
          <pc:docMk/>
          <pc:sldMk cId="3323385514" sldId="1006"/>
        </pc:sldMkLst>
        <pc:spChg chg="mod">
          <ac:chgData name="Roth, Dan" userId="18da4c67-dd89-43a7-9856-8592f867a23c" providerId="ADAL" clId="{6E58EC31-4947-41B3-8A9E-CD299442CDBC}" dt="2020-09-14T12:48:45.534" v="7152" actId="20577"/>
          <ac:spMkLst>
            <pc:docMk/>
            <pc:sldMk cId="3323385514" sldId="1006"/>
            <ac:spMk id="3" creationId="{A3032E87-F3F1-4FB5-873B-55B466EA20F9}"/>
          </ac:spMkLst>
        </pc:spChg>
        <pc:spChg chg="mod">
          <ac:chgData name="Roth, Dan" userId="18da4c67-dd89-43a7-9856-8592f867a23c" providerId="ADAL" clId="{6E58EC31-4947-41B3-8A9E-CD299442CDBC}" dt="2020-09-14T12:49:27.972" v="7281" actId="20577"/>
          <ac:spMkLst>
            <pc:docMk/>
            <pc:sldMk cId="3323385514" sldId="1006"/>
            <ac:spMk id="4" creationId="{D5E407AF-1668-4481-A86E-1E0567821F25}"/>
          </ac:spMkLst>
        </pc:spChg>
      </pc:sldChg>
      <pc:sldChg chg="add del">
        <pc:chgData name="Roth, Dan" userId="18da4c67-dd89-43a7-9856-8592f867a23c" providerId="ADAL" clId="{6E58EC31-4947-41B3-8A9E-CD299442CDBC}" dt="2020-09-16T12:34:15.990" v="9271" actId="47"/>
        <pc:sldMkLst>
          <pc:docMk/>
          <pc:sldMk cId="3938871855" sldId="1007"/>
        </pc:sldMkLst>
      </pc:sldChg>
      <pc:sldChg chg="addSp modSp add ord modNotes">
        <pc:chgData name="Roth, Dan" userId="18da4c67-dd89-43a7-9856-8592f867a23c" providerId="ADAL" clId="{6E58EC31-4947-41B3-8A9E-CD299442CDBC}" dt="2020-09-14T12:53:52.879" v="7290"/>
        <pc:sldMkLst>
          <pc:docMk/>
          <pc:sldMk cId="4070846617" sldId="1008"/>
        </pc:sldMkLst>
        <pc:picChg chg="add mod">
          <ac:chgData name="Roth, Dan" userId="18da4c67-dd89-43a7-9856-8592f867a23c" providerId="ADAL" clId="{6E58EC31-4947-41B3-8A9E-CD299442CDBC}" dt="2020-09-14T12:53:43.122" v="7286"/>
          <ac:picMkLst>
            <pc:docMk/>
            <pc:sldMk cId="4070846617" sldId="1008"/>
            <ac:picMk id="4" creationId="{528337F0-5319-482D-AB9B-4AEEB6B7DEC5}"/>
          </ac:picMkLst>
        </pc:picChg>
      </pc:sldChg>
      <pc:sldChg chg="addSp delSp modSp add mod ord modNotes">
        <pc:chgData name="Roth, Dan" userId="18da4c67-dd89-43a7-9856-8592f867a23c" providerId="ADAL" clId="{6E58EC31-4947-41B3-8A9E-CD299442CDBC}" dt="2020-09-16T12:20:53.247" v="8896" actId="478"/>
        <pc:sldMkLst>
          <pc:docMk/>
          <pc:sldMk cId="2758529252" sldId="1009"/>
        </pc:sldMkLst>
        <pc:spChg chg="add del mod">
          <ac:chgData name="Roth, Dan" userId="18da4c67-dd89-43a7-9856-8592f867a23c" providerId="ADAL" clId="{6E58EC31-4947-41B3-8A9E-CD299442CDBC}" dt="2020-09-16T12:20:53.247" v="8896" actId="478"/>
          <ac:spMkLst>
            <pc:docMk/>
            <pc:sldMk cId="2758529252" sldId="1009"/>
            <ac:spMk id="3" creationId="{5E0F7B23-D1C9-4DA6-ADC1-39AAEE5691C0}"/>
          </ac:spMkLst>
        </pc:spChg>
        <pc:spChg chg="add del mod">
          <ac:chgData name="Roth, Dan" userId="18da4c67-dd89-43a7-9856-8592f867a23c" providerId="ADAL" clId="{6E58EC31-4947-41B3-8A9E-CD299442CDBC}" dt="2020-09-16T12:20:49.384" v="8894" actId="478"/>
          <ac:spMkLst>
            <pc:docMk/>
            <pc:sldMk cId="2758529252" sldId="1009"/>
            <ac:spMk id="7" creationId="{07AA4BA6-ACFE-4B66-A9B5-DAB65BE52432}"/>
          </ac:spMkLst>
        </pc:spChg>
        <pc:spChg chg="add del mod">
          <ac:chgData name="Roth, Dan" userId="18da4c67-dd89-43a7-9856-8592f867a23c" providerId="ADAL" clId="{6E58EC31-4947-41B3-8A9E-CD299442CDBC}" dt="2020-09-16T12:20:51.410" v="8895" actId="478"/>
          <ac:spMkLst>
            <pc:docMk/>
            <pc:sldMk cId="2758529252" sldId="1009"/>
            <ac:spMk id="9" creationId="{E5A61FE0-C392-42B3-8D49-BB812DB5F556}"/>
          </ac:spMkLst>
        </pc:spChg>
        <pc:picChg chg="add mod">
          <ac:chgData name="Roth, Dan" userId="18da4c67-dd89-43a7-9856-8592f867a23c" providerId="ADAL" clId="{6E58EC31-4947-41B3-8A9E-CD299442CDBC}" dt="2020-09-16T11:56:45.395" v="7824" actId="1076"/>
          <ac:picMkLst>
            <pc:docMk/>
            <pc:sldMk cId="2758529252" sldId="1009"/>
            <ac:picMk id="4" creationId="{B30D2EE6-E8BB-4944-9EFD-9F1AF20782B4}"/>
          </ac:picMkLst>
        </pc:picChg>
      </pc:sldChg>
      <pc:sldChg chg="addSp modSp add ord modNotes">
        <pc:chgData name="Roth, Dan" userId="18da4c67-dd89-43a7-9856-8592f867a23c" providerId="ADAL" clId="{6E58EC31-4947-41B3-8A9E-CD299442CDBC}" dt="2020-09-16T11:55:40.298" v="7816"/>
        <pc:sldMkLst>
          <pc:docMk/>
          <pc:sldMk cId="3553321652" sldId="1010"/>
        </pc:sldMkLst>
        <pc:picChg chg="add mod">
          <ac:chgData name="Roth, Dan" userId="18da4c67-dd89-43a7-9856-8592f867a23c" providerId="ADAL" clId="{6E58EC31-4947-41B3-8A9E-CD299442CDBC}" dt="2020-09-14T13:11:25.752" v="7536"/>
          <ac:picMkLst>
            <pc:docMk/>
            <pc:sldMk cId="3553321652" sldId="1010"/>
            <ac:picMk id="4" creationId="{4EB85790-E755-4848-BAFB-82E9DBA7433B}"/>
          </ac:picMkLst>
        </pc:picChg>
      </pc:sldChg>
      <pc:sldChg chg="modSp add mod">
        <pc:chgData name="Roth, Dan" userId="18da4c67-dd89-43a7-9856-8592f867a23c" providerId="ADAL" clId="{6E58EC31-4947-41B3-8A9E-CD299442CDBC}" dt="2020-09-16T14:19:56.279" v="11058" actId="6549"/>
        <pc:sldMkLst>
          <pc:docMk/>
          <pc:sldMk cId="656772876" sldId="1011"/>
        </pc:sldMkLst>
        <pc:spChg chg="mod">
          <ac:chgData name="Roth, Dan" userId="18da4c67-dd89-43a7-9856-8592f867a23c" providerId="ADAL" clId="{6E58EC31-4947-41B3-8A9E-CD299442CDBC}" dt="2020-09-16T14:19:56.279" v="11058" actId="6549"/>
          <ac:spMkLst>
            <pc:docMk/>
            <pc:sldMk cId="656772876" sldId="1011"/>
            <ac:spMk id="5" creationId="{87C85084-7242-4289-BF9E-52494F490A9B}"/>
          </ac:spMkLst>
        </pc:spChg>
        <pc:spChg chg="mod">
          <ac:chgData name="Roth, Dan" userId="18da4c67-dd89-43a7-9856-8592f867a23c" providerId="ADAL" clId="{6E58EC31-4947-41B3-8A9E-CD299442CDBC}" dt="2020-09-16T11:55:55.092" v="7819" actId="6549"/>
          <ac:spMkLst>
            <pc:docMk/>
            <pc:sldMk cId="656772876" sldId="1011"/>
            <ac:spMk id="1217538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16T11:56:11.146" v="7822" actId="6549"/>
          <ac:spMkLst>
            <pc:docMk/>
            <pc:sldMk cId="656772876" sldId="1011"/>
            <ac:spMk id="1217539" creationId="{00000000-0000-0000-0000-000000000000}"/>
          </ac:spMkLst>
        </pc:spChg>
      </pc:sldChg>
      <pc:sldChg chg="modSp new mod">
        <pc:chgData name="Roth, Dan" userId="18da4c67-dd89-43a7-9856-8592f867a23c" providerId="ADAL" clId="{6E58EC31-4947-41B3-8A9E-CD299442CDBC}" dt="2020-09-16T12:19:50.492" v="8892" actId="20577"/>
        <pc:sldMkLst>
          <pc:docMk/>
          <pc:sldMk cId="1112755905" sldId="1012"/>
        </pc:sldMkLst>
        <pc:spChg chg="mod">
          <ac:chgData name="Roth, Dan" userId="18da4c67-dd89-43a7-9856-8592f867a23c" providerId="ADAL" clId="{6E58EC31-4947-41B3-8A9E-CD299442CDBC}" dt="2020-09-16T11:57:09.209" v="7849" actId="20577"/>
          <ac:spMkLst>
            <pc:docMk/>
            <pc:sldMk cId="1112755905" sldId="1012"/>
            <ac:spMk id="3" creationId="{9650F116-B3CB-4924-A05B-0BEF0DB18B18}"/>
          </ac:spMkLst>
        </pc:spChg>
        <pc:spChg chg="mod">
          <ac:chgData name="Roth, Dan" userId="18da4c67-dd89-43a7-9856-8592f867a23c" providerId="ADAL" clId="{6E58EC31-4947-41B3-8A9E-CD299442CDBC}" dt="2020-09-16T12:19:50.492" v="8892" actId="20577"/>
          <ac:spMkLst>
            <pc:docMk/>
            <pc:sldMk cId="1112755905" sldId="1012"/>
            <ac:spMk id="4" creationId="{BFD3078C-6F6F-429C-91BE-E8D049FD20DD}"/>
          </ac:spMkLst>
        </pc:spChg>
      </pc:sldChg>
      <pc:sldChg chg="add modAnim">
        <pc:chgData name="Roth, Dan" userId="18da4c67-dd89-43a7-9856-8592f867a23c" providerId="ADAL" clId="{6E58EC31-4947-41B3-8A9E-CD299442CDBC}" dt="2020-09-16T12:19:38.686" v="8891"/>
        <pc:sldMkLst>
          <pc:docMk/>
          <pc:sldMk cId="2765735261" sldId="1013"/>
        </pc:sldMkLst>
      </pc:sldChg>
      <pc:sldChg chg="addSp modSp new mod">
        <pc:chgData name="Roth, Dan" userId="18da4c67-dd89-43a7-9856-8592f867a23c" providerId="ADAL" clId="{6E58EC31-4947-41B3-8A9E-CD299442CDBC}" dt="2020-09-16T12:31:55.704" v="9268" actId="1076"/>
        <pc:sldMkLst>
          <pc:docMk/>
          <pc:sldMk cId="1673424785" sldId="1014"/>
        </pc:sldMkLst>
        <pc:spChg chg="mod">
          <ac:chgData name="Roth, Dan" userId="18da4c67-dd89-43a7-9856-8592f867a23c" providerId="ADAL" clId="{6E58EC31-4947-41B3-8A9E-CD299442CDBC}" dt="2020-09-16T12:21:09.895" v="8906" actId="20577"/>
          <ac:spMkLst>
            <pc:docMk/>
            <pc:sldMk cId="1673424785" sldId="1014"/>
            <ac:spMk id="3" creationId="{3DD98893-8162-4044-9486-79CA3ECC3A8A}"/>
          </ac:spMkLst>
        </pc:spChg>
        <pc:spChg chg="mod">
          <ac:chgData name="Roth, Dan" userId="18da4c67-dd89-43a7-9856-8592f867a23c" providerId="ADAL" clId="{6E58EC31-4947-41B3-8A9E-CD299442CDBC}" dt="2020-09-16T12:30:04.491" v="9249" actId="14100"/>
          <ac:spMkLst>
            <pc:docMk/>
            <pc:sldMk cId="1673424785" sldId="1014"/>
            <ac:spMk id="4" creationId="{1415EC04-E4B9-4B85-9EB1-F5591FCB3205}"/>
          </ac:spMkLst>
        </pc:spChg>
        <pc:spChg chg="add mod">
          <ac:chgData name="Roth, Dan" userId="18da4c67-dd89-43a7-9856-8592f867a23c" providerId="ADAL" clId="{6E58EC31-4947-41B3-8A9E-CD299442CDBC}" dt="2020-09-16T12:31:37.963" v="9266" actId="14100"/>
          <ac:spMkLst>
            <pc:docMk/>
            <pc:sldMk cId="1673424785" sldId="1014"/>
            <ac:spMk id="8" creationId="{8CF6271F-59D6-4876-A6B3-8F130C1D5DF3}"/>
          </ac:spMkLst>
        </pc:spChg>
        <pc:spChg chg="add mod">
          <ac:chgData name="Roth, Dan" userId="18da4c67-dd89-43a7-9856-8592f867a23c" providerId="ADAL" clId="{6E58EC31-4947-41B3-8A9E-CD299442CDBC}" dt="2020-09-16T12:31:55.704" v="9268" actId="1076"/>
          <ac:spMkLst>
            <pc:docMk/>
            <pc:sldMk cId="1673424785" sldId="1014"/>
            <ac:spMk id="10" creationId="{BFC84800-92E4-4714-A239-BBDA8C336057}"/>
          </ac:spMkLst>
        </pc:spChg>
        <pc:picChg chg="add mod">
          <ac:chgData name="Roth, Dan" userId="18da4c67-dd89-43a7-9856-8592f867a23c" providerId="ADAL" clId="{6E58EC31-4947-41B3-8A9E-CD299442CDBC}" dt="2020-09-16T12:30:52.263" v="9257" actId="552"/>
          <ac:picMkLst>
            <pc:docMk/>
            <pc:sldMk cId="1673424785" sldId="1014"/>
            <ac:picMk id="5" creationId="{FC6D2B23-5807-42E5-A61B-7D0B44793AEC}"/>
          </ac:picMkLst>
        </pc:picChg>
        <pc:picChg chg="add mod">
          <ac:chgData name="Roth, Dan" userId="18da4c67-dd89-43a7-9856-8592f867a23c" providerId="ADAL" clId="{6E58EC31-4947-41B3-8A9E-CD299442CDBC}" dt="2020-09-16T12:30:30.225" v="9254" actId="14100"/>
          <ac:picMkLst>
            <pc:docMk/>
            <pc:sldMk cId="1673424785" sldId="1014"/>
            <ac:picMk id="6" creationId="{5A469910-B1A0-4FE8-8158-257D50340F30}"/>
          </ac:picMkLst>
        </pc:picChg>
        <pc:picChg chg="add mod">
          <ac:chgData name="Roth, Dan" userId="18da4c67-dd89-43a7-9856-8592f867a23c" providerId="ADAL" clId="{6E58EC31-4947-41B3-8A9E-CD299442CDBC}" dt="2020-09-16T12:30:52.263" v="9257" actId="552"/>
          <ac:picMkLst>
            <pc:docMk/>
            <pc:sldMk cId="1673424785" sldId="1014"/>
            <ac:picMk id="7" creationId="{5D2FE2EC-43E7-477F-A4CD-C6884AD7CDB5}"/>
          </ac:picMkLst>
        </pc:picChg>
      </pc:sldChg>
      <pc:sldChg chg="add del">
        <pc:chgData name="Roth, Dan" userId="18da4c67-dd89-43a7-9856-8592f867a23c" providerId="ADAL" clId="{6E58EC31-4947-41B3-8A9E-CD299442CDBC}" dt="2020-09-16T12:25:54.085" v="9133"/>
        <pc:sldMkLst>
          <pc:docMk/>
          <pc:sldMk cId="990989724" sldId="1015"/>
        </pc:sldMkLst>
      </pc:sldChg>
      <pc:sldChg chg="add">
        <pc:chgData name="Roth, Dan" userId="18da4c67-dd89-43a7-9856-8592f867a23c" providerId="ADAL" clId="{6E58EC31-4947-41B3-8A9E-CD299442CDBC}" dt="2020-09-16T12:33:42.389" v="9269"/>
        <pc:sldMkLst>
          <pc:docMk/>
          <pc:sldMk cId="2130450868" sldId="1015"/>
        </pc:sldMkLst>
      </pc:sldChg>
      <pc:sldChg chg="add del">
        <pc:chgData name="Roth, Dan" userId="18da4c67-dd89-43a7-9856-8592f867a23c" providerId="ADAL" clId="{6E58EC31-4947-41B3-8A9E-CD299442CDBC}" dt="2020-09-16T12:23:43.907" v="9071"/>
        <pc:sldMkLst>
          <pc:docMk/>
          <pc:sldMk cId="2932430282" sldId="1015"/>
        </pc:sldMkLst>
      </pc:sldChg>
      <pc:sldChg chg="add del">
        <pc:chgData name="Roth, Dan" userId="18da4c67-dd89-43a7-9856-8592f867a23c" providerId="ADAL" clId="{6E58EC31-4947-41B3-8A9E-CD299442CDBC}" dt="2020-09-16T12:22:47.751" v="9066"/>
        <pc:sldMkLst>
          <pc:docMk/>
          <pc:sldMk cId="3606970506" sldId="1015"/>
        </pc:sldMkLst>
      </pc:sldChg>
      <pc:sldChg chg="addSp delSp modSp add mod delAnim">
        <pc:chgData name="Roth, Dan" userId="18da4c67-dd89-43a7-9856-8592f867a23c" providerId="ADAL" clId="{6E58EC31-4947-41B3-8A9E-CD299442CDBC}" dt="2020-09-16T12:35:43.360" v="9273" actId="478"/>
        <pc:sldMkLst>
          <pc:docMk/>
          <pc:sldMk cId="2314999947" sldId="1016"/>
        </pc:sldMkLst>
        <pc:spChg chg="del">
          <ac:chgData name="Roth, Dan" userId="18da4c67-dd89-43a7-9856-8592f867a23c" providerId="ADAL" clId="{6E58EC31-4947-41B3-8A9E-CD299442CDBC}" dt="2020-09-16T12:35:43.360" v="9273" actId="478"/>
          <ac:spMkLst>
            <pc:docMk/>
            <pc:sldMk cId="2314999947" sldId="1016"/>
            <ac:spMk id="4" creationId="{00000000-0000-0000-0000-000000000000}"/>
          </ac:spMkLst>
        </pc:spChg>
        <pc:spChg chg="add mod">
          <ac:chgData name="Roth, Dan" userId="18da4c67-dd89-43a7-9856-8592f867a23c" providerId="ADAL" clId="{6E58EC31-4947-41B3-8A9E-CD299442CDBC}" dt="2020-09-16T12:35:36.593" v="9272" actId="478"/>
          <ac:spMkLst>
            <pc:docMk/>
            <pc:sldMk cId="2314999947" sldId="1016"/>
            <ac:spMk id="5" creationId="{336489DA-A0F3-4BA5-B62E-51BCBDDBE298}"/>
          </ac:spMkLst>
        </pc:spChg>
        <pc:spChg chg="del">
          <ac:chgData name="Roth, Dan" userId="18da4c67-dd89-43a7-9856-8592f867a23c" providerId="ADAL" clId="{6E58EC31-4947-41B3-8A9E-CD299442CDBC}" dt="2020-09-16T12:35:36.593" v="9272" actId="478"/>
          <ac:spMkLst>
            <pc:docMk/>
            <pc:sldMk cId="2314999947" sldId="1016"/>
            <ac:spMk id="1219587" creationId="{00000000-0000-0000-0000-000000000000}"/>
          </ac:spMkLst>
        </pc:spChg>
      </pc:sldChg>
      <pc:sldChg chg="add">
        <pc:chgData name="Roth, Dan" userId="18da4c67-dd89-43a7-9856-8592f867a23c" providerId="ADAL" clId="{6E58EC31-4947-41B3-8A9E-CD299442CDBC}" dt="2020-09-16T12:34:13.558" v="9270"/>
        <pc:sldMkLst>
          <pc:docMk/>
          <pc:sldMk cId="119384642" sldId="1017"/>
        </pc:sldMkLst>
      </pc:sldChg>
      <pc:sldChg chg="addSp modSp new mod modAnim">
        <pc:chgData name="Roth, Dan" userId="18da4c67-dd89-43a7-9856-8592f867a23c" providerId="ADAL" clId="{6E58EC31-4947-41B3-8A9E-CD299442CDBC}" dt="2020-09-16T13:16:32.310" v="10157" actId="207"/>
        <pc:sldMkLst>
          <pc:docMk/>
          <pc:sldMk cId="3726998332" sldId="1018"/>
        </pc:sldMkLst>
        <pc:spChg chg="mod">
          <ac:chgData name="Roth, Dan" userId="18da4c67-dd89-43a7-9856-8592f867a23c" providerId="ADAL" clId="{6E58EC31-4947-41B3-8A9E-CD299442CDBC}" dt="2020-09-16T13:08:42.455" v="9591" actId="20577"/>
          <ac:spMkLst>
            <pc:docMk/>
            <pc:sldMk cId="3726998332" sldId="1018"/>
            <ac:spMk id="3" creationId="{BDB159BB-45A6-4FDB-9525-D638965FA495}"/>
          </ac:spMkLst>
        </pc:spChg>
        <pc:spChg chg="mod">
          <ac:chgData name="Roth, Dan" userId="18da4c67-dd89-43a7-9856-8592f867a23c" providerId="ADAL" clId="{6E58EC31-4947-41B3-8A9E-CD299442CDBC}" dt="2020-09-16T13:16:32.310" v="10157" actId="207"/>
          <ac:spMkLst>
            <pc:docMk/>
            <pc:sldMk cId="3726998332" sldId="1018"/>
            <ac:spMk id="4" creationId="{7929AA97-A809-49ED-8820-A682F496C8ED}"/>
          </ac:spMkLst>
        </pc:spChg>
        <pc:spChg chg="add 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5" creationId="{64FC0621-7AF6-49AC-B776-D38AF6B883BB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7" creationId="{B1BC72B3-AD8E-449A-8C21-87C1DB93098A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8" creationId="{C25F87E1-EE4D-4E91-AF52-421BA52293AE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9" creationId="{F86F5FAB-D65F-48A4-ACE9-8B4E1D27DFAE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0" creationId="{BF7D7104-15AF-4705-8B23-EA51790F6D7D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1" creationId="{ADD25671-DE56-4401-BAB3-7B97A40489F4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2" creationId="{A6DBF99B-E374-482A-97DD-8353D3C46CA6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3" creationId="{27C6F7D0-B7E5-459A-95AF-03CFAD6C6DDB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4" creationId="{50527226-5C7C-43B0-8128-43D7BD6FE889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5" creationId="{7345404C-44F3-4FB5-9AB7-BB9B182FD5E0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6" creationId="{4560E159-6C3E-4AEC-865E-FC641818684A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7" creationId="{2C41EB68-DFD3-49A7-8DDF-C35A63DCD531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8" creationId="{60FB5082-4D0C-4EFC-9303-8AF5CDFFCE32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19" creationId="{E25C4296-7E28-437E-B044-D9E8160905FD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0" creationId="{1E6C91EC-E6EF-4F07-A6E5-0D48905F43D1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1" creationId="{7B01EF5E-CD83-406F-9FAB-D3F87B185FA0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2" creationId="{BB870813-F559-4624-A8EC-DEAE99FD6E0F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3" creationId="{3AEA6626-50B0-4396-9E49-94E72490FD4E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4" creationId="{9084D6B8-74F9-44E7-B5D6-990C7C642A79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5" creationId="{BA1DCD17-80ED-4F91-B329-207C45AF8168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6" creationId="{04F2DAFE-FA5B-4143-82CB-3F5BD562D629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7" creationId="{79C57DDE-C183-4B2B-9F35-B60E0A9A60FB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8" creationId="{16E14898-438D-4212-8BFE-294AE87AA996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29" creationId="{7599E5CE-789E-492F-9E36-1583182C6DEC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0" creationId="{A9B33E81-729D-4206-B673-3CF54F61D2A3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1" creationId="{3074D97A-42EB-4C88-A410-9D1F43306E1E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2" creationId="{BEDA9524-025D-4F0B-BA83-9D2EEEDB71C9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3" creationId="{1343A6FC-B995-48FA-8D9A-3AD3CFF310B1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4" creationId="{BAA9F8D6-9870-430D-8888-26EDA92A32D8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5" creationId="{0C85C59F-046D-4726-83E0-6B551F97F981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6" creationId="{59C51871-E60E-409A-ADB3-DB5C5C48D689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7" creationId="{92F8B2F0-0703-4C1C-9B8B-6FC13FD68D5E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8" creationId="{7EEAC5AE-FA3B-4514-8BEE-8408649DF485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39" creationId="{EC4A239F-AC0E-44B9-8F14-B019343FBAAF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0" creationId="{1D8F40D5-7E09-471B-8BC8-671299345DAD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1" creationId="{E2AB674F-5E8B-45B5-A74F-F3C0AC7A1A3E}"/>
          </ac:spMkLst>
        </pc:spChg>
        <pc:spChg chg="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2" creationId="{8593A5B5-CB50-4D64-8B44-919D4B68A99B}"/>
          </ac:spMkLst>
        </pc:spChg>
        <pc:spChg chg="add 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3" creationId="{24DF6ECD-0503-475E-8BF6-CA4EA2760459}"/>
          </ac:spMkLst>
        </pc:spChg>
        <pc:spChg chg="add 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4" creationId="{10BEE5A5-6308-4FFF-9E66-3EB3A658B147}"/>
          </ac:spMkLst>
        </pc:spChg>
        <pc:spChg chg="add 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5" creationId="{03BF64EA-DCB1-4481-94E2-9F20A07EE608}"/>
          </ac:spMkLst>
        </pc:spChg>
        <pc:spChg chg="add mod">
          <ac:chgData name="Roth, Dan" userId="18da4c67-dd89-43a7-9856-8592f867a23c" providerId="ADAL" clId="{6E58EC31-4947-41B3-8A9E-CD299442CDBC}" dt="2020-09-16T13:13:02.201" v="10002" actId="1035"/>
          <ac:spMkLst>
            <pc:docMk/>
            <pc:sldMk cId="3726998332" sldId="1018"/>
            <ac:spMk id="46" creationId="{C2A21BA1-5E27-4A05-9741-691B204CDC96}"/>
          </ac:spMkLst>
        </pc:spChg>
        <pc:grpChg chg="add mod">
          <ac:chgData name="Roth, Dan" userId="18da4c67-dd89-43a7-9856-8592f867a23c" providerId="ADAL" clId="{6E58EC31-4947-41B3-8A9E-CD299442CDBC}" dt="2020-09-16T13:13:02.201" v="10002" actId="1035"/>
          <ac:grpSpMkLst>
            <pc:docMk/>
            <pc:sldMk cId="3726998332" sldId="1018"/>
            <ac:grpSpMk id="6" creationId="{812B2A42-4B96-4725-8EE9-8795D9C14082}"/>
          </ac:grpSpMkLst>
        </pc:grpChg>
        <pc:grpChg chg="add mod">
          <ac:chgData name="Roth, Dan" userId="18da4c67-dd89-43a7-9856-8592f867a23c" providerId="ADAL" clId="{6E58EC31-4947-41B3-8A9E-CD299442CDBC}" dt="2020-09-16T13:13:02.201" v="10002" actId="1035"/>
          <ac:grpSpMkLst>
            <pc:docMk/>
            <pc:sldMk cId="3726998332" sldId="1018"/>
            <ac:grpSpMk id="47" creationId="{1B4E54A4-4F9D-4FB9-9C52-E566F454D266}"/>
          </ac:grpSpMkLst>
        </pc:grpChg>
      </pc:sldChg>
      <pc:sldChg chg="addSp delSp modSp new mod modAnim">
        <pc:chgData name="Roth, Dan" userId="18da4c67-dd89-43a7-9856-8592f867a23c" providerId="ADAL" clId="{6E58EC31-4947-41B3-8A9E-CD299442CDBC}" dt="2020-09-16T13:35:14.651" v="10639"/>
        <pc:sldMkLst>
          <pc:docMk/>
          <pc:sldMk cId="813484912" sldId="1019"/>
        </pc:sldMkLst>
        <pc:spChg chg="mod">
          <ac:chgData name="Roth, Dan" userId="18da4c67-dd89-43a7-9856-8592f867a23c" providerId="ADAL" clId="{6E58EC31-4947-41B3-8A9E-CD299442CDBC}" dt="2020-09-16T13:17:17.529" v="10179" actId="20577"/>
          <ac:spMkLst>
            <pc:docMk/>
            <pc:sldMk cId="813484912" sldId="1019"/>
            <ac:spMk id="3" creationId="{922CCA8F-A604-421B-8876-51BA9BB436DC}"/>
          </ac:spMkLst>
        </pc:spChg>
        <pc:spChg chg="mod">
          <ac:chgData name="Roth, Dan" userId="18da4c67-dd89-43a7-9856-8592f867a23c" providerId="ADAL" clId="{6E58EC31-4947-41B3-8A9E-CD299442CDBC}" dt="2020-09-16T13:18:04.480" v="10305" actId="20577"/>
          <ac:spMkLst>
            <pc:docMk/>
            <pc:sldMk cId="813484912" sldId="1019"/>
            <ac:spMk id="4" creationId="{25EEDEC0-88BB-479D-BF89-11810664C49B}"/>
          </ac:spMkLst>
        </pc:spChg>
        <pc:spChg chg="add mod">
          <ac:chgData name="Roth, Dan" userId="18da4c67-dd89-43a7-9856-8592f867a23c" providerId="ADAL" clId="{6E58EC31-4947-41B3-8A9E-CD299442CDBC}" dt="2020-09-16T13:35:01.343" v="10638" actId="20577"/>
          <ac:spMkLst>
            <pc:docMk/>
            <pc:sldMk cId="813484912" sldId="1019"/>
            <ac:spMk id="6" creationId="{EBA0EF32-210E-4A9E-A64C-B4D8DF703D0C}"/>
          </ac:spMkLst>
        </pc:spChg>
        <pc:spChg chg="add del">
          <ac:chgData name="Roth, Dan" userId="18da4c67-dd89-43a7-9856-8592f867a23c" providerId="ADAL" clId="{6E58EC31-4947-41B3-8A9E-CD299442CDBC}" dt="2020-09-16T13:27:40.882" v="10527" actId="22"/>
          <ac:spMkLst>
            <pc:docMk/>
            <pc:sldMk cId="813484912" sldId="1019"/>
            <ac:spMk id="8" creationId="{056209B8-E02E-4EC2-A39F-4A1F03CCA57E}"/>
          </ac:spMkLst>
        </pc:spChg>
        <pc:spChg chg="add mod ord">
          <ac:chgData name="Roth, Dan" userId="18da4c67-dd89-43a7-9856-8592f867a23c" providerId="ADAL" clId="{6E58EC31-4947-41B3-8A9E-CD299442CDBC}" dt="2020-09-16T13:34:24.137" v="10637" actId="166"/>
          <ac:spMkLst>
            <pc:docMk/>
            <pc:sldMk cId="813484912" sldId="1019"/>
            <ac:spMk id="11" creationId="{B61AD301-5185-413C-9845-FF18095F8823}"/>
          </ac:spMkLst>
        </pc:spChg>
        <pc:picChg chg="add mod">
          <ac:chgData name="Roth, Dan" userId="18da4c67-dd89-43a7-9856-8592f867a23c" providerId="ADAL" clId="{6E58EC31-4947-41B3-8A9E-CD299442CDBC}" dt="2020-09-16T13:28:37.498" v="10533" actId="208"/>
          <ac:picMkLst>
            <pc:docMk/>
            <pc:sldMk cId="813484912" sldId="1019"/>
            <ac:picMk id="2050" creationId="{3A89AFF0-A737-46B8-B1E8-5C443F03ACC9}"/>
          </ac:picMkLst>
        </pc:picChg>
        <pc:picChg chg="add mod">
          <ac:chgData name="Roth, Dan" userId="18da4c67-dd89-43a7-9856-8592f867a23c" providerId="ADAL" clId="{6E58EC31-4947-41B3-8A9E-CD299442CDBC}" dt="2020-09-16T13:28:56.293" v="10535" actId="1076"/>
          <ac:picMkLst>
            <pc:docMk/>
            <pc:sldMk cId="813484912" sldId="1019"/>
            <ac:picMk id="2052" creationId="{D68E734E-4AC0-4E90-82D5-131A642C6387}"/>
          </ac:picMkLst>
        </pc:picChg>
        <pc:picChg chg="add del">
          <ac:chgData name="Roth, Dan" userId="18da4c67-dd89-43a7-9856-8592f867a23c" providerId="ADAL" clId="{6E58EC31-4947-41B3-8A9E-CD299442CDBC}" dt="2020-09-16T13:29:19.450" v="10538"/>
          <ac:picMkLst>
            <pc:docMk/>
            <pc:sldMk cId="813484912" sldId="1019"/>
            <ac:picMk id="2054" creationId="{86065C94-CE41-40E9-A7A1-6C773AC98484}"/>
          </ac:picMkLst>
        </pc:picChg>
        <pc:picChg chg="add mod">
          <ac:chgData name="Roth, Dan" userId="18da4c67-dd89-43a7-9856-8592f867a23c" providerId="ADAL" clId="{6E58EC31-4947-41B3-8A9E-CD299442CDBC}" dt="2020-09-16T13:33:49.825" v="10635" actId="1076"/>
          <ac:picMkLst>
            <pc:docMk/>
            <pc:sldMk cId="813484912" sldId="1019"/>
            <ac:picMk id="2056" creationId="{D41ABD99-0CAB-41A8-A862-D4BD8C51C2B5}"/>
          </ac:picMkLst>
        </pc:picChg>
      </pc:sldChg>
      <pc:sldChg chg="add">
        <pc:chgData name="Roth, Dan" userId="18da4c67-dd89-43a7-9856-8592f867a23c" providerId="ADAL" clId="{6E58EC31-4947-41B3-8A9E-CD299442CDBC}" dt="2020-09-16T13:35:32.827" v="10640"/>
        <pc:sldMkLst>
          <pc:docMk/>
          <pc:sldMk cId="3617972506" sldId="1020"/>
        </pc:sldMkLst>
      </pc:sldChg>
      <pc:sldChg chg="addSp modSp add modNotes">
        <pc:chgData name="Roth, Dan" userId="18da4c67-dd89-43a7-9856-8592f867a23c" providerId="ADAL" clId="{6E58EC31-4947-41B3-8A9E-CD299442CDBC}" dt="2020-09-16T13:42:32.921" v="10645" actId="20577"/>
        <pc:sldMkLst>
          <pc:docMk/>
          <pc:sldMk cId="1563015559" sldId="1021"/>
        </pc:sldMkLst>
        <pc:picChg chg="add mod">
          <ac:chgData name="Roth, Dan" userId="18da4c67-dd89-43a7-9856-8592f867a23c" providerId="ADAL" clId="{6E58EC31-4947-41B3-8A9E-CD299442CDBC}" dt="2020-09-16T13:42:32.705" v="10643"/>
          <ac:picMkLst>
            <pc:docMk/>
            <pc:sldMk cId="1563015559" sldId="1021"/>
            <ac:picMk id="4" creationId="{B2541CC7-4F1C-4405-8CE2-AFC8CFD10140}"/>
          </ac:picMkLst>
        </pc:picChg>
      </pc:sldChg>
      <pc:sldChg chg="addSp modSp add modNotes">
        <pc:chgData name="Roth, Dan" userId="18da4c67-dd89-43a7-9856-8592f867a23c" providerId="ADAL" clId="{6E58EC31-4947-41B3-8A9E-CD299442CDBC}" dt="2020-09-16T14:15:02.247" v="11051" actId="20577"/>
        <pc:sldMkLst>
          <pc:docMk/>
          <pc:sldMk cId="2201309284" sldId="1022"/>
        </pc:sldMkLst>
        <pc:picChg chg="add mod">
          <ac:chgData name="Roth, Dan" userId="18da4c67-dd89-43a7-9856-8592f867a23c" providerId="ADAL" clId="{6E58EC31-4947-41B3-8A9E-CD299442CDBC}" dt="2020-09-16T14:15:02.075" v="11049"/>
          <ac:picMkLst>
            <pc:docMk/>
            <pc:sldMk cId="2201309284" sldId="1022"/>
            <ac:picMk id="4" creationId="{D5416702-541C-45B5-AAAE-164DC15F9A6E}"/>
          </ac:picMkLst>
        </pc:picChg>
      </pc:sldChg>
      <pc:sldChg chg="addSp modSp add modNotes">
        <pc:chgData name="Roth, Dan" userId="18da4c67-dd89-43a7-9856-8592f867a23c" providerId="ADAL" clId="{6E58EC31-4947-41B3-8A9E-CD299442CDBC}" dt="2020-09-16T14:17:51.825" v="11056" actId="20577"/>
        <pc:sldMkLst>
          <pc:docMk/>
          <pc:sldMk cId="3871846074" sldId="1023"/>
        </pc:sldMkLst>
        <pc:picChg chg="add mod">
          <ac:chgData name="Roth, Dan" userId="18da4c67-dd89-43a7-9856-8592f867a23c" providerId="ADAL" clId="{6E58EC31-4947-41B3-8A9E-CD299442CDBC}" dt="2020-09-16T14:17:51.623" v="11054"/>
          <ac:picMkLst>
            <pc:docMk/>
            <pc:sldMk cId="3871846074" sldId="1023"/>
            <ac:picMk id="4" creationId="{2CE0A06D-669F-4AE9-A9C6-69C38A16DF01}"/>
          </ac:picMkLst>
        </pc:picChg>
      </pc:sldChg>
      <pc:sldMasterChg chg="modSp mod delSldLayout">
        <pc:chgData name="Roth, Dan" userId="18da4c67-dd89-43a7-9856-8592f867a23c" providerId="ADAL" clId="{6E58EC31-4947-41B3-8A9E-CD299442CDBC}" dt="2020-09-09T05:39:05.772" v="1777" actId="47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6E58EC31-4947-41B3-8A9E-CD299442CDBC}" dt="2020-09-09T04:34:34.182" v="873" actId="1036"/>
          <ac:spMkLst>
            <pc:docMk/>
            <pc:sldMasterMk cId="1807833175" sldId="2147483648"/>
            <ac:spMk id="6" creationId="{00000000-0000-0000-0000-000000000000}"/>
          </ac:spMkLst>
        </pc:spChg>
        <pc:spChg chg="mod">
          <ac:chgData name="Roth, Dan" userId="18da4c67-dd89-43a7-9856-8592f867a23c" providerId="ADAL" clId="{6E58EC31-4947-41B3-8A9E-CD299442CDBC}" dt="2020-09-09T04:34:19.110" v="860" actId="1036"/>
          <ac:spMkLst>
            <pc:docMk/>
            <pc:sldMasterMk cId="1807833175" sldId="2147483648"/>
            <ac:spMk id="8" creationId="{F28302D0-09AA-4B3E-8AD5-D6788138FAEF}"/>
          </ac:spMkLst>
        </pc:spChg>
        <pc:sldLayoutChg chg="del">
          <pc:chgData name="Roth, Dan" userId="18da4c67-dd89-43a7-9856-8592f867a23c" providerId="ADAL" clId="{6E58EC31-4947-41B3-8A9E-CD299442CDBC}" dt="2020-09-09T05:39:05.772" v="1777" actId="47"/>
          <pc:sldLayoutMkLst>
            <pc:docMk/>
            <pc:sldMasterMk cId="1807833175" sldId="2147483648"/>
            <pc:sldLayoutMk cId="1040311195" sldId="2147483676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C72E1-0261-4349-A248-F143EE06A430}" type="slidenum">
              <a:rPr lang="en-US"/>
              <a:pPr/>
              <a:t>2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6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problem is easier? Yours, or the one presented to the conference attendees?
https://www.polleverywhere.com/multiple_choice_polls/KPr74EU5SpeDVh5rEa9t4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0FDD4-D310-46C6-8286-E85D42E3E60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6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problem was easier, yours or the conference attendees (type: Ours, Theirs); why (brief reason)
https://www.polleverywhere.com/free_text_polls/UtfnXzozcKR95g0qEHZmk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9F6A4-0522-4BC6-9849-2C028187F1C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5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were to write a computer program to solve this problem, what would you do?
https://www.polleverywhere.com/free_text_polls/0AngFavVFDMr10MIJDE9M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6A0FC-FAC3-4208-BB3F-C57419EDFB0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I ask you to write a program that solves this problem, how would you represent the input?
https://www.polleverywhere.com/free_text_polls/Vk1MqdInDCgXLn7fUWz3a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CBCAE-10F6-4126-A7F6-2B86F6EEC71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1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function the generated the badges data?
https://www.polleverywhere.com/free_text_polls/sjbNdRCQyuLaAIomrkrGJ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F07B1-6862-4B23-81A0-8A37BA01920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6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447317bf6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447317bf6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5730e31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5730e31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447317bf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447317bf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91292-F5A1-4C94-9235-B07D9ACA68E7}" type="slidenum">
              <a:rPr lang="en-US"/>
              <a:pPr/>
              <a:t>27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 dirty="0"/>
              <a:t> Start thinking about how to write a program that will figure out whether my name has + or – next to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1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32D19-5314-400F-9C77-93E3640F917E}" type="slidenum">
              <a:rPr lang="en-US"/>
              <a:pPr/>
              <a:t>3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Questions? Comments?
https://www.polleverywhere.com/free_text_polls/xUNumMJihogUFQHamsw8P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EB938-3F47-4FA4-B012-EAFD446041A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6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800" dirty="0"/>
              <a:t>Could potentially check g(x) (Exact learning); </a:t>
            </a:r>
          </a:p>
          <a:p>
            <a:r>
              <a:rPr lang="en-US" sz="13800" dirty="0"/>
              <a:t>Can</a:t>
            </a:r>
            <a:r>
              <a:rPr lang="en-US" sz="13800" baseline="0" dirty="0"/>
              <a:t> the test data, even without the labels, be used to learn something? Maybe something about the distribution of the tests?</a:t>
            </a:r>
            <a:endParaRPr lang="en-US" sz="1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DD9E-3990-4E69-827B-956FC033104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0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39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What is the real input the algorithm sees?</a:t>
            </a:r>
          </a:p>
          <a:p>
            <a:pPr marL="228600" indent="-228600">
              <a:buAutoNum type="arabicPeriod"/>
            </a:pPr>
            <a:r>
              <a:rPr lang="en-US" baseline="0" dirty="0"/>
              <a:t>What are the labels? Folder names; maybe there is a hierarchy </a:t>
            </a:r>
          </a:p>
          <a:p>
            <a:pPr marL="228600" indent="-228600">
              <a:buAutoNum type="arabicPeriod"/>
            </a:pPr>
            <a:r>
              <a:rPr lang="en-US" baseline="0" dirty="0"/>
              <a:t>Set of rules: if the sender is… put it in their folder. Decision tree: if condition A is satisfied, Check condition B; if not, Check condition C.; NN</a:t>
            </a:r>
          </a:p>
          <a:p>
            <a:pPr marL="228600" indent="-228600">
              <a:buAutoNum type="arabicPeriod"/>
            </a:pPr>
            <a:r>
              <a:rPr lang="en-US" baseline="0" dirty="0"/>
              <a:t>The representation might dictate the learning algorithm.</a:t>
            </a:r>
          </a:p>
          <a:p>
            <a:pPr marL="228600" indent="-228600">
              <a:buAutoNum type="arabicPeriod"/>
            </a:pPr>
            <a:r>
              <a:rPr lang="en-US" baseline="0" dirty="0"/>
              <a:t>Number of correct predictions? Maybe it’s an non-symmetric loss: I never want to file incorrectly, I prefer to abstain. Maybe there is a hierarchy, and I want a loss that is sensitive to the hierarchy.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DD9E-3990-4E69-827B-956FC033104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0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 so far?
https://www.polleverywhere.com/free_text_polls/Sv8B3YbtKhEHO7xJmMwnO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A8F25-63B4-406C-8ADB-E3204B432E8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Suggest an instance space for email classification problem. Choose either (1) Boolean Features, (2) Numerical Features, (3) Others. Say which type you choose and give two examples.
https://www.polleverywhere.com/free_text_polls/3j28aWzGamxZ383Ve3MsJ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52BEE-A3A4-49E5-B3F9-D3DAE0DDC6C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9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Did I ask too many questions?
https://www.polleverywhere.com/multiple_choice_polls/QwjqXOPy8Eq0J2QYuQ5RL?flow=Default&amp;onscreen=persist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8E594-5EFF-458B-B35B-AC8B746D09B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04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will you rate today's lecture?
https://www.polleverywhere.com/multiple_choice_polls/7IigS9Ca1MBufgVcLVIZg?display_state=chart&amp;activity_state=opened&amp;state=opened&amp;flow=Engagement&amp;onscreen=persist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2F693-F1E6-4E86-BB0E-769DB930915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1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47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90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49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3883B-4BCC-4038-B6EF-FFEC045F0546}" type="slidenum">
              <a:rPr lang="en-US"/>
              <a:pPr/>
              <a:t>4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06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DD9E-3990-4E69-827B-956FC033104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40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 so far?
https://www.polleverywhere.com/free_text_polls/Sv8B3YbtKhEHO7xJmMwnO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A8F25-63B4-406C-8ADB-E3204B432E8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5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50752-2C10-4C3E-BC31-768284408080}" type="slidenum">
              <a:rPr lang="en-US"/>
              <a:pPr/>
              <a:t>60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Suggest a target function given this data (write it in words or mathematical symbols)
https://www.polleverywhere.com/free_text_polls/zRP4fZevhsThEkorzMXfZ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D9647-C6BC-434D-9ED5-C2577501833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5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3C711-918C-427D-B244-1111993F8238}" type="slidenum">
              <a:rPr lang="en-US"/>
              <a:pPr/>
              <a:t>62</a:t>
            </a:fld>
            <a:endParaRPr lang="en-US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E4C65-BC46-4231-971D-63DECEF5ECD6}" type="slidenum">
              <a:rPr lang="en-US"/>
              <a:pPr/>
              <a:t>63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4E4E5-3275-4960-9E8E-A5630FF47236}" type="slidenum">
              <a:rPr lang="en-US"/>
              <a:pPr/>
              <a:t>64</a:t>
            </a:fld>
            <a:endParaRPr lang="en-US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C656-4D4E-4840-A412-CBCDB9003702}" type="slidenum">
              <a:rPr lang="en-US"/>
              <a:pPr/>
              <a:t>67</a:t>
            </a:fld>
            <a:endParaRPr lang="en-US"/>
          </a:p>
        </p:txBody>
      </p:sp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A8A2C-C990-4F15-97BB-E736ED4BA2B8}" type="slidenum">
              <a:rPr lang="en-US"/>
              <a:pPr/>
              <a:t>68</a:t>
            </a:fld>
            <a:endParaRPr lang="en-US"/>
          </a:p>
        </p:txBody>
      </p:sp>
      <p:sp>
        <p:nvSpPr>
          <p:cNvPr id="11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7D695-26FC-446D-A8F6-57F6D8E0AB1F}" type="slidenum">
              <a:rPr lang="en-US"/>
              <a:pPr/>
              <a:t>69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ED468-EA77-4291-B271-3E9DCB1BF567}" type="slidenum">
              <a:rPr lang="en-US"/>
              <a:pPr/>
              <a:t>6</a:t>
            </a:fld>
            <a:endParaRPr lang="en-US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DEE56-1D93-40CC-B52F-1A8D75CB172C}" type="slidenum">
              <a:rPr lang="en-US"/>
              <a:pPr/>
              <a:t>70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71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3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8CCD8-CBB3-43AA-817A-AD983F814BC1}" type="slidenum">
              <a:rPr lang="en-US"/>
              <a:pPr/>
              <a:t>72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/>
              <a:t>As we said, this is the game we are playing; in NLP, it has always been clear, that the raw information</a:t>
            </a:r>
          </a:p>
          <a:p>
            <a:r>
              <a:rPr lang="en-US"/>
              <a:t>In a sentence is not sufficient, as is to represent a good predictor. Better functions of the input were</a:t>
            </a:r>
          </a:p>
          <a:p>
            <a:r>
              <a:rPr lang="en-US"/>
              <a:t>Generated, and learning was done in these terms.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73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  <p:extLst>
      <p:ext uri="{BB962C8B-B14F-4D97-AF65-F5344CB8AC3E}">
        <p14:creationId xmlns:p14="http://schemas.microsoft.com/office/powerpoint/2010/main" val="3811745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of the functions do you think is best here?
https://www.polleverywhere.com/multiple_choice_polls/W9LlVncX5souTapAIibeP?flow=Default&amp;onscreen=persist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7C5D9-9C63-49BB-BF2B-C1BD3DBF9FB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57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75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C3033-BA2C-4224-B4C7-4A0FA63360C9}" type="slidenum">
              <a:rPr lang="en-US"/>
              <a:pPr/>
              <a:t>77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67BF4-A1CC-4521-B27B-766AB1D473AB}" type="slidenum">
              <a:rPr lang="en-US"/>
              <a:pPr/>
              <a:t>78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A6FF1-A93C-453C-A378-54F2844329FD}" type="slidenum">
              <a:rPr lang="en-US"/>
              <a:pPr/>
              <a:t>79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/>
              <a:t>As we said, this is the game we are playing; in NLP, it has always been clear, that the raw information</a:t>
            </a:r>
          </a:p>
          <a:p>
            <a:r>
              <a:rPr lang="en-US"/>
              <a:t>In a sentence is not sufficient, as is to represent a good predictor. Better functions of the input were</a:t>
            </a:r>
          </a:p>
          <a:p>
            <a:r>
              <a:rPr lang="en-US"/>
              <a:t>Generated, and learning was done in these terms.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C7E75-56CF-45A1-BC1B-61E1BF3D4765}" type="slidenum">
              <a:rPr lang="en-US"/>
              <a:pPr/>
              <a:t>80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Any additional administrative questions?
https://www.polleverywhere.com/free_text_polls/12TZgX0hVIms4TLf11sQZ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84FD2-B3FE-4E80-ADF9-BFD56D70C57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01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do I mean when I say that the function x1 ^ x3 ^ x5 (read: X1 AND X3 AND x5) is a linear function? Give a set of weights (w1,...w5) and a threshold T, that show that.
https://www.polleverywhere.com/free_text_polls/e41KKGioyZi6mGFhpLfFQ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81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A9745-0214-49AB-9A6D-BEC2BED5365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8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C7E75-56CF-45A1-BC1B-61E1BF3D4765}" type="slidenum">
              <a:rPr lang="en-US"/>
              <a:pPr/>
              <a:t>82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60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57489-7E9A-4914-B81A-492069F13379}" type="slidenum">
              <a:rPr lang="en-US"/>
              <a:pPr/>
              <a:t>84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/>
              <a:t>As we said, this is the game we are playing; in NLP, it has always been clear, that the raw information</a:t>
            </a:r>
          </a:p>
          <a:p>
            <a:r>
              <a:rPr lang="en-US"/>
              <a:t>In a sentence is not sufficient, as is to represent a good predictor. Better functions of the input were</a:t>
            </a:r>
          </a:p>
          <a:p>
            <a:r>
              <a:rPr lang="en-US"/>
              <a:t>Generated, and learning was done in these terms. 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88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56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4FC24-459A-4B03-99E5-BA705B0799A2}" type="slidenum">
              <a:rPr lang="en-US"/>
              <a:pPr/>
              <a:t>89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32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can we learn the blue linear separator given the red (positive) and purple (negative) examples? Note that the blue separator is represented as a vector of weights
https://www.polleverywhere.com/free_text_polls/XPtQD6ocpTDfTxcxFepZ2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7132A-B059-48B8-9B50-1E49444D197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2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 so far?
https://www.polleverywhere.com/free_text_polls/Sv8B3YbtKhEHO7xJmMwnO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1C7A4-2270-4185-ADD0-E1994598095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70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Comments/feedback on Today's Lecture?
https://www.polleverywhere.com/free_text_polls/M9VGJtFlyi11Fhwhbs0zb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6C309-4ADB-45F9-993B-D3382FDD5E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54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93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940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 so far?
https://www.polleverywhere.com/free_text_polls/Sv8B3YbtKhEHO7xJmMwnO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1C7A4-2270-4185-ADD0-E1994598095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91292-F5A1-4C94-9235-B07D9ACA68E7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 dirty="0"/>
              <a:t> Start thinking about how to write a program that will figure out whether my name has + or – next to it.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4FC24-459A-4B03-99E5-BA705B0799A2}" type="slidenum">
              <a:rPr lang="en-US"/>
              <a:pPr/>
              <a:t>97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4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can we learn the blue linear separator given the red (positive) and purple (negative) examples? Note that the blue separator is represented as a vector of weights
https://www.polleverywhere.com/free_text_polls/XPtQD6ocpTDfTxcxFepZ2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98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7132A-B059-48B8-9B50-1E49444D197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6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4FC24-459A-4B03-99E5-BA705B0799A2}" type="slidenum">
              <a:rPr lang="en-US"/>
              <a:pPr/>
              <a:t>99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05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B1C09-C99E-4862-A3E7-AAED7625689D}" type="slidenum">
              <a:rPr lang="en-US"/>
              <a:pPr/>
              <a:t>100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2EA10-CC6F-4CB3-AC01-218B4819F01D}" type="slidenum">
              <a:rPr lang="en-US"/>
              <a:pPr/>
              <a:t>101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7C87B-75E6-4411-A616-89C07659D9C6}" type="slidenum">
              <a:rPr lang="en-US"/>
              <a:pPr/>
              <a:t>102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BEB88-2964-44C3-830F-0104E61578BE}" type="slidenum">
              <a:rPr lang="en-US"/>
              <a:pPr/>
              <a:t>103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95DFF-8DD4-498C-97CC-DFD9EB27B73A}" type="slidenum">
              <a:rPr lang="en-US"/>
              <a:pPr/>
              <a:t>104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4FC24-459A-4B03-99E5-BA705B0799A2}" type="slidenum">
              <a:rPr lang="en-US"/>
              <a:pPr/>
              <a:t>105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81D0E-C76B-4E25-B747-5DE7584CB057}" type="slidenum">
              <a:rPr lang="en-US"/>
              <a:pPr/>
              <a:t>106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you that answer (the function used to generate this data)?
https://www.polleverywhere.com/multiple_choice_polls/2RiHNQnT5wxTkiwmPykmb?flow=Default&amp;onscreen=persist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8125A-D212-4A21-BDF7-862C7B1A8D9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5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4679A-55EC-4FDB-8C73-7B6C9BFAC46B}" type="slidenum">
              <a:rPr lang="en-US"/>
              <a:pPr/>
              <a:t>107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F6970-4CF6-425E-A615-28D44632FFFC}" type="slidenum">
              <a:rPr lang="en-US"/>
              <a:pPr/>
              <a:t>108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9F14E-5E9B-4F40-9045-8A33BF6DCDD2}" type="slidenum">
              <a:rPr lang="en-US"/>
              <a:pPr/>
              <a:t>109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F6970-4CF6-425E-A615-28D44632FFFC}" type="slidenum">
              <a:rPr lang="en-US"/>
              <a:pPr/>
              <a:t>110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72254-BAA6-4F8A-B144-2899A5094486}" type="slidenum">
              <a:rPr lang="en-US"/>
              <a:pPr/>
              <a:t>111</a:t>
            </a:fld>
            <a:endParaRPr 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8500"/>
            <a:ext cx="6213475" cy="3495675"/>
          </a:xfrm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7538"/>
            <a:ext cx="5140325" cy="4195762"/>
          </a:xfrm>
        </p:spPr>
        <p:txBody>
          <a:bodyPr/>
          <a:lstStyle/>
          <a:p>
            <a:r>
              <a:rPr lang="en-US"/>
              <a:t>Good treatment in Bishop, Chp 3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9C3EF-1748-42CC-937C-A56B1619ECDA}" type="slidenum">
              <a:rPr lang="en-US"/>
              <a:pPr/>
              <a:t>112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6A88C-F5D0-49E8-BDC2-7B288C0A019F}" type="slidenum">
              <a:rPr lang="en-US"/>
              <a:pPr/>
              <a:t>113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86FC7-BDBC-42DA-8101-BCF872F803D5}" type="slidenum">
              <a:rPr lang="en-US"/>
              <a:pPr/>
              <a:t>114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Given a training set, we run Alg1. What will happen to the (a) LMS loss and (b) to the number of mistakes as a function of the number of iterations?
https://www.polleverywhere.com/multiple_choice_polls/r8u5qYmZXneSpbbbqOJTF?flow=Default&amp;onscreen=persist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5493E-1B57-4ADD-8CD0-B5BE46AAC89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350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86FC7-BDBC-42DA-8101-BCF872F803D5}" type="slidenum">
              <a:rPr lang="en-US"/>
              <a:pPr/>
              <a:t>118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know the answer, say concisely why are you sure you have the right answer? (don't give the answer, just say why you are sure)
https://www.polleverywhere.com/free_text_polls/yvPXwS4WIAkSj6om3VaKY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4E0B8-3A01-48D0-8577-7EA9A5E1A7A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5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EB7CC-05FD-4276-8C73-BB61EAF57E40}" type="slidenum">
              <a:rPr lang="en-US"/>
              <a:pPr/>
              <a:t>119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C06C-1BCA-42EA-BF61-6347F88D1783}" type="slidenum">
              <a:rPr lang="en-US"/>
              <a:pPr/>
              <a:t>120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85C3B-0C7D-4601-9152-34FED905A89F}" type="slidenum">
              <a:rPr lang="en-US"/>
              <a:pPr/>
              <a:t>121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of minimizing 0-1 loss is NP hard in the </a:t>
            </a:r>
            <a:r>
              <a:rPr lang="en-US" b="1" dirty="0">
                <a:solidFill>
                  <a:srgbClr val="0000FF"/>
                </a:solidFill>
              </a:rPr>
              <a:t>non-separable</a:t>
            </a:r>
            <a:r>
              <a:rPr lang="en-US" dirty="0"/>
              <a:t> case: 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(Ben-David, Simon et al. 2001).</a:t>
            </a:r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922F9-3E3A-47A4-8316-388B3C19221D}" type="slidenum">
              <a:rPr lang="en-US"/>
              <a:pPr/>
              <a:t>122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Comments/feedback on Today's Lecture?
https://www.polleverywhere.com/free_text_polls/M9VGJtFlyi11Fhwhbs0zb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E8EF6-89E6-4142-AF34-0BEDE63F98D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10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will you rate today's lecture?
https://www.polleverywhere.com/multiple_choice_polls/7IigS9Ca1MBufgVcLVIZg?flow=Default&amp;onscreen=persist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0EA1B-EA35-4554-AEB2-EB3C73ACF69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8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91292-F5A1-4C94-9235-B07D9ACA68E7}" type="slidenum">
              <a:rPr lang="en-US"/>
              <a:pPr/>
              <a:t>14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 dirty="0"/>
              <a:t> Start thinking about how to write a program that will figure out whether my name has + or – next to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1732" y="4812465"/>
            <a:ext cx="3750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302D0-09AA-4B3E-8AD5-D6788138FAEF}"/>
              </a:ext>
            </a:extLst>
          </p:cNvPr>
          <p:cNvSpPr/>
          <p:nvPr userDrawn="1"/>
        </p:nvSpPr>
        <p:spPr>
          <a:xfrm>
            <a:off x="430464" y="4813702"/>
            <a:ext cx="1540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4" r:id="rId18"/>
    <p:sldLayoutId id="2147483675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1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assets/lectures/lecture-0/ga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0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11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assets/lectures/lecture-0/gam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staff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9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2r.cs.uiuc.edu/~danr/Teaching/CS446-14/info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seas.upenn.edu/~cis519/fall2018/index.html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nlp.biu.ac.il/~lazary/lms/" TargetMode="Externa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ogcomp.seas.upenn.edu/page/demo_view/QuASE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" TargetMode="External"/><Relationship Id="rId2" Type="http://schemas.openxmlformats.org/officeDocument/2006/relationships/hyperlink" Target="http://courses.engr.illinois.edu/cs446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azza.com/class/kec0q01gqceim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7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0.png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7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hyperlink" Target="http://cogcomp.cs.illinois.edu/Data/Spell/" TargetMode="External"/><Relationship Id="rId4" Type="http://schemas.openxmlformats.org/officeDocument/2006/relationships/image" Target="../media/image81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8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8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91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5" Type="http://schemas.openxmlformats.org/officeDocument/2006/relationships/image" Target="../media/image95.png"/><Relationship Id="rId4" Type="http://schemas.openxmlformats.org/officeDocument/2006/relationships/image" Target="../media/image8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ciml.info/" TargetMode="External"/><Relationship Id="rId2" Type="http://schemas.openxmlformats.org/officeDocument/2006/relationships/hyperlink" Target="http://www.cs.cmu.edu/~tom/mlbook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esearch.microsoft.com/en-us/um/people/cmbishop/prml/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8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Machine Learning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Slides were created by Dan Roth (for CIS519/419 at Penn or CS446 at UIUC),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Some slides were taken with approval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C43B2-A0C2-495B-AFD7-E067F413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C0936-7E78-4474-A284-A712E25D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B0D12-FC38-4392-A591-F543C6DF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some key concepts in Machine Learning</a:t>
            </a:r>
          </a:p>
          <a:p>
            <a:pPr lvl="1"/>
            <a:r>
              <a:rPr lang="en-US" dirty="0"/>
              <a:t>At a high level</a:t>
            </a:r>
          </a:p>
          <a:p>
            <a:r>
              <a:rPr lang="en-US" dirty="0"/>
              <a:t>Representation</a:t>
            </a:r>
          </a:p>
          <a:p>
            <a:r>
              <a:rPr lang="en-US" dirty="0"/>
              <a:t>Supervised Learning Protocol</a:t>
            </a:r>
          </a:p>
          <a:p>
            <a:r>
              <a:rPr lang="en-US" dirty="0"/>
              <a:t>New Concepts:</a:t>
            </a:r>
          </a:p>
          <a:p>
            <a:pPr lvl="1"/>
            <a:r>
              <a:rPr lang="en-US" dirty="0"/>
              <a:t>Instance Space</a:t>
            </a:r>
          </a:p>
          <a:p>
            <a:pPr lvl="1"/>
            <a:r>
              <a:rPr lang="en-US" dirty="0"/>
              <a:t>Label Space</a:t>
            </a:r>
          </a:p>
          <a:p>
            <a:pPr lvl="1"/>
            <a:r>
              <a:rPr lang="en-US" dirty="0"/>
              <a:t>Model</a:t>
            </a:r>
          </a:p>
          <a:p>
            <a:pPr lvl="1"/>
            <a:r>
              <a:rPr lang="en-US" dirty="0"/>
              <a:t>A Hypothesis Space</a:t>
            </a:r>
          </a:p>
        </p:txBody>
      </p:sp>
    </p:spTree>
    <p:extLst>
      <p:ext uri="{BB962C8B-B14F-4D97-AF65-F5344CB8AC3E}">
        <p14:creationId xmlns:p14="http://schemas.microsoft.com/office/powerpoint/2010/main" val="15359086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General Framework for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67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473506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Goal: predict an unobserved output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based on an observed input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Estimate a functional relationship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a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the blue separator we are after</a:t>
                </a:r>
              </a:p>
              <a:p>
                <a:r>
                  <a:rPr lang="en-US" dirty="0"/>
                  <a:t>We will deal now with </a:t>
                </a:r>
                <a:r>
                  <a:rPr lang="en-US" dirty="0">
                    <a:solidFill>
                      <a:srgbClr val="0070C0"/>
                    </a:solidFill>
                  </a:rPr>
                  <a:t>Classification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3"/>
                <a:r>
                  <a:rPr lang="en-US" dirty="0">
                    <a:sym typeface="Symbol" pitchFamily="18" charset="2"/>
                  </a:rPr>
                  <a:t>(But, within the same framework can be used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∈{1,2, 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or Regression, y </a:t>
                </a:r>
                <a:r>
                  <a:rPr lang="en-US" dirty="0"/>
                  <a:t>ϵ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What do we want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to satisfy? </a:t>
                </a:r>
              </a:p>
              <a:p>
                <a:pPr lvl="3"/>
                <a:r>
                  <a:rPr lang="en-US" sz="1700" dirty="0">
                    <a:sym typeface="Symbol" pitchFamily="18" charset="2"/>
                  </a:rPr>
                  <a:t>We want to minimize the </a:t>
                </a:r>
                <a:r>
                  <a:rPr lang="en-US" sz="1700" b="1" dirty="0">
                    <a:sym typeface="Symbol" pitchFamily="18" charset="2"/>
                  </a:rPr>
                  <a:t>Risk:</a:t>
                </a:r>
                <a:r>
                  <a:rPr lang="en-US" sz="1700" dirty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𝐿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𝑙</m:t>
                        </m:r>
                        <m:d>
                          <m:dPr>
                            <m:ctrlP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7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 [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])</m:t>
                    </m:r>
                  </m:oMath>
                </a14:m>
                <a:endParaRPr lang="en-US" sz="1700" dirty="0"/>
              </a:p>
              <a:p>
                <a:pPr lvl="3"/>
                <a:r>
                  <a:rPr lang="en-US" sz="1700" dirty="0">
                    <a:sym typeface="Symbol" pitchFamily="18" charset="2"/>
                  </a:rPr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700" dirty="0"/>
                  <a:t>denotes the expectation with respect to the true distribution over </a:t>
                </a:r>
                <a:r>
                  <a:rPr lang="en-US" sz="1700" dirty="0" err="1"/>
                  <a:t>XxY</a:t>
                </a:r>
                <a:r>
                  <a:rPr lang="en-US" sz="1700" dirty="0"/>
                  <a:t>.</a:t>
                </a:r>
              </a:p>
              <a:p>
                <a:pPr lvl="2"/>
                <a:r>
                  <a:rPr lang="en-US" sz="1900" dirty="0"/>
                  <a:t>In general, a </a:t>
                </a:r>
                <a:r>
                  <a:rPr lang="en-US" sz="1900" dirty="0">
                    <a:solidFill>
                      <a:srgbClr val="FF0000"/>
                    </a:solidFill>
                  </a:rPr>
                  <a:t>loss function </a:t>
                </a:r>
                <a:r>
                  <a:rPr lang="en-US" sz="1900" dirty="0"/>
                  <a:t>is a mapping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𝑙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: </a:t>
                </a:r>
                <a:r>
                  <a:rPr lang="en-US" sz="1900" dirty="0" err="1">
                    <a:solidFill>
                      <a:srgbClr val="FF0000"/>
                    </a:solidFill>
                  </a:rPr>
                  <a:t>YxY</a:t>
                </a:r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  <a:r>
                  <a:rPr lang="en-US" sz="19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R </a:t>
                </a:r>
                <a:r>
                  <a:rPr lang="en-US" sz="1900" dirty="0">
                    <a:sym typeface="Wingdings" panose="05000000000000000000" pitchFamily="2" charset="2"/>
                  </a:rPr>
                  <a:t>that measures how much the prediction of the current model is far from the desired prediction (the gold label)</a:t>
                </a:r>
                <a:endParaRPr lang="en-US" sz="1900" dirty="0"/>
              </a:p>
            </p:txBody>
          </p:sp>
        </mc:Choice>
        <mc:Fallback xmlns="">
          <p:sp>
            <p:nvSpPr>
              <p:cNvPr id="1096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473506" cy="3690798"/>
              </a:xfrm>
              <a:blipFill>
                <a:blip r:embed="rId3"/>
                <a:stretch>
                  <a:fillRect l="-647" t="-1653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6709" name="AutoShape 5"/>
          <p:cNvSpPr>
            <a:spLocks noChangeArrowheads="1"/>
          </p:cNvSpPr>
          <p:nvPr/>
        </p:nvSpPr>
        <p:spPr bwMode="auto">
          <a:xfrm>
            <a:off x="5383464" y="2747768"/>
            <a:ext cx="2857500" cy="457200"/>
          </a:xfrm>
          <a:prstGeom prst="wedgeRectCallout">
            <a:avLst>
              <a:gd name="adj1" fmla="val -7938"/>
              <a:gd name="adj2" fmla="val 10185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400" dirty="0">
                <a:latin typeface="Gill Sans"/>
              </a:rPr>
              <a:t>Simple </a:t>
            </a:r>
            <a:r>
              <a:rPr lang="en-US" sz="1400" b="1" dirty="0">
                <a:solidFill>
                  <a:srgbClr val="FF0000"/>
                </a:solidFill>
                <a:latin typeface="Gill Sans"/>
              </a:rPr>
              <a:t>loss function</a:t>
            </a:r>
            <a:r>
              <a:rPr lang="en-US" sz="1400" dirty="0">
                <a:latin typeface="Gill Sans"/>
              </a:rPr>
              <a:t>: # of mistakes</a:t>
            </a:r>
          </a:p>
          <a:p>
            <a:pPr algn="ctr"/>
            <a:r>
              <a:rPr lang="en-US" sz="1400" dirty="0">
                <a:latin typeface="Gill Sans"/>
              </a:rPr>
              <a:t>[…] denotes an </a:t>
            </a:r>
            <a:r>
              <a:rPr lang="en-US" sz="1400" dirty="0">
                <a:solidFill>
                  <a:srgbClr val="0070C0"/>
                </a:solidFill>
                <a:latin typeface="Gill Sans"/>
              </a:rPr>
              <a:t>indicator</a:t>
            </a:r>
            <a:r>
              <a:rPr lang="en-US" sz="1400" dirty="0">
                <a:latin typeface="Gill Sans"/>
              </a:rPr>
              <a:t>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4877" y="2195868"/>
            <a:ext cx="1971256" cy="142631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101</a:t>
            </a:fld>
            <a:endParaRPr lang="en-US" dirty="0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Framework for Learning (II)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87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>
                    <a:sym typeface="Symbol" pitchFamily="18" charset="2"/>
                  </a:rPr>
                  <a:t>We want to minimize the Risk: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𝐿</m:t>
                    </m:r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( [</m:t>
                    </m:r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])</m:t>
                    </m:r>
                  </m:oMath>
                </a14:m>
                <a:endParaRPr lang="en-US" sz="1600" dirty="0"/>
              </a:p>
              <a:p>
                <a:r>
                  <a:rPr lang="en-US" sz="1600" b="1" dirty="0">
                    <a:sym typeface="Symbol" pitchFamily="18" charset="2"/>
                  </a:rPr>
                  <a:t>Where:</a:t>
                </a:r>
                <a:r>
                  <a:rPr lang="en-US" sz="1600" b="1" dirty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600" b="1" dirty="0"/>
                  <a:t>denotes the expectation with respect to the true distribution</a:t>
                </a:r>
                <a:r>
                  <a:rPr lang="en-US" sz="1600" dirty="0"/>
                  <a:t>.</a:t>
                </a:r>
              </a:p>
              <a:p>
                <a:pPr>
                  <a:buFont typeface="Wingdings" pitchFamily="2" charset="2"/>
                  <a:buNone/>
                </a:pPr>
                <a:endParaRPr lang="en-US" sz="1600" dirty="0"/>
              </a:p>
              <a:p>
                <a:r>
                  <a:rPr lang="en-US" sz="1600" dirty="0">
                    <a:solidFill>
                      <a:srgbClr val="FF6600"/>
                    </a:solidFill>
                  </a:rPr>
                  <a:t>We cannot minimize this loss  (we don’t know the distribution)</a:t>
                </a:r>
              </a:p>
              <a:p>
                <a:r>
                  <a:rPr lang="en-US" sz="1600" dirty="0"/>
                  <a:t>Instead, we </a:t>
                </a:r>
                <a:r>
                  <a:rPr lang="en-US" sz="1600" dirty="0">
                    <a:solidFill>
                      <a:schemeClr val="tx2"/>
                    </a:solidFill>
                  </a:rPr>
                  <a:t>try</a:t>
                </a:r>
                <a:r>
                  <a:rPr lang="en-US" sz="1600" dirty="0"/>
                  <a:t> to minimize the </a:t>
                </a:r>
                <a:r>
                  <a:rPr lang="en-US" sz="1600" dirty="0">
                    <a:solidFill>
                      <a:srgbClr val="FF6600"/>
                    </a:solidFill>
                  </a:rPr>
                  <a:t>empirical</a:t>
                </a:r>
                <a:r>
                  <a:rPr lang="en-US" sz="1600" dirty="0"/>
                  <a:t> classification error. </a:t>
                </a:r>
              </a:p>
              <a:p>
                <a:r>
                  <a:rPr lang="en-US" sz="1600" dirty="0"/>
                  <a:t>For a set of </a:t>
                </a:r>
                <a:r>
                  <a:rPr lang="en-US" sz="1600" dirty="0">
                    <a:solidFill>
                      <a:srgbClr val="0070C0"/>
                    </a:solidFill>
                  </a:rPr>
                  <a:t>training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600" b="0" dirty="0"/>
              </a:p>
              <a:p>
                <a:r>
                  <a:rPr lang="en-US" sz="1600" dirty="0">
                    <a:sym typeface="Symbol" pitchFamily="18" charset="2"/>
                  </a:rPr>
                  <a:t>Try to minimize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𝐿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()) = 1/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</m:t>
                    </m:r>
                    <m:r>
                      <a:rPr lang="en-US" sz="1600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[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1600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        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=# of examples) </a:t>
                </a:r>
              </a:p>
              <a:p>
                <a:pPr lvl="1"/>
                <a:r>
                  <a:rPr lang="en-US" sz="1600" dirty="0"/>
                  <a:t> (Issue </a:t>
                </a:r>
                <a:r>
                  <a:rPr lang="en-US" sz="1600" dirty="0">
                    <a:latin typeface="Times New Roman" pitchFamily="18" charset="0"/>
                  </a:rPr>
                  <a:t>I</a:t>
                </a:r>
                <a:r>
                  <a:rPr lang="en-US" sz="1600" dirty="0"/>
                  <a:t>: why/when is this good enough? Not now)</a:t>
                </a:r>
              </a:p>
              <a:p>
                <a:r>
                  <a:rPr lang="en-US" sz="1600" dirty="0"/>
                  <a:t>This minimization problem is typically NP hard. </a:t>
                </a:r>
              </a:p>
              <a:p>
                <a:r>
                  <a:rPr lang="en-US" sz="1600" dirty="0"/>
                  <a:t>To alleviate this computational problem, minimize a </a:t>
                </a:r>
                <a:r>
                  <a:rPr lang="en-US" sz="1600" dirty="0">
                    <a:solidFill>
                      <a:srgbClr val="0070C0"/>
                    </a:solidFill>
                  </a:rPr>
                  <a:t>new function </a:t>
                </a:r>
                <a:r>
                  <a:rPr lang="en-US" sz="1600" dirty="0"/>
                  <a:t>– a convex upper bound of the (real) </a:t>
                </a:r>
                <a:r>
                  <a:rPr lang="en-US" sz="1600" b="1" dirty="0"/>
                  <a:t>classification error function:</a:t>
                </a:r>
                <a:endParaRPr lang="en-US" sz="1600" dirty="0">
                  <a:latin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=[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] = {1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; 0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𝑜𝑡h𝑒𝑟𝑤𝑖𝑠𝑒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98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8756" name="Rectangle 4"/>
              <p:cNvSpPr>
                <a:spLocks noChangeArrowheads="1"/>
              </p:cNvSpPr>
              <p:nvPr/>
            </p:nvSpPr>
            <p:spPr bwMode="auto">
              <a:xfrm>
                <a:off x="6035039" y="1504951"/>
                <a:ext cx="2889885" cy="64633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Side note: </a:t>
                </a:r>
                <a:r>
                  <a:rPr lang="en-US" sz="1200" dirty="0"/>
                  <a:t>If the distribution over X</a:t>
                </a:r>
                <a:r>
                  <a:rPr lang="en-US" sz="1200" dirty="0">
                    <a:latin typeface="cmsy10" pitchFamily="34" charset="0"/>
                  </a:rPr>
                  <a:t> ×</a:t>
                </a:r>
                <a:r>
                  <a:rPr lang="en-US" sz="1200" dirty="0"/>
                  <a:t>Y is known, predict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1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𝒂𝒓𝒈𝒎𝒂𝒙</m:t>
                    </m:r>
                    <m:r>
                      <a:rPr lang="en-US" sz="1200" b="1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𝒚</m:t>
                    </m:r>
                    <m:r>
                      <a:rPr lang="en-US" sz="1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b="1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The best possible (optimal Bayes' error).</a:t>
                </a:r>
              </a:p>
            </p:txBody>
          </p:sp>
        </mc:Choice>
        <mc:Fallback xmlns="">
          <p:sp>
            <p:nvSpPr>
              <p:cNvPr id="10987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039" y="1504951"/>
                <a:ext cx="2889885" cy="64633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6998223" y="2251382"/>
            <a:ext cx="1794272" cy="1288572"/>
            <a:chOff x="3332" y="1296"/>
            <a:chExt cx="2380" cy="2285"/>
          </a:xfrm>
        </p:grpSpPr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4" name="Oval 2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Rectangle 2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Rectangle 3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Rectangle 3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6" name="Rectangle 3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Rectangle 3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78" name="Rectangle 3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Rectangle 3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0" name="Rectangle 3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1" name="Rectangle 3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Rectangle 4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Rectangle 4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Line 42"/>
            <p:cNvSpPr>
              <a:spLocks noChangeShapeType="1"/>
            </p:cNvSpPr>
            <p:nvPr/>
          </p:nvSpPr>
          <p:spPr bwMode="auto">
            <a:xfrm flipV="1">
              <a:off x="3332" y="1518"/>
              <a:ext cx="2035" cy="15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9875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65" y="78612"/>
            <a:ext cx="8980735" cy="693605"/>
          </a:xfrm>
        </p:spPr>
        <p:txBody>
          <a:bodyPr>
            <a:noAutofit/>
          </a:bodyPr>
          <a:lstStyle/>
          <a:p>
            <a:r>
              <a:rPr lang="en-US" sz="3000" dirty="0"/>
              <a:t>Algorithmic View of Learning: an Optimization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08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measure how far is the prediction f(x) from the desired y; </a:t>
                </a:r>
              </a:p>
              <a:p>
                <a:pPr lvl="1"/>
                <a:r>
                  <a:rPr lang="en-US" dirty="0"/>
                  <a:t>the penalty incurred by a classifier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 are many different loss functions one could define:</a:t>
                </a:r>
              </a:p>
              <a:p>
                <a:pPr lvl="1"/>
                <a:r>
                  <a:rPr lang="en-US" dirty="0"/>
                  <a:t>Misclassification Error: (0-1 loss)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1 otherwise</a:t>
                </a:r>
              </a:p>
              <a:p>
                <a:pPr lvl="1"/>
                <a:r>
                  <a:rPr lang="en-US" dirty="0"/>
                  <a:t>Squared Loss: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Input dependent loss: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otherwise.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100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0804" name="Rectangle 4"/>
          <p:cNvSpPr>
            <a:spLocks noChangeArrowheads="1"/>
          </p:cNvSpPr>
          <p:nvPr/>
        </p:nvSpPr>
        <p:spPr bwMode="auto">
          <a:xfrm>
            <a:off x="6553200" y="2246579"/>
            <a:ext cx="2343150" cy="7848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66"/>
                </a:solidFill>
                <a:latin typeface="+mj-lt"/>
              </a:rPr>
              <a:t>A continuous convex  loss function allows  a simpler optimization algorithm.</a:t>
            </a:r>
          </a:p>
        </p:txBody>
      </p:sp>
      <p:grpSp>
        <p:nvGrpSpPr>
          <p:cNvPr id="1100809" name="Group 9"/>
          <p:cNvGrpSpPr>
            <a:grpSpLocks/>
          </p:cNvGrpSpPr>
          <p:nvPr/>
        </p:nvGrpSpPr>
        <p:grpSpPr bwMode="auto">
          <a:xfrm>
            <a:off x="5657851" y="3086100"/>
            <a:ext cx="2119313" cy="963216"/>
            <a:chOff x="3792" y="2592"/>
            <a:chExt cx="1780" cy="809"/>
          </a:xfrm>
        </p:grpSpPr>
        <p:sp>
          <p:nvSpPr>
            <p:cNvPr id="1100805" name="Line 5"/>
            <p:cNvSpPr>
              <a:spLocks noChangeShapeType="1"/>
            </p:cNvSpPr>
            <p:nvPr/>
          </p:nvSpPr>
          <p:spPr bwMode="auto">
            <a:xfrm>
              <a:off x="3792" y="32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0806" name="Rectangle 6"/>
            <p:cNvSpPr>
              <a:spLocks noChangeArrowheads="1"/>
            </p:cNvSpPr>
            <p:nvPr/>
          </p:nvSpPr>
          <p:spPr bwMode="auto">
            <a:xfrm>
              <a:off x="5040" y="3168"/>
              <a:ext cx="5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2"/>
                  </a:solidFill>
                  <a:cs typeface="Arial" charset="0"/>
                </a:rPr>
                <a:t>f(x) –y</a:t>
              </a:r>
            </a:p>
          </p:txBody>
        </p:sp>
        <p:sp>
          <p:nvSpPr>
            <p:cNvPr id="1100807" name="Line 7"/>
            <p:cNvSpPr>
              <a:spLocks noChangeShapeType="1"/>
            </p:cNvSpPr>
            <p:nvPr/>
          </p:nvSpPr>
          <p:spPr bwMode="auto">
            <a:xfrm>
              <a:off x="4608" y="25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0808" name="Freeform 8"/>
            <p:cNvSpPr>
              <a:spLocks/>
            </p:cNvSpPr>
            <p:nvPr/>
          </p:nvSpPr>
          <p:spPr bwMode="auto">
            <a:xfrm>
              <a:off x="4096" y="2592"/>
              <a:ext cx="968" cy="632"/>
            </a:xfrm>
            <a:custGeom>
              <a:avLst/>
              <a:gdLst>
                <a:gd name="T0" fmla="*/ 32 w 968"/>
                <a:gd name="T1" fmla="*/ 0 h 632"/>
                <a:gd name="T2" fmla="*/ 80 w 968"/>
                <a:gd name="T3" fmla="*/ 432 h 632"/>
                <a:gd name="T4" fmla="*/ 512 w 968"/>
                <a:gd name="T5" fmla="*/ 624 h 632"/>
                <a:gd name="T6" fmla="*/ 896 w 968"/>
                <a:gd name="T7" fmla="*/ 384 h 632"/>
                <a:gd name="T8" fmla="*/ 944 w 968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632">
                  <a:moveTo>
                    <a:pt x="32" y="0"/>
                  </a:moveTo>
                  <a:cubicBezTo>
                    <a:pt x="16" y="164"/>
                    <a:pt x="0" y="328"/>
                    <a:pt x="80" y="432"/>
                  </a:cubicBezTo>
                  <a:cubicBezTo>
                    <a:pt x="160" y="536"/>
                    <a:pt x="376" y="632"/>
                    <a:pt x="512" y="624"/>
                  </a:cubicBezTo>
                  <a:cubicBezTo>
                    <a:pt x="648" y="616"/>
                    <a:pt x="824" y="488"/>
                    <a:pt x="896" y="384"/>
                  </a:cubicBezTo>
                  <a:cubicBezTo>
                    <a:pt x="968" y="280"/>
                    <a:pt x="936" y="64"/>
                    <a:pt x="944" y="0"/>
                  </a:cubicBezTo>
                </a:path>
              </a:pathLst>
            </a:custGeom>
            <a:noFill/>
            <a:ln w="2857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100815" name="Text Box 15"/>
          <p:cNvSpPr txBox="1">
            <a:spLocks noChangeArrowheads="1"/>
          </p:cNvSpPr>
          <p:nvPr/>
        </p:nvSpPr>
        <p:spPr bwMode="auto">
          <a:xfrm>
            <a:off x="6629400" y="3143250"/>
            <a:ext cx="1714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>
                <a:solidFill>
                  <a:schemeClr val="tx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0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4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103</a:t>
            </a:fld>
            <a:endParaRPr lang="en-US" dirty="0"/>
          </a:p>
        </p:txBody>
      </p:sp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02" y="111875"/>
            <a:ext cx="8229600" cy="693605"/>
          </a:xfrm>
        </p:spPr>
        <p:txBody>
          <a:bodyPr/>
          <a:lstStyle/>
          <a:p>
            <a:r>
              <a:rPr lang="en-US" dirty="0"/>
              <a:t>Loss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3D489-0C54-49EA-A055-44B783D3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1637" name="Picture 5" descr="l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003697"/>
            <a:ext cx="4936331" cy="36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1639" name="Rectangle 7"/>
              <p:cNvSpPr>
                <a:spLocks noChangeArrowheads="1"/>
              </p:cNvSpPr>
              <p:nvPr/>
            </p:nvSpPr>
            <p:spPr bwMode="auto">
              <a:xfrm>
                <a:off x="4819650" y="1114425"/>
                <a:ext cx="4121673" cy="155260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is the prediction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  </a:t>
                </a:r>
                <a:endParaRPr lang="en-US" sz="1500" b="1" dirty="0">
                  <a:solidFill>
                    <a:srgbClr val="000066"/>
                  </a:solidFill>
                  <a:latin typeface="cmsy10"/>
                </a:endParaRPr>
              </a:p>
              <a:p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 {−</m:t>
                    </m:r>
                    <m:r>
                      <a:rPr lang="en-US" sz="15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5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5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is the correct value</a:t>
                </a:r>
              </a:p>
              <a:p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0-1 Loss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))= ½ (1−</m:t>
                    </m:r>
                    <m:r>
                      <m:rPr>
                        <m:sty m:val="p"/>
                      </m:rPr>
                      <a:rPr lang="en-US" sz="1500" i="1" dirty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𝑦𝑓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sz="1500" dirty="0">
                  <a:latin typeface="+mj-lt"/>
                </a:endParaRPr>
              </a:p>
              <a:p>
                <a:r>
                  <a:rPr lang="en-US" sz="1500" dirty="0">
                    <a:solidFill>
                      <a:srgbClr val="FC0128"/>
                    </a:solidFill>
                    <a:latin typeface="+mj-lt"/>
                  </a:rPr>
                  <a:t>Log Loss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sz="1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15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⁡(1+</m:t>
                    </m:r>
                    <m:r>
                      <m:rPr>
                        <m:sty m:val="p"/>
                      </m:rPr>
                      <a:rPr lang="en-US" sz="1500" i="1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⁡{−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𝑦𝑓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)})</m:t>
                    </m:r>
                  </m:oMath>
                </a14:m>
                <a:endParaRPr lang="en-US" sz="1500" dirty="0">
                  <a:latin typeface="+mj-lt"/>
                </a:endParaRPr>
              </a:p>
              <a:p>
                <a:r>
                  <a:rPr lang="en-US" sz="1500" b="1" dirty="0">
                    <a:solidFill>
                      <a:srgbClr val="0000FF"/>
                    </a:solidFill>
                    <a:latin typeface="+mj-lt"/>
                  </a:rPr>
                  <a:t>Hinge Loss </a:t>
                </a:r>
                <a14:m>
                  <m:oMath xmlns:m="http://schemas.openxmlformats.org/officeDocument/2006/math">
                    <m:r>
                      <a:rPr lang="en-US" sz="15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)) = </m:t>
                    </m:r>
                    <m:r>
                      <m:rPr>
                        <m:sty m:val="p"/>
                      </m:rPr>
                      <a:rPr lang="en-US" sz="15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⁡(0, 1 −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500" b="1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US" sz="1500" dirty="0">
                    <a:solidFill>
                      <a:srgbClr val="00B050"/>
                    </a:solidFill>
                    <a:latin typeface="+mj-lt"/>
                  </a:rPr>
                  <a:t>Square Loss </a:t>
                </a:r>
                <a14:m>
                  <m:oMath xmlns:m="http://schemas.openxmlformats.org/officeDocument/2006/math">
                    <m:r>
                      <a:rPr lang="en-US" sz="1500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)) = 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5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500" baseline="30000" dirty="0">
                  <a:latin typeface="+mj-lt"/>
                </a:endParaRPr>
              </a:p>
            </p:txBody>
          </p:sp>
        </mc:Choice>
        <mc:Fallback xmlns="">
          <p:sp>
            <p:nvSpPr>
              <p:cNvPr id="12216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9650" y="1114425"/>
                <a:ext cx="4121673" cy="1552605"/>
              </a:xfrm>
              <a:prstGeom prst="rect">
                <a:avLst/>
              </a:prstGeom>
              <a:blipFill>
                <a:blip r:embed="rId4"/>
                <a:stretch>
                  <a:fillRect l="-442" t="-778" b="-1556"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51">
                <a:extLst>
                  <a:ext uri="{FF2B5EF4-FFF2-40B4-BE49-F238E27FC236}">
                    <a16:creationId xmlns:a16="http://schemas.microsoft.com/office/drawing/2014/main" id="{1D58E658-AAE8-4D47-AB7F-528F56BC3252}"/>
                  </a:ext>
                </a:extLst>
              </p:cNvPr>
              <p:cNvSpPr/>
              <p:nvPr/>
            </p:nvSpPr>
            <p:spPr>
              <a:xfrm>
                <a:off x="7097044" y="76581"/>
                <a:ext cx="1737316" cy="420380"/>
              </a:xfrm>
              <a:prstGeom prst="wedgeRectCallout">
                <a:avLst>
                  <a:gd name="adj1" fmla="val -3492"/>
                  <a:gd name="adj2" fmla="val 328438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     </m:t>
                      </m:r>
                    </m:oMath>
                  </m:oMathPara>
                </a14:m>
                <a:endParaRPr lang="en-US" sz="1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200" b="0" dirty="0">
                    <a:solidFill>
                      <a:schemeClr val="tx1"/>
                    </a:solidFill>
                  </a:rPr>
                  <a:t>                +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otherwise</m:t>
                    </m:r>
                  </m:oMath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51">
                <a:extLst>
                  <a:ext uri="{FF2B5EF4-FFF2-40B4-BE49-F238E27FC236}">
                    <a16:creationId xmlns:a16="http://schemas.microsoft.com/office/drawing/2014/main" id="{1D58E658-AAE8-4D47-AB7F-528F56BC3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044" y="76581"/>
                <a:ext cx="1737316" cy="420380"/>
              </a:xfrm>
              <a:prstGeom prst="wedgeRectCallout">
                <a:avLst>
                  <a:gd name="adj1" fmla="val -3492"/>
                  <a:gd name="adj2" fmla="val 328438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1640" name="Rectangle 8"/>
              <p:cNvSpPr>
                <a:spLocks noChangeArrowheads="1"/>
              </p:cNvSpPr>
              <p:nvPr/>
            </p:nvSpPr>
            <p:spPr bwMode="auto">
              <a:xfrm>
                <a:off x="5895975" y="2694078"/>
                <a:ext cx="3181350" cy="1015663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500" b="1" dirty="0">
                    <a:solidFill>
                      <a:srgbClr val="000066"/>
                    </a:solidFill>
                    <a:latin typeface="+mj-lt"/>
                  </a:rPr>
                  <a:t>0-1 Loss :     </a:t>
                </a:r>
                <a:r>
                  <a:rPr lang="en-US" sz="1500" dirty="0">
                    <a:latin typeface="+mj-lt"/>
                  </a:rPr>
                  <a:t>z axis =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𝑦𝑓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>
                  <a:latin typeface="+mj-lt"/>
                </a:endParaRPr>
              </a:p>
              <a:p>
                <a:r>
                  <a:rPr lang="en-US" sz="1500" dirty="0">
                    <a:solidFill>
                      <a:schemeClr val="tx2"/>
                    </a:solidFill>
                    <a:latin typeface="+mj-lt"/>
                  </a:rPr>
                  <a:t>Log Loss:       z axis =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𝑦𝑓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500" dirty="0">
                  <a:latin typeface="+mj-lt"/>
                </a:endParaRPr>
              </a:p>
              <a:p>
                <a:r>
                  <a:rPr lang="en-US" sz="1500" b="1" dirty="0">
                    <a:solidFill>
                      <a:srgbClr val="0000FF"/>
                    </a:solidFill>
                    <a:latin typeface="+mj-lt"/>
                  </a:rPr>
                  <a:t>Hinge Loss: </a:t>
                </a:r>
                <a:r>
                  <a:rPr lang="en-US" sz="1500" dirty="0">
                    <a:solidFill>
                      <a:srgbClr val="0000FF"/>
                    </a:solidFill>
                    <a:latin typeface="+mj-lt"/>
                  </a:rPr>
                  <a:t>z axis =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𝑦𝑓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+mj-lt"/>
                  </a:rPr>
                  <a:t> </a:t>
                </a:r>
              </a:p>
              <a:p>
                <a:r>
                  <a:rPr lang="en-US" sz="1500" dirty="0">
                    <a:solidFill>
                      <a:srgbClr val="00B050"/>
                    </a:solidFill>
                    <a:latin typeface="+mj-lt"/>
                  </a:rPr>
                  <a:t>Square Loss</a:t>
                </a:r>
                <a:r>
                  <a:rPr lang="en-US" sz="1500">
                    <a:solidFill>
                      <a:srgbClr val="00B050"/>
                    </a:solidFill>
                    <a:latin typeface="+mj-lt"/>
                  </a:rPr>
                  <a:t>: z </a:t>
                </a:r>
                <a:r>
                  <a:rPr lang="en-US" sz="1500" dirty="0">
                    <a:solidFill>
                      <a:srgbClr val="00B050"/>
                    </a:solidFill>
                    <a:latin typeface="+mj-lt"/>
                  </a:rPr>
                  <a:t>axis  =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)+1</m:t>
                    </m:r>
                    <m:r>
                      <a:rPr lang="en-US" sz="105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50" baseline="300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2164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5975" y="2694078"/>
                <a:ext cx="3181350" cy="1015663"/>
              </a:xfrm>
              <a:prstGeom prst="rect">
                <a:avLst/>
              </a:prstGeom>
              <a:blipFill>
                <a:blip r:embed="rId6"/>
                <a:stretch>
                  <a:fillRect l="-573" t="-592" b="-4734"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9" grpId="0" animBg="1" autoUpdateAnimBg="0"/>
      <p:bldP spid="8" grpId="0" animBg="1"/>
      <p:bldP spid="1221640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20638"/>
            <a:ext cx="8229600" cy="693738"/>
          </a:xfrm>
        </p:spPr>
        <p:txBody>
          <a:bodyPr/>
          <a:lstStyle/>
          <a:p>
            <a:r>
              <a:rPr lang="en-US" dirty="0"/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0025" y="1692275"/>
            <a:ext cx="8229600" cy="1117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600" dirty="0">
                <a:solidFill>
                  <a:schemeClr val="accent3"/>
                </a:solidFill>
              </a:rPr>
              <a:t>Putting it all together: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3600" dirty="0"/>
              <a:t>A Learning Algorithm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Step: How to Learn? </a:t>
            </a:r>
            <a:endParaRPr lang="en-US" dirty="0"/>
          </a:p>
        </p:txBody>
      </p:sp>
      <p:sp>
        <p:nvSpPr>
          <p:cNvPr id="1219587" name="Rectangle 3"/>
          <p:cNvSpPr>
            <a:spLocks noGrp="1" noChangeArrowheads="1"/>
          </p:cNvSpPr>
          <p:nvPr>
            <p:ph idx="1"/>
          </p:nvPr>
        </p:nvSpPr>
        <p:spPr>
          <a:xfrm>
            <a:off x="144714" y="887717"/>
            <a:ext cx="8229600" cy="369079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 A possibility: Local search</a:t>
            </a:r>
          </a:p>
          <a:p>
            <a:pPr lvl="2"/>
            <a:r>
              <a:rPr lang="en-US" dirty="0"/>
              <a:t> Start with a linear threshold function. </a:t>
            </a:r>
          </a:p>
          <a:p>
            <a:pPr lvl="2"/>
            <a:r>
              <a:rPr lang="en-US" dirty="0"/>
              <a:t> See how well you are doing.</a:t>
            </a:r>
          </a:p>
          <a:p>
            <a:pPr lvl="2"/>
            <a:r>
              <a:rPr lang="en-US" dirty="0"/>
              <a:t> Correct</a:t>
            </a:r>
          </a:p>
          <a:p>
            <a:pPr lvl="2"/>
            <a:r>
              <a:rPr lang="en-US" dirty="0"/>
              <a:t> Repeat until you converge.</a:t>
            </a:r>
          </a:p>
          <a:p>
            <a:pPr lvl="1"/>
            <a:r>
              <a:rPr lang="en-US" dirty="0"/>
              <a:t>There are other ways that </a:t>
            </a:r>
          </a:p>
          <a:p>
            <a:pPr marL="457200" lvl="1" indent="0">
              <a:buNone/>
            </a:pPr>
            <a:r>
              <a:rPr lang="en-US" dirty="0"/>
              <a:t>do not search directly in the </a:t>
            </a:r>
            <a:r>
              <a:rPr lang="en-US"/>
              <a:t>hypotheses space</a:t>
            </a:r>
            <a:endParaRPr lang="en-US" dirty="0"/>
          </a:p>
          <a:p>
            <a:pPr lvl="2"/>
            <a:r>
              <a:rPr lang="en-US" dirty="0"/>
              <a:t>Directly compute the hypothesis</a:t>
            </a:r>
          </a:p>
        </p:txBody>
      </p:sp>
      <p:grpSp>
        <p:nvGrpSpPr>
          <p:cNvPr id="1219588" name="Group 4"/>
          <p:cNvGrpSpPr>
            <a:grpSpLocks/>
          </p:cNvGrpSpPr>
          <p:nvPr/>
        </p:nvGrpSpPr>
        <p:grpSpPr bwMode="auto">
          <a:xfrm>
            <a:off x="5926284" y="1018579"/>
            <a:ext cx="2833688" cy="2777729"/>
            <a:chOff x="3332" y="1248"/>
            <a:chExt cx="2380" cy="2333"/>
          </a:xfrm>
        </p:grpSpPr>
        <p:sp>
          <p:nvSpPr>
            <p:cNvPr id="1219589" name="Line 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0" name="Line 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1" name="Oval 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2" name="Oval 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3" name="Oval 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4" name="Oval 1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5" name="Oval 1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6" name="Oval 1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7" name="Oval 1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8" name="Oval 1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9" name="Oval 1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0" name="Oval 1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1" name="Oval 1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2" name="Oval 1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3" name="Oval 1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4" name="Oval 2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5" name="Oval 2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6" name="Oval 2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7" name="Rectangle 2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8" name="Rectangle 2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9" name="Rectangle 2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0" name="Rectangle 2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1" name="Rectangle 2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2" name="Rectangle 2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3" name="Rectangle 2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4" name="Rectangle 3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5" name="Rectangle 3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6" name="Rectangle 3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7" name="Rectangle 3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8" name="Rectangle 3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9" name="Rectangle 3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19620" name="Rectangle 3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1" name="Rectangle 3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2" name="Rectangle 3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3" name="Rectangle 3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4" name="Rectangle 4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5" name="Rectangle 4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6" name="Line 42"/>
            <p:cNvSpPr>
              <a:spLocks noChangeShapeType="1"/>
            </p:cNvSpPr>
            <p:nvPr/>
          </p:nvSpPr>
          <p:spPr bwMode="auto">
            <a:xfrm flipV="1">
              <a:off x="3533" y="1248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769686" y="1679376"/>
            <a:ext cx="285750" cy="128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91395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106</a:t>
            </a:fld>
            <a:endParaRPr lang="en-US" dirty="0"/>
          </a:p>
        </p:txBody>
      </p:sp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406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Learning Linear Separators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 (LTU=Linear Threshold Unit; a single layer neural network)  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6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082943"/>
                <a:ext cx="8229600" cy="3690798"/>
              </a:xfrm>
            </p:spPr>
            <p:txBody>
              <a:bodyPr/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- 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</a:t>
                </a:r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- 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 </a:t>
                </a:r>
                <a:r>
                  <a:rPr lang="en-US" dirty="0"/>
                  <a:t>}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 baseline="30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 ,</m:t>
                    </m:r>
                    <m:r>
                      <a:rPr lang="en-US" sz="16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1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∈ {0,1}</m:t>
                    </m:r>
                    <m:r>
                      <a:rPr lang="en-US" sz="16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         is the feature based 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         encoding of the data point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 ,</m:t>
                    </m:r>
                    <m:r>
                      <a:rPr lang="en-US" sz="16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1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∈ 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         is the target function.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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determines the shift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 with respect to the origin</a:t>
                </a:r>
              </a:p>
            </p:txBody>
          </p:sp>
        </mc:Choice>
        <mc:Fallback xmlns="">
          <p:sp>
            <p:nvSpPr>
              <p:cNvPr id="1156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82943"/>
                <a:ext cx="8229600" cy="3690798"/>
              </a:xfrm>
              <a:blipFill>
                <a:blip r:embed="rId3"/>
                <a:stretch>
                  <a:fillRect l="-296" t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6142" name="Group 46"/>
          <p:cNvGrpSpPr>
            <a:grpSpLocks/>
          </p:cNvGrpSpPr>
          <p:nvPr/>
        </p:nvGrpSpPr>
        <p:grpSpPr bwMode="auto">
          <a:xfrm>
            <a:off x="4419600" y="1543050"/>
            <a:ext cx="3581400" cy="2971801"/>
            <a:chOff x="2704" y="1296"/>
            <a:chExt cx="3008" cy="2496"/>
          </a:xfrm>
        </p:grpSpPr>
        <p:sp>
          <p:nvSpPr>
            <p:cNvPr id="1156101" name="Line 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02" name="Line 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03" name="Oval 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04" name="Oval 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05" name="Oval 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06" name="Oval 1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07" name="Oval 1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08" name="Oval 1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09" name="Oval 1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0" name="Oval 1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1" name="Oval 1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2" name="Oval 1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3" name="Oval 1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4" name="Oval 1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5" name="Oval 1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6" name="Oval 2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7" name="Oval 2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8" name="Oval 2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6119" name="Rectangle 2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0" name="Rectangle 2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1" name="Rectangle 2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2" name="Rectangle 2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3" name="Rectangle 2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4" name="Rectangle 2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5" name="Rectangle 2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6" name="Rectangle 3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7" name="Rectangle 3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8" name="Rectangle 3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29" name="Rectangle 3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0" name="Rectangle 3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1" name="Rectangle 3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156132" name="Rectangle 3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3" name="Rectangle 3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4" name="Rectangle 3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5" name="Rectangle 3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6" name="Rectangle 4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7" name="Rectangle 4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8" name="Line 42"/>
            <p:cNvSpPr>
              <a:spLocks noChangeShapeType="1"/>
            </p:cNvSpPr>
            <p:nvPr/>
          </p:nvSpPr>
          <p:spPr bwMode="auto">
            <a:xfrm flipV="1">
              <a:off x="3341" y="1663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39" name="Line 43"/>
            <p:cNvSpPr>
              <a:spLocks noChangeShapeType="1"/>
            </p:cNvSpPr>
            <p:nvPr/>
          </p:nvSpPr>
          <p:spPr bwMode="auto">
            <a:xfrm flipH="1" flipV="1">
              <a:off x="2704" y="3144"/>
              <a:ext cx="62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6140" name="Rectangle 44"/>
            <p:cNvSpPr>
              <a:spLocks noChangeArrowheads="1"/>
            </p:cNvSpPr>
            <p:nvPr/>
          </p:nvSpPr>
          <p:spPr bwMode="auto">
            <a:xfrm>
              <a:off x="2976" y="3024"/>
              <a:ext cx="30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1156141" name="Rectangle 45"/>
            <p:cNvSpPr>
              <a:spLocks noChangeArrowheads="1"/>
            </p:cNvSpPr>
            <p:nvPr/>
          </p:nvSpPr>
          <p:spPr bwMode="auto">
            <a:xfrm>
              <a:off x="4944" y="1536"/>
              <a:ext cx="27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8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2545" y="1006109"/>
                <a:ext cx="8504814" cy="36907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i="1" dirty="0"/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- </a:t>
                </a:r>
                <a:r>
                  <a:rPr lang="en-US" i="1" dirty="0">
                    <a:sym typeface="Symbol" pitchFamily="18" charset="2"/>
                  </a:rPr>
                  <a:t></a:t>
                </a:r>
                <a:r>
                  <a:rPr lang="en-US" i="1" dirty="0"/>
                  <a:t>}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⁡{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i="1" dirty="0"/>
                  <a:t>- </a:t>
                </a:r>
                <a:r>
                  <a:rPr lang="en-US" i="1" dirty="0">
                    <a:sym typeface="Symbol" pitchFamily="18" charset="2"/>
                  </a:rPr>
                  <a:t> </a:t>
                </a:r>
                <a:r>
                  <a:rPr lang="en-US" i="1" dirty="0"/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b="1" dirty="0"/>
                  <a:t>Note: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i="1" dirty="0"/>
                  <a:t>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i="1" dirty="0"/>
                  <a:t> - </a:t>
                </a:r>
                <a:r>
                  <a:rPr lang="en-US" i="1" dirty="0">
                    <a:sym typeface="Symbol" pitchFamily="18" charset="2"/>
                  </a:rPr>
                  <a:t></a:t>
                </a:r>
                <a:r>
                  <a:rPr lang="en-US" i="1" dirty="0"/>
                  <a:t>} 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i="1" dirty="0"/>
                  <a:t>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i="1" dirty="0"/>
                  <a:t>} </a:t>
                </a:r>
              </a:p>
              <a:p>
                <a:pPr lvl="1"/>
                <a:r>
                  <a:rPr lang="en-US" dirty="0"/>
                  <a:t>Where: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−1)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Moved from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dimensional representation to 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dirty="0"/>
                  <a:t>dimensional representation, but now can look for hyperplanes that go through the origin. </a:t>
                </a:r>
              </a:p>
              <a:p>
                <a:pPr lvl="1"/>
                <a:r>
                  <a:rPr lang="en-US" dirty="0"/>
                  <a:t>Basically, that means that we learn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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58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545" y="1006109"/>
                <a:ext cx="8504814" cy="3690798"/>
              </a:xfrm>
              <a:blipFill>
                <a:blip r:embed="rId3"/>
                <a:stretch>
                  <a:fillRect t="-16364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60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4920" y="824106"/>
                <a:ext cx="8660064" cy="39071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dirty="0"/>
                  <a:t>Our goal is to find a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600" dirty="0"/>
                  <a:t> that 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</a:t>
                </a:r>
                <a:r>
                  <a:rPr lang="en-US" sz="1600" i="1" dirty="0"/>
                  <a:t>minimizes</a:t>
                </a:r>
                <a:r>
                  <a:rPr lang="en-US" sz="1600" dirty="0"/>
                  <a:t> the expected risk</a:t>
                </a:r>
              </a:p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𝑿</m:t>
                        </m:r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𝒀</m:t>
                        </m:r>
                      </m:sub>
                    </m:sSub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  <a:p>
                <a:r>
                  <a:rPr lang="en-US" sz="1600" dirty="0"/>
                  <a:t>We cannot do it.  </a:t>
                </a:r>
              </a:p>
              <a:p>
                <a:r>
                  <a:rPr lang="en-US" sz="1600" b="1" dirty="0"/>
                  <a:t>Instead, </a:t>
                </a:r>
                <a:r>
                  <a:rPr lang="en-US" sz="1600" dirty="0"/>
                  <a:t>we  approximate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using a finite training set of 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independent samples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1" i="1" baseline="-25000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FF99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~=~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6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𝟏</m:t>
                    </m:r>
                    <m:r>
                      <a:rPr lang="en-US" sz="16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16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𝒎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6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  <a:p>
                <a:r>
                  <a:rPr lang="en-US" sz="1600" dirty="0"/>
                  <a:t>To find the </a:t>
                </a:r>
                <a:r>
                  <a:rPr lang="en-US" sz="1600" i="1" dirty="0"/>
                  <a:t>minimum</a:t>
                </a:r>
                <a:r>
                  <a:rPr lang="en-US" sz="1600" dirty="0"/>
                  <a:t>, we use a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</a:t>
                </a:r>
                <a:r>
                  <a:rPr lang="en-US" sz="1600" b="1" dirty="0"/>
                  <a:t>batch gradient descent</a:t>
                </a:r>
                <a:r>
                  <a:rPr lang="en-US" sz="1600" dirty="0"/>
                  <a:t> algorithm</a:t>
                </a:r>
              </a:p>
              <a:p>
                <a:r>
                  <a:rPr lang="en-US" sz="1600" dirty="0"/>
                  <a:t>That is, we successively compute 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estimates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i="1" baseline="1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of the optimal parameter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:r>
                  <a:rPr lang="en-US" sz="1600" b="1" dirty="0">
                    <a:latin typeface="Calibri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  −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1600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sym typeface="Symbol"/>
                      </a:rPr>
                      <m:t>1,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1600" i="1" dirty="0">
                        <a:latin typeface="Cambria Math" panose="02040503050406030204" pitchFamily="18" charset="0"/>
                        <a:sym typeface="Symbol"/>
                      </a:rPr>
                      <m:t> 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  <a:sym typeface="Symbol"/>
                      </a:rPr>
                      <m:t>∇</m:t>
                    </m:r>
                    <m:r>
                      <a:rPr lang="en-US" sz="16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6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1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0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20" y="824106"/>
                <a:ext cx="8660064" cy="3907107"/>
              </a:xfrm>
              <a:blipFill>
                <a:blip r:embed="rId3"/>
                <a:stretch>
                  <a:fillRect l="-282"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ular Callout 51"/>
          <p:cNvSpPr/>
          <p:nvPr/>
        </p:nvSpPr>
        <p:spPr>
          <a:xfrm>
            <a:off x="3165059" y="1538371"/>
            <a:ext cx="1619250" cy="447989"/>
          </a:xfrm>
          <a:prstGeom prst="wedgeRectCallout">
            <a:avLst>
              <a:gd name="adj1" fmla="val -186686"/>
              <a:gd name="adj2" fmla="val -21530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The Risk (Err)  E: </a:t>
            </a:r>
            <a:r>
              <a:rPr lang="en-US" sz="1350" dirty="0">
                <a:solidFill>
                  <a:schemeClr val="tx1"/>
                </a:solidFill>
              </a:rPr>
              <a:t>a function of </a:t>
            </a:r>
            <a:r>
              <a:rPr lang="en-US" sz="1350" dirty="0">
                <a:solidFill>
                  <a:srgbClr val="0000FF"/>
                </a:solidFill>
              </a:rPr>
              <a:t>w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108</a:t>
            </a:fld>
            <a:endParaRPr lang="en-US" dirty="0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General Learning Principle </a:t>
            </a:r>
          </a:p>
        </p:txBody>
      </p:sp>
      <p:grpSp>
        <p:nvGrpSpPr>
          <p:cNvPr id="1160237" name="Group 45"/>
          <p:cNvGrpSpPr>
            <a:grpSpLocks/>
          </p:cNvGrpSpPr>
          <p:nvPr/>
        </p:nvGrpSpPr>
        <p:grpSpPr bwMode="auto">
          <a:xfrm>
            <a:off x="4514850" y="1428750"/>
            <a:ext cx="3486150" cy="2742841"/>
            <a:chOff x="2704" y="1296"/>
            <a:chExt cx="3008" cy="2348"/>
          </a:xfrm>
        </p:grpSpPr>
        <p:sp>
          <p:nvSpPr>
            <p:cNvPr id="1160238" name="Line 46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39" name="Line 47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40" name="Oval 48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1" name="Oval 49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2" name="Oval 50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3" name="Oval 51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4" name="Oval 52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5" name="Oval 53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6" name="Oval 54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7" name="Oval 55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8" name="Oval 56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9" name="Oval 57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0" name="Oval 58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1" name="Oval 59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2" name="Oval 60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3" name="Oval 61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4" name="Oval 62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5" name="Oval 63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6" name="Rectangle 64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57" name="Rectangle 65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58" name="Rectangle 66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59" name="Rectangle 67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0" name="Rectangle 68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1" name="Rectangle 69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2" name="Rectangle 70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3" name="Rectangle 71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4" name="Rectangle 72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5" name="Rectangle 73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6" name="Rectangle 74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7" name="Rectangle 75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8" name="Rectangle 76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160269" name="Rectangle 77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0" name="Rectangle 78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1" name="Rectangle 79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2" name="Rectangle 80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3" name="Rectangle 81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4" name="Rectangle 82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5" name="Line 83"/>
            <p:cNvSpPr>
              <a:spLocks noChangeShapeType="1"/>
            </p:cNvSpPr>
            <p:nvPr/>
          </p:nvSpPr>
          <p:spPr bwMode="auto">
            <a:xfrm flipV="1">
              <a:off x="3467" y="1515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6" name="Line 84"/>
            <p:cNvSpPr>
              <a:spLocks noChangeShapeType="1"/>
            </p:cNvSpPr>
            <p:nvPr/>
          </p:nvSpPr>
          <p:spPr bwMode="auto">
            <a:xfrm flipH="1" flipV="1">
              <a:off x="2704" y="3144"/>
              <a:ext cx="62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7" name="Rectangle 85"/>
            <p:cNvSpPr>
              <a:spLocks noChangeArrowheads="1"/>
            </p:cNvSpPr>
            <p:nvPr/>
          </p:nvSpPr>
          <p:spPr bwMode="auto">
            <a:xfrm>
              <a:off x="3542" y="2959"/>
              <a:ext cx="31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 dirty="0">
                  <a:solidFill>
                    <a:srgbClr val="0000FF"/>
                  </a:solidFill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1160278" name="Rectangle 86"/>
            <p:cNvSpPr>
              <a:spLocks noChangeArrowheads="1"/>
            </p:cNvSpPr>
            <p:nvPr/>
          </p:nvSpPr>
          <p:spPr bwMode="auto">
            <a:xfrm>
              <a:off x="4944" y="1536"/>
              <a:ext cx="281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</a:t>
              </a:r>
            </a:p>
          </p:txBody>
        </p:sp>
      </p:grpSp>
      <p:sp>
        <p:nvSpPr>
          <p:cNvPr id="6" name="Rectangular Callout 5"/>
          <p:cNvSpPr/>
          <p:nvPr/>
        </p:nvSpPr>
        <p:spPr>
          <a:xfrm>
            <a:off x="2866684" y="761262"/>
            <a:ext cx="2895081" cy="419999"/>
          </a:xfrm>
          <a:prstGeom prst="wedgeRectCallout">
            <a:avLst>
              <a:gd name="adj1" fmla="val -64745"/>
              <a:gd name="adj2" fmla="val 111150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The loss Q: </a:t>
            </a:r>
            <a:r>
              <a:rPr lang="en-US" sz="1350" dirty="0">
                <a:solidFill>
                  <a:schemeClr val="tx1"/>
                </a:solidFill>
              </a:rPr>
              <a:t>a function of </a:t>
            </a:r>
            <a:r>
              <a:rPr lang="en-US" sz="135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1350" dirty="0">
                <a:solidFill>
                  <a:schemeClr val="tx1"/>
                </a:solidFill>
              </a:rPr>
              <a:t>, </a:t>
            </a:r>
            <a:r>
              <a:rPr lang="en-US" sz="1350" dirty="0">
                <a:solidFill>
                  <a:srgbClr val="0000FF"/>
                </a:solidFill>
              </a:rPr>
              <a:t>w</a:t>
            </a:r>
            <a:r>
              <a:rPr lang="en-US" sz="1350" dirty="0">
                <a:solidFill>
                  <a:schemeClr val="tx1"/>
                </a:solidFill>
              </a:rPr>
              <a:t> and </a:t>
            </a:r>
            <a:r>
              <a:rPr lang="en-US" sz="1350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2866684" y="4485934"/>
            <a:ext cx="1642295" cy="419999"/>
          </a:xfrm>
          <a:prstGeom prst="wedgeRectCallout">
            <a:avLst>
              <a:gd name="adj1" fmla="val -136144"/>
              <a:gd name="adj2" fmla="val -5918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t</a:t>
            </a:r>
            <a:r>
              <a:rPr lang="en-US" sz="1200" dirty="0">
                <a:solidFill>
                  <a:schemeClr val="tx1"/>
                </a:solidFill>
              </a:rPr>
              <a:t> here is “time” or “iteration” #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6088" y="2941608"/>
            <a:ext cx="161443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To find a local minimum of a function using gradient descent, we take steps proportional to the negative of the gradient of the function at the current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5" grpId="0" uiExpand="1" build="p"/>
      <p:bldP spid="52" grpId="0" animBg="1"/>
      <p:bldP spid="6" grpId="0" animBg="1"/>
      <p:bldP spid="49" grpId="0" animBg="1"/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109</a:t>
            </a:fld>
            <a:endParaRPr lang="en-US" dirty="0"/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Gradient Descent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2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We use gradient descent to determine the weight vector that minimizes</a:t>
                </a:r>
              </a:p>
              <a:p>
                <a:pPr marL="0" indent="0">
                  <a:buNone/>
                </a:pPr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(=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𝐸𝑟𝑟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r>
                  <a:rPr lang="en-US" sz="1800" dirty="0"/>
                  <a:t>Fixing the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/>
                  <a:t> of examples, E=Err is a function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1800" b="1" dirty="0"/>
              </a:p>
              <a:p>
                <a:r>
                  <a:rPr lang="en-US" sz="1800" dirty="0"/>
                  <a:t>At each step, the weight vector is modified in the direction that produces the steepest descent along the error surface.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5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2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2244" name="Line 4"/>
          <p:cNvSpPr>
            <a:spLocks noChangeShapeType="1"/>
          </p:cNvSpPr>
          <p:nvPr/>
        </p:nvSpPr>
        <p:spPr bwMode="auto">
          <a:xfrm>
            <a:off x="3115866" y="2416969"/>
            <a:ext cx="0" cy="19490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62245" name="Line 5"/>
          <p:cNvSpPr>
            <a:spLocks noChangeShapeType="1"/>
          </p:cNvSpPr>
          <p:nvPr/>
        </p:nvSpPr>
        <p:spPr bwMode="auto">
          <a:xfrm>
            <a:off x="3115866" y="4366022"/>
            <a:ext cx="2643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62246" name="Text Box 6"/>
          <p:cNvSpPr txBox="1">
            <a:spLocks noChangeArrowheads="1"/>
          </p:cNvSpPr>
          <p:nvPr/>
        </p:nvSpPr>
        <p:spPr bwMode="auto">
          <a:xfrm>
            <a:off x="2318147" y="2513410"/>
            <a:ext cx="57740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Tempus Sans ITC" pitchFamily="82" charset="0"/>
              </a:rPr>
              <a:t>E(</a:t>
            </a:r>
            <a:r>
              <a:rPr lang="en-US" sz="1350" b="1" dirty="0">
                <a:solidFill>
                  <a:srgbClr val="0000FF"/>
                </a:solidFill>
                <a:latin typeface="Tempus Sans ITC" pitchFamily="82" charset="0"/>
              </a:rPr>
              <a:t>w</a:t>
            </a:r>
            <a:r>
              <a:rPr lang="en-US" sz="1350" dirty="0">
                <a:solidFill>
                  <a:srgbClr val="0000FF"/>
                </a:solidFill>
                <a:latin typeface="Tempus Sans ITC" pitchFamily="82" charset="0"/>
              </a:rPr>
              <a:t>)</a:t>
            </a:r>
            <a:endParaRPr lang="en-US" sz="1200" dirty="0">
              <a:solidFill>
                <a:srgbClr val="000066"/>
              </a:solidFill>
              <a:latin typeface="Tempus Sans ITC" pitchFamily="82" charset="0"/>
            </a:endParaRPr>
          </a:p>
        </p:txBody>
      </p:sp>
      <p:sp>
        <p:nvSpPr>
          <p:cNvPr id="1162247" name="Freeform 7"/>
          <p:cNvSpPr>
            <a:spLocks/>
          </p:cNvSpPr>
          <p:nvPr/>
        </p:nvSpPr>
        <p:spPr bwMode="auto">
          <a:xfrm>
            <a:off x="3182541" y="2558654"/>
            <a:ext cx="2505075" cy="1601390"/>
          </a:xfrm>
          <a:custGeom>
            <a:avLst/>
            <a:gdLst>
              <a:gd name="T0" fmla="*/ 0 w 2367"/>
              <a:gd name="T1" fmla="*/ 0 h 1770"/>
              <a:gd name="T2" fmla="*/ 528 w 2367"/>
              <a:gd name="T3" fmla="*/ 1584 h 1770"/>
              <a:gd name="T4" fmla="*/ 1650 w 2367"/>
              <a:gd name="T5" fmla="*/ 1116 h 1770"/>
              <a:gd name="T6" fmla="*/ 2367 w 2367"/>
              <a:gd name="T7" fmla="*/ 56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7" h="1770">
                <a:moveTo>
                  <a:pt x="0" y="0"/>
                </a:moveTo>
                <a:cubicBezTo>
                  <a:pt x="120" y="668"/>
                  <a:pt x="253" y="1398"/>
                  <a:pt x="528" y="1584"/>
                </a:cubicBezTo>
                <a:cubicBezTo>
                  <a:pt x="803" y="1770"/>
                  <a:pt x="1344" y="1371"/>
                  <a:pt x="1650" y="1116"/>
                </a:cubicBezTo>
                <a:cubicBezTo>
                  <a:pt x="1956" y="861"/>
                  <a:pt x="2218" y="277"/>
                  <a:pt x="2367" y="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162264" name="Group 24"/>
          <p:cNvGrpSpPr>
            <a:grpSpLocks/>
          </p:cNvGrpSpPr>
          <p:nvPr/>
        </p:nvGrpSpPr>
        <p:grpSpPr bwMode="auto">
          <a:xfrm>
            <a:off x="3740944" y="2819400"/>
            <a:ext cx="2032397" cy="1781175"/>
            <a:chOff x="2182" y="2368"/>
            <a:chExt cx="1707" cy="1496"/>
          </a:xfrm>
        </p:grpSpPr>
        <p:sp>
          <p:nvSpPr>
            <p:cNvPr id="1162248" name="Line 8"/>
            <p:cNvSpPr>
              <a:spLocks noChangeShapeType="1"/>
            </p:cNvSpPr>
            <p:nvPr/>
          </p:nvSpPr>
          <p:spPr bwMode="auto">
            <a:xfrm flipH="1">
              <a:off x="2694" y="2368"/>
              <a:ext cx="1195" cy="1057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49" name="Line 9"/>
            <p:cNvSpPr>
              <a:spLocks noChangeShapeType="1"/>
            </p:cNvSpPr>
            <p:nvPr/>
          </p:nvSpPr>
          <p:spPr bwMode="auto">
            <a:xfrm rot="720175" flipH="1">
              <a:off x="2310" y="2659"/>
              <a:ext cx="1195" cy="1058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50" name="Line 10"/>
            <p:cNvSpPr>
              <a:spLocks noChangeShapeType="1"/>
            </p:cNvSpPr>
            <p:nvPr/>
          </p:nvSpPr>
          <p:spPr bwMode="auto">
            <a:xfrm rot="1120292" flipH="1">
              <a:off x="2182" y="2732"/>
              <a:ext cx="1195" cy="1058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51" name="Line 11"/>
            <p:cNvSpPr>
              <a:spLocks noChangeShapeType="1"/>
            </p:cNvSpPr>
            <p:nvPr/>
          </p:nvSpPr>
          <p:spPr bwMode="auto">
            <a:xfrm rot="2055222" flipH="1">
              <a:off x="2182" y="2805"/>
              <a:ext cx="1195" cy="1059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162257" name="Text Box 17"/>
          <p:cNvSpPr txBox="1">
            <a:spLocks noChangeArrowheads="1"/>
          </p:cNvSpPr>
          <p:nvPr/>
        </p:nvSpPr>
        <p:spPr bwMode="auto">
          <a:xfrm>
            <a:off x="5722144" y="4143375"/>
            <a:ext cx="30008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>
                <a:solidFill>
                  <a:srgbClr val="0000FF"/>
                </a:solidFill>
                <a:latin typeface="Tempus Sans ITC" pitchFamily="82" charset="0"/>
              </a:rPr>
              <a:t>w</a:t>
            </a:r>
            <a:endParaRPr lang="en-US" sz="1200">
              <a:solidFill>
                <a:srgbClr val="000066"/>
              </a:solidFill>
              <a:latin typeface="Tempus Sans ITC" pitchFamily="82" charset="0"/>
            </a:endParaRPr>
          </a:p>
        </p:txBody>
      </p:sp>
      <p:grpSp>
        <p:nvGrpSpPr>
          <p:cNvPr id="1162265" name="Group 25"/>
          <p:cNvGrpSpPr>
            <a:grpSpLocks/>
          </p:cNvGrpSpPr>
          <p:nvPr/>
        </p:nvGrpSpPr>
        <p:grpSpPr bwMode="auto">
          <a:xfrm>
            <a:off x="3854516" y="4295771"/>
            <a:ext cx="1429941" cy="370284"/>
            <a:chOff x="2304" y="3608"/>
            <a:chExt cx="1201" cy="311"/>
          </a:xfrm>
        </p:grpSpPr>
        <p:sp>
          <p:nvSpPr>
            <p:cNvPr id="1162252" name="Line 12"/>
            <p:cNvSpPr>
              <a:spLocks noChangeShapeType="1"/>
            </p:cNvSpPr>
            <p:nvPr/>
          </p:nvSpPr>
          <p:spPr bwMode="auto">
            <a:xfrm flipH="1">
              <a:off x="2310" y="3608"/>
              <a:ext cx="1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53" name="Oval 13"/>
            <p:cNvSpPr>
              <a:spLocks noChangeArrowheads="1"/>
            </p:cNvSpPr>
            <p:nvPr/>
          </p:nvSpPr>
          <p:spPr bwMode="auto">
            <a:xfrm>
              <a:off x="3249" y="3644"/>
              <a:ext cx="43" cy="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54" name="Oval 14"/>
            <p:cNvSpPr>
              <a:spLocks noChangeArrowheads="1"/>
            </p:cNvSpPr>
            <p:nvPr/>
          </p:nvSpPr>
          <p:spPr bwMode="auto">
            <a:xfrm>
              <a:off x="2950" y="3644"/>
              <a:ext cx="43" cy="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55" name="Oval 15"/>
            <p:cNvSpPr>
              <a:spLocks noChangeArrowheads="1"/>
            </p:cNvSpPr>
            <p:nvPr/>
          </p:nvSpPr>
          <p:spPr bwMode="auto">
            <a:xfrm>
              <a:off x="2737" y="3644"/>
              <a:ext cx="43" cy="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56" name="Oval 16"/>
            <p:cNvSpPr>
              <a:spLocks noChangeArrowheads="1"/>
            </p:cNvSpPr>
            <p:nvPr/>
          </p:nvSpPr>
          <p:spPr bwMode="auto">
            <a:xfrm>
              <a:off x="2438" y="3644"/>
              <a:ext cx="43" cy="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2263" name="Text Box 23"/>
            <p:cNvSpPr txBox="1">
              <a:spLocks noChangeArrowheads="1"/>
            </p:cNvSpPr>
            <p:nvPr/>
          </p:nvSpPr>
          <p:spPr bwMode="auto">
            <a:xfrm>
              <a:off x="2304" y="3667"/>
              <a:ext cx="8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>
                  <a:latin typeface="Tempus Sans ITC" pitchFamily="82" charset="0"/>
                </a:rPr>
                <a:t>w</a:t>
              </a:r>
              <a:r>
                <a:rPr lang="en-US" sz="1350" baseline="30000">
                  <a:latin typeface="Tempus Sans ITC" pitchFamily="82" charset="0"/>
                </a:rPr>
                <a:t>4</a:t>
              </a:r>
              <a:r>
                <a:rPr lang="en-US" sz="1350">
                  <a:latin typeface="Tempus Sans ITC" pitchFamily="82" charset="0"/>
                </a:rPr>
                <a:t> w</a:t>
              </a:r>
              <a:r>
                <a:rPr lang="en-US" sz="1350" baseline="30000">
                  <a:latin typeface="Tempus Sans ITC" pitchFamily="82" charset="0"/>
                </a:rPr>
                <a:t>3</a:t>
              </a:r>
              <a:r>
                <a:rPr lang="en-US" sz="1350">
                  <a:latin typeface="Tempus Sans ITC" pitchFamily="82" charset="0"/>
                </a:rPr>
                <a:t> w</a:t>
              </a:r>
              <a:r>
                <a:rPr lang="en-US" sz="1350" baseline="30000">
                  <a:latin typeface="Tempus Sans ITC" pitchFamily="82" charset="0"/>
                </a:rPr>
                <a:t>2</a:t>
              </a:r>
              <a:r>
                <a:rPr lang="en-US" sz="1350">
                  <a:latin typeface="Tempus Sans ITC" pitchFamily="82" charset="0"/>
                </a:rPr>
                <a:t> w</a:t>
              </a:r>
              <a:r>
                <a:rPr lang="en-US" sz="1350" baseline="30000">
                  <a:latin typeface="Tempus Sans ITC" pitchFamily="82" charset="0"/>
                </a:rPr>
                <a:t>1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311238" y="2543693"/>
            <a:ext cx="161443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To find a local minimum of a function using gradient descent, we take steps proportional to the negative of the gradient of the function at the current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Learning?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hlinkClick r:id="rId3"/>
              </a:rPr>
              <a:t>The Badges Game…</a:t>
            </a:r>
            <a:endParaRPr lang="en-US" dirty="0"/>
          </a:p>
          <a:p>
            <a:pPr lvl="2"/>
            <a:r>
              <a:rPr lang="en-US" dirty="0"/>
              <a:t>This is an example of the key learning protocol: supervised learning</a:t>
            </a:r>
          </a:p>
          <a:p>
            <a:pPr lvl="1"/>
            <a:r>
              <a:rPr lang="en-US" dirty="0"/>
              <a:t>First question: Are you sure you got it?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Issues:</a:t>
            </a:r>
          </a:p>
          <a:p>
            <a:pPr lvl="2"/>
            <a:r>
              <a:rPr lang="en-US" dirty="0"/>
              <a:t>Prediction or Modeling?</a:t>
            </a:r>
          </a:p>
          <a:p>
            <a:pPr lvl="2"/>
            <a:r>
              <a:rPr lang="en-US" dirty="0"/>
              <a:t>Representation</a:t>
            </a:r>
          </a:p>
          <a:p>
            <a:pPr lvl="2"/>
            <a:r>
              <a:rPr lang="en-US" dirty="0"/>
              <a:t>Problem setting</a:t>
            </a:r>
          </a:p>
          <a:p>
            <a:pPr lvl="2"/>
            <a:r>
              <a:rPr lang="en-US" dirty="0"/>
              <a:t>Background Knowledge</a:t>
            </a:r>
          </a:p>
          <a:p>
            <a:pPr lvl="2"/>
            <a:r>
              <a:rPr lang="en-US" dirty="0"/>
              <a:t>When did learning take place?</a:t>
            </a:r>
          </a:p>
          <a:p>
            <a:pPr lvl="2"/>
            <a:r>
              <a:rPr lang="en-US" dirty="0"/>
              <a:t>Algorithm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2EC6-1465-4559-9A65-E4EB2114E8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110</a:t>
            </a:fld>
            <a:endParaRPr lang="en-US" dirty="0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02" y="319684"/>
            <a:ext cx="8229600" cy="69360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LMS: An Optimization Algorithm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0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>
                    <a:solidFill>
                      <a:srgbClr val="000066"/>
                    </a:solidFill>
                  </a:rPr>
                  <a:t>Our </a:t>
                </a:r>
                <a:r>
                  <a:rPr lang="en-US" sz="1800" dirty="0"/>
                  <a:t>Hypothesis Space is the collection of </a:t>
                </a:r>
                <a:r>
                  <a:rPr lang="en-US" sz="1800" b="1" dirty="0"/>
                  <a:t>Linear Threshold Units</a:t>
                </a:r>
              </a:p>
              <a:p>
                <a:r>
                  <a:rPr lang="en-US" sz="1800" dirty="0"/>
                  <a:t>Loss function:       </a:t>
                </a:r>
              </a:p>
              <a:p>
                <a:pPr lvl="1"/>
                <a:r>
                  <a:rPr lang="en-US" sz="1600" dirty="0"/>
                  <a:t>Squared loss: LMS  (Least Mean Square, L</a:t>
                </a:r>
                <a:r>
                  <a:rPr lang="en-US" sz="1600" baseline="-25000" dirty="0"/>
                  <a:t>2</a:t>
                </a:r>
                <a:r>
                  <a:rPr lang="en-US" sz="16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= ½ 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dirty="0" err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1600" i="1" baseline="30000" dirty="0" err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aseline="30000" dirty="0">
                  <a:latin typeface="Calibri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1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0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0237" name="Group 45"/>
          <p:cNvGrpSpPr>
            <a:grpSpLocks/>
          </p:cNvGrpSpPr>
          <p:nvPr/>
        </p:nvGrpSpPr>
        <p:grpSpPr bwMode="auto">
          <a:xfrm>
            <a:off x="4601772" y="1543050"/>
            <a:ext cx="3486150" cy="2828116"/>
            <a:chOff x="2704" y="1296"/>
            <a:chExt cx="3008" cy="2421"/>
          </a:xfrm>
        </p:grpSpPr>
        <p:sp>
          <p:nvSpPr>
            <p:cNvPr id="1160238" name="Line 46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39" name="Line 47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40" name="Oval 48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1" name="Oval 49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2" name="Oval 50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3" name="Oval 51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4" name="Oval 52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5" name="Oval 53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6" name="Oval 54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7" name="Oval 55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8" name="Oval 56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49" name="Oval 57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0" name="Oval 58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1" name="Oval 59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2" name="Oval 60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3" name="Oval 61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4" name="Oval 62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5" name="Oval 63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60256" name="Rectangle 64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57" name="Rectangle 65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58" name="Rectangle 66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59" name="Rectangle 67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0" name="Rectangle 68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1" name="Rectangle 69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2" name="Rectangle 70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3" name="Rectangle 71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4" name="Rectangle 72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5" name="Rectangle 73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6" name="Rectangle 74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7" name="Rectangle 75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68" name="Rectangle 76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160269" name="Rectangle 77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0" name="Rectangle 78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1" name="Rectangle 79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2" name="Rectangle 80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3" name="Rectangle 81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4" name="Rectangle 82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5" name="Line 83"/>
            <p:cNvSpPr>
              <a:spLocks noChangeShapeType="1"/>
            </p:cNvSpPr>
            <p:nvPr/>
          </p:nvSpPr>
          <p:spPr bwMode="auto">
            <a:xfrm flipV="1">
              <a:off x="3320" y="1588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6" name="Line 84"/>
            <p:cNvSpPr>
              <a:spLocks noChangeShapeType="1"/>
            </p:cNvSpPr>
            <p:nvPr/>
          </p:nvSpPr>
          <p:spPr bwMode="auto">
            <a:xfrm flipH="1" flipV="1">
              <a:off x="2704" y="3144"/>
              <a:ext cx="62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60277" name="Rectangle 85"/>
            <p:cNvSpPr>
              <a:spLocks noChangeArrowheads="1"/>
            </p:cNvSpPr>
            <p:nvPr/>
          </p:nvSpPr>
          <p:spPr bwMode="auto">
            <a:xfrm>
              <a:off x="2976" y="3024"/>
              <a:ext cx="31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1160278" name="Rectangle 86"/>
            <p:cNvSpPr>
              <a:spLocks noChangeArrowheads="1"/>
            </p:cNvSpPr>
            <p:nvPr/>
          </p:nvSpPr>
          <p:spPr bwMode="auto">
            <a:xfrm>
              <a:off x="4944" y="1536"/>
              <a:ext cx="281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5215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LMS: An Optimization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</a:rPr>
                  <a:t>(i  (subscript) – vector component;    j  (superscript) -  time; d – example #)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rgbClr val="0000FF"/>
                  </a:solidFill>
                </a:endParaRP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Let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be the current weight vector we have</a:t>
                </a: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Our prediction on the d-</a:t>
                </a:r>
                <a:r>
                  <a:rPr lang="en-US" sz="1600" dirty="0" err="1">
                    <a:solidFill>
                      <a:schemeClr val="accent6"/>
                    </a:solidFill>
                  </a:rPr>
                  <a:t>th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example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is: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accent6"/>
                    </a:solidFill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sz="16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  <m:sup/>
                        </m:sSup>
                        <m:r>
                          <a:rPr lang="pt-BR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1" i="1" baseline="-25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 be the target value for this example</a:t>
                </a: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The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error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the current hypothesis makes on the data set is:</a:t>
                </a:r>
                <a:endParaRPr lang="en-US" sz="1600" b="1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5974" name="Group 54"/>
          <p:cNvGrpSpPr>
            <a:grpSpLocks/>
          </p:cNvGrpSpPr>
          <p:nvPr/>
        </p:nvGrpSpPr>
        <p:grpSpPr bwMode="auto">
          <a:xfrm>
            <a:off x="5890151" y="1396451"/>
            <a:ext cx="2123339" cy="1363008"/>
            <a:chOff x="3332" y="1296"/>
            <a:chExt cx="2380" cy="2326"/>
          </a:xfrm>
        </p:grpSpPr>
        <p:sp>
          <p:nvSpPr>
            <p:cNvPr id="1105975" name="Line 5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76" name="Line 5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77" name="Oval 5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78" name="Oval 5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79" name="Oval 5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0" name="Oval 6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1" name="Oval 6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2" name="Oval 6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3" name="Oval 6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4" name="Oval 6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5" name="Oval 6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6" name="Oval 6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7" name="Oval 6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8" name="Oval 6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89" name="Oval 6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90" name="Oval 7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91" name="Oval 7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92" name="Oval 7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05993" name="Rectangle 7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94" name="Rectangle 7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95" name="Rectangle 7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96" name="Rectangle 7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97" name="Rectangle 7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98" name="Rectangle 7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5999" name="Rectangle 7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0" name="Rectangle 8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1" name="Rectangle 8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2" name="Rectangle 8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3" name="Rectangle 8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4" name="Rectangle 8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5" name="Rectangle 8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106006" name="Rectangle 8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7" name="Rectangle 8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8" name="Rectangle 8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09" name="Rectangle 8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10" name="Rectangle 9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11" name="Rectangle 9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06012" name="Line 92"/>
            <p:cNvSpPr>
              <a:spLocks noChangeShapeType="1"/>
            </p:cNvSpPr>
            <p:nvPr/>
          </p:nvSpPr>
          <p:spPr bwMode="auto">
            <a:xfrm flipV="1">
              <a:off x="3391" y="1493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6013" name="Rectangle 93"/>
              <p:cNvSpPr>
                <a:spLocks noChangeArrowheads="1"/>
              </p:cNvSpPr>
              <p:nvPr/>
            </p:nvSpPr>
            <p:spPr bwMode="auto">
              <a:xfrm>
                <a:off x="732040" y="1211749"/>
                <a:ext cx="4613893" cy="71558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350" dirty="0">
                    <a:solidFill>
                      <a:srgbClr val="0000FF"/>
                    </a:solidFill>
                  </a:rPr>
                  <a:t>Assumption: </a:t>
                </a:r>
                <a:r>
                  <a:rPr lang="en-US" sz="135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1350" dirty="0">
                    <a:solidFill>
                      <a:schemeClr val="tx2"/>
                    </a:solidFill>
                  </a:rPr>
                  <a:t> </a:t>
                </a:r>
                <a:r>
                  <a:rPr lang="en-US" sz="1350" dirty="0"/>
                  <a:t>∈</a:t>
                </a:r>
                <a:r>
                  <a:rPr lang="en-US" sz="1350" dirty="0">
                    <a:solidFill>
                      <a:schemeClr val="tx2"/>
                    </a:solidFill>
                  </a:rPr>
                  <a:t> R</a:t>
                </a:r>
                <a:r>
                  <a:rPr lang="en-US" sz="1350" baseline="30000" dirty="0">
                    <a:solidFill>
                      <a:schemeClr val="tx2"/>
                    </a:solidFill>
                  </a:rPr>
                  <a:t>n</a:t>
                </a:r>
                <a:r>
                  <a:rPr lang="en-US" sz="1350" dirty="0">
                    <a:solidFill>
                      <a:srgbClr val="0000FF"/>
                    </a:solidFill>
                  </a:rPr>
                  <a:t>; </a:t>
                </a:r>
                <a:r>
                  <a:rPr lang="en-US" sz="1350" b="1" dirty="0">
                    <a:solidFill>
                      <a:schemeClr val="tx2"/>
                    </a:solidFill>
                  </a:rPr>
                  <a:t>u</a:t>
                </a:r>
                <a:r>
                  <a:rPr lang="en-US" sz="1350" dirty="0">
                    <a:solidFill>
                      <a:schemeClr val="tx2"/>
                    </a:solidFill>
                  </a:rPr>
                  <a:t> </a:t>
                </a:r>
                <a:r>
                  <a:rPr lang="en-US" sz="1350" dirty="0"/>
                  <a:t>∈</a:t>
                </a:r>
                <a:r>
                  <a:rPr lang="en-US" sz="1350" dirty="0">
                    <a:solidFill>
                      <a:schemeClr val="tx2"/>
                    </a:solidFill>
                  </a:rPr>
                  <a:t> R</a:t>
                </a:r>
                <a:r>
                  <a:rPr lang="en-US" sz="1350" baseline="30000" dirty="0">
                    <a:solidFill>
                      <a:schemeClr val="tx2"/>
                    </a:solidFill>
                  </a:rPr>
                  <a:t>n</a:t>
                </a:r>
                <a:r>
                  <a:rPr lang="en-US" sz="1350" dirty="0">
                    <a:solidFill>
                      <a:srgbClr val="0000FF"/>
                    </a:solidFill>
                  </a:rPr>
                  <a:t> is the target weight vector; the target (label) is </a:t>
                </a:r>
                <a:r>
                  <a:rPr lang="en-US" sz="1350" dirty="0">
                    <a:solidFill>
                      <a:schemeClr val="tx2"/>
                    </a:solidFill>
                  </a:rPr>
                  <a:t>t</a:t>
                </a:r>
                <a:r>
                  <a:rPr lang="en-US" sz="1350" baseline="-25000" dirty="0">
                    <a:solidFill>
                      <a:schemeClr val="tx2"/>
                    </a:solidFill>
                  </a:rPr>
                  <a:t>d</a:t>
                </a:r>
                <a:r>
                  <a:rPr lang="en-US" sz="135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1" i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135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sz="135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350" b="1" i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1350" dirty="0"/>
                  <a:t> </a:t>
                </a:r>
                <a:r>
                  <a:rPr lang="en-US" sz="1350" dirty="0">
                    <a:solidFill>
                      <a:srgbClr val="0000FF"/>
                    </a:solidFill>
                  </a:rPr>
                  <a:t>Noise has been added; so, possibly, no weight vector is consistent with the data.  </a:t>
                </a:r>
                <a:endParaRPr lang="en-US" sz="1350" dirty="0"/>
              </a:p>
            </p:txBody>
          </p:sp>
        </mc:Choice>
        <mc:Fallback xmlns="">
          <p:sp>
            <p:nvSpPr>
              <p:cNvPr id="1106013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040" y="1211749"/>
                <a:ext cx="4613893" cy="715581"/>
              </a:xfrm>
              <a:prstGeom prst="rect">
                <a:avLst/>
              </a:prstGeom>
              <a:blipFill>
                <a:blip r:embed="rId4"/>
                <a:stretch>
                  <a:fillRect l="-132" t="-1681" b="-6723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</p:spPr>
            <p:txBody>
              <a:bodyPr/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To find the best direction in the </a:t>
                </a:r>
                <a:r>
                  <a:rPr lang="en-US" sz="1600" u="sng" dirty="0">
                    <a:solidFill>
                      <a:schemeClr val="accent6"/>
                    </a:solidFill>
                  </a:rPr>
                  <a:t>weight space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we compute the gradient of E with respect to each of the components of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]</a:t>
                </a: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This vector specifies the direction that produces the steepest increase in E;</a:t>
                </a: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We want to modify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 in the direction of -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accent6"/>
                  </a:solidFill>
                </a:endParaRPr>
              </a:p>
              <a:p>
                <a:r>
                  <a:rPr lang="en-US" sz="1600" dirty="0">
                    <a:solidFill>
                      <a:schemeClr val="accent6"/>
                    </a:solidFill>
                  </a:rPr>
                  <a:t>Where (with a fixed step size [learning rate] R):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accent6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l-GR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i="1" dirty="0">
                    <a:solidFill>
                      <a:schemeClr val="accent6"/>
                    </a:solidFill>
                  </a:rPr>
                  <a:t> </a:t>
                </a:r>
                <a:endParaRPr lang="en-US" sz="1800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</a:rPr>
                  <a:t> 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 = 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18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296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D36FEAE-8638-40B9-B016-9BC1973C2E73}"/>
              </a:ext>
            </a:extLst>
          </p:cNvPr>
          <p:cNvGrpSpPr/>
          <p:nvPr/>
        </p:nvGrpSpPr>
        <p:grpSpPr>
          <a:xfrm>
            <a:off x="5252311" y="2416969"/>
            <a:ext cx="3704079" cy="2249086"/>
            <a:chOff x="2318147" y="2416969"/>
            <a:chExt cx="3704079" cy="2249086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D69DB728-F5C5-419B-9F4E-3E8930261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866" y="2416969"/>
              <a:ext cx="0" cy="19490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60E490FB-11FB-4263-9156-DBF74EFE4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866" y="4366022"/>
              <a:ext cx="2643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62109BF6-0A51-47D6-9F89-687108C11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147" y="2513410"/>
              <a:ext cx="577402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350" dirty="0">
                  <a:solidFill>
                    <a:srgbClr val="0000FF"/>
                  </a:solidFill>
                  <a:latin typeface="Tempus Sans ITC" pitchFamily="82" charset="0"/>
                </a:rPr>
                <a:t>E(</a:t>
              </a:r>
              <a:r>
                <a:rPr lang="en-US" sz="1350" b="1" dirty="0">
                  <a:solidFill>
                    <a:srgbClr val="0000FF"/>
                  </a:solidFill>
                  <a:latin typeface="Tempus Sans ITC" pitchFamily="82" charset="0"/>
                </a:rPr>
                <a:t>w</a:t>
              </a:r>
              <a:r>
                <a:rPr lang="en-US" sz="1350" dirty="0">
                  <a:solidFill>
                    <a:srgbClr val="0000FF"/>
                  </a:solidFill>
                  <a:latin typeface="Tempus Sans ITC" pitchFamily="82" charset="0"/>
                </a:rPr>
                <a:t>)</a:t>
              </a:r>
              <a:endParaRPr lang="en-US" sz="1200" dirty="0">
                <a:solidFill>
                  <a:srgbClr val="000066"/>
                </a:solidFill>
                <a:latin typeface="Tempus Sans ITC" pitchFamily="82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88CB806-0524-4DB7-AB95-16FD180F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541" y="2558654"/>
              <a:ext cx="2505075" cy="1601390"/>
            </a:xfrm>
            <a:custGeom>
              <a:avLst/>
              <a:gdLst>
                <a:gd name="T0" fmla="*/ 0 w 2367"/>
                <a:gd name="T1" fmla="*/ 0 h 1770"/>
                <a:gd name="T2" fmla="*/ 528 w 2367"/>
                <a:gd name="T3" fmla="*/ 1584 h 1770"/>
                <a:gd name="T4" fmla="*/ 1650 w 2367"/>
                <a:gd name="T5" fmla="*/ 1116 h 1770"/>
                <a:gd name="T6" fmla="*/ 2367 w 2367"/>
                <a:gd name="T7" fmla="*/ 5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7" h="1770">
                  <a:moveTo>
                    <a:pt x="0" y="0"/>
                  </a:moveTo>
                  <a:cubicBezTo>
                    <a:pt x="120" y="668"/>
                    <a:pt x="253" y="1398"/>
                    <a:pt x="528" y="1584"/>
                  </a:cubicBezTo>
                  <a:cubicBezTo>
                    <a:pt x="803" y="1770"/>
                    <a:pt x="1344" y="1371"/>
                    <a:pt x="1650" y="1116"/>
                  </a:cubicBezTo>
                  <a:cubicBezTo>
                    <a:pt x="1956" y="861"/>
                    <a:pt x="2218" y="277"/>
                    <a:pt x="2367" y="5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7BA5596D-5AB6-4003-9D70-AC3DBC4D83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944" y="2819400"/>
              <a:ext cx="2032397" cy="1781175"/>
              <a:chOff x="2182" y="2368"/>
              <a:chExt cx="1707" cy="1496"/>
            </a:xfrm>
          </p:grpSpPr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5D17D0B9-32C5-4CB2-8214-1B3D307DF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4" y="2368"/>
                <a:ext cx="1195" cy="1057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3710A8A2-E24D-4DDA-B707-6E680E556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175" flipH="1">
                <a:off x="2310" y="2659"/>
                <a:ext cx="1195" cy="1058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5B5A2F89-18E9-410D-A597-223E22133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120292" flipH="1">
                <a:off x="2182" y="2732"/>
                <a:ext cx="1195" cy="1058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632BCD95-FC95-414A-9168-DB08CFEA1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5222" flipH="1">
                <a:off x="2182" y="2805"/>
                <a:ext cx="1195" cy="1059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AB471DD1-0339-427C-8DE6-5158B1950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144" y="4143375"/>
              <a:ext cx="300082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>
                  <a:solidFill>
                    <a:srgbClr val="0000FF"/>
                  </a:solidFill>
                  <a:latin typeface="Tempus Sans ITC" pitchFamily="82" charset="0"/>
                </a:rPr>
                <a:t>w</a:t>
              </a:r>
              <a:endParaRPr lang="en-US" sz="1200">
                <a:solidFill>
                  <a:srgbClr val="000066"/>
                </a:solidFill>
                <a:latin typeface="Tempus Sans ITC" pitchFamily="82" charset="0"/>
              </a:endParaRPr>
            </a:p>
          </p:txBody>
        </p:sp>
        <p:grpSp>
          <p:nvGrpSpPr>
            <p:cNvPr id="16" name="Group 25">
              <a:extLst>
                <a:ext uri="{FF2B5EF4-FFF2-40B4-BE49-F238E27FC236}">
                  <a16:creationId xmlns:a16="http://schemas.microsoft.com/office/drawing/2014/main" id="{EEBFA1E6-4036-41A9-A7D0-8B0261348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4516" y="4295771"/>
              <a:ext cx="1429941" cy="370284"/>
              <a:chOff x="2304" y="3608"/>
              <a:chExt cx="1201" cy="311"/>
            </a:xfrm>
          </p:grpSpPr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BAD661A0-7481-4F13-BD04-92F4699F8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0" y="3608"/>
                <a:ext cx="1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Oval 13">
                <a:extLst>
                  <a:ext uri="{FF2B5EF4-FFF2-40B4-BE49-F238E27FC236}">
                    <a16:creationId xmlns:a16="http://schemas.microsoft.com/office/drawing/2014/main" id="{7A51B9EE-3A1D-4E88-B728-B53C207DC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" y="3644"/>
                <a:ext cx="43" cy="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Oval 14">
                <a:extLst>
                  <a:ext uri="{FF2B5EF4-FFF2-40B4-BE49-F238E27FC236}">
                    <a16:creationId xmlns:a16="http://schemas.microsoft.com/office/drawing/2014/main" id="{FEB2917B-B858-4811-9C64-88935205A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0" y="3644"/>
                <a:ext cx="43" cy="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DE573A4F-75FB-420A-B3DD-8FA97FAD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3644"/>
                <a:ext cx="43" cy="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Oval 16">
                <a:extLst>
                  <a:ext uri="{FF2B5EF4-FFF2-40B4-BE49-F238E27FC236}">
                    <a16:creationId xmlns:a16="http://schemas.microsoft.com/office/drawing/2014/main" id="{258577E0-1334-42EA-979B-DAF992C59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3644"/>
                <a:ext cx="43" cy="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2" name="Text Box 23">
                <a:extLst>
                  <a:ext uri="{FF2B5EF4-FFF2-40B4-BE49-F238E27FC236}">
                    <a16:creationId xmlns:a16="http://schemas.microsoft.com/office/drawing/2014/main" id="{F376CB02-6D39-4EF0-85F4-91334266C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3667"/>
                <a:ext cx="84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>
                    <a:latin typeface="Tempus Sans ITC" pitchFamily="82" charset="0"/>
                  </a:rPr>
                  <a:t>w</a:t>
                </a:r>
                <a:r>
                  <a:rPr lang="en-US" sz="1350" baseline="30000">
                    <a:latin typeface="Tempus Sans ITC" pitchFamily="82" charset="0"/>
                  </a:rPr>
                  <a:t>4</a:t>
                </a:r>
                <a:r>
                  <a:rPr lang="en-US" sz="1350">
                    <a:latin typeface="Tempus Sans ITC" pitchFamily="82" charset="0"/>
                  </a:rPr>
                  <a:t> w</a:t>
                </a:r>
                <a:r>
                  <a:rPr lang="en-US" sz="1350" baseline="30000">
                    <a:latin typeface="Tempus Sans ITC" pitchFamily="82" charset="0"/>
                  </a:rPr>
                  <a:t>3</a:t>
                </a:r>
                <a:r>
                  <a:rPr lang="en-US" sz="1350">
                    <a:latin typeface="Tempus Sans ITC" pitchFamily="82" charset="0"/>
                  </a:rPr>
                  <a:t> w</a:t>
                </a:r>
                <a:r>
                  <a:rPr lang="en-US" sz="1350" baseline="30000">
                    <a:latin typeface="Tempus Sans ITC" pitchFamily="82" charset="0"/>
                  </a:rPr>
                  <a:t>2</a:t>
                </a:r>
                <a:r>
                  <a:rPr lang="en-US" sz="1350">
                    <a:latin typeface="Tempus Sans ITC" pitchFamily="82" charset="0"/>
                  </a:rPr>
                  <a:t> w</a:t>
                </a:r>
                <a:r>
                  <a:rPr lang="en-US" sz="1350" baseline="30000">
                    <a:latin typeface="Tempus Sans ITC" pitchFamily="82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Descent: LMS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5057" y="757112"/>
                <a:ext cx="8730343" cy="40434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have: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Err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Therefore: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	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		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/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eqArr>
                      <m:eqAr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sup/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eqAr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					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/>
                            </m:sSup>
                          </m:e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nary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057" y="757112"/>
                <a:ext cx="8730343" cy="4043488"/>
              </a:xfrm>
              <a:blipFill>
                <a:blip r:embed="rId3"/>
                <a:stretch>
                  <a:fillRect l="-768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931A12B-D49C-49E4-B2DC-DA8D8D710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7" y="3200399"/>
            <a:ext cx="2782137" cy="479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401607-0E92-4BB5-8DB0-A00DE6015849}"/>
              </a:ext>
            </a:extLst>
          </p:cNvPr>
          <p:cNvSpPr txBox="1"/>
          <p:nvPr/>
        </p:nvSpPr>
        <p:spPr>
          <a:xfrm>
            <a:off x="310152" y="2898263"/>
            <a:ext cx="779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Recall:</a:t>
            </a:r>
            <a:endParaRPr lang="en-US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FD4FA-C594-46E7-99F3-DB3679542422}"/>
              </a:ext>
            </a:extLst>
          </p:cNvPr>
          <p:cNvSpPr/>
          <p:nvPr/>
        </p:nvSpPr>
        <p:spPr>
          <a:xfrm>
            <a:off x="2428308" y="3249770"/>
            <a:ext cx="218002" cy="154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Alg1</a:t>
            </a:r>
            <a:r>
              <a:rPr lang="en-US" dirty="0"/>
              <a:t>: Gradient Descent: LMS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152" y="709090"/>
                <a:ext cx="8467725" cy="4736431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dirty="0">
                    <a:latin typeface="+mj-lt"/>
                  </a:rPr>
                  <a:t>Weight update rule: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baseline="-25000" dirty="0"/>
                  <a:t>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nary>
                      <m:naryPr>
                        <m:chr m:val="∑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e>
                      <m:sup/>
                    </m:sSup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Gradient descent algorithm for training linear units:</a:t>
                </a:r>
              </a:p>
              <a:p>
                <a:pPr lvl="2"/>
                <a:r>
                  <a:rPr lang="en-US" dirty="0">
                    <a:latin typeface="+mj-lt"/>
                  </a:rPr>
                  <a:t>Start with an initial random weight vector</a:t>
                </a:r>
              </a:p>
              <a:p>
                <a:pPr lvl="2"/>
                <a:r>
                  <a:rPr lang="en-US" dirty="0">
                    <a:latin typeface="+mj-lt"/>
                  </a:rPr>
                  <a:t>For every example d with target value 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t</a:t>
                </a:r>
                <a:r>
                  <a:rPr lang="en-US" baseline="-25000" dirty="0">
                    <a:solidFill>
                      <a:srgbClr val="000000"/>
                    </a:solidFill>
                    <a:latin typeface="Calibri"/>
                  </a:rPr>
                  <a:t>d  </a:t>
                </a:r>
                <a:r>
                  <a:rPr lang="en-US" dirty="0">
                    <a:latin typeface="+mj-lt"/>
                  </a:rPr>
                  <a:t>do: </a:t>
                </a:r>
              </a:p>
              <a:p>
                <a:pPr lvl="3"/>
                <a:r>
                  <a:rPr lang="en-US" dirty="0">
                    <a:latin typeface="+mj-lt"/>
                  </a:rPr>
                  <a:t>Evaluate the linear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  <m:sup/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>
                    <a:latin typeface="+mj-lt"/>
                  </a:rPr>
                  <a:t> by adding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baseline="-25000" dirty="0">
                    <a:latin typeface="+mj-lt"/>
                  </a:rPr>
                  <a:t>i</a:t>
                </a:r>
                <a:r>
                  <a:rPr lang="en-US" dirty="0">
                    <a:latin typeface="+mj-lt"/>
                  </a:rPr>
                  <a:t> to each component</a:t>
                </a:r>
              </a:p>
              <a:p>
                <a:pPr lvl="2"/>
                <a:r>
                  <a:rPr lang="en-US" dirty="0">
                    <a:latin typeface="+mj-lt"/>
                  </a:rPr>
                  <a:t>Continue until E below some threshold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+mj-lt"/>
                  </a:rPr>
                  <a:t>This algorithm always converges to a local minimum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+mj-lt"/>
                  </a:rPr>
                  <a:t>, for small enough steps. Here (LMS for linear regression), the surface contains only a single global minimum, so the algorithm converges to a  weight vector with minimum error, regardless of whether the examples are linearly separable.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333FF"/>
                    </a:solidFill>
                    <a:latin typeface="+mj-lt"/>
                  </a:rPr>
                  <a:t>The surface may have local minimum if the loss function is different.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09090"/>
                <a:ext cx="8467725" cy="4736431"/>
              </a:xfrm>
              <a:blipFill>
                <a:blip r:embed="rId3"/>
                <a:stretch>
                  <a:fillRect l="-216" t="-644" r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5909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C9F1C-4DCF-4A85-B903-EBE21520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159BB-45A6-4FDB-9525-D638965F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 So Far?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9AA97-A809-49ED-8820-A682F496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3" y="902369"/>
            <a:ext cx="5972997" cy="36907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wanted to separate Red point from Purple points</a:t>
            </a:r>
          </a:p>
          <a:p>
            <a:pPr lvl="1"/>
            <a:r>
              <a:rPr lang="en-US" dirty="0"/>
              <a:t>With the goal of minimizing the number of mistakes</a:t>
            </a:r>
          </a:p>
          <a:p>
            <a:r>
              <a:rPr lang="en-US" dirty="0"/>
              <a:t>It’s hard to do, so we decided to use a surrogate loss function (LMS) and use it to guide our search for a good linear separator</a:t>
            </a:r>
          </a:p>
          <a:p>
            <a:r>
              <a:rPr lang="en-US" dirty="0"/>
              <a:t>The algorithm is guaranteed to minimize the </a:t>
            </a:r>
            <a:r>
              <a:rPr lang="en-US" dirty="0">
                <a:solidFill>
                  <a:srgbClr val="FF0000"/>
                </a:solidFill>
              </a:rPr>
              <a:t>LMS loss</a:t>
            </a:r>
          </a:p>
          <a:p>
            <a:pPr lvl="1"/>
            <a:r>
              <a:rPr lang="en-US" dirty="0"/>
              <a:t>But, is it guaranteed to minimize the number of mistakes </a:t>
            </a:r>
            <a:r>
              <a:rPr lang="en-US" dirty="0">
                <a:solidFill>
                  <a:srgbClr val="FF0000"/>
                </a:solidFill>
              </a:rPr>
              <a:t>(0-1 loss) </a:t>
            </a:r>
            <a:r>
              <a:rPr lang="en-US" dirty="0"/>
              <a:t>?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4E54A4-4F9D-4FB9-9C52-E566F454D266}"/>
              </a:ext>
            </a:extLst>
          </p:cNvPr>
          <p:cNvGrpSpPr/>
          <p:nvPr/>
        </p:nvGrpSpPr>
        <p:grpSpPr>
          <a:xfrm>
            <a:off x="6346897" y="1102029"/>
            <a:ext cx="2664801" cy="2764630"/>
            <a:chOff x="5739269" y="800099"/>
            <a:chExt cx="3028950" cy="31432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FC0621-7AF6-49AC-B776-D38AF6B88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360" y="1912144"/>
              <a:ext cx="140494" cy="4167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2B2A42-4B96-4725-8EE9-8795D9C14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5229" y="822722"/>
              <a:ext cx="2972990" cy="3006328"/>
              <a:chOff x="1809" y="624"/>
              <a:chExt cx="2497" cy="2525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B1BC72B3-AD8E-449A-8C21-87C1DB930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9" y="996"/>
                <a:ext cx="0" cy="21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C25F87E1-EE4D-4E91-AF52-421BA5229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9" y="3149"/>
                <a:ext cx="249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6F5FAB-D65F-48A4-ACE9-8B4E1D27D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359"/>
                <a:ext cx="58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7D7104-15AF-4705-8B23-EA51790F6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678"/>
                <a:ext cx="58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D25671-DE56-4401-BAB3-7B97A4048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1139"/>
                <a:ext cx="61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6DBF99B-E374-482A-97DD-8353D3C46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60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7C6F7D0-B7E5-459A-95AF-03CFAD6C6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462"/>
                <a:ext cx="58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0527226-5C7C-43B0-8128-43D7BD6FE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056"/>
                <a:ext cx="58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345404C-44F3-4FB5-9AB7-BB9B182FD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58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560E159-6C3E-4AEC-865E-FC641818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426"/>
                <a:ext cx="58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C41EB68-DFD3-49A7-8DDF-C35A63DCD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821"/>
                <a:ext cx="58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0FB5082-4D0C-4EFC-9303-8AF5CDFFC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58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25C4296-7E28-437E-B044-D9E816090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208"/>
                <a:ext cx="58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E6C91EC-E6EF-4F07-A6E5-0D48905F4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58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B01EF5E-CD83-406F-9FAB-D3F87B185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104"/>
                <a:ext cx="59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B870813-F559-4624-A8EC-DEAE99FD6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816"/>
                <a:ext cx="60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AEA6626-50B0-4396-9E49-94E72490F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200"/>
                <a:ext cx="58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084D6B8-74F9-44E7-B5D6-990C7C642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624"/>
                <a:ext cx="58" cy="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1DCD17-80ED-4F91-B329-207C45AF8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1748"/>
                <a:ext cx="117" cy="37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4F2DAFE-FA5B-4143-82CB-3F5BD562D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880"/>
                <a:ext cx="119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9C57DDE-C183-4B2B-9F35-B60E0A9A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5" y="1390"/>
                <a:ext cx="118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E14898-438D-4212-8BFE-294AE87AA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2180"/>
                <a:ext cx="118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99E5CE-789E-492F-9E36-1583182C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1390"/>
                <a:ext cx="116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B33E81-729D-4206-B673-3CF54F61D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18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74D97A-42EB-4C88-A410-9D1F43306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2394"/>
                <a:ext cx="117" cy="37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EDA9524-025D-4F0B-BA83-9D2EEEDB7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1426"/>
                <a:ext cx="116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343A6FC-B995-48FA-8D9A-3AD3CFF31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" y="923"/>
                <a:ext cx="118" cy="37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A9F8D6-9870-430D-8888-26EDA92A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1569"/>
                <a:ext cx="117" cy="37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85C59F-046D-4726-83E0-6B551F97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852"/>
                <a:ext cx="118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C51871-E60E-409A-ADB3-DB5C5C48D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1892"/>
                <a:ext cx="117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F8B2F0-0703-4C1C-9B8B-6FC13FD68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118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EEAC5AE-FA3B-4514-8BEE-8408649DF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1" y="1678"/>
                <a:ext cx="118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4A239F-AC0E-44B9-8F14-B019343FB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1498"/>
                <a:ext cx="117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8F40D5-7E09-471B-8BC8-671299345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503"/>
                <a:ext cx="118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AB674F-5E8B-45B5-A74F-F3C0AC7A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" y="2790"/>
                <a:ext cx="118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93A5B5-CB50-4D64-8B44-919D4B68A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2652"/>
                <a:ext cx="119" cy="36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24DF6ECD-0503-475E-8BF6-CA4EA2760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9269" y="971549"/>
              <a:ext cx="2057400" cy="2800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0BEE5A5-6308-4FFF-9E66-3EB3A658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869" y="800099"/>
              <a:ext cx="2276475" cy="2971800"/>
            </a:xfrm>
            <a:custGeom>
              <a:avLst/>
              <a:gdLst>
                <a:gd name="T0" fmla="*/ 72 w 1912"/>
                <a:gd name="T1" fmla="*/ 2496 h 2496"/>
                <a:gd name="T2" fmla="*/ 120 w 1912"/>
                <a:gd name="T3" fmla="*/ 1920 h 2496"/>
                <a:gd name="T4" fmla="*/ 792 w 1912"/>
                <a:gd name="T5" fmla="*/ 1728 h 2496"/>
                <a:gd name="T6" fmla="*/ 840 w 1912"/>
                <a:gd name="T7" fmla="*/ 1536 h 2496"/>
                <a:gd name="T8" fmla="*/ 1128 w 1912"/>
                <a:gd name="T9" fmla="*/ 1536 h 2496"/>
                <a:gd name="T10" fmla="*/ 840 w 1912"/>
                <a:gd name="T11" fmla="*/ 1200 h 2496"/>
                <a:gd name="T12" fmla="*/ 1128 w 1912"/>
                <a:gd name="T13" fmla="*/ 1056 h 2496"/>
                <a:gd name="T14" fmla="*/ 1032 w 1912"/>
                <a:gd name="T15" fmla="*/ 720 h 2496"/>
                <a:gd name="T16" fmla="*/ 1800 w 1912"/>
                <a:gd name="T17" fmla="*/ 672 h 2496"/>
                <a:gd name="T18" fmla="*/ 1704 w 1912"/>
                <a:gd name="T19" fmla="*/ 0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2" h="2496">
                  <a:moveTo>
                    <a:pt x="72" y="2496"/>
                  </a:moveTo>
                  <a:cubicBezTo>
                    <a:pt x="36" y="2272"/>
                    <a:pt x="0" y="2048"/>
                    <a:pt x="120" y="1920"/>
                  </a:cubicBezTo>
                  <a:cubicBezTo>
                    <a:pt x="240" y="1792"/>
                    <a:pt x="672" y="1792"/>
                    <a:pt x="792" y="1728"/>
                  </a:cubicBezTo>
                  <a:cubicBezTo>
                    <a:pt x="912" y="1664"/>
                    <a:pt x="784" y="1568"/>
                    <a:pt x="840" y="1536"/>
                  </a:cubicBezTo>
                  <a:cubicBezTo>
                    <a:pt x="896" y="1504"/>
                    <a:pt x="1128" y="1592"/>
                    <a:pt x="1128" y="1536"/>
                  </a:cubicBezTo>
                  <a:cubicBezTo>
                    <a:pt x="1128" y="1480"/>
                    <a:pt x="840" y="1280"/>
                    <a:pt x="840" y="1200"/>
                  </a:cubicBezTo>
                  <a:cubicBezTo>
                    <a:pt x="840" y="1120"/>
                    <a:pt x="1096" y="1136"/>
                    <a:pt x="1128" y="1056"/>
                  </a:cubicBezTo>
                  <a:cubicBezTo>
                    <a:pt x="1160" y="976"/>
                    <a:pt x="920" y="784"/>
                    <a:pt x="1032" y="720"/>
                  </a:cubicBezTo>
                  <a:cubicBezTo>
                    <a:pt x="1144" y="656"/>
                    <a:pt x="1688" y="792"/>
                    <a:pt x="1800" y="672"/>
                  </a:cubicBezTo>
                  <a:cubicBezTo>
                    <a:pt x="1912" y="552"/>
                    <a:pt x="1720" y="112"/>
                    <a:pt x="1704" y="0"/>
                  </a:cubicBezTo>
                </a:path>
              </a:pathLst>
            </a:custGeom>
            <a:noFill/>
            <a:ln w="285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03BF64EA-DCB1-4481-94E2-9F20A07EE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2169" y="1142999"/>
              <a:ext cx="2057400" cy="28003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C2A21BA1-5E27-4A05-9741-691B204CD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0719" y="1028699"/>
              <a:ext cx="2057400" cy="28003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269983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E966B-D7A4-4164-8929-07D009A6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41CC7-4F1C-4405-8CE2-AFC8CFD101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155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AF9C8D-5084-4696-8C4E-FCB9C16D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CCA8F-A604-421B-8876-51BA9BB4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LMS Loss and 0-1 Loss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DEC0-88BB-479D-BF89-11810664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used here is a re-labeling of the Badges data</a:t>
            </a:r>
          </a:p>
          <a:p>
            <a:pPr lvl="1"/>
            <a:r>
              <a:rPr lang="en-US" dirty="0"/>
              <a:t>(re-</a:t>
            </a:r>
            <a:r>
              <a:rPr lang="en-US" dirty="0" err="1"/>
              <a:t>labaling</a:t>
            </a:r>
            <a:r>
              <a:rPr lang="en-US" dirty="0"/>
              <a:t> is done since the original function was too easy)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89AFF0-A737-46B8-B1E8-5C443F03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66" y="1876589"/>
            <a:ext cx="4584417" cy="2834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7">
            <a:extLst>
              <a:ext uri="{FF2B5EF4-FFF2-40B4-BE49-F238E27FC236}">
                <a16:creationId xmlns:a16="http://schemas.microsoft.com/office/drawing/2014/main" id="{EBA0EF32-210E-4A9E-A64C-B4D8DF703D0C}"/>
              </a:ext>
            </a:extLst>
          </p:cNvPr>
          <p:cNvSpPr/>
          <p:nvPr/>
        </p:nvSpPr>
        <p:spPr>
          <a:xfrm>
            <a:off x="79284" y="1889517"/>
            <a:ext cx="1995533" cy="1716502"/>
          </a:xfrm>
          <a:prstGeom prst="wedgeRectCallout">
            <a:avLst>
              <a:gd name="adj1" fmla="val 62485"/>
              <a:gd name="adj2" fmla="val 3076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Gill Sans"/>
              </a:rPr>
              <a:t>LMS Loss (per example)</a:t>
            </a:r>
          </a:p>
          <a:p>
            <a:r>
              <a:rPr lang="en-US" sz="1200" dirty="0">
                <a:solidFill>
                  <a:schemeClr val="tx1"/>
                </a:solidFill>
                <a:latin typeface="Gill Sans"/>
              </a:rPr>
              <a:t>We knew that the loss will go down and converge.</a:t>
            </a:r>
          </a:p>
          <a:p>
            <a:endParaRPr lang="en-US" sz="1200" dirty="0">
              <a:solidFill>
                <a:schemeClr val="tx1"/>
              </a:solidFill>
              <a:latin typeface="Gill Sans"/>
            </a:endParaRPr>
          </a:p>
          <a:p>
            <a:r>
              <a:rPr lang="en-US" sz="1200" dirty="0">
                <a:solidFill>
                  <a:schemeClr val="tx1"/>
                </a:solidFill>
                <a:latin typeface="Gill Sans"/>
              </a:rPr>
              <a:t>The fact that it converges to 0 is just since we used an expressive model (not a single layer neural network, a three layer one)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68E734E-4AC0-4E90-82D5-131A642C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66" y="1876589"/>
            <a:ext cx="4584418" cy="2834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41ABD99-0CAB-41A8-A862-D4BD8C51C2B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51" y="1864359"/>
            <a:ext cx="4581144" cy="2834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7">
            <a:extLst>
              <a:ext uri="{FF2B5EF4-FFF2-40B4-BE49-F238E27FC236}">
                <a16:creationId xmlns:a16="http://schemas.microsoft.com/office/drawing/2014/main" id="{B61AD301-5185-413C-9845-FF18095F8823}"/>
              </a:ext>
            </a:extLst>
          </p:cNvPr>
          <p:cNvSpPr/>
          <p:nvPr/>
        </p:nvSpPr>
        <p:spPr>
          <a:xfrm>
            <a:off x="6953333" y="1956121"/>
            <a:ext cx="1995533" cy="694481"/>
          </a:xfrm>
          <a:prstGeom prst="wedgeRectCallout">
            <a:avLst>
              <a:gd name="adj1" fmla="val -77012"/>
              <a:gd name="adj2" fmla="val 151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Gill Sans"/>
              </a:rPr>
              <a:t>The 0-1 loss did not go to 0, so we are still making mistakes on this dataset.</a:t>
            </a:r>
          </a:p>
        </p:txBody>
      </p:sp>
    </p:spTree>
    <p:extLst>
      <p:ext uri="{BB962C8B-B14F-4D97-AF65-F5344CB8AC3E}">
        <p14:creationId xmlns:p14="http://schemas.microsoft.com/office/powerpoint/2010/main" val="8134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Alg1</a:t>
            </a:r>
            <a:r>
              <a:rPr lang="en-US" dirty="0"/>
              <a:t>: Gradient Descent: LMS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152" y="709090"/>
                <a:ext cx="8467725" cy="4736431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dirty="0">
                    <a:latin typeface="+mj-lt"/>
                  </a:rPr>
                  <a:t>Weight update rule: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baseline="-25000" dirty="0"/>
                  <a:t>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nary>
                      <m:naryPr>
                        <m:chr m:val="∑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e>
                      <m:sup/>
                    </m:sSup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Gradient descent algorithm for training linear units:</a:t>
                </a:r>
              </a:p>
              <a:p>
                <a:pPr lvl="2"/>
                <a:r>
                  <a:rPr lang="en-US" dirty="0">
                    <a:latin typeface="+mj-lt"/>
                  </a:rPr>
                  <a:t>Start with an initial random weight vector</a:t>
                </a:r>
              </a:p>
              <a:p>
                <a:pPr lvl="2"/>
                <a:r>
                  <a:rPr lang="en-US" dirty="0">
                    <a:latin typeface="+mj-lt"/>
                  </a:rPr>
                  <a:t>For every example d with target value 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t</a:t>
                </a:r>
                <a:r>
                  <a:rPr lang="en-US" baseline="-25000" dirty="0">
                    <a:solidFill>
                      <a:srgbClr val="000000"/>
                    </a:solidFill>
                    <a:latin typeface="Calibri"/>
                  </a:rPr>
                  <a:t>d  </a:t>
                </a:r>
                <a:r>
                  <a:rPr lang="en-US" dirty="0">
                    <a:latin typeface="+mj-lt"/>
                  </a:rPr>
                  <a:t>do: </a:t>
                </a:r>
              </a:p>
              <a:p>
                <a:pPr lvl="3"/>
                <a:r>
                  <a:rPr lang="en-US" dirty="0">
                    <a:latin typeface="+mj-lt"/>
                  </a:rPr>
                  <a:t>Evaluate the linear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  <m:sup/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:r>
                  <a:rPr lang="en-US" dirty="0">
                    <a:latin typeface="+mj-lt"/>
                  </a:rPr>
                  <a:t>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>
                    <a:latin typeface="+mj-lt"/>
                  </a:rPr>
                  <a:t> by adding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baseline="-25000" dirty="0">
                    <a:latin typeface="+mj-lt"/>
                  </a:rPr>
                  <a:t>i</a:t>
                </a:r>
                <a:r>
                  <a:rPr lang="en-US" dirty="0">
                    <a:latin typeface="+mj-lt"/>
                  </a:rPr>
                  <a:t> to each component</a:t>
                </a:r>
              </a:p>
              <a:p>
                <a:pPr lvl="2"/>
                <a:r>
                  <a:rPr lang="en-US" dirty="0">
                    <a:latin typeface="+mj-lt"/>
                  </a:rPr>
                  <a:t>Continue until E below some threshold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+mj-lt"/>
                  </a:rPr>
                  <a:t>This algorithm always converges to a local minimum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+mj-lt"/>
                  </a:rPr>
                  <a:t>, for small enough steps. Here (LMS for linear regression), the surface contains only a single global minimum, so the algorithm converges to a  weight vector with minimum error, regardless of whether the examples are linearly separable.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333FF"/>
                    </a:solidFill>
                    <a:latin typeface="+mj-lt"/>
                  </a:rPr>
                  <a:t>The surface may have local minimum if the loss function is different.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09090"/>
                <a:ext cx="8467725" cy="4736431"/>
              </a:xfrm>
              <a:blipFill>
                <a:blip r:embed="rId3"/>
                <a:stretch>
                  <a:fillRect l="-216" t="-644" r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9725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70657"/>
            <a:ext cx="9067801" cy="557146"/>
          </a:xfrm>
        </p:spPr>
        <p:txBody>
          <a:bodyPr>
            <a:noAutofit/>
          </a:bodyPr>
          <a:lstStyle/>
          <a:p>
            <a:r>
              <a:rPr lang="en-US" sz="3000" b="1" dirty="0" err="1"/>
              <a:t>Alg</a:t>
            </a:r>
            <a:r>
              <a:rPr lang="en-US" sz="3000" b="1" dirty="0"/>
              <a:t> 2</a:t>
            </a:r>
            <a:r>
              <a:rPr lang="en-US" sz="3000" dirty="0"/>
              <a:t>: Incremental (Stochastic) Gradient Descent: (LMS)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748491"/>
                <a:ext cx="8860971" cy="3954411"/>
              </a:xfrm>
            </p:spPr>
            <p:txBody>
              <a:bodyPr>
                <a:noAutofit/>
              </a:bodyPr>
              <a:lstStyle/>
              <a:p>
                <a:pPr lvl="2"/>
                <a:r>
                  <a:rPr lang="en-US" dirty="0"/>
                  <a:t>Weight update rule: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1" baseline="-25000" dirty="0"/>
                  <a:t>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e>
                      <m:sup/>
                    </m:sSup>
                  </m:oMath>
                </a14:m>
                <a:endParaRPr lang="en-US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Gradient descent algorithm for training linear units:</a:t>
                </a:r>
              </a:p>
              <a:p>
                <a:pPr lvl="3"/>
                <a:r>
                  <a:rPr lang="en-US" dirty="0"/>
                  <a:t>Start with an initial random weight vector</a:t>
                </a:r>
              </a:p>
              <a:p>
                <a:pPr lvl="3"/>
                <a:r>
                  <a:rPr lang="en-US" dirty="0"/>
                  <a:t>For every example d with target value </a:t>
                </a:r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00"/>
                    </a:solidFill>
                  </a:rPr>
                  <a:t>d  </a:t>
                </a:r>
                <a:r>
                  <a:rPr lang="en-US" dirty="0"/>
                  <a:t>do:</a:t>
                </a:r>
              </a:p>
              <a:p>
                <a:pPr lvl="4"/>
                <a:r>
                  <a:rPr lang="en-US" dirty="0"/>
                  <a:t>Evaluate the linear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16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  <m:sup/>
                        </m:sSup>
                        <m:r>
                          <a:rPr lang="pt-BR" sz="1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aseline="-25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</a:endParaRPr>
              </a:p>
              <a:p>
                <a:pPr lvl="4"/>
                <a:r>
                  <a:rPr lang="en-US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 update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i="1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 by  </a:t>
                </a:r>
                <a:r>
                  <a:rPr lang="en-US" u="sng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incrementally</a:t>
                </a:r>
                <a:r>
                  <a:rPr lang="en-US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 by adding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850" baseline="-25000" dirty="0"/>
                  <a:t>i</a:t>
                </a:r>
                <a:r>
                  <a:rPr lang="en-US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  to each component  (update without summing over all data)</a:t>
                </a:r>
              </a:p>
              <a:p>
                <a:pPr lvl="3"/>
                <a:r>
                  <a:rPr lang="en-US" dirty="0"/>
                  <a:t>Continue until E below some threshold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In general - does not converge to global minimum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But, on-line algorithms are sometimes advantageous…</a:t>
                </a:r>
              </a:p>
              <a:p>
                <a:pPr lvl="3">
                  <a:spcBef>
                    <a:spcPts val="0"/>
                  </a:spcBef>
                </a:pPr>
                <a:r>
                  <a:rPr lang="en-US" dirty="0"/>
                  <a:t>Typically, not used as a complete on-line algorithm, but rather </a:t>
                </a:r>
                <a:r>
                  <a:rPr lang="en-US" b="1" dirty="0"/>
                  <a:t>run in small batches.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Decreasing R with time guarantees convergence  </a:t>
                </a:r>
              </a:p>
              <a:p>
                <a:endParaRPr lang="en-US" dirty="0"/>
              </a:p>
              <a:p>
                <a:endParaRPr lang="en-US" dirty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48491"/>
                <a:ext cx="8860971" cy="3954411"/>
              </a:xfrm>
              <a:blipFill>
                <a:blip r:embed="rId3"/>
                <a:stretch>
                  <a:fillRect t="-926" b="-4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643219" y="908501"/>
            <a:ext cx="2361618" cy="1397377"/>
          </a:xfrm>
          <a:prstGeom prst="wedgeRectCallout">
            <a:avLst>
              <a:gd name="adj1" fmla="val -116653"/>
              <a:gd name="adj2" fmla="val -15484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Dropped the averaging operation.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Instead of averaging the gradient of the loss over the complete training set, choose at random a sample (</a:t>
            </a:r>
            <a:r>
              <a:rPr lang="en-US" sz="1200" dirty="0" err="1">
                <a:solidFill>
                  <a:schemeClr val="tx1"/>
                </a:solidFill>
              </a:rPr>
              <a:t>x,y</a:t>
            </a:r>
            <a:r>
              <a:rPr lang="en-US" sz="1200" dirty="0">
                <a:solidFill>
                  <a:schemeClr val="tx1"/>
                </a:solidFill>
              </a:rPr>
              <a:t>) (or a subset of examples) and update </a:t>
            </a:r>
            <a:r>
              <a:rPr lang="en-US" sz="1200" b="1" dirty="0" err="1">
                <a:solidFill>
                  <a:schemeClr val="tx1"/>
                </a:solidFill>
                <a:latin typeface="Calibri"/>
              </a:rPr>
              <a:t>w</a:t>
            </a:r>
            <a:r>
              <a:rPr lang="en-US" sz="1200" baseline="30000" dirty="0" err="1">
                <a:solidFill>
                  <a:schemeClr val="tx1"/>
                </a:solidFill>
                <a:latin typeface="Calibri"/>
              </a:rPr>
              <a:t>t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57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F0DE4-8161-4838-BBB4-3ED0515A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DEB4A-00E8-46F4-B8E2-89CF357947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08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Rates and Convergence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200" dirty="0"/>
                  <a:t>In the general (non-separable) case the learning rate </a:t>
                </a:r>
                <a14:m>
                  <m:oMath xmlns:m="http://schemas.openxmlformats.org/officeDocument/2006/math">
                    <m:r>
                      <a:rPr lang="en-US" sz="2200" dirty="0" smtClean="0"/>
                      <m:t>𝑅</m:t>
                    </m:r>
                  </m:oMath>
                </a14:m>
                <a:r>
                  <a:rPr lang="en-US" sz="2200" dirty="0"/>
                  <a:t> must decrease to zero to guarantee convergence.</a:t>
                </a:r>
              </a:p>
              <a:p>
                <a:r>
                  <a:rPr lang="en-US" sz="2200" dirty="0"/>
                  <a:t>The learning rate is called the step size. There are more sophisticated algorithms that choose the step size automatically and converge faster. </a:t>
                </a:r>
              </a:p>
              <a:p>
                <a:pPr lvl="1"/>
                <a:r>
                  <a:rPr lang="en-US" sz="1900" dirty="0"/>
                  <a:t>We will see versions of this algorithm as we go</a:t>
                </a:r>
              </a:p>
              <a:p>
                <a:r>
                  <a:rPr lang="en-US" sz="2200" dirty="0"/>
                  <a:t>Choosing a better starting point also has impact. </a:t>
                </a:r>
              </a:p>
              <a:p>
                <a:endParaRPr lang="en-US" dirty="0"/>
              </a:p>
              <a:p>
                <a:r>
                  <a:rPr lang="en-US" dirty="0"/>
                  <a:t>The gradient descent and its stochastic version are very simple algorithms </a:t>
                </a:r>
              </a:p>
              <a:p>
                <a:r>
                  <a:rPr lang="en-US" dirty="0"/>
                  <a:t>But, almost all the algorithms we will learn in the class</a:t>
                </a:r>
              </a:p>
              <a:p>
                <a:pPr lvl="1"/>
                <a:r>
                  <a:rPr lang="en-US" dirty="0"/>
                  <a:t>In particular, all the neural networks learning algorithms </a:t>
                </a:r>
              </a:p>
              <a:p>
                <a:r>
                  <a:rPr lang="en-US" dirty="0"/>
                  <a:t>Are gradient descent algorithms (with some bells and whistles) for different loss functions and different hypotheses spaces.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 r="-148" b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Issues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US" dirty="0"/>
                  <a:t>Assume the data is linearly separable.</a:t>
                </a:r>
              </a:p>
              <a:p>
                <a:pPr lvl="1"/>
                <a:r>
                  <a:rPr lang="en-US" dirty="0"/>
                  <a:t>Sample complexity:</a:t>
                </a:r>
              </a:p>
              <a:p>
                <a:pPr lvl="2"/>
                <a:r>
                  <a:rPr lang="en-US" dirty="0"/>
                  <a:t>Suppose we want to ensure that our LTU has an error rate (on new examples) of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with high probability (at least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1 −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𝛿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))</a:t>
                </a:r>
              </a:p>
              <a:p>
                <a:pPr lvl="2"/>
                <a:r>
                  <a:rPr lang="en-US" dirty="0">
                    <a:sym typeface="Symbol" pitchFamily="18" charset="2"/>
                  </a:rPr>
                  <a:t>How large does m (the number of examples) must be in order to achieve this? It can be shown that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dimensional problems:</a:t>
                </a:r>
                <a:endParaRPr lang="en-US" b="0" i="1" dirty="0">
                  <a:solidFill>
                    <a:schemeClr val="accent3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[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sym typeface="Symbol" pitchFamily="18" charset="2"/>
                  </a:rPr>
                  <a:t>)</a:t>
                </a:r>
              </a:p>
              <a:p>
                <a:pPr lvl="1"/>
                <a:r>
                  <a:rPr lang="en-US" dirty="0"/>
                  <a:t>Computational : What can be said?</a:t>
                </a:r>
              </a:p>
              <a:p>
                <a:pPr lvl="2"/>
                <a:r>
                  <a:rPr lang="en-US" dirty="0"/>
                  <a:t>It can be shown that there exists a polynomial time algorithm for finding  consistent LTU (by reduction from linear programming). </a:t>
                </a:r>
              </a:p>
              <a:p>
                <a:pPr lvl="2"/>
                <a:r>
                  <a:rPr lang="en-US" dirty="0"/>
                  <a:t>[Contrast with the NP hardness for 0-1 loss optimization]</a:t>
                </a:r>
              </a:p>
              <a:p>
                <a:pPr lvl="2"/>
                <a:r>
                  <a:rPr lang="en-US" dirty="0"/>
                  <a:t>(On-line algorithms have inverse quadratic dependence on the margin)</a:t>
                </a:r>
                <a:endParaRPr lang="en-US" dirty="0">
                  <a:sym typeface="Symbol" pitchFamily="18" charset="2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Methods for LTUs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Fisher Linear Discriminant:</a:t>
            </a:r>
          </a:p>
          <a:p>
            <a:pPr lvl="1"/>
            <a:r>
              <a:rPr lang="en-US" dirty="0"/>
              <a:t>A direct computation method</a:t>
            </a:r>
          </a:p>
          <a:p>
            <a:r>
              <a:rPr lang="en-US" dirty="0"/>
              <a:t>Probabilistic methods (naïve Bayes):</a:t>
            </a:r>
          </a:p>
          <a:p>
            <a:pPr lvl="1"/>
            <a:r>
              <a:rPr lang="en-US" dirty="0"/>
              <a:t>Produces a stochastic classifier that can be viewed as a linear threshold unit.</a:t>
            </a:r>
          </a:p>
          <a:p>
            <a:r>
              <a:rPr lang="en-US" dirty="0"/>
              <a:t>Winnow/Perceptron</a:t>
            </a:r>
          </a:p>
          <a:p>
            <a:pPr lvl="1"/>
            <a:r>
              <a:rPr lang="en-US" dirty="0"/>
              <a:t>A multiplicative/additive update algorithm with some sparsity properties in the function space (a large number of irrelevant attributes) or features space (sparse examples)</a:t>
            </a:r>
          </a:p>
          <a:p>
            <a:r>
              <a:rPr lang="en-US" dirty="0"/>
              <a:t>Logistic Regression, SVM…many other algorithms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12716-F977-42EE-A383-FE875711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16702-541C-45B5-AAAE-164DC15F9A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92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25EE4-4DBF-45B9-8D6D-18CA6B45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0A06D-669F-4AE9-A9C6-69C38A16DF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4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21F3E-1FA9-4B80-BAB3-5416A4B2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4590-2A08-4A62-A6E2-E83765E691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Learning?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hlinkClick r:id="rId3"/>
              </a:rPr>
              <a:t>The Badges Game…</a:t>
            </a:r>
            <a:endParaRPr lang="en-US" dirty="0"/>
          </a:p>
          <a:p>
            <a:pPr lvl="2"/>
            <a:r>
              <a:rPr lang="en-US" dirty="0"/>
              <a:t>This is an example of the key learning protocol: supervised learning</a:t>
            </a:r>
          </a:p>
          <a:p>
            <a:pPr lvl="1"/>
            <a:r>
              <a:rPr lang="en-US" dirty="0"/>
              <a:t>First question: Are you sure you got it?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Issues:</a:t>
            </a:r>
          </a:p>
          <a:p>
            <a:pPr lvl="2"/>
            <a:r>
              <a:rPr lang="en-US" dirty="0"/>
              <a:t>Prediction or Modeling?</a:t>
            </a:r>
          </a:p>
          <a:p>
            <a:pPr lvl="2"/>
            <a:r>
              <a:rPr lang="en-US" dirty="0"/>
              <a:t>Representation</a:t>
            </a:r>
          </a:p>
          <a:p>
            <a:pPr lvl="2"/>
            <a:r>
              <a:rPr lang="en-US" dirty="0"/>
              <a:t>Problem setting</a:t>
            </a:r>
          </a:p>
          <a:p>
            <a:pPr lvl="2"/>
            <a:r>
              <a:rPr lang="en-US" dirty="0"/>
              <a:t>Background Knowledge</a:t>
            </a:r>
          </a:p>
          <a:p>
            <a:pPr lvl="2"/>
            <a:r>
              <a:rPr lang="en-US" dirty="0"/>
              <a:t>When did learning take place?</a:t>
            </a:r>
          </a:p>
          <a:p>
            <a:pPr lvl="2"/>
            <a:r>
              <a:rPr lang="en-US" dirty="0"/>
              <a:t>Algorithm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D2EC6-1465-4559-9A65-E4EB2114E8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700" y="1063229"/>
            <a:ext cx="6324600" cy="3445271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dirty="0">
                <a:latin typeface="Gill Sans"/>
              </a:rPr>
              <a:t>+ Naoki Abe</a:t>
            </a:r>
          </a:p>
          <a:p>
            <a:r>
              <a:rPr lang="en-US" dirty="0">
                <a:latin typeface="Gill Sans"/>
              </a:rPr>
              <a:t>- </a:t>
            </a:r>
            <a:r>
              <a:rPr lang="en-US" dirty="0" err="1">
                <a:latin typeface="Gill Sans"/>
              </a:rPr>
              <a:t>Myriam</a:t>
            </a:r>
            <a:r>
              <a:rPr lang="en-US" dirty="0">
                <a:latin typeface="Gill Sans"/>
              </a:rPr>
              <a:t> Abramson</a:t>
            </a:r>
          </a:p>
          <a:p>
            <a:r>
              <a:rPr lang="en-US" dirty="0">
                <a:latin typeface="Gill Sans"/>
              </a:rPr>
              <a:t>+ David W. Aha</a:t>
            </a:r>
          </a:p>
          <a:p>
            <a:r>
              <a:rPr lang="en-US" dirty="0">
                <a:latin typeface="Gill Sans"/>
              </a:rPr>
              <a:t>+ Kamal M. Ali</a:t>
            </a:r>
          </a:p>
          <a:p>
            <a:r>
              <a:rPr lang="en-US" dirty="0">
                <a:latin typeface="Gill Sans"/>
              </a:rPr>
              <a:t>- Eric </a:t>
            </a:r>
            <a:r>
              <a:rPr lang="en-US" dirty="0" err="1">
                <a:latin typeface="Gill Sans"/>
              </a:rPr>
              <a:t>Allender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Dana </a:t>
            </a:r>
            <a:r>
              <a:rPr lang="en-US" dirty="0" err="1">
                <a:latin typeface="Gill Sans"/>
              </a:rPr>
              <a:t>Angluin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- </a:t>
            </a:r>
            <a:r>
              <a:rPr lang="en-US" dirty="0" err="1">
                <a:latin typeface="Gill Sans"/>
              </a:rPr>
              <a:t>Chidanand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Apte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Minoru Asada</a:t>
            </a:r>
          </a:p>
          <a:p>
            <a:r>
              <a:rPr lang="en-US" dirty="0">
                <a:latin typeface="Gill Sans"/>
              </a:rPr>
              <a:t>+ Lars Asker</a:t>
            </a: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Javed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Aslam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Jose L. </a:t>
            </a:r>
            <a:r>
              <a:rPr lang="en-US" dirty="0" err="1">
                <a:latin typeface="Gill Sans"/>
              </a:rPr>
              <a:t>Balcazar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- Cristina </a:t>
            </a:r>
            <a:r>
              <a:rPr lang="en-US" dirty="0" err="1">
                <a:latin typeface="Gill Sans"/>
              </a:rPr>
              <a:t>Baroglio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Peter Bartlett</a:t>
            </a:r>
          </a:p>
          <a:p>
            <a:r>
              <a:rPr lang="en-US" dirty="0">
                <a:latin typeface="Gill Sans"/>
              </a:rPr>
              <a:t>- Eric Baum</a:t>
            </a: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Welton</a:t>
            </a:r>
            <a:r>
              <a:rPr lang="en-US" dirty="0">
                <a:latin typeface="Gill Sans"/>
              </a:rPr>
              <a:t> Becket</a:t>
            </a:r>
          </a:p>
          <a:p>
            <a:r>
              <a:rPr lang="en-US" dirty="0">
                <a:latin typeface="Gill Sans"/>
              </a:rPr>
              <a:t>- </a:t>
            </a:r>
            <a:r>
              <a:rPr lang="en-US" dirty="0" err="1">
                <a:latin typeface="Gill Sans"/>
              </a:rPr>
              <a:t>Shai</a:t>
            </a:r>
            <a:r>
              <a:rPr lang="en-US" dirty="0">
                <a:latin typeface="Gill Sans"/>
              </a:rPr>
              <a:t> Ben-David</a:t>
            </a:r>
          </a:p>
          <a:p>
            <a:r>
              <a:rPr lang="en-US" dirty="0">
                <a:latin typeface="Gill Sans"/>
              </a:rPr>
              <a:t>+ George Berg</a:t>
            </a:r>
          </a:p>
          <a:p>
            <a:r>
              <a:rPr lang="en-US" dirty="0">
                <a:latin typeface="Gill Sans"/>
              </a:rPr>
              <a:t>+ Neil </a:t>
            </a:r>
            <a:r>
              <a:rPr lang="en-US" dirty="0" err="1">
                <a:latin typeface="Gill Sans"/>
              </a:rPr>
              <a:t>Berkman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Malini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Bhandaru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Bir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Bhanu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Reinhard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Blasig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- </a:t>
            </a:r>
            <a:r>
              <a:rPr lang="en-US" dirty="0" err="1">
                <a:latin typeface="Gill Sans"/>
              </a:rPr>
              <a:t>Avrim</a:t>
            </a:r>
            <a:r>
              <a:rPr lang="en-US" dirty="0">
                <a:latin typeface="Gill Sans"/>
              </a:rPr>
              <a:t> Blum</a:t>
            </a:r>
          </a:p>
          <a:p>
            <a:r>
              <a:rPr lang="en-US" dirty="0">
                <a:latin typeface="Gill Sans"/>
              </a:rPr>
              <a:t>- Anselm </a:t>
            </a:r>
            <a:r>
              <a:rPr lang="en-US" dirty="0" err="1">
                <a:latin typeface="Gill Sans"/>
              </a:rPr>
              <a:t>Blumer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Justin </a:t>
            </a:r>
            <a:r>
              <a:rPr lang="en-US" dirty="0" err="1">
                <a:latin typeface="Gill Sans"/>
              </a:rPr>
              <a:t>Boyan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Carla E. </a:t>
            </a:r>
            <a:r>
              <a:rPr lang="en-US" dirty="0" err="1">
                <a:latin typeface="Gill Sans"/>
              </a:rPr>
              <a:t>Brodley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Nader </a:t>
            </a:r>
            <a:r>
              <a:rPr lang="en-US" dirty="0" err="1">
                <a:latin typeface="Gill Sans"/>
              </a:rPr>
              <a:t>Bshouty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- Wray </a:t>
            </a:r>
            <a:r>
              <a:rPr lang="en-US" dirty="0" err="1">
                <a:latin typeface="Gill Sans"/>
              </a:rPr>
              <a:t>Buntine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- </a:t>
            </a:r>
            <a:r>
              <a:rPr lang="en-US" dirty="0" err="1">
                <a:latin typeface="Gill Sans"/>
              </a:rPr>
              <a:t>Andrey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Burago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Tom </a:t>
            </a:r>
            <a:r>
              <a:rPr lang="en-US" dirty="0" err="1">
                <a:latin typeface="Gill Sans"/>
              </a:rPr>
              <a:t>Bylander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Bill Byrne</a:t>
            </a:r>
          </a:p>
          <a:p>
            <a:r>
              <a:rPr lang="en-US" dirty="0">
                <a:latin typeface="Gill Sans"/>
              </a:rPr>
              <a:t>- Claire </a:t>
            </a:r>
            <a:r>
              <a:rPr lang="en-US" dirty="0" err="1">
                <a:latin typeface="Gill Sans"/>
              </a:rPr>
              <a:t>Cardie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John Case</a:t>
            </a:r>
          </a:p>
          <a:p>
            <a:r>
              <a:rPr lang="en-US" dirty="0">
                <a:latin typeface="Gill Sans"/>
              </a:rPr>
              <a:t>+ Jason Catlett</a:t>
            </a:r>
          </a:p>
          <a:p>
            <a:r>
              <a:rPr lang="en-US" dirty="0">
                <a:latin typeface="Gill Sans"/>
              </a:rPr>
              <a:t>- Philip Chan</a:t>
            </a:r>
          </a:p>
          <a:p>
            <a:r>
              <a:rPr lang="en-US" dirty="0">
                <a:latin typeface="Gill Sans"/>
              </a:rPr>
              <a:t>- </a:t>
            </a:r>
            <a:r>
              <a:rPr lang="en-US" dirty="0" err="1">
                <a:latin typeface="Gill Sans"/>
              </a:rPr>
              <a:t>Zhixiang</a:t>
            </a:r>
            <a:r>
              <a:rPr lang="en-US" dirty="0">
                <a:latin typeface="Gill Sans"/>
              </a:rPr>
              <a:t> Chen</a:t>
            </a:r>
          </a:p>
          <a:p>
            <a:r>
              <a:rPr lang="en-US" dirty="0">
                <a:latin typeface="Gill Sans"/>
              </a:rPr>
              <a:t>- Chris Darken</a:t>
            </a:r>
          </a:p>
        </p:txBody>
      </p:sp>
    </p:spTree>
    <p:extLst>
      <p:ext uri="{BB962C8B-B14F-4D97-AF65-F5344CB8AC3E}">
        <p14:creationId xmlns:p14="http://schemas.microsoft.com/office/powerpoint/2010/main" val="342581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Badges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171"/>
            <a:ext cx="8229600" cy="2513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Conference attendees to the 1994 Machine Learning conference were given </a:t>
            </a:r>
            <a:r>
              <a:rPr lang="en-US" dirty="0">
                <a:solidFill>
                  <a:srgbClr val="FF0000"/>
                </a:solidFill>
              </a:rPr>
              <a:t>name badges labeled with + or −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function was used to assign these labels?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7334" y="1178984"/>
            <a:ext cx="2264834" cy="698500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dirty="0"/>
              <a:t>+ Naoki Abe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6967" y="1178984"/>
            <a:ext cx="2264834" cy="698500"/>
          </a:xfrm>
          <a:prstGeom prst="rect">
            <a:avLst/>
          </a:prstGeom>
          <a:solidFill>
            <a:srgbClr val="FFF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dirty="0"/>
              <a:t>- Eric Baum</a:t>
            </a:r>
          </a:p>
        </p:txBody>
      </p:sp>
    </p:spTree>
    <p:extLst>
      <p:ext uri="{BB962C8B-B14F-4D97-AF65-F5344CB8AC3E}">
        <p14:creationId xmlns:p14="http://schemas.microsoft.com/office/powerpoint/2010/main" val="259327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test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6633" y="1244204"/>
            <a:ext cx="6614583" cy="1921271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r>
              <a:rPr lang="en-US" dirty="0">
                <a:latin typeface="Gill Sans"/>
              </a:rPr>
              <a:t>   Shivani Agarwal</a:t>
            </a:r>
          </a:p>
          <a:p>
            <a:r>
              <a:rPr lang="en-US" dirty="0">
                <a:latin typeface="Gill Sans"/>
              </a:rPr>
              <a:t>   Gerald F. </a:t>
            </a:r>
            <a:r>
              <a:rPr lang="en-US" dirty="0" err="1">
                <a:latin typeface="Gill Sans"/>
              </a:rPr>
              <a:t>DeJong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   Chris Drummond</a:t>
            </a:r>
          </a:p>
          <a:p>
            <a:r>
              <a:rPr lang="en-US" dirty="0">
                <a:latin typeface="Gill Sans"/>
              </a:rPr>
              <a:t>   Yolanda Gil</a:t>
            </a:r>
          </a:p>
          <a:p>
            <a:r>
              <a:rPr lang="en-US" dirty="0">
                <a:latin typeface="Gill Sans"/>
              </a:rPr>
              <a:t>   </a:t>
            </a:r>
            <a:r>
              <a:rPr lang="en-US" dirty="0" err="1">
                <a:latin typeface="Gill Sans"/>
              </a:rPr>
              <a:t>Attilio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Giordana</a:t>
            </a:r>
            <a:r>
              <a:rPr lang="en-US" dirty="0">
                <a:latin typeface="Gill Sans"/>
              </a:rPr>
              <a:t> </a:t>
            </a:r>
          </a:p>
          <a:p>
            <a:r>
              <a:rPr lang="en-US" dirty="0">
                <a:latin typeface="Gill Sans"/>
              </a:rPr>
              <a:t>   </a:t>
            </a:r>
            <a:r>
              <a:rPr lang="en-US" dirty="0" err="1">
                <a:latin typeface="Gill Sans"/>
              </a:rPr>
              <a:t>Jiarong</a:t>
            </a:r>
            <a:r>
              <a:rPr lang="en-US" dirty="0">
                <a:latin typeface="Gill Sans"/>
              </a:rPr>
              <a:t> Hong</a:t>
            </a:r>
          </a:p>
          <a:p>
            <a:r>
              <a:rPr lang="en-US" dirty="0">
                <a:latin typeface="Gill Sans"/>
              </a:rPr>
              <a:t>  J. R. Quinlan</a:t>
            </a:r>
          </a:p>
          <a:p>
            <a:r>
              <a:rPr lang="en-US" dirty="0">
                <a:latin typeface="Gill Sans"/>
              </a:rPr>
              <a:t>  Priscilla Rasmussen</a:t>
            </a:r>
          </a:p>
          <a:p>
            <a:r>
              <a:rPr lang="en-US" dirty="0">
                <a:latin typeface="Gill Sans"/>
              </a:rPr>
              <a:t>  Dan Roth</a:t>
            </a:r>
          </a:p>
          <a:p>
            <a:r>
              <a:rPr lang="en-US" dirty="0">
                <a:latin typeface="Gill Sans"/>
              </a:rPr>
              <a:t>  </a:t>
            </a:r>
            <a:r>
              <a:rPr lang="en-US" dirty="0" err="1">
                <a:latin typeface="Gill Sans"/>
              </a:rPr>
              <a:t>Yoram</a:t>
            </a:r>
            <a:r>
              <a:rPr lang="en-US" dirty="0">
                <a:latin typeface="Gill Sans"/>
              </a:rPr>
              <a:t> Singer</a:t>
            </a:r>
          </a:p>
          <a:p>
            <a:r>
              <a:rPr lang="en-US" dirty="0">
                <a:latin typeface="Gill Sans"/>
              </a:rPr>
              <a:t>  Lyle H. </a:t>
            </a:r>
            <a:r>
              <a:rPr lang="en-US" dirty="0" err="1">
                <a:latin typeface="Gill Sans"/>
              </a:rPr>
              <a:t>Ungar</a:t>
            </a:r>
            <a:endParaRPr lang="en-US" dirty="0">
              <a:latin typeface="Gill Sans"/>
            </a:endParaRPr>
          </a:p>
          <a:p>
            <a:endParaRPr lang="en-US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564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Labeled test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3050" y="1314450"/>
            <a:ext cx="6614583" cy="1921271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/>
              </a:rPr>
              <a:t>? </a:t>
            </a:r>
            <a:r>
              <a:rPr lang="en-US" dirty="0">
                <a:latin typeface="Gill Sans"/>
              </a:rPr>
              <a:t>Shivani Agarwal</a:t>
            </a:r>
          </a:p>
          <a:p>
            <a:r>
              <a:rPr lang="en-US" dirty="0">
                <a:latin typeface="Gill Sans"/>
              </a:rPr>
              <a:t>+ Gerald F. </a:t>
            </a:r>
            <a:r>
              <a:rPr lang="en-US" dirty="0" err="1">
                <a:latin typeface="Gill Sans"/>
              </a:rPr>
              <a:t>DeJong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-  Chris Drummond</a:t>
            </a:r>
          </a:p>
          <a:p>
            <a:r>
              <a:rPr lang="en-US" dirty="0">
                <a:latin typeface="Gill Sans"/>
              </a:rPr>
              <a:t>+ Yolanda Gil</a:t>
            </a:r>
          </a:p>
          <a:p>
            <a:r>
              <a:rPr lang="en-US" dirty="0">
                <a:latin typeface="Gill Sans"/>
              </a:rPr>
              <a:t>-  </a:t>
            </a:r>
            <a:r>
              <a:rPr lang="en-US" dirty="0" err="1">
                <a:latin typeface="Gill Sans"/>
              </a:rPr>
              <a:t>Attilio</a:t>
            </a:r>
            <a:r>
              <a:rPr lang="en-US" dirty="0">
                <a:latin typeface="Gill Sans"/>
              </a:rPr>
              <a:t> </a:t>
            </a:r>
            <a:r>
              <a:rPr lang="en-US" dirty="0" err="1">
                <a:latin typeface="Gill Sans"/>
              </a:rPr>
              <a:t>Giordana</a:t>
            </a:r>
            <a:endParaRPr lang="en-US" dirty="0">
              <a:latin typeface="Gill Sans"/>
            </a:endParaRP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Jiarong</a:t>
            </a:r>
            <a:r>
              <a:rPr lang="en-US" dirty="0">
                <a:latin typeface="Gill Sans"/>
              </a:rPr>
              <a:t> Hong</a:t>
            </a:r>
          </a:p>
          <a:p>
            <a:r>
              <a:rPr lang="en-US" dirty="0">
                <a:latin typeface="Gill Sans"/>
              </a:rPr>
              <a:t>- J. R. Quinlan</a:t>
            </a:r>
          </a:p>
          <a:p>
            <a:r>
              <a:rPr lang="en-US" dirty="0">
                <a:latin typeface="Gill Sans"/>
              </a:rPr>
              <a:t>- Priscilla Rasmussen</a:t>
            </a:r>
          </a:p>
          <a:p>
            <a:r>
              <a:rPr lang="en-US" dirty="0">
                <a:latin typeface="Gill Sans"/>
              </a:rPr>
              <a:t>+ Dan Roth</a:t>
            </a:r>
          </a:p>
          <a:p>
            <a:r>
              <a:rPr lang="en-US" dirty="0">
                <a:latin typeface="Gill Sans"/>
              </a:rPr>
              <a:t>+ </a:t>
            </a:r>
            <a:r>
              <a:rPr lang="en-US" dirty="0" err="1">
                <a:latin typeface="Gill Sans"/>
              </a:rPr>
              <a:t>Yoram</a:t>
            </a:r>
            <a:r>
              <a:rPr lang="en-US" dirty="0">
                <a:latin typeface="Gill Sans"/>
              </a:rPr>
              <a:t> Singer</a:t>
            </a:r>
          </a:p>
          <a:p>
            <a:r>
              <a:rPr lang="en-US" dirty="0">
                <a:latin typeface="Gill Sans"/>
              </a:rPr>
              <a:t>- Lyle H. </a:t>
            </a:r>
            <a:r>
              <a:rPr lang="en-US" dirty="0" err="1">
                <a:latin typeface="Gill Sans"/>
              </a:rPr>
              <a:t>Ungar</a:t>
            </a:r>
            <a:endParaRPr lang="en-US" dirty="0">
              <a:latin typeface="Gill Sans"/>
            </a:endParaRPr>
          </a:p>
          <a:p>
            <a:endParaRPr lang="en-US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84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74CBD-B415-4DA8-9393-11160402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47BB7-48B9-494B-AB2C-07A566E3B6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5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464" y="785191"/>
            <a:ext cx="8229600" cy="4187651"/>
          </a:xfrm>
        </p:spPr>
        <p:txBody>
          <a:bodyPr>
            <a:normAutofit lnSpcReduction="10000"/>
          </a:bodyPr>
          <a:lstStyle/>
          <a:p>
            <a:pPr lvl="3"/>
            <a:r>
              <a:rPr lang="en-US" dirty="0"/>
              <a:t>Introduction: Basic problems and questions</a:t>
            </a:r>
          </a:p>
          <a:p>
            <a:pPr lvl="3"/>
            <a:r>
              <a:rPr lang="en-US" dirty="0"/>
              <a:t>A detailed example: Linear classifiers; key algorithmic idea</a:t>
            </a:r>
          </a:p>
          <a:p>
            <a:pPr lvl="3"/>
            <a:r>
              <a:rPr lang="en-US" dirty="0"/>
              <a:t>Two Basic Paradigms:</a:t>
            </a:r>
          </a:p>
          <a:p>
            <a:pPr lvl="4"/>
            <a:r>
              <a:rPr lang="en-US" dirty="0"/>
              <a:t>Discriminative Learning &amp; Generative/Probabilistic Learning</a:t>
            </a:r>
          </a:p>
          <a:p>
            <a:pPr lvl="3"/>
            <a:r>
              <a:rPr lang="en-US" dirty="0"/>
              <a:t>Learning Protocols: </a:t>
            </a:r>
          </a:p>
          <a:p>
            <a:pPr lvl="4"/>
            <a:r>
              <a:rPr lang="en-US" dirty="0"/>
              <a:t>Supervised; Unsupervised; Semi-supervised</a:t>
            </a:r>
          </a:p>
          <a:p>
            <a:pPr lvl="3"/>
            <a:r>
              <a:rPr lang="en-US" dirty="0"/>
              <a:t>Algorithms</a:t>
            </a:r>
          </a:p>
          <a:p>
            <a:pPr lvl="4"/>
            <a:r>
              <a:rPr lang="en-US" dirty="0"/>
              <a:t>Gradient Descent</a:t>
            </a:r>
          </a:p>
          <a:p>
            <a:pPr lvl="4"/>
            <a:r>
              <a:rPr lang="en-US" dirty="0"/>
              <a:t>Decision Trees </a:t>
            </a:r>
          </a:p>
          <a:p>
            <a:pPr lvl="4"/>
            <a:r>
              <a:rPr lang="en-US" dirty="0"/>
              <a:t>Linear Representations: (Perceptron; SVMs; Kernels)</a:t>
            </a:r>
          </a:p>
          <a:p>
            <a:pPr lvl="4"/>
            <a:r>
              <a:rPr lang="en-US" dirty="0"/>
              <a:t>Neural Networks/Deep Learning</a:t>
            </a:r>
          </a:p>
          <a:p>
            <a:pPr lvl="4"/>
            <a:r>
              <a:rPr lang="en-US" dirty="0"/>
              <a:t>Probabilistic Representations (naïve Bayes)</a:t>
            </a:r>
          </a:p>
          <a:p>
            <a:pPr lvl="4"/>
            <a:r>
              <a:rPr lang="en-US" dirty="0"/>
              <a:t>Unsupervised /Semi supervised: EM</a:t>
            </a:r>
          </a:p>
          <a:p>
            <a:pPr lvl="4"/>
            <a:r>
              <a:rPr lang="en-US" dirty="0"/>
              <a:t>Clustering; Dimensionality Reduction</a:t>
            </a:r>
          </a:p>
          <a:p>
            <a:pPr lvl="3"/>
            <a:r>
              <a:rPr lang="en-US" dirty="0"/>
              <a:t>Modeling; Evaluation; Real world challenges </a:t>
            </a:r>
          </a:p>
          <a:p>
            <a:pPr lvl="3"/>
            <a:r>
              <a:rPr lang="en-US" dirty="0"/>
              <a:t>Ethics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0F816-4587-403A-8D49-89B6D848F7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C6AD8BC-3730-4DFB-B5AC-432BD404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The class is recorded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Will be 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40311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83C2F-8C7C-4EF5-B7C5-BCEA5667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9AFCF-EE18-4C33-B972-31D477CB98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28782-1FC9-4F03-A417-B97B0EE3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ED09-726F-4FF8-81B3-B0E75C2FDD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9DA76-26CA-4217-B061-0FD1FC63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7F906-C6CE-4D54-803E-FB83E2CF5E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3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9280B-50CA-4923-A61A-9EBCB6B4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70343-3022-48A3-9EE9-9568414D36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Experiments with MLP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MLP: Multi=Layer Perceptron (feed forward Neural Network)</a:t>
            </a:r>
          </a:p>
          <a:p>
            <a:pPr lvl="0"/>
            <a:r>
              <a:rPr lang="en-US" dirty="0"/>
              <a:t>Architecture:</a:t>
            </a:r>
          </a:p>
          <a:p>
            <a:pPr lvl="1"/>
            <a:r>
              <a:rPr lang="en-US" dirty="0"/>
              <a:t>2 layers; 32 nodes in each layer.</a:t>
            </a:r>
          </a:p>
          <a:p>
            <a:pPr lvl="0"/>
            <a:r>
              <a:rPr lang="en-US" dirty="0"/>
              <a:t>Learning:</a:t>
            </a:r>
          </a:p>
          <a:p>
            <a:pPr lvl="1"/>
            <a:r>
              <a:rPr lang="en-US" dirty="0"/>
              <a:t>Loss function: Cross Entropy; optimizer: Adam</a:t>
            </a:r>
          </a:p>
          <a:p>
            <a:pPr lvl="1"/>
            <a:r>
              <a:rPr lang="en-US" dirty="0"/>
              <a:t>Learning rate: 5e-4</a:t>
            </a:r>
          </a:p>
          <a:p>
            <a:pPr lvl="1"/>
            <a:r>
              <a:rPr lang="en-US" dirty="0"/>
              <a:t>500 epochs; batch size 16</a:t>
            </a:r>
          </a:p>
          <a:p>
            <a:pPr lvl="1"/>
            <a:r>
              <a:rPr lang="en-US" dirty="0"/>
              <a:t>Tuning: only for epochs and learning rate. </a:t>
            </a:r>
          </a:p>
          <a:p>
            <a:pPr lvl="0"/>
            <a:r>
              <a:rPr lang="en-US" dirty="0"/>
              <a:t>Data:</a:t>
            </a:r>
          </a:p>
          <a:p>
            <a:pPr lvl="1"/>
            <a:r>
              <a:rPr lang="en-US" dirty="0"/>
              <a:t>234 train / 60 test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Token based MLP model</a:t>
            </a:r>
          </a:p>
        </p:txBody>
      </p:sp>
      <p:sp>
        <p:nvSpPr>
          <p:cNvPr id="68" name="Google Shape;68;p15"/>
          <p:cNvSpPr/>
          <p:nvPr/>
        </p:nvSpPr>
        <p:spPr>
          <a:xfrm>
            <a:off x="2703423" y="962205"/>
            <a:ext cx="1324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Dan Roth</a:t>
            </a:r>
            <a:endParaRPr sz="1600" dirty="0"/>
          </a:p>
        </p:txBody>
      </p:sp>
      <p:sp>
        <p:nvSpPr>
          <p:cNvPr id="69" name="Google Shape;69;p15"/>
          <p:cNvSpPr/>
          <p:nvPr/>
        </p:nvSpPr>
        <p:spPr>
          <a:xfrm>
            <a:off x="2415848" y="1719505"/>
            <a:ext cx="886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Dan </a:t>
            </a:r>
            <a:endParaRPr sz="1600"/>
          </a:p>
        </p:txBody>
      </p:sp>
      <p:sp>
        <p:nvSpPr>
          <p:cNvPr id="70" name="Google Shape;70;p15"/>
          <p:cNvSpPr/>
          <p:nvPr/>
        </p:nvSpPr>
        <p:spPr>
          <a:xfrm>
            <a:off x="3428898" y="1719505"/>
            <a:ext cx="886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Roth</a:t>
            </a:r>
            <a:endParaRPr sz="1600"/>
          </a:p>
        </p:txBody>
      </p:sp>
      <p:sp>
        <p:nvSpPr>
          <p:cNvPr id="71" name="Google Shape;71;p15"/>
          <p:cNvSpPr txBox="1"/>
          <p:nvPr/>
        </p:nvSpPr>
        <p:spPr>
          <a:xfrm>
            <a:off x="1075498" y="996855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075498" y="1684855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tokens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097298" y="2476805"/>
            <a:ext cx="12054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0,0,0,1...</a:t>
            </a:r>
            <a:endParaRPr sz="1600"/>
          </a:p>
        </p:txBody>
      </p:sp>
      <p:sp>
        <p:nvSpPr>
          <p:cNvPr id="74" name="Google Shape;74;p15"/>
          <p:cNvSpPr/>
          <p:nvPr/>
        </p:nvSpPr>
        <p:spPr>
          <a:xfrm>
            <a:off x="3428948" y="2476805"/>
            <a:ext cx="12054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0,1,0,0...</a:t>
            </a:r>
            <a:endParaRPr sz="1600"/>
          </a:p>
        </p:txBody>
      </p:sp>
      <p:sp>
        <p:nvSpPr>
          <p:cNvPr id="75" name="Google Shape;75;p15"/>
          <p:cNvSpPr txBox="1"/>
          <p:nvPr/>
        </p:nvSpPr>
        <p:spPr>
          <a:xfrm>
            <a:off x="1075498" y="2476805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609048" y="33434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899998" y="33434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190948" y="33434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15"/>
          <p:cNvCxnSpPr>
            <a:endCxn id="76" idx="0"/>
          </p:cNvCxnSpPr>
          <p:nvPr/>
        </p:nvCxnSpPr>
        <p:spPr>
          <a:xfrm>
            <a:off x="2408948" y="2893155"/>
            <a:ext cx="291000" cy="4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/>
          <p:cNvCxnSpPr>
            <a:endCxn id="76" idx="0"/>
          </p:cNvCxnSpPr>
          <p:nvPr/>
        </p:nvCxnSpPr>
        <p:spPr>
          <a:xfrm>
            <a:off x="2521748" y="2901855"/>
            <a:ext cx="178200" cy="4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5"/>
          <p:cNvCxnSpPr>
            <a:stCxn id="73" idx="2"/>
            <a:endCxn id="76" idx="0"/>
          </p:cNvCxnSpPr>
          <p:nvPr/>
        </p:nvCxnSpPr>
        <p:spPr>
          <a:xfrm>
            <a:off x="2699998" y="2901005"/>
            <a:ext cx="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5"/>
          <p:cNvCxnSpPr>
            <a:endCxn id="76" idx="0"/>
          </p:cNvCxnSpPr>
          <p:nvPr/>
        </p:nvCxnSpPr>
        <p:spPr>
          <a:xfrm flipH="1">
            <a:off x="2699948" y="2901855"/>
            <a:ext cx="176700" cy="4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5"/>
          <p:cNvCxnSpPr>
            <a:endCxn id="77" idx="0"/>
          </p:cNvCxnSpPr>
          <p:nvPr/>
        </p:nvCxnSpPr>
        <p:spPr>
          <a:xfrm>
            <a:off x="2400198" y="2901855"/>
            <a:ext cx="590700" cy="4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>
            <a:endCxn id="77" idx="0"/>
          </p:cNvCxnSpPr>
          <p:nvPr/>
        </p:nvCxnSpPr>
        <p:spPr>
          <a:xfrm>
            <a:off x="2504298" y="2893155"/>
            <a:ext cx="486600" cy="4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5"/>
          <p:cNvCxnSpPr>
            <a:stCxn id="73" idx="2"/>
            <a:endCxn id="77" idx="0"/>
          </p:cNvCxnSpPr>
          <p:nvPr/>
        </p:nvCxnSpPr>
        <p:spPr>
          <a:xfrm>
            <a:off x="2699998" y="2901005"/>
            <a:ext cx="2910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endCxn id="77" idx="0"/>
          </p:cNvCxnSpPr>
          <p:nvPr/>
        </p:nvCxnSpPr>
        <p:spPr>
          <a:xfrm>
            <a:off x="2876598" y="2919255"/>
            <a:ext cx="114300" cy="42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5"/>
          <p:cNvCxnSpPr>
            <a:endCxn id="78" idx="0"/>
          </p:cNvCxnSpPr>
          <p:nvPr/>
        </p:nvCxnSpPr>
        <p:spPr>
          <a:xfrm>
            <a:off x="2434948" y="2927655"/>
            <a:ext cx="846900" cy="41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5"/>
          <p:cNvCxnSpPr>
            <a:endCxn id="78" idx="0"/>
          </p:cNvCxnSpPr>
          <p:nvPr/>
        </p:nvCxnSpPr>
        <p:spPr>
          <a:xfrm>
            <a:off x="2515048" y="2913255"/>
            <a:ext cx="766800" cy="43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5"/>
          <p:cNvCxnSpPr>
            <a:stCxn id="73" idx="2"/>
            <a:endCxn id="78" idx="0"/>
          </p:cNvCxnSpPr>
          <p:nvPr/>
        </p:nvCxnSpPr>
        <p:spPr>
          <a:xfrm>
            <a:off x="2699998" y="2901005"/>
            <a:ext cx="5820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90;p15"/>
          <p:cNvCxnSpPr>
            <a:endCxn id="78" idx="0"/>
          </p:cNvCxnSpPr>
          <p:nvPr/>
        </p:nvCxnSpPr>
        <p:spPr>
          <a:xfrm>
            <a:off x="2888248" y="2905455"/>
            <a:ext cx="393600" cy="43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5"/>
          <p:cNvCxnSpPr>
            <a:endCxn id="76" idx="0"/>
          </p:cNvCxnSpPr>
          <p:nvPr/>
        </p:nvCxnSpPr>
        <p:spPr>
          <a:xfrm flipH="1">
            <a:off x="2699948" y="2905455"/>
            <a:ext cx="997800" cy="43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15"/>
          <p:cNvCxnSpPr>
            <a:endCxn id="77" idx="0"/>
          </p:cNvCxnSpPr>
          <p:nvPr/>
        </p:nvCxnSpPr>
        <p:spPr>
          <a:xfrm flipH="1">
            <a:off x="2990898" y="2889555"/>
            <a:ext cx="7149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15"/>
          <p:cNvCxnSpPr>
            <a:endCxn id="78" idx="0"/>
          </p:cNvCxnSpPr>
          <p:nvPr/>
        </p:nvCxnSpPr>
        <p:spPr>
          <a:xfrm flipH="1">
            <a:off x="3281848" y="2889555"/>
            <a:ext cx="4158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5"/>
          <p:cNvCxnSpPr>
            <a:endCxn id="76" idx="0"/>
          </p:cNvCxnSpPr>
          <p:nvPr/>
        </p:nvCxnSpPr>
        <p:spPr>
          <a:xfrm flipH="1">
            <a:off x="2699948" y="2897355"/>
            <a:ext cx="1172400" cy="44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5"/>
          <p:cNvCxnSpPr>
            <a:endCxn id="77" idx="0"/>
          </p:cNvCxnSpPr>
          <p:nvPr/>
        </p:nvCxnSpPr>
        <p:spPr>
          <a:xfrm flipH="1">
            <a:off x="2990898" y="2889555"/>
            <a:ext cx="8814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5"/>
          <p:cNvCxnSpPr>
            <a:endCxn id="78" idx="0"/>
          </p:cNvCxnSpPr>
          <p:nvPr/>
        </p:nvCxnSpPr>
        <p:spPr>
          <a:xfrm flipH="1">
            <a:off x="3281848" y="2901255"/>
            <a:ext cx="552600" cy="4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5"/>
          <p:cNvCxnSpPr>
            <a:stCxn id="74" idx="2"/>
            <a:endCxn id="76" idx="0"/>
          </p:cNvCxnSpPr>
          <p:nvPr/>
        </p:nvCxnSpPr>
        <p:spPr>
          <a:xfrm flipH="1">
            <a:off x="2699948" y="2901005"/>
            <a:ext cx="13317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5"/>
          <p:cNvCxnSpPr>
            <a:stCxn id="74" idx="2"/>
            <a:endCxn id="77" idx="0"/>
          </p:cNvCxnSpPr>
          <p:nvPr/>
        </p:nvCxnSpPr>
        <p:spPr>
          <a:xfrm flipH="1">
            <a:off x="2990948" y="2901005"/>
            <a:ext cx="10407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5"/>
          <p:cNvCxnSpPr>
            <a:stCxn id="74" idx="2"/>
            <a:endCxn id="78" idx="0"/>
          </p:cNvCxnSpPr>
          <p:nvPr/>
        </p:nvCxnSpPr>
        <p:spPr>
          <a:xfrm flipH="1">
            <a:off x="3281948" y="2901005"/>
            <a:ext cx="7497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5"/>
          <p:cNvCxnSpPr>
            <a:endCxn id="76" idx="0"/>
          </p:cNvCxnSpPr>
          <p:nvPr/>
        </p:nvCxnSpPr>
        <p:spPr>
          <a:xfrm flipH="1">
            <a:off x="2699948" y="2913255"/>
            <a:ext cx="1505700" cy="43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5"/>
          <p:cNvCxnSpPr>
            <a:endCxn id="77" idx="0"/>
          </p:cNvCxnSpPr>
          <p:nvPr/>
        </p:nvCxnSpPr>
        <p:spPr>
          <a:xfrm flipH="1">
            <a:off x="2990898" y="2897655"/>
            <a:ext cx="1246500" cy="4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5"/>
          <p:cNvCxnSpPr>
            <a:endCxn id="78" idx="0"/>
          </p:cNvCxnSpPr>
          <p:nvPr/>
        </p:nvCxnSpPr>
        <p:spPr>
          <a:xfrm flipH="1">
            <a:off x="3281848" y="2897655"/>
            <a:ext cx="955500" cy="4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5"/>
          <p:cNvSpPr/>
          <p:nvPr/>
        </p:nvSpPr>
        <p:spPr>
          <a:xfrm>
            <a:off x="2609148" y="37101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2900098" y="37101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3191048" y="37101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2609148" y="40768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2900098" y="40768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3191048" y="40768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2794248" y="4810245"/>
            <a:ext cx="393600" cy="2268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075498" y="3652655"/>
            <a:ext cx="12465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NN layers</a:t>
            </a:r>
            <a:endParaRPr/>
          </a:p>
        </p:txBody>
      </p:sp>
      <p:graphicFrame>
        <p:nvGraphicFramePr>
          <p:cNvPr id="111" name="Google Shape;111;p15"/>
          <p:cNvGraphicFramePr/>
          <p:nvPr>
            <p:extLst>
              <p:ext uri="{D42A27DB-BD31-4B8C-83A1-F6EECF244321}">
                <p14:modId xmlns:p14="http://schemas.microsoft.com/office/powerpoint/2010/main" val="3916991487"/>
              </p:ext>
            </p:extLst>
          </p:nvPr>
        </p:nvGraphicFramePr>
        <p:xfrm>
          <a:off x="5580973" y="1251040"/>
          <a:ext cx="1369700" cy="1920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vocab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one-hot</a:t>
                      </a:r>
                      <a:endParaRPr sz="9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Jane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1,0,0,0,...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Dan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0,0,0,1,...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Roth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0,1,0,0,...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" name="Google Shape;112;p15"/>
          <p:cNvSpPr/>
          <p:nvPr/>
        </p:nvSpPr>
        <p:spPr>
          <a:xfrm>
            <a:off x="4534923" y="1825855"/>
            <a:ext cx="643800" cy="28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269323" y="1567230"/>
            <a:ext cx="17748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Vocab-vector lookup</a:t>
            </a:r>
            <a:endParaRPr sz="1000"/>
          </a:p>
        </p:txBody>
      </p:sp>
      <p:sp>
        <p:nvSpPr>
          <p:cNvPr id="114" name="Google Shape;114;p15"/>
          <p:cNvSpPr/>
          <p:nvPr/>
        </p:nvSpPr>
        <p:spPr>
          <a:xfrm rot="9002161">
            <a:off x="4864399" y="2512139"/>
            <a:ext cx="486530" cy="28291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15"/>
          <p:cNvCxnSpPr>
            <a:stCxn id="76" idx="4"/>
            <a:endCxn id="103" idx="0"/>
          </p:cNvCxnSpPr>
          <p:nvPr/>
        </p:nvCxnSpPr>
        <p:spPr>
          <a:xfrm>
            <a:off x="2699948" y="35339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2990998" y="35339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5"/>
          <p:cNvCxnSpPr>
            <a:stCxn id="78" idx="4"/>
            <a:endCxn id="105" idx="0"/>
          </p:cNvCxnSpPr>
          <p:nvPr/>
        </p:nvCxnSpPr>
        <p:spPr>
          <a:xfrm>
            <a:off x="3281848" y="35339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15"/>
          <p:cNvSpPr txBox="1"/>
          <p:nvPr/>
        </p:nvSpPr>
        <p:spPr>
          <a:xfrm>
            <a:off x="3428898" y="3287380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Fully connected layer</a:t>
            </a:r>
            <a:endParaRPr sz="1000"/>
          </a:p>
        </p:txBody>
      </p:sp>
      <p:cxnSp>
        <p:nvCxnSpPr>
          <p:cNvPr id="119" name="Google Shape;119;p15"/>
          <p:cNvCxnSpPr>
            <a:stCxn id="103" idx="4"/>
            <a:endCxn id="106" idx="0"/>
          </p:cNvCxnSpPr>
          <p:nvPr/>
        </p:nvCxnSpPr>
        <p:spPr>
          <a:xfrm>
            <a:off x="2700048" y="39006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5"/>
          <p:cNvCxnSpPr>
            <a:stCxn id="103" idx="4"/>
            <a:endCxn id="107" idx="0"/>
          </p:cNvCxnSpPr>
          <p:nvPr/>
        </p:nvCxnSpPr>
        <p:spPr>
          <a:xfrm>
            <a:off x="2700048" y="390065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5"/>
          <p:cNvCxnSpPr>
            <a:stCxn id="104" idx="4"/>
            <a:endCxn id="108" idx="0"/>
          </p:cNvCxnSpPr>
          <p:nvPr/>
        </p:nvCxnSpPr>
        <p:spPr>
          <a:xfrm>
            <a:off x="2990998" y="390065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5"/>
          <p:cNvCxnSpPr>
            <a:stCxn id="103" idx="4"/>
            <a:endCxn id="108" idx="0"/>
          </p:cNvCxnSpPr>
          <p:nvPr/>
        </p:nvCxnSpPr>
        <p:spPr>
          <a:xfrm>
            <a:off x="2700048" y="3900655"/>
            <a:ext cx="582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15"/>
          <p:cNvCxnSpPr>
            <a:stCxn id="104" idx="4"/>
            <a:endCxn id="106" idx="0"/>
          </p:cNvCxnSpPr>
          <p:nvPr/>
        </p:nvCxnSpPr>
        <p:spPr>
          <a:xfrm flipH="1">
            <a:off x="2699998" y="390065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5"/>
          <p:cNvCxnSpPr>
            <a:stCxn id="104" idx="4"/>
            <a:endCxn id="107" idx="0"/>
          </p:cNvCxnSpPr>
          <p:nvPr/>
        </p:nvCxnSpPr>
        <p:spPr>
          <a:xfrm>
            <a:off x="2990998" y="39006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5"/>
          <p:cNvCxnSpPr>
            <a:stCxn id="104" idx="4"/>
            <a:endCxn id="108" idx="0"/>
          </p:cNvCxnSpPr>
          <p:nvPr/>
        </p:nvCxnSpPr>
        <p:spPr>
          <a:xfrm>
            <a:off x="2990998" y="390065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5"/>
          <p:cNvCxnSpPr>
            <a:stCxn id="105" idx="4"/>
            <a:endCxn id="106" idx="0"/>
          </p:cNvCxnSpPr>
          <p:nvPr/>
        </p:nvCxnSpPr>
        <p:spPr>
          <a:xfrm flipH="1">
            <a:off x="2699948" y="3900655"/>
            <a:ext cx="582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5"/>
          <p:cNvCxnSpPr>
            <a:stCxn id="105" idx="4"/>
            <a:endCxn id="107" idx="0"/>
          </p:cNvCxnSpPr>
          <p:nvPr/>
        </p:nvCxnSpPr>
        <p:spPr>
          <a:xfrm flipH="1">
            <a:off x="2990948" y="390065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5"/>
          <p:cNvCxnSpPr>
            <a:stCxn id="105" idx="4"/>
            <a:endCxn id="108" idx="0"/>
          </p:cNvCxnSpPr>
          <p:nvPr/>
        </p:nvCxnSpPr>
        <p:spPr>
          <a:xfrm>
            <a:off x="3281948" y="39006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15"/>
          <p:cNvSpPr/>
          <p:nvPr/>
        </p:nvSpPr>
        <p:spPr>
          <a:xfrm>
            <a:off x="2609198" y="44435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2900148" y="44435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3191098" y="444345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15"/>
          <p:cNvCxnSpPr/>
          <p:nvPr/>
        </p:nvCxnSpPr>
        <p:spPr>
          <a:xfrm>
            <a:off x="2695548" y="42673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15"/>
          <p:cNvCxnSpPr/>
          <p:nvPr/>
        </p:nvCxnSpPr>
        <p:spPr>
          <a:xfrm>
            <a:off x="2990898" y="42674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15"/>
          <p:cNvCxnSpPr/>
          <p:nvPr/>
        </p:nvCxnSpPr>
        <p:spPr>
          <a:xfrm>
            <a:off x="3281848" y="42674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15"/>
          <p:cNvCxnSpPr>
            <a:stCxn id="129" idx="4"/>
            <a:endCxn id="109" idx="0"/>
          </p:cNvCxnSpPr>
          <p:nvPr/>
        </p:nvCxnSpPr>
        <p:spPr>
          <a:xfrm>
            <a:off x="2700098" y="463405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15"/>
          <p:cNvCxnSpPr>
            <a:stCxn id="130" idx="4"/>
            <a:endCxn id="109" idx="0"/>
          </p:cNvCxnSpPr>
          <p:nvPr/>
        </p:nvCxnSpPr>
        <p:spPr>
          <a:xfrm>
            <a:off x="2991048" y="463405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15"/>
          <p:cNvCxnSpPr>
            <a:stCxn id="131" idx="4"/>
            <a:endCxn id="109" idx="0"/>
          </p:cNvCxnSpPr>
          <p:nvPr/>
        </p:nvCxnSpPr>
        <p:spPr>
          <a:xfrm flipH="1">
            <a:off x="2990998" y="4633955"/>
            <a:ext cx="291000" cy="17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15"/>
          <p:cNvSpPr txBox="1"/>
          <p:nvPr/>
        </p:nvSpPr>
        <p:spPr>
          <a:xfrm>
            <a:off x="3428898" y="3637280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Nonlinear layer</a:t>
            </a:r>
            <a:endParaRPr sz="1000"/>
          </a:p>
        </p:txBody>
      </p:sp>
      <p:sp>
        <p:nvSpPr>
          <p:cNvPr id="139" name="Google Shape;139;p15"/>
          <p:cNvSpPr txBox="1"/>
          <p:nvPr/>
        </p:nvSpPr>
        <p:spPr>
          <a:xfrm>
            <a:off x="3428898" y="4030655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Fully connected layer</a:t>
            </a:r>
            <a:endParaRPr sz="1000"/>
          </a:p>
        </p:txBody>
      </p:sp>
      <p:sp>
        <p:nvSpPr>
          <p:cNvPr id="140" name="Google Shape;140;p15"/>
          <p:cNvSpPr txBox="1"/>
          <p:nvPr/>
        </p:nvSpPr>
        <p:spPr>
          <a:xfrm>
            <a:off x="3428898" y="4373305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Nonlinear layer</a:t>
            </a:r>
            <a:endParaRPr sz="1000"/>
          </a:p>
        </p:txBody>
      </p:sp>
      <p:sp>
        <p:nvSpPr>
          <p:cNvPr id="141" name="Google Shape;141;p15"/>
          <p:cNvSpPr txBox="1"/>
          <p:nvPr/>
        </p:nvSpPr>
        <p:spPr>
          <a:xfrm>
            <a:off x="3428898" y="4773930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Predicted probabilities</a:t>
            </a:r>
            <a:endParaRPr sz="1000"/>
          </a:p>
        </p:txBody>
      </p:sp>
      <p:graphicFrame>
        <p:nvGraphicFramePr>
          <p:cNvPr id="143" name="Table 6">
            <a:extLst>
              <a:ext uri="{FF2B5EF4-FFF2-40B4-BE49-F238E27FC236}">
                <a16:creationId xmlns:a16="http://schemas.microsoft.com/office/drawing/2014/main" id="{63CE659F-AC1B-4780-94B3-8E8FF454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09158"/>
              </p:ext>
            </p:extLst>
          </p:nvPr>
        </p:nvGraphicFramePr>
        <p:xfrm>
          <a:off x="4899866" y="3382000"/>
          <a:ext cx="4101613" cy="84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03">
                  <a:extLst>
                    <a:ext uri="{9D8B030D-6E8A-4147-A177-3AD203B41FA5}">
                      <a16:colId xmlns:a16="http://schemas.microsoft.com/office/drawing/2014/main" val="213612909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50157916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1797304973"/>
                    </a:ext>
                  </a:extLst>
                </a:gridCol>
              </a:tblGrid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Test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Training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352135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Token based MLP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99536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T5-3B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41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A650C71-2C4A-43C9-B2E2-EC08B99C24EA}"/>
              </a:ext>
            </a:extLst>
          </p:cNvPr>
          <p:cNvSpPr/>
          <p:nvPr/>
        </p:nvSpPr>
        <p:spPr>
          <a:xfrm>
            <a:off x="4826262" y="3944405"/>
            <a:ext cx="4268201" cy="68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based MLP model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3022050" y="1046025"/>
            <a:ext cx="1324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Dan Roth</a:t>
            </a:r>
            <a:endParaRPr sz="1600"/>
          </a:p>
        </p:txBody>
      </p:sp>
      <p:sp>
        <p:nvSpPr>
          <p:cNvPr id="148" name="Google Shape;148;p16"/>
          <p:cNvSpPr txBox="1"/>
          <p:nvPr/>
        </p:nvSpPr>
        <p:spPr>
          <a:xfrm>
            <a:off x="1394125" y="1080675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1394125" y="1768675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tokens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2415925" y="2560625"/>
            <a:ext cx="12054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0,0,0,1...</a:t>
            </a:r>
            <a:endParaRPr sz="1600"/>
          </a:p>
        </p:txBody>
      </p:sp>
      <p:sp>
        <p:nvSpPr>
          <p:cNvPr id="151" name="Google Shape;151;p16"/>
          <p:cNvSpPr/>
          <p:nvPr/>
        </p:nvSpPr>
        <p:spPr>
          <a:xfrm>
            <a:off x="3747575" y="2560625"/>
            <a:ext cx="12054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1,0,0,0...</a:t>
            </a:r>
            <a:endParaRPr sz="1600"/>
          </a:p>
        </p:txBody>
      </p:sp>
      <p:sp>
        <p:nvSpPr>
          <p:cNvPr id="152" name="Google Shape;152;p16"/>
          <p:cNvSpPr txBox="1"/>
          <p:nvPr/>
        </p:nvSpPr>
        <p:spPr>
          <a:xfrm>
            <a:off x="1394125" y="2560625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2927675" y="34272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3218625" y="34272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509575" y="34272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6"/>
          <p:cNvCxnSpPr>
            <a:endCxn id="153" idx="0"/>
          </p:cNvCxnSpPr>
          <p:nvPr/>
        </p:nvCxnSpPr>
        <p:spPr>
          <a:xfrm>
            <a:off x="2727575" y="2976975"/>
            <a:ext cx="291000" cy="4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6"/>
          <p:cNvCxnSpPr>
            <a:endCxn id="153" idx="0"/>
          </p:cNvCxnSpPr>
          <p:nvPr/>
        </p:nvCxnSpPr>
        <p:spPr>
          <a:xfrm>
            <a:off x="2840375" y="2985675"/>
            <a:ext cx="178200" cy="4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16"/>
          <p:cNvCxnSpPr>
            <a:stCxn id="150" idx="2"/>
            <a:endCxn id="153" idx="0"/>
          </p:cNvCxnSpPr>
          <p:nvPr/>
        </p:nvCxnSpPr>
        <p:spPr>
          <a:xfrm>
            <a:off x="3018625" y="2984825"/>
            <a:ext cx="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16"/>
          <p:cNvCxnSpPr>
            <a:endCxn id="153" idx="0"/>
          </p:cNvCxnSpPr>
          <p:nvPr/>
        </p:nvCxnSpPr>
        <p:spPr>
          <a:xfrm flipH="1">
            <a:off x="3018575" y="2985675"/>
            <a:ext cx="176700" cy="4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16"/>
          <p:cNvCxnSpPr>
            <a:endCxn id="154" idx="0"/>
          </p:cNvCxnSpPr>
          <p:nvPr/>
        </p:nvCxnSpPr>
        <p:spPr>
          <a:xfrm>
            <a:off x="2718825" y="2985675"/>
            <a:ext cx="590700" cy="4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16"/>
          <p:cNvCxnSpPr>
            <a:endCxn id="154" idx="0"/>
          </p:cNvCxnSpPr>
          <p:nvPr/>
        </p:nvCxnSpPr>
        <p:spPr>
          <a:xfrm>
            <a:off x="2822925" y="2976975"/>
            <a:ext cx="486600" cy="4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6"/>
          <p:cNvCxnSpPr>
            <a:stCxn id="150" idx="2"/>
            <a:endCxn id="154" idx="0"/>
          </p:cNvCxnSpPr>
          <p:nvPr/>
        </p:nvCxnSpPr>
        <p:spPr>
          <a:xfrm>
            <a:off x="3018625" y="2984825"/>
            <a:ext cx="2910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16"/>
          <p:cNvCxnSpPr>
            <a:endCxn id="154" idx="0"/>
          </p:cNvCxnSpPr>
          <p:nvPr/>
        </p:nvCxnSpPr>
        <p:spPr>
          <a:xfrm>
            <a:off x="3195225" y="3003075"/>
            <a:ext cx="114300" cy="42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6"/>
          <p:cNvCxnSpPr>
            <a:endCxn id="155" idx="0"/>
          </p:cNvCxnSpPr>
          <p:nvPr/>
        </p:nvCxnSpPr>
        <p:spPr>
          <a:xfrm>
            <a:off x="2753575" y="3011475"/>
            <a:ext cx="846900" cy="41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6"/>
          <p:cNvCxnSpPr>
            <a:endCxn id="155" idx="0"/>
          </p:cNvCxnSpPr>
          <p:nvPr/>
        </p:nvCxnSpPr>
        <p:spPr>
          <a:xfrm>
            <a:off x="2833675" y="2997075"/>
            <a:ext cx="766800" cy="43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6"/>
          <p:cNvCxnSpPr>
            <a:stCxn id="150" idx="2"/>
            <a:endCxn id="155" idx="0"/>
          </p:cNvCxnSpPr>
          <p:nvPr/>
        </p:nvCxnSpPr>
        <p:spPr>
          <a:xfrm>
            <a:off x="3018625" y="2984825"/>
            <a:ext cx="5820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16"/>
          <p:cNvCxnSpPr>
            <a:endCxn id="155" idx="0"/>
          </p:cNvCxnSpPr>
          <p:nvPr/>
        </p:nvCxnSpPr>
        <p:spPr>
          <a:xfrm>
            <a:off x="3206875" y="2989275"/>
            <a:ext cx="393600" cy="43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16"/>
          <p:cNvCxnSpPr>
            <a:endCxn id="153" idx="0"/>
          </p:cNvCxnSpPr>
          <p:nvPr/>
        </p:nvCxnSpPr>
        <p:spPr>
          <a:xfrm flipH="1">
            <a:off x="3018575" y="2989275"/>
            <a:ext cx="997800" cy="43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6"/>
          <p:cNvCxnSpPr>
            <a:endCxn id="154" idx="0"/>
          </p:cNvCxnSpPr>
          <p:nvPr/>
        </p:nvCxnSpPr>
        <p:spPr>
          <a:xfrm flipH="1">
            <a:off x="3309525" y="2973375"/>
            <a:ext cx="7149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16"/>
          <p:cNvCxnSpPr>
            <a:endCxn id="155" idx="0"/>
          </p:cNvCxnSpPr>
          <p:nvPr/>
        </p:nvCxnSpPr>
        <p:spPr>
          <a:xfrm flipH="1">
            <a:off x="3600475" y="2973375"/>
            <a:ext cx="4158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16"/>
          <p:cNvCxnSpPr>
            <a:endCxn id="153" idx="0"/>
          </p:cNvCxnSpPr>
          <p:nvPr/>
        </p:nvCxnSpPr>
        <p:spPr>
          <a:xfrm flipH="1">
            <a:off x="3018575" y="2981175"/>
            <a:ext cx="1172400" cy="44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16"/>
          <p:cNvCxnSpPr>
            <a:endCxn id="154" idx="0"/>
          </p:cNvCxnSpPr>
          <p:nvPr/>
        </p:nvCxnSpPr>
        <p:spPr>
          <a:xfrm flipH="1">
            <a:off x="3309525" y="2973375"/>
            <a:ext cx="8814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16"/>
          <p:cNvCxnSpPr>
            <a:endCxn id="155" idx="0"/>
          </p:cNvCxnSpPr>
          <p:nvPr/>
        </p:nvCxnSpPr>
        <p:spPr>
          <a:xfrm flipH="1">
            <a:off x="3600475" y="2985075"/>
            <a:ext cx="552600" cy="4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16"/>
          <p:cNvCxnSpPr>
            <a:stCxn id="151" idx="2"/>
            <a:endCxn id="153" idx="0"/>
          </p:cNvCxnSpPr>
          <p:nvPr/>
        </p:nvCxnSpPr>
        <p:spPr>
          <a:xfrm flipH="1">
            <a:off x="3018575" y="2984825"/>
            <a:ext cx="13317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16"/>
          <p:cNvCxnSpPr>
            <a:stCxn id="151" idx="2"/>
            <a:endCxn id="154" idx="0"/>
          </p:cNvCxnSpPr>
          <p:nvPr/>
        </p:nvCxnSpPr>
        <p:spPr>
          <a:xfrm flipH="1">
            <a:off x="3309575" y="2984825"/>
            <a:ext cx="10407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6"/>
          <p:cNvCxnSpPr>
            <a:stCxn id="151" idx="2"/>
            <a:endCxn id="155" idx="0"/>
          </p:cNvCxnSpPr>
          <p:nvPr/>
        </p:nvCxnSpPr>
        <p:spPr>
          <a:xfrm flipH="1">
            <a:off x="3600575" y="2984825"/>
            <a:ext cx="749700" cy="4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16"/>
          <p:cNvCxnSpPr>
            <a:endCxn id="153" idx="0"/>
          </p:cNvCxnSpPr>
          <p:nvPr/>
        </p:nvCxnSpPr>
        <p:spPr>
          <a:xfrm flipH="1">
            <a:off x="3018575" y="2997075"/>
            <a:ext cx="1505700" cy="43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16"/>
          <p:cNvCxnSpPr>
            <a:endCxn id="154" idx="0"/>
          </p:cNvCxnSpPr>
          <p:nvPr/>
        </p:nvCxnSpPr>
        <p:spPr>
          <a:xfrm flipH="1">
            <a:off x="3309525" y="2981475"/>
            <a:ext cx="1246500" cy="4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16"/>
          <p:cNvCxnSpPr>
            <a:endCxn id="155" idx="0"/>
          </p:cNvCxnSpPr>
          <p:nvPr/>
        </p:nvCxnSpPr>
        <p:spPr>
          <a:xfrm flipH="1">
            <a:off x="3600475" y="2981475"/>
            <a:ext cx="955500" cy="4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p16"/>
          <p:cNvSpPr/>
          <p:nvPr/>
        </p:nvSpPr>
        <p:spPr>
          <a:xfrm>
            <a:off x="2927775" y="37939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3218725" y="37939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3509675" y="37939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2927775" y="41606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3218725" y="41606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>
            <a:off x="3509675" y="41606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3112875" y="4894065"/>
            <a:ext cx="393600" cy="2268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394125" y="3736475"/>
            <a:ext cx="12465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NN layers</a:t>
            </a:r>
            <a:endParaRPr/>
          </a:p>
        </p:txBody>
      </p:sp>
      <p:graphicFrame>
        <p:nvGraphicFramePr>
          <p:cNvPr id="188" name="Google Shape;188;p16"/>
          <p:cNvGraphicFramePr/>
          <p:nvPr>
            <p:extLst>
              <p:ext uri="{D42A27DB-BD31-4B8C-83A1-F6EECF244321}">
                <p14:modId xmlns:p14="http://schemas.microsoft.com/office/powerpoint/2010/main" val="2825846368"/>
              </p:ext>
            </p:extLst>
          </p:nvPr>
        </p:nvGraphicFramePr>
        <p:xfrm>
          <a:off x="7423600" y="1334860"/>
          <a:ext cx="1369700" cy="1920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vocab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one-hot</a:t>
                      </a:r>
                      <a:endParaRPr sz="9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1,0,0,0,...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0,0,0,1,...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z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0,0,0,0,...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9" name="Google Shape;189;p16"/>
          <p:cNvSpPr/>
          <p:nvPr/>
        </p:nvSpPr>
        <p:spPr>
          <a:xfrm>
            <a:off x="6377550" y="1909675"/>
            <a:ext cx="643800" cy="28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6111950" y="1651050"/>
            <a:ext cx="17748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Vocab-vector lookup</a:t>
            </a:r>
            <a:endParaRPr sz="1000"/>
          </a:p>
        </p:txBody>
      </p:sp>
      <p:sp>
        <p:nvSpPr>
          <p:cNvPr id="191" name="Google Shape;191;p16"/>
          <p:cNvSpPr/>
          <p:nvPr/>
        </p:nvSpPr>
        <p:spPr>
          <a:xfrm rot="10556071">
            <a:off x="6692764" y="2631226"/>
            <a:ext cx="486625" cy="283015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16"/>
          <p:cNvCxnSpPr>
            <a:stCxn id="153" idx="4"/>
            <a:endCxn id="180" idx="0"/>
          </p:cNvCxnSpPr>
          <p:nvPr/>
        </p:nvCxnSpPr>
        <p:spPr>
          <a:xfrm>
            <a:off x="3018575" y="36177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16"/>
          <p:cNvCxnSpPr/>
          <p:nvPr/>
        </p:nvCxnSpPr>
        <p:spPr>
          <a:xfrm>
            <a:off x="3309625" y="36177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Google Shape;194;p16"/>
          <p:cNvCxnSpPr>
            <a:stCxn id="155" idx="4"/>
            <a:endCxn id="182" idx="0"/>
          </p:cNvCxnSpPr>
          <p:nvPr/>
        </p:nvCxnSpPr>
        <p:spPr>
          <a:xfrm>
            <a:off x="3600475" y="36177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16"/>
          <p:cNvSpPr txBox="1"/>
          <p:nvPr/>
        </p:nvSpPr>
        <p:spPr>
          <a:xfrm>
            <a:off x="3747525" y="3371200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Fully connected layer</a:t>
            </a:r>
            <a:endParaRPr sz="1000"/>
          </a:p>
        </p:txBody>
      </p:sp>
      <p:cxnSp>
        <p:nvCxnSpPr>
          <p:cNvPr id="196" name="Google Shape;196;p16"/>
          <p:cNvCxnSpPr>
            <a:stCxn id="180" idx="4"/>
            <a:endCxn id="183" idx="0"/>
          </p:cNvCxnSpPr>
          <p:nvPr/>
        </p:nvCxnSpPr>
        <p:spPr>
          <a:xfrm>
            <a:off x="3018675" y="39844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p16"/>
          <p:cNvCxnSpPr>
            <a:stCxn id="180" idx="4"/>
            <a:endCxn id="184" idx="0"/>
          </p:cNvCxnSpPr>
          <p:nvPr/>
        </p:nvCxnSpPr>
        <p:spPr>
          <a:xfrm>
            <a:off x="3018675" y="398447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16"/>
          <p:cNvCxnSpPr>
            <a:stCxn id="181" idx="4"/>
            <a:endCxn id="185" idx="0"/>
          </p:cNvCxnSpPr>
          <p:nvPr/>
        </p:nvCxnSpPr>
        <p:spPr>
          <a:xfrm>
            <a:off x="3309625" y="398447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16"/>
          <p:cNvCxnSpPr>
            <a:stCxn id="180" idx="4"/>
            <a:endCxn id="185" idx="0"/>
          </p:cNvCxnSpPr>
          <p:nvPr/>
        </p:nvCxnSpPr>
        <p:spPr>
          <a:xfrm>
            <a:off x="3018675" y="3984475"/>
            <a:ext cx="582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16"/>
          <p:cNvCxnSpPr>
            <a:stCxn id="181" idx="4"/>
            <a:endCxn id="183" idx="0"/>
          </p:cNvCxnSpPr>
          <p:nvPr/>
        </p:nvCxnSpPr>
        <p:spPr>
          <a:xfrm flipH="1">
            <a:off x="3018625" y="398447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16"/>
          <p:cNvCxnSpPr>
            <a:stCxn id="181" idx="4"/>
            <a:endCxn id="184" idx="0"/>
          </p:cNvCxnSpPr>
          <p:nvPr/>
        </p:nvCxnSpPr>
        <p:spPr>
          <a:xfrm>
            <a:off x="3309625" y="39844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16"/>
          <p:cNvCxnSpPr>
            <a:stCxn id="181" idx="4"/>
            <a:endCxn id="185" idx="0"/>
          </p:cNvCxnSpPr>
          <p:nvPr/>
        </p:nvCxnSpPr>
        <p:spPr>
          <a:xfrm>
            <a:off x="3309625" y="398447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16"/>
          <p:cNvCxnSpPr>
            <a:stCxn id="182" idx="4"/>
            <a:endCxn id="183" idx="0"/>
          </p:cNvCxnSpPr>
          <p:nvPr/>
        </p:nvCxnSpPr>
        <p:spPr>
          <a:xfrm flipH="1">
            <a:off x="3018575" y="3984475"/>
            <a:ext cx="582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p16"/>
          <p:cNvCxnSpPr>
            <a:stCxn id="182" idx="4"/>
            <a:endCxn id="184" idx="0"/>
          </p:cNvCxnSpPr>
          <p:nvPr/>
        </p:nvCxnSpPr>
        <p:spPr>
          <a:xfrm flipH="1">
            <a:off x="3309575" y="398447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" name="Google Shape;205;p16"/>
          <p:cNvCxnSpPr>
            <a:stCxn id="182" idx="4"/>
            <a:endCxn id="185" idx="0"/>
          </p:cNvCxnSpPr>
          <p:nvPr/>
        </p:nvCxnSpPr>
        <p:spPr>
          <a:xfrm>
            <a:off x="3600575" y="39844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" name="Google Shape;206;p16"/>
          <p:cNvSpPr/>
          <p:nvPr/>
        </p:nvSpPr>
        <p:spPr>
          <a:xfrm>
            <a:off x="2927825" y="45273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3218775" y="45273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3509725" y="4527275"/>
            <a:ext cx="181800" cy="1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9" name="Google Shape;209;p16"/>
          <p:cNvCxnSpPr/>
          <p:nvPr/>
        </p:nvCxnSpPr>
        <p:spPr>
          <a:xfrm>
            <a:off x="3014175" y="43511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16"/>
          <p:cNvCxnSpPr/>
          <p:nvPr/>
        </p:nvCxnSpPr>
        <p:spPr>
          <a:xfrm>
            <a:off x="3309525" y="43512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16"/>
          <p:cNvCxnSpPr/>
          <p:nvPr/>
        </p:nvCxnSpPr>
        <p:spPr>
          <a:xfrm>
            <a:off x="3600475" y="43512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16"/>
          <p:cNvCxnSpPr>
            <a:stCxn id="206" idx="4"/>
            <a:endCxn id="186" idx="0"/>
          </p:cNvCxnSpPr>
          <p:nvPr/>
        </p:nvCxnSpPr>
        <p:spPr>
          <a:xfrm>
            <a:off x="3018725" y="4717875"/>
            <a:ext cx="29100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16"/>
          <p:cNvCxnSpPr>
            <a:stCxn id="207" idx="4"/>
            <a:endCxn id="186" idx="0"/>
          </p:cNvCxnSpPr>
          <p:nvPr/>
        </p:nvCxnSpPr>
        <p:spPr>
          <a:xfrm>
            <a:off x="3309675" y="4717875"/>
            <a:ext cx="0" cy="1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16"/>
          <p:cNvCxnSpPr>
            <a:stCxn id="208" idx="4"/>
            <a:endCxn id="186" idx="0"/>
          </p:cNvCxnSpPr>
          <p:nvPr/>
        </p:nvCxnSpPr>
        <p:spPr>
          <a:xfrm flipH="1">
            <a:off x="3309625" y="4717775"/>
            <a:ext cx="291000" cy="17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16"/>
          <p:cNvSpPr txBox="1"/>
          <p:nvPr/>
        </p:nvSpPr>
        <p:spPr>
          <a:xfrm>
            <a:off x="3747525" y="3721100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Nonlinear layer</a:t>
            </a:r>
            <a:endParaRPr sz="1000"/>
          </a:p>
        </p:txBody>
      </p:sp>
      <p:sp>
        <p:nvSpPr>
          <p:cNvPr id="216" name="Google Shape;216;p16"/>
          <p:cNvSpPr txBox="1"/>
          <p:nvPr/>
        </p:nvSpPr>
        <p:spPr>
          <a:xfrm>
            <a:off x="3747525" y="4114475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Fully connected layer</a:t>
            </a:r>
            <a:endParaRPr sz="1000"/>
          </a:p>
        </p:txBody>
      </p:sp>
      <p:sp>
        <p:nvSpPr>
          <p:cNvPr id="217" name="Google Shape;217;p16"/>
          <p:cNvSpPr txBox="1"/>
          <p:nvPr/>
        </p:nvSpPr>
        <p:spPr>
          <a:xfrm>
            <a:off x="3747525" y="4457125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Nonlinear layer</a:t>
            </a:r>
            <a:endParaRPr sz="1000"/>
          </a:p>
        </p:txBody>
      </p:sp>
      <p:sp>
        <p:nvSpPr>
          <p:cNvPr id="218" name="Google Shape;218;p16"/>
          <p:cNvSpPr txBox="1"/>
          <p:nvPr/>
        </p:nvSpPr>
        <p:spPr>
          <a:xfrm>
            <a:off x="3747525" y="4857750"/>
            <a:ext cx="1599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Predicted probabilities</a:t>
            </a:r>
            <a:endParaRPr sz="1000"/>
          </a:p>
        </p:txBody>
      </p:sp>
      <p:sp>
        <p:nvSpPr>
          <p:cNvPr id="219" name="Google Shape;219;p16"/>
          <p:cNvSpPr/>
          <p:nvPr/>
        </p:nvSpPr>
        <p:spPr>
          <a:xfrm>
            <a:off x="2486075" y="1803325"/>
            <a:ext cx="886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 </a:t>
            </a:r>
            <a:endParaRPr sz="1600"/>
          </a:p>
        </p:txBody>
      </p:sp>
      <p:sp>
        <p:nvSpPr>
          <p:cNvPr id="220" name="Google Shape;220;p16"/>
          <p:cNvSpPr/>
          <p:nvPr/>
        </p:nvSpPr>
        <p:spPr>
          <a:xfrm>
            <a:off x="3839325" y="1803325"/>
            <a:ext cx="886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</a:t>
            </a:r>
            <a:endParaRPr sz="1600"/>
          </a:p>
        </p:txBody>
      </p:sp>
      <p:sp>
        <p:nvSpPr>
          <p:cNvPr id="221" name="Google Shape;221;p16"/>
          <p:cNvSpPr/>
          <p:nvPr/>
        </p:nvSpPr>
        <p:spPr>
          <a:xfrm>
            <a:off x="5192575" y="1803325"/>
            <a:ext cx="8868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...</a:t>
            </a:r>
            <a:endParaRPr sz="1600"/>
          </a:p>
        </p:txBody>
      </p:sp>
      <p:graphicFrame>
        <p:nvGraphicFramePr>
          <p:cNvPr id="78" name="Table 6">
            <a:extLst>
              <a:ext uri="{FF2B5EF4-FFF2-40B4-BE49-F238E27FC236}">
                <a16:creationId xmlns:a16="http://schemas.microsoft.com/office/drawing/2014/main" id="{F9500896-6F31-4F88-9F7B-9298E7090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05695"/>
              </p:ext>
            </p:extLst>
          </p:nvPr>
        </p:nvGraphicFramePr>
        <p:xfrm>
          <a:off x="5019225" y="3276095"/>
          <a:ext cx="4101613" cy="17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03">
                  <a:extLst>
                    <a:ext uri="{9D8B030D-6E8A-4147-A177-3AD203B41FA5}">
                      <a16:colId xmlns:a16="http://schemas.microsoft.com/office/drawing/2014/main" val="213612909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50157916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1797304973"/>
                    </a:ext>
                  </a:extLst>
                </a:gridCol>
              </a:tblGrid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Test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Training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352135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Token based MLP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99536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T5-3B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4184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Char. based MLP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52136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Char. based MLP with only 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char as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82146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596751-D25E-43E8-9AE5-268B608A281D}"/>
              </a:ext>
            </a:extLst>
          </p:cNvPr>
          <p:cNvSpPr/>
          <p:nvPr/>
        </p:nvSpPr>
        <p:spPr>
          <a:xfrm>
            <a:off x="5009465" y="4397375"/>
            <a:ext cx="4256436" cy="730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Learning</a:t>
            </a:r>
            <a:endParaRPr lang="en-US" dirty="0"/>
          </a:p>
        </p:txBody>
      </p:sp>
      <p:sp>
        <p:nvSpPr>
          <p:cNvPr id="1063939" name="Rectangle 3"/>
          <p:cNvSpPr>
            <a:spLocks noGrp="1" noChangeArrowheads="1"/>
          </p:cNvSpPr>
          <p:nvPr>
            <p:ph idx="1"/>
          </p:nvPr>
        </p:nvSpPr>
        <p:spPr>
          <a:xfrm>
            <a:off x="-215580" y="886371"/>
            <a:ext cx="8229600" cy="369079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The Badges Game…</a:t>
            </a:r>
          </a:p>
          <a:p>
            <a:pPr lvl="2"/>
            <a:r>
              <a:rPr lang="en-US" dirty="0"/>
              <a:t>This is an example of the key learning protocol: supervised learning</a:t>
            </a:r>
          </a:p>
          <a:p>
            <a:pPr lvl="1"/>
            <a:r>
              <a:rPr lang="en-US" dirty="0"/>
              <a:t>First question: Are you sure you got it?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Issues:</a:t>
            </a:r>
          </a:p>
          <a:p>
            <a:pPr lvl="2"/>
            <a:r>
              <a:rPr lang="en-US" dirty="0"/>
              <a:t>Which problem was easier?</a:t>
            </a:r>
          </a:p>
          <a:p>
            <a:pPr lvl="3"/>
            <a:r>
              <a:rPr lang="en-US" dirty="0"/>
              <a:t>Yours or the conference attendees? </a:t>
            </a:r>
          </a:p>
          <a:p>
            <a:pPr lvl="2"/>
            <a:r>
              <a:rPr lang="en-US" dirty="0"/>
              <a:t>Representation</a:t>
            </a:r>
          </a:p>
          <a:p>
            <a:pPr lvl="3"/>
            <a:r>
              <a:rPr lang="en-US" dirty="0"/>
              <a:t>Problem setting</a:t>
            </a:r>
          </a:p>
          <a:p>
            <a:pPr lvl="2"/>
            <a:r>
              <a:rPr lang="en-US" dirty="0"/>
              <a:t>Background Knowledge</a:t>
            </a:r>
          </a:p>
          <a:p>
            <a:pPr lvl="3"/>
            <a:r>
              <a:rPr lang="en-US" dirty="0"/>
              <a:t>When did learning take place?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Algorithm: can you write a program that takes this data as input and predicts the label for your name?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93" y="1155506"/>
            <a:ext cx="1287257" cy="23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8E5AD5-EC73-438B-AF21-7CFDA567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3" y="966057"/>
            <a:ext cx="4038600" cy="2665475"/>
          </a:xfrm>
          <a:prstGeom prst="rect">
            <a:avLst/>
          </a:prstGeom>
          <a:noFill/>
        </p:spPr>
      </p:pic>
      <p:pic>
        <p:nvPicPr>
          <p:cNvPr id="3074" name="Picture 2" descr="Rock-paper-scissors may explain evolutionary 'games' in nature | Science |  AAAS">
            <a:extLst>
              <a:ext uri="{FF2B5EF4-FFF2-40B4-BE49-F238E27FC236}">
                <a16:creationId xmlns:a16="http://schemas.microsoft.com/office/drawing/2014/main" id="{486C7568-BAFC-439A-8B75-2A5DFA09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122" y="2573161"/>
            <a:ext cx="3498235" cy="196775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8FB27E-1D77-4C30-BB5E-935D19D6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58EFE-665F-4341-B5B8-2DAEADA52F6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A0C1B-80E7-4DCD-A69D-097D36B9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 anchor="ctr">
            <a:normAutofit/>
          </a:bodyPr>
          <a:lstStyle/>
          <a:p>
            <a:r>
              <a:rPr lang="en-US" dirty="0"/>
              <a:t>Other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5F2F1-EF28-4782-B5E7-CA36DC611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879" y="2651124"/>
            <a:ext cx="1287257" cy="23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-paper-scissors may explain evolutionary 'games' in nature | Science |  AAAS">
            <a:extLst>
              <a:ext uri="{FF2B5EF4-FFF2-40B4-BE49-F238E27FC236}">
                <a16:creationId xmlns:a16="http://schemas.microsoft.com/office/drawing/2014/main" id="{486C7568-BAFC-439A-8B75-2A5DFA09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63" y="1195494"/>
            <a:ext cx="2275840" cy="12801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8FB27E-1D77-4C30-BB5E-935D19D6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58EFE-665F-4341-B5B8-2DAEADA52F6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A0C1B-80E7-4DCD-A69D-097D36B9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 anchor="ctr">
            <a:normAutofit/>
          </a:bodyPr>
          <a:lstStyle/>
          <a:p>
            <a:r>
              <a:rPr lang="en-US" dirty="0"/>
              <a:t>Machine Learning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7D00EA-D405-4D42-82AB-ED463900CDD6}"/>
              </a:ext>
            </a:extLst>
          </p:cNvPr>
          <p:cNvGrpSpPr/>
          <p:nvPr/>
        </p:nvGrpSpPr>
        <p:grpSpPr>
          <a:xfrm>
            <a:off x="2819400" y="2089795"/>
            <a:ext cx="3722370" cy="661025"/>
            <a:chOff x="4747260" y="733435"/>
            <a:chExt cx="3722370" cy="6610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C39A6E-2187-436B-95FD-EA1754A4E435}"/>
                </a:ext>
              </a:extLst>
            </p:cNvPr>
            <p:cNvSpPr/>
            <p:nvPr/>
          </p:nvSpPr>
          <p:spPr>
            <a:xfrm>
              <a:off x="5833534" y="829734"/>
              <a:ext cx="1569296" cy="564726"/>
            </a:xfrm>
            <a:prstGeom prst="rect">
              <a:avLst/>
            </a:prstGeom>
            <a:solidFill>
              <a:srgbClr val="FFF0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Traditional Programming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6EFA001-605A-4A6C-B52E-3C8C6D8C9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7740" y="966057"/>
              <a:ext cx="10287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712133-3ECF-4F7A-BEFF-6F1CFC093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7740" y="1293717"/>
              <a:ext cx="10287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A84A5B7-017C-4882-ADD6-4B758A9B1C05}"/>
                </a:ext>
              </a:extLst>
            </p:cNvPr>
            <p:cNvCxnSpPr/>
            <p:nvPr/>
          </p:nvCxnSpPr>
          <p:spPr>
            <a:xfrm flipH="1">
              <a:off x="7440930" y="1129887"/>
              <a:ext cx="10287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B8883F-F84D-4A56-BDB4-4FE1CDBB1FC8}"/>
                </a:ext>
              </a:extLst>
            </p:cNvPr>
            <p:cNvSpPr/>
            <p:nvPr/>
          </p:nvSpPr>
          <p:spPr>
            <a:xfrm>
              <a:off x="4747260" y="733435"/>
              <a:ext cx="690034" cy="244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Rules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35A51-84B7-4CC3-8F2D-E3569E204F0B}"/>
                </a:ext>
              </a:extLst>
            </p:cNvPr>
            <p:cNvSpPr/>
            <p:nvPr/>
          </p:nvSpPr>
          <p:spPr>
            <a:xfrm>
              <a:off x="4766310" y="1036335"/>
              <a:ext cx="602404" cy="2237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4A4C4C-F6FA-4B40-8B30-494F6D921E08}"/>
                </a:ext>
              </a:extLst>
            </p:cNvPr>
            <p:cNvSpPr/>
            <p:nvPr/>
          </p:nvSpPr>
          <p:spPr>
            <a:xfrm>
              <a:off x="7486650" y="870595"/>
              <a:ext cx="864870" cy="244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Answers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152D5-EDF2-4495-BC5E-47C4C3F260B8}"/>
              </a:ext>
            </a:extLst>
          </p:cNvPr>
          <p:cNvGrpSpPr/>
          <p:nvPr/>
        </p:nvGrpSpPr>
        <p:grpSpPr>
          <a:xfrm>
            <a:off x="2853690" y="3697615"/>
            <a:ext cx="3722370" cy="661025"/>
            <a:chOff x="4781550" y="1670695"/>
            <a:chExt cx="3722370" cy="6610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AD21B2-4EF4-4BDD-A2C8-C2CC6B3495BA}"/>
                </a:ext>
              </a:extLst>
            </p:cNvPr>
            <p:cNvSpPr/>
            <p:nvPr/>
          </p:nvSpPr>
          <p:spPr>
            <a:xfrm>
              <a:off x="5867824" y="1766994"/>
              <a:ext cx="1569296" cy="564726"/>
            </a:xfrm>
            <a:prstGeom prst="rect">
              <a:avLst/>
            </a:prstGeom>
            <a:solidFill>
              <a:srgbClr val="FFF0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Machine Learning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B880E11-4A7B-4709-BF91-84655DE09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030" y="1903317"/>
              <a:ext cx="10287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C1377D3-41CC-4D56-808D-FCF2C3D488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030" y="2230977"/>
              <a:ext cx="10287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0601D3-AE6C-4A6F-BB79-C35910768327}"/>
                </a:ext>
              </a:extLst>
            </p:cNvPr>
            <p:cNvCxnSpPr/>
            <p:nvPr/>
          </p:nvCxnSpPr>
          <p:spPr>
            <a:xfrm flipH="1">
              <a:off x="7475220" y="2067147"/>
              <a:ext cx="10287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26BDA5-2F34-4660-B2EC-BC7C95715ABE}"/>
                </a:ext>
              </a:extLst>
            </p:cNvPr>
            <p:cNvSpPr/>
            <p:nvPr/>
          </p:nvSpPr>
          <p:spPr>
            <a:xfrm>
              <a:off x="4781550" y="1670695"/>
              <a:ext cx="864870" cy="244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Answers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A5E8D7-6991-44EE-960E-A280664CC205}"/>
                </a:ext>
              </a:extLst>
            </p:cNvPr>
            <p:cNvSpPr/>
            <p:nvPr/>
          </p:nvSpPr>
          <p:spPr>
            <a:xfrm>
              <a:off x="4800600" y="1973595"/>
              <a:ext cx="602404" cy="2237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8AA65D-CE11-41B8-8B7D-E3B0EE564727}"/>
                </a:ext>
              </a:extLst>
            </p:cNvPr>
            <p:cNvSpPr/>
            <p:nvPr/>
          </p:nvSpPr>
          <p:spPr>
            <a:xfrm>
              <a:off x="7520940" y="1807855"/>
              <a:ext cx="864870" cy="244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Rules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35759D3-250F-4B68-A504-21FC463BEE06}"/>
              </a:ext>
            </a:extLst>
          </p:cNvPr>
          <p:cNvSpPr/>
          <p:nvPr/>
        </p:nvSpPr>
        <p:spPr>
          <a:xfrm>
            <a:off x="637340" y="2628476"/>
            <a:ext cx="1396287" cy="83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Makes sense.</a:t>
            </a:r>
          </a:p>
          <a:p>
            <a:pPr algn="ctr"/>
            <a:r>
              <a:rPr lang="en-US" sz="1400" dirty="0"/>
              <a:t>Use Machine Learning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628382-A594-4D3F-8F3C-2AB37A6D5DA1}"/>
              </a:ext>
            </a:extLst>
          </p:cNvPr>
          <p:cNvSpPr/>
          <p:nvPr/>
        </p:nvSpPr>
        <p:spPr>
          <a:xfrm>
            <a:off x="6799925" y="1195494"/>
            <a:ext cx="1969770" cy="1280160"/>
          </a:xfrm>
          <a:prstGeom prst="rect">
            <a:avLst/>
          </a:prstGeom>
          <a:solidFill>
            <a:srgbClr val="FFF0CC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Sort these numbers in decreasing order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2, 4, 18, 1, 77, 0, 85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DC9B5-954A-4926-9FED-D0BE7B70E1FB}"/>
              </a:ext>
            </a:extLst>
          </p:cNvPr>
          <p:cNvSpPr/>
          <p:nvPr/>
        </p:nvSpPr>
        <p:spPr>
          <a:xfrm>
            <a:off x="6799926" y="2628476"/>
            <a:ext cx="1969769" cy="1372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Does not make sense.</a:t>
            </a:r>
          </a:p>
          <a:p>
            <a:pPr algn="ctr"/>
            <a:r>
              <a:rPr lang="en-US" sz="1400" dirty="0"/>
              <a:t>Do not use Machine Learning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(what are the risks if you do?)</a:t>
            </a:r>
          </a:p>
        </p:txBody>
      </p:sp>
    </p:spTree>
    <p:extLst>
      <p:ext uri="{BB962C8B-B14F-4D97-AF65-F5344CB8AC3E}">
        <p14:creationId xmlns:p14="http://schemas.microsoft.com/office/powerpoint/2010/main" val="28053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419/519: Applied Machine Learning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Monday, Wednesday: 10:30pm-12:00pm  </a:t>
            </a:r>
            <a:r>
              <a:rPr lang="en-US" dirty="0">
                <a:solidFill>
                  <a:srgbClr val="FF0000"/>
                </a:solidFill>
              </a:rPr>
              <a:t>On Zoom</a:t>
            </a:r>
          </a:p>
          <a:p>
            <a:r>
              <a:rPr lang="en-US" dirty="0"/>
              <a:t>(My) Office hours: Mon 5-6 pm; Tue 12-1pm </a:t>
            </a:r>
          </a:p>
          <a:p>
            <a:r>
              <a:rPr lang="en-US" dirty="0">
                <a:hlinkClick r:id="rId3"/>
              </a:rPr>
              <a:t>13 TAs</a:t>
            </a:r>
            <a:endParaRPr lang="en-US" dirty="0"/>
          </a:p>
          <a:p>
            <a:r>
              <a:rPr lang="en-US" dirty="0"/>
              <a:t>Assignments: 5 Problems set (Python Programming)</a:t>
            </a:r>
          </a:p>
          <a:p>
            <a:pPr lvl="1"/>
            <a:r>
              <a:rPr lang="en-US" dirty="0"/>
              <a:t>Weekly (light) on-line quizzes</a:t>
            </a:r>
          </a:p>
          <a:p>
            <a:r>
              <a:rPr lang="en-US" dirty="0"/>
              <a:t>Weekly Discussion Sessions </a:t>
            </a:r>
          </a:p>
          <a:p>
            <a:r>
              <a:rPr lang="en-US" dirty="0"/>
              <a:t>Mid Term Exam (take home)</a:t>
            </a:r>
          </a:p>
          <a:p>
            <a:r>
              <a:rPr lang="en-US" dirty="0"/>
              <a:t>[Project] (We’ll talk about it later)</a:t>
            </a:r>
          </a:p>
          <a:p>
            <a:r>
              <a:rPr lang="en-US" dirty="0"/>
              <a:t>Final (take home)</a:t>
            </a:r>
          </a:p>
          <a:p>
            <a:r>
              <a:rPr lang="en-US" dirty="0"/>
              <a:t>No real textbook:</a:t>
            </a:r>
          </a:p>
          <a:p>
            <a:pPr lvl="1"/>
            <a:r>
              <a:rPr lang="en-US" dirty="0"/>
              <a:t>Slides/Mitchell/Goldberg/Other Books/Lecture notes /Literature</a:t>
            </a:r>
          </a:p>
          <a:p>
            <a:pPr lvl="2"/>
            <a:endParaRPr lang="en-US" dirty="0"/>
          </a:p>
        </p:txBody>
      </p:sp>
      <p:sp>
        <p:nvSpPr>
          <p:cNvPr id="1098756" name="Text Box 4"/>
          <p:cNvSpPr txBox="1">
            <a:spLocks noChangeArrowheads="1"/>
          </p:cNvSpPr>
          <p:nvPr/>
        </p:nvSpPr>
        <p:spPr bwMode="auto">
          <a:xfrm>
            <a:off x="4800548" y="3522373"/>
            <a:ext cx="2000250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Registration for Class 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00548" y="2669615"/>
            <a:ext cx="2000250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Go to the web site</a:t>
            </a:r>
          </a:p>
          <a:p>
            <a:pPr algn="ctr">
              <a:spcBef>
                <a:spcPct val="50000"/>
              </a:spcBef>
            </a:pPr>
            <a:r>
              <a:rPr lang="en-US" sz="1500" b="1" dirty="0"/>
              <a:t>Be on Piazza      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6403683" y="1218260"/>
            <a:ext cx="1485900" cy="567732"/>
          </a:xfrm>
          <a:prstGeom prst="wedgeRectCallout">
            <a:avLst>
              <a:gd name="adj1" fmla="val -79742"/>
              <a:gd name="adj2" fmla="val -1105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Started this week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TAs Office Hours also started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800673" y="2234423"/>
            <a:ext cx="1485900" cy="289518"/>
          </a:xfrm>
          <a:prstGeom prst="wedgeRectCallout">
            <a:avLst>
              <a:gd name="adj1" fmla="val -172852"/>
              <a:gd name="adj2" fmla="val -6001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HW0 !!!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9806B-F171-4A63-A599-B634240FFA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6" grpId="0" animBg="1" autoUpdateAnimBg="0"/>
      <p:bldP spid="9" grpId="0" animBg="1" autoUpdateAnimBg="0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E60E0-13BC-45B2-B153-8ECC6278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9F32E-FBA1-4360-9249-6678C02AA59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1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r>
                  <a:rPr lang="en-US" sz="2400" dirty="0"/>
                  <a:t>An item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output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/>
              </a:p>
              <a:p>
                <a:pPr algn="ctr"/>
                <a:r>
                  <a:rPr lang="en-US" sz="2400" dirty="0"/>
                  <a:t>An item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input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sz="2400" b="1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667539" y="1025877"/>
                <a:ext cx="1997942" cy="225980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solidFill>
                <a:srgbClr val="FF9900"/>
              </a:soli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System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39" y="1025877"/>
                <a:ext cx="1997942" cy="225980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blipFill>
                <a:blip r:embed="rId4"/>
                <a:stretch>
                  <a:fillRect/>
                </a:stretch>
              </a:blip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1801" y="3793510"/>
                <a:ext cx="5960397" cy="85101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We consider systems that apply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to input items </a:t>
                </a:r>
                <a:r>
                  <a:rPr lang="en-US" b="1" dirty="0"/>
                  <a:t>x</a:t>
                </a:r>
                <a:r>
                  <a:rPr lang="en-US" dirty="0"/>
                  <a:t> and return an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1801" y="3793510"/>
                <a:ext cx="5960397" cy="851017"/>
              </a:xfrm>
              <a:blipFill>
                <a:blip r:embed="rId5"/>
                <a:stretch>
                  <a:fillRect l="-1329" t="-4286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68;p15">
            <a:extLst>
              <a:ext uri="{FF2B5EF4-FFF2-40B4-BE49-F238E27FC236}">
                <a16:creationId xmlns:a16="http://schemas.microsoft.com/office/drawing/2014/main" id="{B036E488-A2B6-4800-BB3C-06445982D44C}"/>
              </a:ext>
            </a:extLst>
          </p:cNvPr>
          <p:cNvSpPr/>
          <p:nvPr/>
        </p:nvSpPr>
        <p:spPr>
          <a:xfrm>
            <a:off x="310152" y="2192590"/>
            <a:ext cx="9144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Dan Roth</a:t>
            </a:r>
            <a:endParaRPr sz="1400" dirty="0"/>
          </a:p>
        </p:txBody>
      </p:sp>
      <p:sp>
        <p:nvSpPr>
          <p:cNvPr id="11" name="Google Shape;68;p15">
            <a:extLst>
              <a:ext uri="{FF2B5EF4-FFF2-40B4-BE49-F238E27FC236}">
                <a16:creationId xmlns:a16="http://schemas.microsoft.com/office/drawing/2014/main" id="{E8E0D615-482D-42B8-A683-9DCC7B873D8A}"/>
              </a:ext>
            </a:extLst>
          </p:cNvPr>
          <p:cNvSpPr/>
          <p:nvPr/>
        </p:nvSpPr>
        <p:spPr>
          <a:xfrm>
            <a:off x="7873116" y="2192590"/>
            <a:ext cx="914400" cy="4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+/-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9808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90570" y="3743474"/>
                <a:ext cx="6904614" cy="851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(supervised) machine learning, we deal with systems whose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learned from examples.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0570" y="3743474"/>
                <a:ext cx="6904614" cy="851017"/>
              </a:xfrm>
              <a:blipFill>
                <a:blip r:embed="rId2"/>
                <a:stretch>
                  <a:fillRect l="-1413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69B23515-AE63-4246-89A9-0463FE782DDB}"/>
                  </a:ext>
                </a:extLst>
              </p:cNvPr>
              <p:cNvSpPr/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r>
                  <a:rPr lang="en-US" sz="2400" dirty="0"/>
                  <a:t>An item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output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69B23515-AE63-4246-89A9-0463FE782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6">
                <a:extLst>
                  <a:ext uri="{FF2B5EF4-FFF2-40B4-BE49-F238E27FC236}">
                    <a16:creationId xmlns:a16="http://schemas.microsoft.com/office/drawing/2014/main" id="{E5E6DE80-9CAD-4D0C-BFDA-FD398991305C}"/>
                  </a:ext>
                </a:extLst>
              </p:cNvPr>
              <p:cNvSpPr/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/>
              </a:p>
              <a:p>
                <a:pPr algn="ctr"/>
                <a:r>
                  <a:rPr lang="en-US" sz="2400" dirty="0"/>
                  <a:t>An item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input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sz="2400" b="1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10" name="Rounded Rectangle 6">
                <a:extLst>
                  <a:ext uri="{FF2B5EF4-FFF2-40B4-BE49-F238E27FC236}">
                    <a16:creationId xmlns:a16="http://schemas.microsoft.com/office/drawing/2014/main" id="{E5E6DE80-9CAD-4D0C-BFDA-FD3989913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4">
                <a:extLst>
                  <a:ext uri="{FF2B5EF4-FFF2-40B4-BE49-F238E27FC236}">
                    <a16:creationId xmlns:a16="http://schemas.microsoft.com/office/drawing/2014/main" id="{602EFBBD-DF7F-474B-8D9E-859470B3E2CB}"/>
                  </a:ext>
                </a:extLst>
              </p:cNvPr>
              <p:cNvSpPr/>
              <p:nvPr/>
            </p:nvSpPr>
            <p:spPr>
              <a:xfrm>
                <a:off x="3667539" y="1025877"/>
                <a:ext cx="1997942" cy="225980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solidFill>
                <a:srgbClr val="FF9900"/>
              </a:soli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System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Right Arrow 4">
                <a:extLst>
                  <a:ext uri="{FF2B5EF4-FFF2-40B4-BE49-F238E27FC236}">
                    <a16:creationId xmlns:a16="http://schemas.microsoft.com/office/drawing/2014/main" id="{602EFBBD-DF7F-474B-8D9E-859470B3E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39" y="1025877"/>
                <a:ext cx="1997942" cy="225980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blipFill>
                <a:blip r:embed="rId4"/>
                <a:stretch>
                  <a:fillRect/>
                </a:stretch>
              </a:blip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60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learning?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typically use machine learning when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want the system to apply is unknown to us, and we cannot “think” about it. The function could actually be simple.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creen Shot 2013-07-17 at 1.4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89">
            <a:off x="5574913" y="2472960"/>
            <a:ext cx="2264348" cy="1924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2743201"/>
            <a:ext cx="4240816" cy="185142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268139" y="2768199"/>
            <a:ext cx="1868095" cy="671518"/>
            <a:chOff x="1500185" y="3690932"/>
            <a:chExt cx="2490793" cy="895357"/>
          </a:xfrm>
        </p:grpSpPr>
        <p:sp>
          <p:nvSpPr>
            <p:cNvPr id="12" name="Rectangle 11"/>
            <p:cNvSpPr/>
            <p:nvPr/>
          </p:nvSpPr>
          <p:spPr>
            <a:xfrm>
              <a:off x="2133600" y="3690932"/>
              <a:ext cx="1371600" cy="228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00185" y="4029074"/>
              <a:ext cx="457200" cy="228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28978" y="4357688"/>
              <a:ext cx="762000" cy="228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917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33403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 </a:t>
                </a: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label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3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919070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endParaRPr lang="en-US" sz="2700" b="1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instance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70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478210" y="2161058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solidFill>
                <a:srgbClr val="FF9900"/>
              </a:soli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Learned Model</a:t>
                </a:r>
                <a:br>
                  <a:rPr lang="en-US" sz="2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10" y="2161058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blipFill>
                <a:blip r:embed="rId4"/>
                <a:stretch>
                  <a:fillRect/>
                </a:stretch>
              </a:blip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3478210" y="1063229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solidFill>
                <a:schemeClr val="bg1"/>
              </a:solidFill>
              <a:ln w="53975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100" dirty="0"/>
                  <a:t>Target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10" y="1063229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blipFill>
                <a:blip r:embed="rId5"/>
                <a:stretch>
                  <a:fillRect/>
                </a:stretch>
              </a:blipFill>
              <a:ln w="53975" cmpd="sng">
                <a:solidFill>
                  <a:schemeClr val="tx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F46721F-0517-4AD6-90F1-D2688360AA59}"/>
              </a:ext>
            </a:extLst>
          </p:cNvPr>
          <p:cNvSpPr/>
          <p:nvPr/>
        </p:nvSpPr>
        <p:spPr>
          <a:xfrm>
            <a:off x="3486749" y="3441223"/>
            <a:ext cx="2184776" cy="1531620"/>
          </a:xfrm>
          <a:prstGeom prst="wedgeRectCallout">
            <a:avLst>
              <a:gd name="adj1" fmla="val 1372"/>
              <a:gd name="adj2" fmla="val -6379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space of all functions our algorithm “considers” is called the </a:t>
            </a:r>
            <a:r>
              <a:rPr lang="en-US" dirty="0">
                <a:solidFill>
                  <a:srgbClr val="C00000"/>
                </a:solidFill>
              </a:rPr>
              <a:t>Hypothesis space.</a:t>
            </a:r>
          </a:p>
        </p:txBody>
      </p:sp>
    </p:spTree>
    <p:extLst>
      <p:ext uri="{BB962C8B-B14F-4D97-AF65-F5344CB8AC3E}">
        <p14:creationId xmlns:p14="http://schemas.microsoft.com/office/powerpoint/2010/main" val="17397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learning: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 the learner examples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Lucida Calligraphy"/>
                      </a:rPr>
                      <m:t>𝑫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cs typeface="Lucida Calligraphy"/>
                      </a:rPr>
                      <m:t> 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Lucida Calligraphy"/>
                      </a:rPr>
                      <m:t>𝑡𝑟𝑎𝑖𝑛</m:t>
                    </m:r>
                  </m:oMath>
                </a14:m>
                <a:endParaRPr lang="en-US" dirty="0"/>
              </a:p>
              <a:p>
                <a:r>
                  <a:rPr lang="en-US" dirty="0">
                    <a:cs typeface="Lucida Calligraphy"/>
                  </a:rPr>
                  <a:t>The learner returns a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809750" y="1821183"/>
                <a:ext cx="1857706" cy="2771984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marL="0" lvl="1" algn="ctr"/>
                <a:r>
                  <a:rPr lang="en-US" sz="2000" dirty="0"/>
                  <a:t>Labeled Training Data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𝑫</m:t>
                      </m:r>
                      <m:r>
                        <a:rPr lang="en-US" sz="20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0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𝑡𝑟𝑎𝑖𝑛</m:t>
                      </m:r>
                    </m:oMath>
                  </m:oMathPara>
                </a14:m>
                <a:br>
                  <a:rPr lang="en-US" sz="2000" baseline="30000" dirty="0">
                    <a:solidFill>
                      <a:schemeClr val="tx1"/>
                    </a:solidFill>
                    <a:cs typeface="Lucida Calligraphy"/>
                  </a:rPr>
                </a:br>
                <a:r>
                  <a:rPr lang="en-US" sz="2000" b="1" dirty="0">
                    <a:solidFill>
                      <a:schemeClr val="accent6"/>
                    </a:solidFill>
                    <a:latin typeface="Lucida Calligraphy"/>
                    <a:cs typeface="Lucida Calligraph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𝒙</m:t>
                    </m:r>
                    <m:r>
                      <a:rPr lang="en-US" sz="2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1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𝑦</m:t>
                    </m:r>
                    <m:r>
                      <a:rPr lang="en-US" sz="20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1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0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2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 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r>
                        <a:rPr lang="en-US" sz="20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2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:r>
                  <a:rPr lang="en-US" sz="2000" dirty="0">
                    <a:solidFill>
                      <a:srgbClr val="000000"/>
                    </a:solidFill>
                    <a:cs typeface="Lucida Calligraphy"/>
                  </a:rPr>
                  <a:t>…</a:t>
                </a: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(</m:t>
                      </m:r>
                      <m:r>
                        <a:rPr lang="en-US" sz="20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0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𝑁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𝑁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 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1821183"/>
                <a:ext cx="1857706" cy="2771984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 l="-325" t="-1096" r="-6818"/>
                </a:stretch>
              </a:blipFill>
              <a:ln>
                <a:solidFill>
                  <a:srgbClr val="0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48706" y="2297007"/>
                <a:ext cx="1498600" cy="176741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Learned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706" y="2297007"/>
                <a:ext cx="1498600" cy="1767417"/>
              </a:xfrm>
              <a:prstGeom prst="rect">
                <a:avLst/>
              </a:prstGeom>
              <a:blipFill>
                <a:blip r:embed="rId4"/>
                <a:stretch>
                  <a:fillRect r="-1210"/>
                </a:stretch>
              </a:blipFill>
              <a:ln>
                <a:solidFill>
                  <a:srgbClr val="0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741540" y="2445174"/>
            <a:ext cx="2307166" cy="1471083"/>
          </a:xfrm>
          <a:prstGeom prst="ellipse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Learning Algorithm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13457" y="2794425"/>
            <a:ext cx="762000" cy="772583"/>
          </a:xfrm>
          <a:prstGeom prst="rightArrow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>
            <a:off x="5747081" y="2794425"/>
            <a:ext cx="603249" cy="772583"/>
          </a:xfrm>
          <a:prstGeom prst="rightArrow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5314950" y="4286250"/>
                <a:ext cx="2400300" cy="5539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b="1" dirty="0"/>
                  <a:t>is the model we’ll use in our application</a:t>
                </a: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4950" y="4286250"/>
                <a:ext cx="2400300" cy="553998"/>
              </a:xfrm>
              <a:prstGeom prst="rect">
                <a:avLst/>
              </a:prstGeom>
              <a:blipFill>
                <a:blip r:embed="rId5"/>
                <a:stretch>
                  <a:fillRect t="-1064" b="-9574"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68;p15">
            <a:extLst>
              <a:ext uri="{FF2B5EF4-FFF2-40B4-BE49-F238E27FC236}">
                <a16:creationId xmlns:a16="http://schemas.microsoft.com/office/drawing/2014/main" id="{FC72F7C1-8CC1-4A94-87CF-B293C9864F1F}"/>
              </a:ext>
            </a:extLst>
          </p:cNvPr>
          <p:cNvSpPr/>
          <p:nvPr/>
        </p:nvSpPr>
        <p:spPr>
          <a:xfrm>
            <a:off x="394458" y="1927095"/>
            <a:ext cx="640080" cy="1828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( Dan Roth,</a:t>
            </a:r>
            <a:endParaRPr sz="700" dirty="0"/>
          </a:p>
        </p:txBody>
      </p:sp>
      <p:sp>
        <p:nvSpPr>
          <p:cNvPr id="14" name="Google Shape;68;p15">
            <a:extLst>
              <a:ext uri="{FF2B5EF4-FFF2-40B4-BE49-F238E27FC236}">
                <a16:creationId xmlns:a16="http://schemas.microsoft.com/office/drawing/2014/main" id="{B2B08AA3-BAD1-4297-89D1-83B9D17855BF}"/>
              </a:ext>
            </a:extLst>
          </p:cNvPr>
          <p:cNvSpPr/>
          <p:nvPr/>
        </p:nvSpPr>
        <p:spPr>
          <a:xfrm>
            <a:off x="1098038" y="1927095"/>
            <a:ext cx="457200" cy="1828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+)</a:t>
            </a:r>
            <a:endParaRPr sz="7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D117B4-7017-46E2-A49C-840A7A309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534" y="1821183"/>
            <a:ext cx="1165220" cy="1067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Google Shape;68;p15">
            <a:extLst>
              <a:ext uri="{FF2B5EF4-FFF2-40B4-BE49-F238E27FC236}">
                <a16:creationId xmlns:a16="http://schemas.microsoft.com/office/drawing/2014/main" id="{9630CED7-F787-4BB9-A2C8-0909BD485B70}"/>
              </a:ext>
            </a:extLst>
          </p:cNvPr>
          <p:cNvSpPr/>
          <p:nvPr/>
        </p:nvSpPr>
        <p:spPr>
          <a:xfrm>
            <a:off x="7688677" y="2996733"/>
            <a:ext cx="1165220" cy="1096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If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(the…character of the …token is..) AND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(the …. </a:t>
            </a:r>
            <a:r>
              <a:rPr lang="en-US" sz="900" dirty="0"/>
              <a:t>i</a:t>
            </a:r>
            <a:r>
              <a:rPr lang="en" sz="900" dirty="0"/>
              <a:t>s…. 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then </a:t>
            </a:r>
            <a:r>
              <a:rPr lang="en" sz="900" dirty="0">
                <a:solidFill>
                  <a:srgbClr val="0070C0"/>
                </a:solidFill>
              </a:rPr>
              <a:t>Negative. </a:t>
            </a:r>
            <a:r>
              <a:rPr lang="en" sz="900" dirty="0"/>
              <a:t>Otherwise,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70C0"/>
                </a:solidFill>
              </a:rPr>
              <a:t>         Positive</a:t>
            </a:r>
            <a:r>
              <a:rPr lang="en" sz="900" dirty="0"/>
              <a:t>.</a:t>
            </a:r>
            <a:endParaRPr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077DFF-8922-4E53-9AEA-B148F881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8" y="3279159"/>
            <a:ext cx="1678226" cy="75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87A7D6-42E3-4655-9E1C-7F6BC6A7F5BA}"/>
              </a:ext>
            </a:extLst>
          </p:cNvPr>
          <p:cNvSpPr/>
          <p:nvPr/>
        </p:nvSpPr>
        <p:spPr>
          <a:xfrm>
            <a:off x="430464" y="2165138"/>
            <a:ext cx="1124774" cy="406611"/>
          </a:xfrm>
          <a:prstGeom prst="rect">
            <a:avLst/>
          </a:prstGeom>
          <a:solidFill>
            <a:srgbClr val="FFF0CC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An input example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8537B-DB83-4D17-8541-162FB3360F94}"/>
              </a:ext>
            </a:extLst>
          </p:cNvPr>
          <p:cNvSpPr/>
          <p:nvPr/>
        </p:nvSpPr>
        <p:spPr>
          <a:xfrm>
            <a:off x="162256" y="4134909"/>
            <a:ext cx="1573410" cy="458258"/>
          </a:xfrm>
          <a:prstGeom prst="rect">
            <a:avLst/>
          </a:prstGeom>
          <a:solidFill>
            <a:srgbClr val="FFF0CC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An element in the instance Space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3E083C-72A9-419B-8468-D9A3078AB995}"/>
              </a:ext>
            </a:extLst>
          </p:cNvPr>
          <p:cNvSpPr/>
          <p:nvPr/>
        </p:nvSpPr>
        <p:spPr>
          <a:xfrm>
            <a:off x="386136" y="3806162"/>
            <a:ext cx="1401132" cy="28680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0" grpId="0" animBg="1"/>
      <p:bldP spid="8" grpId="0" animBg="1"/>
      <p:bldP spid="9" grpId="0" animBg="1"/>
      <p:bldP spid="12" grpId="0" animBg="1" autoUpdateAnimBg="0"/>
      <p:bldP spid="13" grpId="0" animBg="1"/>
      <p:bldP spid="14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Lucida Calligraphy"/>
              </a:rPr>
              <a:t>Reserve some labeled data for testing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652309" y="1480815"/>
                <a:ext cx="1896098" cy="2771984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marL="0" lvl="1" algn="ctr"/>
                <a:r>
                  <a:rPr lang="en-US" sz="2400" dirty="0"/>
                  <a:t>Labeled</a:t>
                </a:r>
              </a:p>
              <a:p>
                <a:pPr marL="0" lvl="1" algn="ctr"/>
                <a:r>
                  <a:rPr lang="en-US" sz="2400" dirty="0"/>
                  <a:t>Test Data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𝑫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𝑡𝑒𝑠𝑡</m:t>
                      </m:r>
                    </m:oMath>
                  </m:oMathPara>
                </a14:m>
                <a:br>
                  <a:rPr lang="en-US" sz="2400" baseline="30000" dirty="0">
                    <a:solidFill>
                      <a:schemeClr val="tx1"/>
                    </a:solidFill>
                    <a:cs typeface="Lucida Calligraphy"/>
                  </a:rPr>
                </a:br>
                <a:r>
                  <a:rPr lang="en-US" sz="2400" b="1" dirty="0">
                    <a:solidFill>
                      <a:schemeClr val="accent6"/>
                    </a:solidFill>
                    <a:latin typeface="Lucida Calligraphy"/>
                    <a:cs typeface="Lucida Calligraph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𝒙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’</m:t>
                    </m:r>
                    <m:r>
                      <a:rPr lang="en-US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1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:r>
                  <a:rPr lang="en-US" sz="2400" dirty="0">
                    <a:solidFill>
                      <a:srgbClr val="000000"/>
                    </a:solidFill>
                    <a:cs typeface="Lucida Calligraph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𝒙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’</m:t>
                    </m:r>
                    <m:r>
                      <a:rPr lang="en-US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2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:r>
                  <a:rPr lang="en-US" sz="2400" dirty="0">
                    <a:solidFill>
                      <a:srgbClr val="000000"/>
                    </a:solidFill>
                    <a:cs typeface="Lucida Calligraphy"/>
                  </a:rPr>
                  <a:t>…</a:t>
                </a: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(</m:t>
                      </m:r>
                      <m:r>
                        <a:rPr lang="en-US" sz="24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𝑀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𝑀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700" dirty="0"/>
              </a:p>
              <a:p>
                <a:pPr algn="ctr"/>
                <a:endParaRPr lang="en-US" sz="27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09" y="1480815"/>
                <a:ext cx="1896098" cy="2771984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 t="-1532"/>
                </a:stretch>
              </a:blipFill>
              <a:ln>
                <a:solidFill>
                  <a:srgbClr val="0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7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652309" y="1063228"/>
                <a:ext cx="1896098" cy="2771984"/>
              </a:xfrm>
              <a:prstGeom prst="roundRect">
                <a:avLst>
                  <a:gd name="adj" fmla="val 789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marL="0" lvl="1" algn="ctr"/>
                <a:r>
                  <a:rPr lang="en-US" sz="2400" dirty="0"/>
                  <a:t>Labeled</a:t>
                </a:r>
              </a:p>
              <a:p>
                <a:pPr marL="0" lvl="1" algn="ctr"/>
                <a:r>
                  <a:rPr lang="en-US" sz="2400" dirty="0"/>
                  <a:t>Test Data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  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𝑫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𝑡𝑒𝑠𝑡</m:t>
                      </m:r>
                    </m:oMath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’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(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’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(</m:t>
                      </m:r>
                      <m:r>
                        <a:rPr lang="en-US" sz="24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𝑀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,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𝑀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700" dirty="0"/>
              </a:p>
              <a:p>
                <a:pPr algn="ctr"/>
                <a:endParaRPr lang="en-US" sz="27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09" y="1063228"/>
                <a:ext cx="1896098" cy="2771984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 t="-1532"/>
                </a:stretch>
              </a:blipFill>
              <a:ln>
                <a:solidFill>
                  <a:srgbClr val="0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38300" y="1757258"/>
            <a:ext cx="6019800" cy="2771984"/>
            <a:chOff x="660400" y="2343010"/>
            <a:chExt cx="8026400" cy="3695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6858000" y="2343011"/>
                  <a:ext cx="1828800" cy="3695978"/>
                </a:xfrm>
                <a:prstGeom prst="roundRect">
                  <a:avLst>
                    <a:gd name="adj" fmla="val 7897"/>
                  </a:avLst>
                </a:prstGeom>
                <a:solidFill>
                  <a:srgbClr val="FFFFCC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1"/>
                <a:lstStyle/>
                <a:p>
                  <a:pPr marL="0" lvl="1" algn="ctr"/>
                  <a:r>
                    <a:rPr lang="en-US" sz="2400" dirty="0"/>
                    <a:t>Test </a:t>
                  </a:r>
                  <a:br>
                    <a:rPr lang="en-US" sz="2400" dirty="0"/>
                  </a:br>
                  <a:r>
                    <a:rPr lang="en-US" sz="2400" dirty="0"/>
                    <a:t>Labels</a:t>
                  </a:r>
                  <a:br>
                    <a:rPr lang="en-US" sz="24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𝒀</m:t>
                        </m:r>
                        <m:r>
                          <a:rPr lang="en-US" sz="2400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</m:t>
                        </m:r>
                        <m:r>
                          <a:rPr lang="en-US" sz="2400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𝑡𝑒𝑠𝑡</m:t>
                        </m:r>
                      </m:oMath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 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Lucida Calligraphy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Lucida Calligraphy"/>
                              </a:rPr>
                              <m:t>’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Lucida Calligraphy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:r>
                    <a:rPr lang="en-US" sz="2400" dirty="0">
                      <a:solidFill>
                        <a:srgbClr val="000000"/>
                      </a:solidFill>
                      <a:cs typeface="Lucida Calligraphy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’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baseline="-250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:r>
                    <a:rPr lang="en-US" sz="2400" baseline="-25000" dirty="0">
                      <a:solidFill>
                        <a:srgbClr val="000000"/>
                      </a:solidFill>
                      <a:cs typeface="Lucida Calligraphy"/>
                    </a:rPr>
                    <a:t>...</a:t>
                  </a:r>
                  <a:endParaRPr lang="en-US" sz="2400" dirty="0"/>
                </a:p>
                <a:p>
                  <a:pPr marL="0" lvl="1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 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𝑦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  <m:r>
                          <a:rPr lang="en-US" sz="2400" i="1" baseline="-25000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:endParaRPr lang="en-US" sz="2700" dirty="0"/>
                </a:p>
                <a:p>
                  <a:pPr algn="ctr"/>
                  <a:endParaRPr lang="en-US" sz="27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2343011"/>
                  <a:ext cx="1828800" cy="3695978"/>
                </a:xfrm>
                <a:prstGeom prst="roundRect">
                  <a:avLst>
                    <a:gd name="adj" fmla="val 7897"/>
                  </a:avLst>
                </a:prstGeom>
                <a:blipFill>
                  <a:blip r:embed="rId3"/>
                  <a:stretch>
                    <a:fillRect t="-1969"/>
                  </a:stretch>
                </a:blipFill>
                <a:ln>
                  <a:solidFill>
                    <a:srgbClr val="00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>
                <a:xfrm>
                  <a:off x="660400" y="2343010"/>
                  <a:ext cx="1828800" cy="3695979"/>
                </a:xfrm>
                <a:prstGeom prst="roundRect">
                  <a:avLst>
                    <a:gd name="adj" fmla="val 7897"/>
                  </a:avLst>
                </a:prstGeom>
                <a:solidFill>
                  <a:srgbClr val="FFFFCC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1"/>
                <a:lstStyle/>
                <a:p>
                  <a:pPr marL="0" lvl="1" algn="ctr"/>
                  <a:r>
                    <a:rPr lang="en-US" sz="2400" dirty="0"/>
                    <a:t>Raw Test Data</a:t>
                  </a:r>
                  <a:br>
                    <a:rPr lang="en-US" sz="24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𝑿</m:t>
                        </m:r>
                        <m:r>
                          <a:rPr lang="en-US" sz="2400" b="1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</m:t>
                        </m:r>
                        <m:r>
                          <a:rPr lang="en-US" sz="2400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𝑡𝑒𝑠𝑡</m:t>
                        </m:r>
                      </m:oMath>
                    </m:oMathPara>
                  </a14:m>
                  <a:br>
                    <a:rPr lang="en-US" sz="2400" i="1" baseline="30000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Lucida Calligraphy"/>
                    </a:rPr>
                  </a:br>
                  <a:r>
                    <a:rPr lang="en-US" sz="2400" i="1" baseline="30000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Lucida Calligraphy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1</m:t>
                      </m:r>
                    </m:oMath>
                  </a14:m>
                  <a:br>
                    <a:rPr lang="en-US" sz="2400" i="1" baseline="-25000" dirty="0">
                      <a:solidFill>
                        <a:srgbClr val="000000"/>
                      </a:solidFill>
                      <a:latin typeface="Cambria Math" panose="02040503050406030204" pitchFamily="18" charset="0"/>
                      <a:cs typeface="Lucida Calligraphy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  <m:r>
                          <a:rPr lang="en-US" sz="2400" i="1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2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  <m:r>
                          <a:rPr lang="en-US" sz="2400" i="1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:endParaRPr lang="en-US" sz="2700" dirty="0"/>
                </a:p>
                <a:p>
                  <a:pPr algn="ctr"/>
                  <a:endParaRPr lang="en-US" sz="2700" dirty="0"/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00" y="2343010"/>
                  <a:ext cx="1828800" cy="3695979"/>
                </a:xfrm>
                <a:prstGeom prst="roundRect">
                  <a:avLst>
                    <a:gd name="adj" fmla="val 7897"/>
                  </a:avLst>
                </a:prstGeom>
                <a:blipFill>
                  <a:blip r:embed="rId4"/>
                  <a:stretch>
                    <a:fillRect t="-1969" r="-12335"/>
                  </a:stretch>
                </a:blipFill>
                <a:ln>
                  <a:solidFill>
                    <a:srgbClr val="00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11" idx="1"/>
              <a:endCxn id="12" idx="3"/>
            </p:cNvCxnSpPr>
            <p:nvPr/>
          </p:nvCxnSpPr>
          <p:spPr>
            <a:xfrm flipH="1">
              <a:off x="2489200" y="3265627"/>
              <a:ext cx="856545" cy="925373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  <a:endCxn id="6" idx="1"/>
            </p:cNvCxnSpPr>
            <p:nvPr/>
          </p:nvCxnSpPr>
          <p:spPr>
            <a:xfrm>
              <a:off x="5873875" y="3265627"/>
              <a:ext cx="984125" cy="925373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312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Lucida Calligraphy"/>
              </a:rPr>
              <a:t>Apply the model to the raw test data</a:t>
            </a:r>
          </a:p>
          <a:p>
            <a:r>
              <a:rPr lang="en-US" dirty="0">
                <a:cs typeface="Lucida Calligraphy"/>
              </a:rPr>
              <a:t>Evaluate by comparing predicted labels against the test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541770" y="2014462"/>
                <a:ext cx="1371600" cy="2771984"/>
              </a:xfrm>
              <a:prstGeom prst="roundRect">
                <a:avLst>
                  <a:gd name="adj" fmla="val 789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marL="0" lvl="1" algn="ctr"/>
                <a:r>
                  <a:rPr lang="en-US" sz="2400" dirty="0"/>
                  <a:t>Test </a:t>
                </a:r>
                <a:br>
                  <a:rPr lang="en-US" sz="2400" dirty="0"/>
                </a:br>
                <a:r>
                  <a:rPr lang="en-US" sz="2400" dirty="0"/>
                  <a:t>Labels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𝑡𝑒𝑠𝑡</m:t>
                      </m:r>
                    </m:oMath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’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’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Lucida Calligraphy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𝑦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:endParaRPr lang="en-US" sz="2700" dirty="0"/>
              </a:p>
              <a:p>
                <a:pPr algn="ctr"/>
                <a:endParaRPr lang="en-US" sz="27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770" y="2014462"/>
                <a:ext cx="1371600" cy="2771984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 t="-1969"/>
                </a:stretch>
              </a:blipFill>
              <a:ln>
                <a:solidFill>
                  <a:srgbClr val="0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893570" y="2014462"/>
                <a:ext cx="1371600" cy="2771984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marL="0" lvl="1" algn="ctr"/>
                <a:r>
                  <a:rPr lang="en-US" sz="2400" dirty="0"/>
                  <a:t>Raw Test Data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  <m:r>
                        <a:rPr lang="en-US" sz="2400" b="1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 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𝑡𝑒𝑠𝑡</m:t>
                      </m:r>
                    </m:oMath>
                  </m:oMathPara>
                </a14:m>
                <a:br>
                  <a:rPr lang="en-US" sz="2400" baseline="30000" dirty="0">
                    <a:solidFill>
                      <a:schemeClr val="tx1"/>
                    </a:solidFill>
                    <a:cs typeface="Lucida Calligraphy"/>
                  </a:rPr>
                </a:br>
                <a:r>
                  <a:rPr lang="en-US" sz="2400" baseline="30000" dirty="0">
                    <a:solidFill>
                      <a:schemeClr val="tx1"/>
                    </a:solidFill>
                    <a:cs typeface="Lucida Calligraph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’</m:t>
                    </m:r>
                    <m:r>
                      <a:rPr lang="en-US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1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  <a:cs typeface="Lucida Calligraphy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cs typeface="Lucida Calligraphy"/>
                </a:endParaRPr>
              </a:p>
              <a:p>
                <a:pPr marL="0" lvl="1" algn="ctr"/>
                <a:endParaRPr lang="en-US" sz="2700" dirty="0"/>
              </a:p>
              <a:p>
                <a:pPr algn="ctr"/>
                <a:endParaRPr lang="en-US" sz="27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70" y="2014462"/>
                <a:ext cx="1371600" cy="2771984"/>
              </a:xfrm>
              <a:prstGeom prst="roundRect">
                <a:avLst>
                  <a:gd name="adj" fmla="val 7897"/>
                </a:avLst>
              </a:prstGeom>
              <a:blipFill>
                <a:blip r:embed="rId4"/>
                <a:stretch>
                  <a:fillRect t="-1969" r="-12335"/>
                </a:stretch>
              </a:blipFill>
              <a:ln>
                <a:solidFill>
                  <a:srgbClr val="0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06260" y="2408944"/>
                <a:ext cx="1354666" cy="176741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Learned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260" y="2408944"/>
                <a:ext cx="1354666" cy="1767417"/>
              </a:xfrm>
              <a:prstGeom prst="rect">
                <a:avLst/>
              </a:prstGeom>
              <a:blipFill>
                <a:blip r:embed="rId5"/>
                <a:stretch>
                  <a:fillRect r="-6696"/>
                </a:stretch>
              </a:blipFill>
              <a:ln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55106" y="2014462"/>
            <a:ext cx="3202515" cy="2771984"/>
            <a:chOff x="2342448" y="2343012"/>
            <a:chExt cx="4270020" cy="3695978"/>
          </a:xfrm>
          <a:solidFill>
            <a:srgbClr val="FF99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4783668" y="2343012"/>
                  <a:ext cx="1828800" cy="3695978"/>
                </a:xfrm>
                <a:prstGeom prst="roundRect">
                  <a:avLst>
                    <a:gd name="adj" fmla="val 7897"/>
                  </a:avLst>
                </a:prstGeom>
                <a:solidFill>
                  <a:srgbClr val="FFFFCC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1"/>
                <a:lstStyle/>
                <a:p>
                  <a:pPr marL="0" lvl="1" algn="ctr"/>
                  <a:r>
                    <a:rPr lang="en-US" sz="2400" dirty="0"/>
                    <a:t>Predicted</a:t>
                  </a:r>
                  <a:br>
                    <a:rPr lang="en-US" sz="2400" dirty="0"/>
                  </a:br>
                  <a:r>
                    <a:rPr lang="en-US" sz="2400" dirty="0"/>
                    <a:t>Labels</a:t>
                  </a:r>
                  <a:br>
                    <a:rPr lang="en-US" sz="24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𝑔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(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𝑿</m:t>
                        </m:r>
                        <m:r>
                          <a:rPr lang="en-US" sz="2400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 </m:t>
                        </m:r>
                        <m:r>
                          <a:rPr lang="en-US" sz="2400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𝑡𝑒𝑠𝑡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)</m:t>
                        </m:r>
                      </m:oMath>
                    </m:oMathPara>
                  </a14:m>
                  <a:br>
                    <a:rPr lang="en-US" sz="2400" baseline="30000" dirty="0">
                      <a:solidFill>
                        <a:schemeClr val="tx1"/>
                      </a:solidFill>
                      <a:cs typeface="Lucida Calligraphy"/>
                    </a:rPr>
                  </a:br>
                  <a:r>
                    <a:rPr lang="en-US" sz="2400" baseline="30000" dirty="0">
                      <a:solidFill>
                        <a:schemeClr val="tx1"/>
                      </a:solidFill>
                      <a:cs typeface="Lucida Calligraphy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𝑔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’</m:t>
                      </m:r>
                      <m:r>
                        <a:rPr lang="en-US" sz="24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Lucida Calligraphy"/>
                        </a:rPr>
                        <m:t>)</m:t>
                      </m:r>
                    </m:oMath>
                  </a14:m>
                  <a:br>
                    <a:rPr lang="en-US" sz="2400" dirty="0">
                      <a:solidFill>
                        <a:srgbClr val="000000"/>
                      </a:solidFill>
                      <a:cs typeface="Lucida Calligraphy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𝑔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(</m:t>
                        </m:r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𝒙</m:t>
                        </m:r>
                        <m: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  <m:r>
                          <a:rPr lang="en-US" sz="2400" i="1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𝑔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(</m:t>
                        </m:r>
                        <m:r>
                          <a:rPr lang="en-US" sz="2400" b="1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𝒙</m:t>
                        </m:r>
                        <m:r>
                          <a:rPr lang="en-US" sz="2400" b="1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’</m:t>
                        </m:r>
                        <m:r>
                          <a:rPr lang="en-US" sz="2400" i="1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𝑀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Calligraphy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cs typeface="Lucida Calligraphy"/>
                  </a:endParaRPr>
                </a:p>
                <a:p>
                  <a:pPr marL="0" lvl="1" algn="ctr"/>
                  <a:endParaRPr lang="en-US" sz="2700" dirty="0"/>
                </a:p>
                <a:p>
                  <a:pPr algn="ctr"/>
                  <a:endParaRPr lang="en-US" sz="2700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668" y="2343012"/>
                  <a:ext cx="1828800" cy="3695978"/>
                </a:xfrm>
                <a:prstGeom prst="roundRect">
                  <a:avLst>
                    <a:gd name="adj" fmla="val 7897"/>
                  </a:avLst>
                </a:prstGeom>
                <a:blipFill>
                  <a:blip r:embed="rId6"/>
                  <a:stretch>
                    <a:fillRect l="-3524" t="-1969" r="-7930"/>
                  </a:stretch>
                </a:blipFill>
                <a:ln>
                  <a:solidFill>
                    <a:srgbClr val="00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/>
            <p:cNvSpPr/>
            <p:nvPr/>
          </p:nvSpPr>
          <p:spPr>
            <a:xfrm>
              <a:off x="2342448" y="3811131"/>
              <a:ext cx="564446" cy="1030111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388556" y="3811131"/>
              <a:ext cx="578556" cy="1030111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632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Issues in Machine Learning</a:t>
            </a:r>
            <a:endParaRPr lang="en-US" dirty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5081"/>
            <a:ext cx="8229600" cy="369079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Modeling</a:t>
            </a:r>
          </a:p>
          <a:p>
            <a:pPr lvl="2"/>
            <a:r>
              <a:rPr lang="en-US" dirty="0"/>
              <a:t>How to formulate application problems as machine learning problems ?  How to represent the data?</a:t>
            </a:r>
          </a:p>
          <a:p>
            <a:pPr lvl="2"/>
            <a:r>
              <a:rPr lang="en-US" dirty="0"/>
              <a:t>Learning Protocols (where is the data &amp; labels coming from?) </a:t>
            </a:r>
          </a:p>
          <a:p>
            <a:pPr lvl="1"/>
            <a:r>
              <a:rPr lang="en-US" dirty="0"/>
              <a:t>Representation</a:t>
            </a:r>
          </a:p>
          <a:p>
            <a:pPr lvl="2"/>
            <a:r>
              <a:rPr lang="en-US" dirty="0"/>
              <a:t>What </a:t>
            </a:r>
            <a:r>
              <a:rPr lang="en-US" u="sng" dirty="0"/>
              <a:t>functions</a:t>
            </a:r>
            <a:r>
              <a:rPr lang="en-US" dirty="0"/>
              <a:t> should we learn (hypothesis spaces) ? </a:t>
            </a:r>
          </a:p>
          <a:p>
            <a:pPr lvl="2"/>
            <a:r>
              <a:rPr lang="en-US" dirty="0"/>
              <a:t>How to map raw </a:t>
            </a:r>
            <a:r>
              <a:rPr lang="en-US" u="sng" dirty="0"/>
              <a:t>input</a:t>
            </a:r>
            <a:r>
              <a:rPr lang="en-US" dirty="0"/>
              <a:t> to  an instance space?</a:t>
            </a:r>
          </a:p>
          <a:p>
            <a:pPr lvl="3"/>
            <a:r>
              <a:rPr lang="en-US" dirty="0"/>
              <a:t>Any rigorous way to find these? Any general approach?</a:t>
            </a:r>
          </a:p>
          <a:p>
            <a:pPr lvl="1"/>
            <a:r>
              <a:rPr lang="en-US" dirty="0"/>
              <a:t>Algorithms</a:t>
            </a:r>
          </a:p>
          <a:p>
            <a:pPr lvl="2"/>
            <a:r>
              <a:rPr lang="en-US" dirty="0"/>
              <a:t>What are good algorithms? </a:t>
            </a:r>
          </a:p>
          <a:p>
            <a:pPr lvl="2"/>
            <a:r>
              <a:rPr lang="en-US" dirty="0"/>
              <a:t>How do we define success? </a:t>
            </a:r>
          </a:p>
          <a:p>
            <a:pPr lvl="3"/>
            <a:r>
              <a:rPr lang="en-US" dirty="0"/>
              <a:t>Generalization vs. over fitting</a:t>
            </a:r>
          </a:p>
          <a:p>
            <a:pPr lvl="2"/>
            <a:r>
              <a:rPr lang="en-US" dirty="0"/>
              <a:t>The computational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519: What have you learned so far?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need to know:</a:t>
            </a:r>
          </a:p>
          <a:p>
            <a:pPr lvl="1"/>
            <a:r>
              <a:rPr lang="en-US" dirty="0"/>
              <a:t>   Some exposure to:</a:t>
            </a:r>
          </a:p>
          <a:p>
            <a:pPr lvl="2"/>
            <a:r>
              <a:rPr lang="en-US" dirty="0"/>
              <a:t>Theory of Computation</a:t>
            </a:r>
          </a:p>
          <a:p>
            <a:pPr lvl="2"/>
            <a:r>
              <a:rPr lang="en-US" dirty="0"/>
              <a:t>Probability Theory</a:t>
            </a:r>
          </a:p>
          <a:p>
            <a:pPr lvl="2"/>
            <a:r>
              <a:rPr lang="en-US" dirty="0"/>
              <a:t>Linear Algebra</a:t>
            </a:r>
          </a:p>
          <a:p>
            <a:pPr lvl="1"/>
            <a:r>
              <a:rPr lang="en-US" dirty="0"/>
              <a:t>   Programming  (Python)</a:t>
            </a:r>
          </a:p>
          <a:p>
            <a:r>
              <a:rPr lang="en-US" dirty="0"/>
              <a:t>Homework 0 </a:t>
            </a:r>
          </a:p>
          <a:p>
            <a:pPr lvl="1"/>
            <a:r>
              <a:rPr lang="en-US" dirty="0"/>
              <a:t>If you could not comfortably deal with 2/3 of this within a few hours, please take the prerequisites first; come back next semester/year.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66862" y="992958"/>
            <a:ext cx="2228850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Participate, Ask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A237C-F73D-4694-B7EA-ACC0599ED1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F15F2A2-F070-4951-B521-FECA69B7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660" y="2230733"/>
            <a:ext cx="4399052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45EA7"/>
                </a:solidFill>
              </a:rPr>
              <a:t>Applied</a:t>
            </a:r>
            <a:r>
              <a:rPr lang="en-US" sz="1500" b="1" dirty="0"/>
              <a:t> Machine Learning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45EA7"/>
                </a:solidFill>
              </a:rPr>
              <a:t>Applied: </a:t>
            </a:r>
            <a:r>
              <a:rPr lang="en-US" sz="1500" dirty="0"/>
              <a:t>mostly in HW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500" b="1" dirty="0"/>
              <a:t>Machine learning: </a:t>
            </a:r>
            <a:r>
              <a:rPr lang="en-US" sz="1500" dirty="0"/>
              <a:t>mostly in class, quizzes, exams</a:t>
            </a:r>
          </a:p>
        </p:txBody>
      </p:sp>
    </p:spTree>
    <p:extLst>
      <p:ext uri="{BB962C8B-B14F-4D97-AF65-F5344CB8AC3E}">
        <p14:creationId xmlns:p14="http://schemas.microsoft.com/office/powerpoint/2010/main" val="16229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supervised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602" y="729535"/>
            <a:ext cx="8229600" cy="3690798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What is our instance space?</a:t>
            </a:r>
          </a:p>
          <a:p>
            <a:pPr lvl="2"/>
            <a:r>
              <a:rPr lang="en-US" dirty="0"/>
              <a:t>Gloss: What kind of features are we using?</a:t>
            </a:r>
          </a:p>
          <a:p>
            <a:pPr lvl="1"/>
            <a:r>
              <a:rPr lang="en-US" dirty="0"/>
              <a:t>What is our label space?</a:t>
            </a:r>
          </a:p>
          <a:p>
            <a:pPr lvl="2"/>
            <a:r>
              <a:rPr lang="en-US" dirty="0"/>
              <a:t>Gloss: What kind of learning task are we dealing with?</a:t>
            </a:r>
          </a:p>
          <a:p>
            <a:pPr lvl="1"/>
            <a:r>
              <a:rPr lang="en-US" dirty="0"/>
              <a:t>What is our hypothesis space?</a:t>
            </a:r>
          </a:p>
          <a:p>
            <a:pPr lvl="2"/>
            <a:r>
              <a:rPr lang="en-US" dirty="0"/>
              <a:t>Gloss: What kind of functions (models) are we learning?</a:t>
            </a:r>
          </a:p>
          <a:p>
            <a:pPr lvl="1"/>
            <a:r>
              <a:rPr lang="en-US" dirty="0"/>
              <a:t>What learning algorithm do we use?</a:t>
            </a:r>
          </a:p>
          <a:p>
            <a:pPr lvl="2"/>
            <a:r>
              <a:rPr lang="en-US" dirty="0"/>
              <a:t>Gloss: How do we learn the model from the labeled data?</a:t>
            </a:r>
          </a:p>
          <a:p>
            <a:pPr lvl="1"/>
            <a:r>
              <a:rPr lang="en-US" dirty="0"/>
              <a:t>What is our loss function/evaluation metric?</a:t>
            </a:r>
          </a:p>
          <a:p>
            <a:pPr lvl="2"/>
            <a:r>
              <a:rPr lang="en-US" dirty="0"/>
              <a:t>Gloss: How do we measure success? What drives learning?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49" y="819069"/>
            <a:ext cx="1677303" cy="30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2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4EA6F-4EA3-47B3-BA1F-3E0053B2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6E9CB-33F1-4896-B411-98CB00328E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1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308838" y="945182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9900"/>
              </a:solidFill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b="1" i="1" dirty="0" err="1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 label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38" y="945182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 w="38100" cmpd="sng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b="1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drawn from an instance space </a:t>
                </a:r>
                <a:r>
                  <a:rPr lang="en-US" sz="2400" b="1" dirty="0">
                    <a:latin typeface="Lucida Calligraphy"/>
                    <a:cs typeface="Lucida Calligraphy"/>
                  </a:rPr>
                  <a:t>X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 w="381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588948" y="974517"/>
                <a:ext cx="2285494" cy="2259802"/>
              </a:xfrm>
              <a:prstGeom prst="rightArrow">
                <a:avLst>
                  <a:gd name="adj1" fmla="val 50753"/>
                  <a:gd name="adj2" fmla="val 37816"/>
                </a:avLst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Learned</a:t>
                </a:r>
              </a:p>
              <a:p>
                <a:pPr algn="ctr"/>
                <a:r>
                  <a:rPr lang="en-US" sz="2000" dirty="0"/>
                  <a:t>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948" y="974517"/>
                <a:ext cx="2285494" cy="2259802"/>
              </a:xfrm>
              <a:prstGeom prst="rightArrow">
                <a:avLst>
                  <a:gd name="adj1" fmla="val 50753"/>
                  <a:gd name="adj2" fmla="val 37816"/>
                </a:avLst>
              </a:prstGeom>
              <a:blipFill>
                <a:blip r:embed="rId4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The instance space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40888" y="3747186"/>
                <a:ext cx="5662223" cy="851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Designing an appropriate instance space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is crucial for how well we can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0888" y="3747186"/>
                <a:ext cx="5662223" cy="851017"/>
              </a:xfrm>
              <a:blipFill>
                <a:blip r:embed="rId6"/>
                <a:stretch>
                  <a:fillRect l="-1724" t="-5755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5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F9155-6C70-415B-8F14-F1C663DE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00E113-A302-4301-B46B-4648AF1F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Spaces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83EE2-B2CD-4FD7-9483-C6ABED0B5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instance spaces would you consider?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FCEE8-DB42-4627-9E75-2704BFF3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481" y="1460753"/>
            <a:ext cx="1677303" cy="30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4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A5315-4C65-4CCA-97F9-E8D9AC15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453C9-6727-4E54-AA41-6BBC98ADFD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3C852-0C01-4527-BA14-7AF8EDB7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14019-ACCC-4A09-9A4B-6033D9F695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0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105D59-AFC6-4077-8B1B-B8E37AB9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7AE5E-9E54-4186-B9E7-91AD851143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72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(9/14/20)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HW0: please complete it. It’s mandatory (graded Pass/Fail)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1st quiz is out this week (Thursday night; due on Sunday night)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HW 1 will be released next week.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Questions?</a:t>
            </a:r>
          </a:p>
          <a:p>
            <a:pPr lvl="2"/>
            <a:r>
              <a:rPr lang="en-US" dirty="0"/>
              <a:t>Please ask/comment during class.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Feedback/Suggestions?</a:t>
            </a:r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Will be 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24407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33403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 </a:t>
                </a: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label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3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919070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endParaRPr lang="en-US" sz="2700" b="1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instance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70" y="974517"/>
                <a:ext cx="2488724" cy="3724483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478210" y="2161058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solidFill>
                <a:srgbClr val="FF9900"/>
              </a:soli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Learned Model</a:t>
                </a:r>
                <a:br>
                  <a:rPr lang="en-US" sz="2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10" y="2161058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blipFill>
                <a:blip r:embed="rId4"/>
                <a:stretch>
                  <a:fillRect/>
                </a:stretch>
              </a:blip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3478210" y="1063229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solidFill>
                <a:schemeClr val="bg1"/>
              </a:solidFill>
              <a:ln w="53975" cmpd="sng"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100" dirty="0"/>
                  <a:t>Target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10" y="1063229"/>
                <a:ext cx="2394857" cy="1244967"/>
              </a:xfrm>
              <a:prstGeom prst="rightArrow">
                <a:avLst>
                  <a:gd name="adj1" fmla="val 62469"/>
                  <a:gd name="adj2" fmla="val 40368"/>
                </a:avLst>
              </a:prstGeom>
              <a:blipFill>
                <a:blip r:embed="rId5"/>
                <a:stretch>
                  <a:fillRect/>
                </a:stretch>
              </a:blipFill>
              <a:ln w="53975" cmpd="sng">
                <a:solidFill>
                  <a:schemeClr val="tx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F46721F-0517-4AD6-90F1-D2688360AA59}"/>
              </a:ext>
            </a:extLst>
          </p:cNvPr>
          <p:cNvSpPr/>
          <p:nvPr/>
        </p:nvSpPr>
        <p:spPr>
          <a:xfrm>
            <a:off x="3486749" y="3441223"/>
            <a:ext cx="2184776" cy="1531620"/>
          </a:xfrm>
          <a:prstGeom prst="wedgeRectCallout">
            <a:avLst>
              <a:gd name="adj1" fmla="val 1372"/>
              <a:gd name="adj2" fmla="val -6379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space of all functions our algorithm “considers” is called the </a:t>
            </a:r>
            <a:r>
              <a:rPr lang="en-US" dirty="0">
                <a:solidFill>
                  <a:srgbClr val="C00000"/>
                </a:solidFill>
              </a:rPr>
              <a:t>Hypothesis space.</a:t>
            </a:r>
          </a:p>
        </p:txBody>
      </p:sp>
    </p:spTree>
    <p:extLst>
      <p:ext uri="{BB962C8B-B14F-4D97-AF65-F5344CB8AC3E}">
        <p14:creationId xmlns:p14="http://schemas.microsoft.com/office/powerpoint/2010/main" val="26400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Issues in Machine Learning</a:t>
            </a:r>
            <a:endParaRPr lang="en-US" dirty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5081"/>
            <a:ext cx="8229600" cy="369079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Modeling</a:t>
            </a:r>
          </a:p>
          <a:p>
            <a:pPr lvl="2"/>
            <a:r>
              <a:rPr lang="en-US" dirty="0"/>
              <a:t>How to formulate application problems as machine learning problems ?  How to represent the data?</a:t>
            </a:r>
          </a:p>
          <a:p>
            <a:pPr lvl="2"/>
            <a:r>
              <a:rPr lang="en-US" dirty="0"/>
              <a:t>Learning Protocols (where is the data &amp; labels coming from?) </a:t>
            </a:r>
          </a:p>
          <a:p>
            <a:pPr lvl="1"/>
            <a:r>
              <a:rPr lang="en-US" dirty="0"/>
              <a:t>Representation</a:t>
            </a:r>
          </a:p>
          <a:p>
            <a:pPr lvl="2"/>
            <a:r>
              <a:rPr lang="en-US" dirty="0"/>
              <a:t>What </a:t>
            </a:r>
            <a:r>
              <a:rPr lang="en-US" u="sng" dirty="0"/>
              <a:t>functions</a:t>
            </a:r>
            <a:r>
              <a:rPr lang="en-US" dirty="0"/>
              <a:t> should we learn (hypothesis spaces) ? </a:t>
            </a:r>
          </a:p>
          <a:p>
            <a:pPr lvl="2"/>
            <a:r>
              <a:rPr lang="en-US" dirty="0"/>
              <a:t>How to map raw </a:t>
            </a:r>
            <a:r>
              <a:rPr lang="en-US" u="sng" dirty="0"/>
              <a:t>input</a:t>
            </a:r>
            <a:r>
              <a:rPr lang="en-US" dirty="0"/>
              <a:t> to  an instance space?</a:t>
            </a:r>
          </a:p>
          <a:p>
            <a:pPr lvl="3"/>
            <a:r>
              <a:rPr lang="en-US" dirty="0"/>
              <a:t>Any rigorous way to find these? Any general approach?</a:t>
            </a:r>
          </a:p>
          <a:p>
            <a:pPr lvl="1"/>
            <a:r>
              <a:rPr lang="en-US" dirty="0"/>
              <a:t>Algorithms</a:t>
            </a:r>
          </a:p>
          <a:p>
            <a:pPr lvl="2"/>
            <a:r>
              <a:rPr lang="en-US" dirty="0"/>
              <a:t>What are good algorithms? </a:t>
            </a:r>
          </a:p>
          <a:p>
            <a:pPr lvl="2"/>
            <a:r>
              <a:rPr lang="en-US" dirty="0"/>
              <a:t>How do we define success? </a:t>
            </a:r>
          </a:p>
          <a:p>
            <a:pPr lvl="3"/>
            <a:r>
              <a:rPr lang="en-US" dirty="0"/>
              <a:t>Generalization vs. over fitting</a:t>
            </a:r>
          </a:p>
          <a:p>
            <a:pPr lvl="2"/>
            <a:r>
              <a:rPr lang="en-US" dirty="0"/>
              <a:t>The computational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8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5B4C-3A51-464F-A6F9-16B118DD3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Math Background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We’ll add recitations to help with that.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Still, HW0 is your yard stick</a:t>
            </a:r>
          </a:p>
          <a:p>
            <a:pPr>
              <a:lnSpc>
                <a:spcPct val="90000"/>
              </a:lnSpc>
            </a:pPr>
            <a:r>
              <a:rPr lang="en-US" sz="1500"/>
              <a:t>Computation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We’ll provide guidelines</a:t>
            </a:r>
          </a:p>
          <a:p>
            <a:pPr>
              <a:lnSpc>
                <a:spcPct val="90000"/>
              </a:lnSpc>
            </a:pPr>
            <a:r>
              <a:rPr lang="en-US" sz="1500"/>
              <a:t>Time Zones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The vast majority of you are in “ok” times zones [ET-3,ET+12]. Please email if you are not.</a:t>
            </a:r>
          </a:p>
          <a:p>
            <a:pPr>
              <a:lnSpc>
                <a:spcPct val="90000"/>
              </a:lnSpc>
            </a:pPr>
            <a:r>
              <a:rPr lang="en-US" sz="1500"/>
              <a:t>Additional time on exams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Penn has standard ways to deal with it; ask me if you don’t know how to access it. [May not be needed, though]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6B4E3C-2680-4DF5-BD8C-BEFCF690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650" y="1730426"/>
            <a:ext cx="3188970" cy="19691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56171-BA19-45C7-B24F-47F7C451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58EFE-665F-4341-B5B8-2DAEADA52F6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CA46AB-D990-42B1-B3CE-240F7F75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 anchor="ctr">
            <a:normAutofit/>
          </a:bodyPr>
          <a:lstStyle/>
          <a:p>
            <a:r>
              <a:rPr lang="en-US" dirty="0"/>
              <a:t>Key Comments From Survey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BF788-7D94-42B6-9594-76B82306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461" y="1724296"/>
            <a:ext cx="1256420" cy="2250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25BC31-C10D-48E2-A9F4-844F7B5BF2E1}"/>
              </a:ext>
            </a:extLst>
          </p:cNvPr>
          <p:cNvSpPr/>
          <p:nvPr/>
        </p:nvSpPr>
        <p:spPr>
          <a:xfrm>
            <a:off x="7689461" y="2179320"/>
            <a:ext cx="1256420" cy="179210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9814C-5AD2-4145-AE13-6AA81E80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4DECF3-25A4-4933-9A72-AA6608CF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3B1A5-D0C4-4AEF-9B04-16BB0DEC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go in more details into the concepts introduced last time</a:t>
            </a:r>
          </a:p>
          <a:p>
            <a:pPr lvl="1"/>
            <a:r>
              <a:rPr lang="en-US" dirty="0"/>
              <a:t>Instance Space &amp; Hypothesis Space</a:t>
            </a:r>
          </a:p>
          <a:p>
            <a:pPr lvl="1"/>
            <a:r>
              <a:rPr lang="en-US" dirty="0"/>
              <a:t>(since we’ll keep, for the most part, the labels to be Boolean {Yes/No})</a:t>
            </a:r>
          </a:p>
          <a:p>
            <a:r>
              <a:rPr lang="en-US" dirty="0"/>
              <a:t>We’ll begin to formalize</a:t>
            </a:r>
          </a:p>
          <a:p>
            <a:pPr lvl="1"/>
            <a:r>
              <a:rPr lang="en-US" dirty="0"/>
              <a:t>Modeling and Representation</a:t>
            </a:r>
          </a:p>
          <a:p>
            <a:r>
              <a:rPr lang="en-US" dirty="0"/>
              <a:t>We’ll see our first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3756915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The instance space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09090"/>
                <a:ext cx="8833848" cy="4669757"/>
              </a:xfrm>
            </p:spPr>
            <p:txBody>
              <a:bodyPr>
                <a:noAutofit/>
              </a:bodyPr>
              <a:lstStyle/>
              <a:p>
                <a:pPr lvl="2"/>
                <a:r>
                  <a:rPr lang="en-US" dirty="0"/>
                  <a:t>When we apply machine learning to a task, we first need to define the instance space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Instances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Lucida Calligraphy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defined by features:</a:t>
                </a:r>
              </a:p>
              <a:p>
                <a:pPr lvl="3"/>
                <a:r>
                  <a:rPr lang="en-US" dirty="0"/>
                  <a:t>Boolean features:</a:t>
                </a:r>
              </a:p>
              <a:p>
                <a:pPr lvl="4"/>
                <a:r>
                  <a:rPr lang="en-US" dirty="0"/>
                  <a:t>Is there a folder named after the sender?   </a:t>
                </a:r>
              </a:p>
              <a:p>
                <a:pPr lvl="4"/>
                <a:r>
                  <a:rPr lang="en-US" dirty="0"/>
                  <a:t>Does this email contain the word ‘class’? </a:t>
                </a:r>
              </a:p>
              <a:p>
                <a:pPr lvl="4"/>
                <a:r>
                  <a:rPr lang="en-US" dirty="0"/>
                  <a:t>Does this email contain the word ‘waiting’?</a:t>
                </a:r>
              </a:p>
              <a:p>
                <a:pPr lvl="4"/>
                <a:r>
                  <a:rPr lang="en-US" dirty="0"/>
                  <a:t>Does this email contain the word ‘class’ and the word ‘waiting’?</a:t>
                </a:r>
              </a:p>
              <a:p>
                <a:pPr lvl="3"/>
                <a:r>
                  <a:rPr lang="en-US" dirty="0"/>
                  <a:t>Numerical features: </a:t>
                </a:r>
              </a:p>
              <a:p>
                <a:pPr lvl="4"/>
                <a:r>
                  <a:rPr lang="en-US" dirty="0"/>
                  <a:t>How often does ‘learning’ occur in this email? </a:t>
                </a:r>
              </a:p>
              <a:p>
                <a:pPr lvl="4"/>
                <a:r>
                  <a:rPr lang="en-US" dirty="0"/>
                  <a:t>How long is the email? </a:t>
                </a:r>
              </a:p>
              <a:p>
                <a:pPr lvl="4"/>
                <a:r>
                  <a:rPr lang="en-US" dirty="0"/>
                  <a:t>How many emails have I seen from this sender over the last day/week/month? </a:t>
                </a:r>
              </a:p>
              <a:p>
                <a:pPr lvl="3"/>
                <a:r>
                  <a:rPr lang="en-US" dirty="0"/>
                  <a:t>Bag of tokens	</a:t>
                </a:r>
              </a:p>
              <a:p>
                <a:pPr lvl="4"/>
                <a:r>
                  <a:rPr lang="en-US" dirty="0"/>
                  <a:t>Just list all the </a:t>
                </a:r>
                <a:r>
                  <a:rPr lang="en-US" b="1" dirty="0"/>
                  <a:t>tokens</a:t>
                </a:r>
                <a:r>
                  <a:rPr lang="en-US" dirty="0"/>
                  <a:t> in the input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09090"/>
                <a:ext cx="8833848" cy="4669757"/>
              </a:xfrm>
              <a:blipFill>
                <a:blip r:embed="rId3"/>
                <a:stretch>
                  <a:fillRect t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7169258" y="1750632"/>
            <a:ext cx="1771650" cy="715297"/>
          </a:xfrm>
          <a:prstGeom prst="wedgeRectCallout">
            <a:avLst>
              <a:gd name="adj1" fmla="val -67208"/>
              <a:gd name="adj2" fmla="val 10096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Does it add anything if you already have the previous two features?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AD467-1D4F-4855-ABF5-53185DBB0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" y="1863988"/>
            <a:ext cx="1250036" cy="22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for the Badges game?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Possible features:</a:t>
            </a:r>
          </a:p>
          <a:p>
            <a:pPr lvl="2"/>
            <a:r>
              <a:rPr lang="en-US" dirty="0"/>
              <a:t>Gender/age/country of the person?</a:t>
            </a:r>
          </a:p>
          <a:p>
            <a:pPr lvl="2"/>
            <a:r>
              <a:rPr lang="en-US" dirty="0"/>
              <a:t>Length of their first or last name?</a:t>
            </a:r>
          </a:p>
          <a:p>
            <a:pPr lvl="2"/>
            <a:r>
              <a:rPr lang="en-US" dirty="0"/>
              <a:t>Does the name contain letter ‘x’? </a:t>
            </a:r>
          </a:p>
          <a:p>
            <a:pPr lvl="2"/>
            <a:r>
              <a:rPr lang="en-US" dirty="0"/>
              <a:t>How many vowels does their name contain? </a:t>
            </a:r>
          </a:p>
          <a:p>
            <a:pPr lvl="2"/>
            <a:r>
              <a:rPr lang="en-US" dirty="0"/>
              <a:t>Is the n-</a:t>
            </a:r>
            <a:r>
              <a:rPr lang="en-US" dirty="0" err="1"/>
              <a:t>th</a:t>
            </a:r>
            <a:r>
              <a:rPr lang="en-US" dirty="0"/>
              <a:t> letter a vowel? </a:t>
            </a:r>
          </a:p>
          <a:p>
            <a:pPr lvl="2"/>
            <a:r>
              <a:rPr lang="en-US" dirty="0"/>
              <a:t>Height; </a:t>
            </a:r>
          </a:p>
          <a:p>
            <a:pPr lvl="2"/>
            <a:r>
              <a:rPr lang="en-US" dirty="0"/>
              <a:t>Shoe size </a:t>
            </a:r>
          </a:p>
        </p:txBody>
      </p:sp>
    </p:spTree>
    <p:extLst>
      <p:ext uri="{BB962C8B-B14F-4D97-AF65-F5344CB8AC3E}">
        <p14:creationId xmlns:p14="http://schemas.microsoft.com/office/powerpoint/2010/main" val="3459201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 vector space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an N-dimensional vector space (e.g. {0,1}</a:t>
                </a:r>
                <a:r>
                  <a:rPr lang="en-US" baseline="30000" dirty="0"/>
                  <a:t>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Each dimension = one feature.</a:t>
                </a:r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feature vector (hence the boldface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] as a point in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494879" y="2986888"/>
            <a:ext cx="3315564" cy="1917399"/>
            <a:chOff x="1802505" y="3982516"/>
            <a:chExt cx="4420752" cy="25565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483813" y="5985052"/>
              <a:ext cx="373944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round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>
              <a:off x="1482545" y="4983784"/>
              <a:ext cx="2002536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round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flipH="1">
                  <a:off x="4231345" y="5985051"/>
                  <a:ext cx="681308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100" baseline="-25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31345" y="5985051"/>
                  <a:ext cx="681308" cy="553997"/>
                </a:xfrm>
                <a:prstGeom prst="rect">
                  <a:avLst/>
                </a:prstGeom>
                <a:blipFill>
                  <a:blip r:embed="rId4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flipH="1">
                  <a:off x="1802505" y="4198425"/>
                  <a:ext cx="681308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100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802505" y="4198425"/>
                  <a:ext cx="681308" cy="553997"/>
                </a:xfrm>
                <a:prstGeom prst="rect">
                  <a:avLst/>
                </a:prstGeom>
                <a:blipFill>
                  <a:blip r:embed="rId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2980461" y="3534344"/>
            <a:ext cx="956540" cy="954448"/>
            <a:chOff x="2449947" y="4712458"/>
            <a:chExt cx="1275387" cy="1272597"/>
          </a:xfrm>
        </p:grpSpPr>
        <p:sp>
          <p:nvSpPr>
            <p:cNvPr id="20" name="Oval 19"/>
            <p:cNvSpPr>
              <a:spLocks/>
            </p:cNvSpPr>
            <p:nvPr/>
          </p:nvSpPr>
          <p:spPr>
            <a:xfrm>
              <a:off x="3483412" y="4712458"/>
              <a:ext cx="241922" cy="2377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Straight Connector 21"/>
            <p:cNvCxnSpPr>
              <a:endCxn id="20" idx="3"/>
            </p:cNvCxnSpPr>
            <p:nvPr/>
          </p:nvCxnSpPr>
          <p:spPr>
            <a:xfrm flipV="1">
              <a:off x="2449947" y="4915385"/>
              <a:ext cx="1068894" cy="1069670"/>
            </a:xfrm>
            <a:prstGeom prst="line">
              <a:avLst/>
            </a:prstGeom>
            <a:ln w="28575" cmpd="sng">
              <a:solidFill>
                <a:schemeClr val="accent6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7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features are 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317296" cy="3690798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cs typeface="Lucida Calligraphy"/>
              </a:rPr>
              <a:t>The choice of features is crucial for how well a task can be learned.</a:t>
            </a:r>
          </a:p>
          <a:p>
            <a:pPr lvl="2"/>
            <a:r>
              <a:rPr lang="en-US" dirty="0">
                <a:cs typeface="Lucida Calligraphy"/>
              </a:rPr>
              <a:t>In many application areas (language, vision, etc.),  a lot of work goes into designing suitable features.</a:t>
            </a:r>
          </a:p>
          <a:p>
            <a:pPr lvl="2"/>
            <a:r>
              <a:rPr lang="en-US" dirty="0">
                <a:cs typeface="Lucida Calligraphy"/>
              </a:rPr>
              <a:t>This requires domain expertise.</a:t>
            </a:r>
          </a:p>
          <a:p>
            <a:pPr lvl="1"/>
            <a:r>
              <a:rPr lang="en-US" dirty="0">
                <a:cs typeface="Lucida Calligraphy"/>
              </a:rPr>
              <a:t>Think about the badges game </a:t>
            </a:r>
          </a:p>
          <a:p>
            <a:pPr lvl="2"/>
            <a:r>
              <a:rPr lang="en-US" dirty="0">
                <a:cs typeface="Lucida Calligraphy"/>
              </a:rPr>
              <a:t>what if you were focusing on visual features? </a:t>
            </a:r>
          </a:p>
          <a:p>
            <a:pPr lvl="2"/>
            <a:r>
              <a:rPr lang="en-US" dirty="0">
                <a:cs typeface="Lucida Calligraphy"/>
              </a:rPr>
              <a:t>Recall the two neural network examples: Token-based and Character-based</a:t>
            </a:r>
          </a:p>
          <a:p>
            <a:pPr lvl="1"/>
            <a:r>
              <a:rPr lang="en-US" dirty="0">
                <a:cs typeface="Lucida Calligraphy"/>
              </a:rPr>
              <a:t>We can’t teach you what specific features </a:t>
            </a:r>
            <a:br>
              <a:rPr lang="en-US" dirty="0">
                <a:cs typeface="Lucida Calligraphy"/>
              </a:rPr>
            </a:br>
            <a:r>
              <a:rPr lang="en-US" dirty="0">
                <a:cs typeface="Lucida Calligraphy"/>
              </a:rPr>
              <a:t>to use for your task.</a:t>
            </a:r>
          </a:p>
          <a:p>
            <a:pPr lvl="2"/>
            <a:r>
              <a:rPr lang="en-US" dirty="0">
                <a:cs typeface="Lucida Calligraphy"/>
              </a:rPr>
              <a:t>But we will touch on some general principles</a:t>
            </a:r>
          </a:p>
        </p:txBody>
      </p:sp>
    </p:spTree>
    <p:extLst>
      <p:ext uri="{BB962C8B-B14F-4D97-AF65-F5344CB8AC3E}">
        <p14:creationId xmlns:p14="http://schemas.microsoft.com/office/powerpoint/2010/main" val="1991127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9900"/>
              </a:solidFill>
              <a:ln w="57150" cmpd="sng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b="1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b="1" i="1" dirty="0" err="1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drawn from a label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 w="5715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drawn from an instance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sz="2400" b="1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557116" y="1030077"/>
                <a:ext cx="2029767" cy="220549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Learned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16" y="1030077"/>
                <a:ext cx="2029767" cy="220549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blipFill>
                <a:blip r:embed="rId5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2. The label space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4635" y="3750499"/>
                <a:ext cx="8229600" cy="851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label space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determines what </a:t>
                </a:r>
                <a:r>
                  <a:rPr lang="en-US" i="1" dirty="0"/>
                  <a:t>kind</a:t>
                </a:r>
                <a:r>
                  <a:rPr lang="en-US" dirty="0"/>
                  <a:t> of supervised learning task we are dealing with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635" y="3750499"/>
                <a:ext cx="8229600" cy="851017"/>
              </a:xfrm>
              <a:blipFill>
                <a:blip r:embed="rId7"/>
                <a:stretch>
                  <a:fillRect l="-1111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 tasks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9531" y="874992"/>
                <a:ext cx="8229600" cy="3690798"/>
              </a:xfrm>
            </p:spPr>
            <p:txBody>
              <a:bodyPr/>
              <a:lstStyle/>
              <a:p>
                <a:pPr lvl="1"/>
                <a:r>
                  <a:rPr lang="en-US" dirty="0"/>
                  <a:t>Output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categorical:</a:t>
                </a:r>
              </a:p>
              <a:p>
                <a:pPr lvl="2"/>
                <a:r>
                  <a:rPr lang="en-US" dirty="0"/>
                  <a:t>Binary classification: Two possible labels</a:t>
                </a:r>
              </a:p>
              <a:p>
                <a:pPr lvl="2"/>
                <a:r>
                  <a:rPr lang="en-US" dirty="0"/>
                  <a:t>Multiclass classification: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possible labels</a:t>
                </a:r>
              </a:p>
              <a:p>
                <a:pPr lvl="2"/>
                <a:r>
                  <a:rPr lang="en-US" dirty="0"/>
                  <a:t>Output labels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structured objects</a:t>
                </a:r>
                <a:r>
                  <a:rPr lang="en-US" i="1" dirty="0"/>
                  <a:t> </a:t>
                </a:r>
                <a:r>
                  <a:rPr lang="en-US" dirty="0"/>
                  <a:t>(sequences of labels, parse trees, graphs, etc.)</a:t>
                </a:r>
              </a:p>
              <a:p>
                <a:pPr lvl="3"/>
                <a:r>
                  <a:rPr lang="en-US" dirty="0"/>
                  <a:t>Structure learning: multiple labels that are related (thus constrained)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531" y="874992"/>
                <a:ext cx="8229600" cy="3690798"/>
              </a:xfrm>
              <a:blipFill>
                <a:blip r:embed="rId2"/>
                <a:stretch>
                  <a:fillRect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3371850"/>
            <a:ext cx="1611779" cy="1214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543300"/>
            <a:ext cx="2818210" cy="626952"/>
          </a:xfrm>
          <a:prstGeom prst="rect">
            <a:avLst/>
          </a:prstGeom>
        </p:spPr>
      </p:pic>
      <p:sp>
        <p:nvSpPr>
          <p:cNvPr id="7" name="Rectangular Callout 8">
            <a:extLst>
              <a:ext uri="{FF2B5EF4-FFF2-40B4-BE49-F238E27FC236}">
                <a16:creationId xmlns:a16="http://schemas.microsoft.com/office/drawing/2014/main" id="{9402DB60-63C9-45AA-89B1-27A33B98D59E}"/>
              </a:ext>
            </a:extLst>
          </p:cNvPr>
          <p:cNvSpPr/>
          <p:nvPr/>
        </p:nvSpPr>
        <p:spPr>
          <a:xfrm>
            <a:off x="7161610" y="3288593"/>
            <a:ext cx="1905028" cy="1136365"/>
          </a:xfrm>
          <a:prstGeom prst="wedgeRectCallout">
            <a:avLst>
              <a:gd name="adj1" fmla="val -67008"/>
              <a:gd name="adj2" fmla="val -2275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Three events.  When classifying the temporal relations between them we need to account for the relations between them. </a:t>
            </a:r>
          </a:p>
        </p:txBody>
      </p:sp>
    </p:spTree>
    <p:extLst>
      <p:ext uri="{BB962C8B-B14F-4D97-AF65-F5344CB8AC3E}">
        <p14:creationId xmlns:p14="http://schemas.microsoft.com/office/powerpoint/2010/main" val="21020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Supervised learning tasks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Output labels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numerical:</a:t>
                </a:r>
              </a:p>
              <a:p>
                <a:pPr lvl="1"/>
                <a:r>
                  <a:rPr lang="en-US" dirty="0"/>
                  <a:t>Regression (linear/polynomial): </a:t>
                </a:r>
              </a:p>
              <a:p>
                <a:pPr lvl="2"/>
                <a:r>
                  <a:rPr lang="en-US" dirty="0"/>
                  <a:t>Labels are continuous-valued </a:t>
                </a:r>
              </a:p>
              <a:p>
                <a:pPr lvl="2"/>
                <a:r>
                  <a:rPr lang="en-US" dirty="0"/>
                  <a:t>Learn a linear/polynomial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Ranking: </a:t>
                </a:r>
              </a:p>
              <a:p>
                <a:pPr lvl="2"/>
                <a:r>
                  <a:rPr lang="en-US" dirty="0"/>
                  <a:t>Labels are ordinal </a:t>
                </a:r>
              </a:p>
              <a:p>
                <a:pPr lvl="2"/>
                <a:r>
                  <a:rPr lang="en-US" dirty="0"/>
                  <a:t>Learn an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over input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114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Output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b="1" i="1" dirty="0" err="1">
                          <a:latin typeface="Cambria Math" panose="02040503050406030204" pitchFamily="18" charset="0"/>
                          <a:cs typeface="Lucida Calligraphy"/>
                        </a:rPr>
                        <m:t>𝒀</m:t>
                      </m:r>
                    </m:oMath>
                  </m:oMathPara>
                </a14:m>
                <a:endParaRPr lang="en-US" sz="2700" b="1" dirty="0">
                  <a:latin typeface="Lucida Calligraphy"/>
                  <a:cs typeface="Lucida Calligraphy"/>
                </a:endParaRPr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drawn from a </a:t>
                </a:r>
              </a:p>
              <a:p>
                <a:pPr algn="ctr"/>
                <a:r>
                  <a:rPr lang="en-US" sz="2400" dirty="0"/>
                  <a:t>label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endParaRPr lang="en-US" sz="2400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3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solidFill>
                <a:srgbClr val="FFFFCC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rtlCol="0" anchor="t" anchorCtr="1"/>
              <a:lstStyle/>
              <a:p>
                <a:pPr algn="ctr"/>
                <a:r>
                  <a:rPr lang="en-US" sz="2700" dirty="0"/>
                  <a:t>Input</a:t>
                </a:r>
              </a:p>
              <a:p>
                <a:pPr algn="ctr"/>
                <a:endParaRPr lang="en-US" sz="27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b="1" i="1" dirty="0">
                          <a:latin typeface="Cambria Math" panose="02040503050406030204" pitchFamily="18" charset="0"/>
                          <a:cs typeface="Lucida Calligraphy"/>
                        </a:rPr>
                        <m:t>𝑿</m:t>
                      </m:r>
                    </m:oMath>
                  </m:oMathPara>
                </a14:m>
                <a:endParaRPr lang="en-US" sz="2700" b="1" dirty="0"/>
              </a:p>
              <a:p>
                <a:pPr algn="ctr"/>
                <a:r>
                  <a:rPr lang="en-US" sz="2400" dirty="0"/>
                  <a:t>An item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drawn from an instance space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endParaRPr lang="en-US" sz="2400" b="1" dirty="0">
                  <a:latin typeface="Lucida Calligraphy"/>
                  <a:cs typeface="Lucida Calligraphy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570" y="974517"/>
                <a:ext cx="2488724" cy="2502206"/>
              </a:xfrm>
              <a:prstGeom prst="roundRect">
                <a:avLst>
                  <a:gd name="adj" fmla="val 789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567717" y="1025877"/>
                <a:ext cx="2008566" cy="225980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Learned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17" y="1025877"/>
                <a:ext cx="2008566" cy="2259802"/>
              </a:xfrm>
              <a:prstGeom prst="rightArrow">
                <a:avLst>
                  <a:gd name="adj1" fmla="val 50753"/>
                  <a:gd name="adj2" fmla="val 39135"/>
                </a:avLst>
              </a:prstGeom>
              <a:blipFill>
                <a:blip r:embed="rId4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3. The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04" y="3673633"/>
            <a:ext cx="5555046" cy="99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need to choose what </a:t>
            </a:r>
            <a:r>
              <a:rPr lang="en-US" i="1" dirty="0"/>
              <a:t>kind</a:t>
            </a:r>
            <a:r>
              <a:rPr lang="en-US" dirty="0"/>
              <a:t> of model </a:t>
            </a:r>
            <a:br>
              <a:rPr lang="en-US" dirty="0"/>
            </a:br>
            <a:r>
              <a:rPr lang="en-US" dirty="0"/>
              <a:t>we want to learn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282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4EA6F-4EA3-47B3-BA1F-3E0053B2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6E9CB-33F1-4896-B411-98CB00328E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519: Policies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Cheating</a:t>
            </a:r>
          </a:p>
          <a:p>
            <a:pPr lvl="2"/>
            <a:r>
              <a:rPr lang="en-US" dirty="0"/>
              <a:t>No.  </a:t>
            </a:r>
          </a:p>
          <a:p>
            <a:pPr lvl="2"/>
            <a:r>
              <a:rPr lang="en-US" dirty="0"/>
              <a:t>We take it very seriously.  </a:t>
            </a:r>
          </a:p>
          <a:p>
            <a:pPr lvl="1"/>
            <a:r>
              <a:rPr lang="en-US" dirty="0"/>
              <a:t>Homework:</a:t>
            </a:r>
          </a:p>
          <a:p>
            <a:pPr lvl="2"/>
            <a:r>
              <a:rPr lang="en-US" dirty="0"/>
              <a:t>Collaboration is encouraged</a:t>
            </a:r>
          </a:p>
          <a:p>
            <a:pPr lvl="2"/>
            <a:r>
              <a:rPr lang="en-US" dirty="0"/>
              <a:t>But, you have to write your own solution/code.</a:t>
            </a:r>
          </a:p>
          <a:p>
            <a:pPr lvl="1"/>
            <a:r>
              <a:rPr lang="en-US" dirty="0"/>
              <a:t>Late Policy: </a:t>
            </a:r>
          </a:p>
          <a:p>
            <a:pPr lvl="2"/>
            <a:r>
              <a:rPr lang="en-US" dirty="0"/>
              <a:t>You have a credit of 4 days; That’s it.</a:t>
            </a:r>
          </a:p>
          <a:p>
            <a:pPr lvl="1"/>
            <a:r>
              <a:rPr lang="en-US" dirty="0"/>
              <a:t>Grading:</a:t>
            </a:r>
          </a:p>
          <a:p>
            <a:pPr lvl="2"/>
            <a:r>
              <a:rPr lang="en-US" dirty="0"/>
              <a:t>Possible separate for grad/undergrads.</a:t>
            </a:r>
          </a:p>
          <a:p>
            <a:pPr lvl="2"/>
            <a:r>
              <a:rPr lang="en-US" dirty="0"/>
              <a:t>40% - homework; 35%-final; 20%-midterm; 5% Quizzes</a:t>
            </a:r>
          </a:p>
          <a:p>
            <a:pPr lvl="2"/>
            <a:r>
              <a:rPr lang="en-US" dirty="0"/>
              <a:t>[Projects: 20%]  </a:t>
            </a:r>
          </a:p>
          <a:p>
            <a:pPr lvl="1"/>
            <a:r>
              <a:rPr lang="en-US" dirty="0"/>
              <a:t>Questions? 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00650" y="914400"/>
            <a:ext cx="2686050" cy="9002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hlinkClick r:id="rId3"/>
              </a:rPr>
              <a:t>Class</a:t>
            </a:r>
            <a:r>
              <a:rPr lang="en-US" sz="1500" b="1" dirty="0">
                <a:hlinkClick r:id="rId4"/>
              </a:rPr>
              <a:t>’</a:t>
            </a:r>
            <a:r>
              <a:rPr lang="en-US" sz="1500" b="1" dirty="0">
                <a:hlinkClick r:id="rId3"/>
              </a:rPr>
              <a:t> Web Page</a:t>
            </a:r>
            <a:endParaRPr lang="en-US" sz="1500" b="1" dirty="0"/>
          </a:p>
          <a:p>
            <a:pPr algn="ctr">
              <a:spcBef>
                <a:spcPct val="50000"/>
              </a:spcBef>
            </a:pPr>
            <a:r>
              <a:rPr lang="en-US" sz="1500" b="1" dirty="0"/>
              <a:t>Note also the Schedule Page and our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8A4AC-CC2F-47E6-A542-E3BE7F3FD5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0BC53E-A9BA-474D-A466-A2538A4E6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7" y="1918446"/>
            <a:ext cx="2040497" cy="1969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56DC9-0A4C-46EF-B6AE-C5A066BD70E6}"/>
              </a:ext>
            </a:extLst>
          </p:cNvPr>
          <p:cNvSpPr/>
          <p:nvPr/>
        </p:nvSpPr>
        <p:spPr>
          <a:xfrm>
            <a:off x="6720515" y="3890546"/>
            <a:ext cx="233237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A: 35-40% ; B: 40% C: 20%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2F67E05-ED30-46AD-A25C-58B342686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263852"/>
            <a:ext cx="2038350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Past Grade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646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7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7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7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7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uiExpand="1" build="p" autoUpdateAnimBg="0"/>
      <p:bldP spid="6" grpId="0" animBg="1" autoUpdateAnimBg="0"/>
      <p:bldP spid="3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03" name="Text Box 3"/>
              <p:cNvSpPr txBox="1">
                <a:spLocks noChangeArrowheads="1"/>
              </p:cNvSpPr>
              <p:nvPr/>
            </p:nvSpPr>
            <p:spPr bwMode="auto">
              <a:xfrm>
                <a:off x="5624305" y="1401386"/>
                <a:ext cx="241024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07520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4305" y="1401386"/>
                <a:ext cx="2410240" cy="369332"/>
              </a:xfrm>
              <a:prstGeom prst="rect">
                <a:avLst/>
              </a:prstGeom>
              <a:blipFill>
                <a:blip r:embed="rId3"/>
                <a:stretch>
                  <a:fillRect b="-1451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3543300" y="1145381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5205" name="Line 5"/>
          <p:cNvSpPr>
            <a:spLocks noChangeShapeType="1"/>
          </p:cNvSpPr>
          <p:nvPr/>
        </p:nvSpPr>
        <p:spPr bwMode="auto">
          <a:xfrm>
            <a:off x="4686300" y="148828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5206" name="Line 6"/>
          <p:cNvSpPr>
            <a:spLocks noChangeShapeType="1"/>
          </p:cNvSpPr>
          <p:nvPr/>
        </p:nvSpPr>
        <p:spPr bwMode="auto">
          <a:xfrm>
            <a:off x="4914900" y="1602581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5207" name="Text Box 7"/>
          <p:cNvSpPr txBox="1">
            <a:spLocks noChangeArrowheads="1"/>
          </p:cNvSpPr>
          <p:nvPr/>
        </p:nvSpPr>
        <p:spPr bwMode="auto">
          <a:xfrm>
            <a:off x="3657600" y="1316831"/>
            <a:ext cx="1085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003300"/>
                </a:solidFill>
                <a:latin typeface="Arial Narrow" pitchFamily="34" charset="0"/>
              </a:rPr>
              <a:t>Unknown</a:t>
            </a:r>
          </a:p>
          <a:p>
            <a:r>
              <a:rPr lang="en-US" sz="1500" b="1">
                <a:solidFill>
                  <a:srgbClr val="003300"/>
                </a:solidFill>
                <a:latin typeface="Arial Narrow" pitchFamily="34" charset="0"/>
              </a:rPr>
              <a:t>function</a:t>
            </a:r>
            <a:endParaRPr lang="en-US" sz="1500" b="1" u="sng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1075208" name="Line 8"/>
          <p:cNvSpPr>
            <a:spLocks noChangeShapeType="1"/>
          </p:cNvSpPr>
          <p:nvPr/>
        </p:nvSpPr>
        <p:spPr bwMode="auto">
          <a:xfrm>
            <a:off x="2857500" y="1202531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5209" name="Line 9"/>
          <p:cNvSpPr>
            <a:spLocks noChangeShapeType="1"/>
          </p:cNvSpPr>
          <p:nvPr/>
        </p:nvSpPr>
        <p:spPr bwMode="auto">
          <a:xfrm>
            <a:off x="2857500" y="1450181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5210" name="Line 10"/>
          <p:cNvSpPr>
            <a:spLocks noChangeShapeType="1"/>
          </p:cNvSpPr>
          <p:nvPr/>
        </p:nvSpPr>
        <p:spPr bwMode="auto">
          <a:xfrm>
            <a:off x="2857500" y="1697831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5211" name="Line 11"/>
          <p:cNvSpPr>
            <a:spLocks noChangeShapeType="1"/>
          </p:cNvSpPr>
          <p:nvPr/>
        </p:nvSpPr>
        <p:spPr bwMode="auto">
          <a:xfrm>
            <a:off x="2857500" y="1945481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12" name="Text Box 12"/>
              <p:cNvSpPr txBox="1">
                <a:spLocks noChangeArrowheads="1"/>
              </p:cNvSpPr>
              <p:nvPr/>
            </p:nvSpPr>
            <p:spPr bwMode="auto">
              <a:xfrm>
                <a:off x="2381664" y="981313"/>
                <a:ext cx="411074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07521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1664" y="981313"/>
                <a:ext cx="411074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13" name="Text Box 13"/>
              <p:cNvSpPr txBox="1">
                <a:spLocks noChangeArrowheads="1"/>
              </p:cNvSpPr>
              <p:nvPr/>
            </p:nvSpPr>
            <p:spPr bwMode="auto">
              <a:xfrm>
                <a:off x="2321741" y="1248496"/>
                <a:ext cx="52982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07521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1741" y="1248496"/>
                <a:ext cx="5298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14" name="Text Box 14"/>
              <p:cNvSpPr txBox="1">
                <a:spLocks noChangeArrowheads="1"/>
              </p:cNvSpPr>
              <p:nvPr/>
            </p:nvSpPr>
            <p:spPr bwMode="auto">
              <a:xfrm>
                <a:off x="2361009" y="1524000"/>
                <a:ext cx="429861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07521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1009" y="1524000"/>
                <a:ext cx="429861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15" name="Text Box 15"/>
              <p:cNvSpPr txBox="1">
                <a:spLocks noChangeArrowheads="1"/>
              </p:cNvSpPr>
              <p:nvPr/>
            </p:nvSpPr>
            <p:spPr bwMode="auto">
              <a:xfrm>
                <a:off x="2371725" y="1771650"/>
                <a:ext cx="429861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107521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725" y="1771650"/>
                <a:ext cx="429861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5216" name="Group 16"/>
          <p:cNvGrpSpPr>
            <a:grpSpLocks/>
          </p:cNvGrpSpPr>
          <p:nvPr/>
        </p:nvGrpSpPr>
        <p:grpSpPr bwMode="auto">
          <a:xfrm>
            <a:off x="3314701" y="2152702"/>
            <a:ext cx="2538410" cy="2426493"/>
            <a:chOff x="2134" y="1774"/>
            <a:chExt cx="2132" cy="2038"/>
          </a:xfrm>
        </p:grpSpPr>
        <p:grpSp>
          <p:nvGrpSpPr>
            <p:cNvPr id="1075217" name="Group 17"/>
            <p:cNvGrpSpPr>
              <a:grpSpLocks/>
            </p:cNvGrpSpPr>
            <p:nvPr/>
          </p:nvGrpSpPr>
          <p:grpSpPr bwMode="auto">
            <a:xfrm>
              <a:off x="2134" y="1774"/>
              <a:ext cx="2132" cy="310"/>
              <a:chOff x="2016" y="1774"/>
              <a:chExt cx="2132" cy="310"/>
            </a:xfrm>
          </p:grpSpPr>
          <p:sp>
            <p:nvSpPr>
              <p:cNvPr id="1075218" name="Text Box 18"/>
              <p:cNvSpPr txBox="1">
                <a:spLocks noChangeArrowheads="1"/>
              </p:cNvSpPr>
              <p:nvPr/>
            </p:nvSpPr>
            <p:spPr bwMode="auto">
              <a:xfrm>
                <a:off x="2016" y="1774"/>
                <a:ext cx="81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:r>
                  <a:rPr lang="en-US" sz="1500" b="1">
                    <a:solidFill>
                      <a:srgbClr val="0000FF"/>
                    </a:solidFill>
                    <a:latin typeface="Arial Narrow" pitchFamily="34" charset="0"/>
                  </a:rPr>
                  <a:t> Example </a:t>
                </a:r>
                <a:endParaRPr lang="en-US" b="1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521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4" y="1774"/>
                    <a:ext cx="1454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a14:m>
                    <a:r>
                      <a:rPr lang="en-US" sz="12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 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75219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94" y="1774"/>
                    <a:ext cx="1454" cy="3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8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75220" name="Text Box 20"/>
            <p:cNvSpPr txBox="1">
              <a:spLocks noChangeArrowheads="1"/>
            </p:cNvSpPr>
            <p:nvPr/>
          </p:nvSpPr>
          <p:spPr bwMode="auto">
            <a:xfrm>
              <a:off x="2407" y="2021"/>
              <a:ext cx="176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1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0     0     1     0     0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075221" name="Text Box 21"/>
            <p:cNvSpPr txBox="1">
              <a:spLocks noChangeArrowheads="1"/>
            </p:cNvSpPr>
            <p:nvPr/>
          </p:nvSpPr>
          <p:spPr bwMode="auto">
            <a:xfrm>
              <a:off x="2400" y="2515"/>
              <a:ext cx="17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3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0     0     1     1     1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075222" name="Text Box 22"/>
            <p:cNvSpPr txBox="1">
              <a:spLocks noChangeArrowheads="1"/>
            </p:cNvSpPr>
            <p:nvPr/>
          </p:nvSpPr>
          <p:spPr bwMode="auto">
            <a:xfrm>
              <a:off x="2400" y="2762"/>
              <a:ext cx="17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>
                  <a:solidFill>
                    <a:srgbClr val="0000FF"/>
                  </a:solidFill>
                  <a:latin typeface="Arial Narrow" pitchFamily="34" charset="0"/>
                </a:rPr>
                <a:t>4          1      0     0     1     1</a:t>
              </a:r>
            </a:p>
          </p:txBody>
        </p:sp>
        <p:sp>
          <p:nvSpPr>
            <p:cNvPr id="1075223" name="Text Box 23"/>
            <p:cNvSpPr txBox="1">
              <a:spLocks noChangeArrowheads="1"/>
            </p:cNvSpPr>
            <p:nvPr/>
          </p:nvSpPr>
          <p:spPr bwMode="auto">
            <a:xfrm>
              <a:off x="2400" y="3009"/>
              <a:ext cx="17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5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0      1    1     0     0</a:t>
              </a:r>
            </a:p>
          </p:txBody>
        </p:sp>
        <p:sp>
          <p:nvSpPr>
            <p:cNvPr id="1075224" name="Text Box 24"/>
            <p:cNvSpPr txBox="1">
              <a:spLocks noChangeArrowheads="1"/>
            </p:cNvSpPr>
            <p:nvPr/>
          </p:nvSpPr>
          <p:spPr bwMode="auto">
            <a:xfrm>
              <a:off x="2407" y="3256"/>
              <a:ext cx="176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6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1      1    0     0     0</a:t>
              </a:r>
            </a:p>
          </p:txBody>
        </p:sp>
        <p:sp>
          <p:nvSpPr>
            <p:cNvPr id="1075225" name="Text Box 25"/>
            <p:cNvSpPr txBox="1">
              <a:spLocks noChangeArrowheads="1"/>
            </p:cNvSpPr>
            <p:nvPr/>
          </p:nvSpPr>
          <p:spPr bwMode="auto">
            <a:xfrm>
              <a:off x="2407" y="3502"/>
              <a:ext cx="175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>
                  <a:solidFill>
                    <a:srgbClr val="0000FF"/>
                  </a:solidFill>
                  <a:latin typeface="Arial Narrow" pitchFamily="34" charset="0"/>
                </a:rPr>
                <a:t>7 </a:t>
              </a:r>
              <a:r>
                <a:rPr lang="en-US" b="1">
                  <a:solidFill>
                    <a:srgbClr val="0000FF"/>
                  </a:solidFill>
                  <a:latin typeface="Arial Narrow" pitchFamily="34" charset="0"/>
                </a:rPr>
                <a:t>       </a:t>
              </a:r>
              <a:r>
                <a:rPr lang="en-US" sz="1500" b="1">
                  <a:solidFill>
                    <a:srgbClr val="0000FF"/>
                  </a:solidFill>
                  <a:latin typeface="Arial Narrow" pitchFamily="34" charset="0"/>
                </a:rPr>
                <a:t> 0      1     0     1    0</a:t>
              </a:r>
              <a:endParaRPr lang="en-US" sz="12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075226" name="Text Box 26"/>
            <p:cNvSpPr txBox="1">
              <a:spLocks noChangeArrowheads="1"/>
            </p:cNvSpPr>
            <p:nvPr/>
          </p:nvSpPr>
          <p:spPr bwMode="auto">
            <a:xfrm>
              <a:off x="2400" y="2268"/>
              <a:ext cx="17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2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0     1     0     0     0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075227" name="Line 27"/>
            <p:cNvSpPr>
              <a:spLocks noChangeShapeType="1"/>
            </p:cNvSpPr>
            <p:nvPr/>
          </p:nvSpPr>
          <p:spPr bwMode="auto">
            <a:xfrm>
              <a:off x="2208" y="2064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75228" name="Line 28"/>
            <p:cNvSpPr>
              <a:spLocks noChangeShapeType="1"/>
            </p:cNvSpPr>
            <p:nvPr/>
          </p:nvSpPr>
          <p:spPr bwMode="auto">
            <a:xfrm>
              <a:off x="3959" y="1824"/>
              <a:ext cx="0" cy="1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75229" name="Line 29"/>
            <p:cNvSpPr>
              <a:spLocks noChangeShapeType="1"/>
            </p:cNvSpPr>
            <p:nvPr/>
          </p:nvSpPr>
          <p:spPr bwMode="auto">
            <a:xfrm>
              <a:off x="2208" y="3792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075231" name="Text Box 31"/>
          <p:cNvSpPr txBox="1">
            <a:spLocks noChangeArrowheads="1"/>
          </p:cNvSpPr>
          <p:nvPr/>
        </p:nvSpPr>
        <p:spPr bwMode="auto">
          <a:xfrm>
            <a:off x="5772150" y="2571751"/>
            <a:ext cx="2114550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Gill Sans"/>
              </a:rPr>
              <a:t>Can you learn this function? What is it?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A4222-9938-4CE0-8117-AF887820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0363B-76E4-434D-AF16-89A412C2CD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98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C921938-476A-4922-BE24-3B8F6A2854D9}" type="slidenum">
              <a:rPr lang="en-US" smtClean="0"/>
              <a:t>62</a:t>
            </a:fld>
            <a:endParaRPr lang="en-US" dirty="0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Hypothesis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403" y="902369"/>
                <a:ext cx="8350899" cy="3690798"/>
              </a:xfrm>
              <a:ln/>
            </p:spPr>
            <p:txBody>
              <a:bodyPr vert="horz" lIns="68572" tIns="34286" rIns="68572" bIns="34286" rtlCol="0">
                <a:normAutofit/>
              </a:bodyPr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b="1" dirty="0">
                    <a:solidFill>
                      <a:srgbClr val="0000FF"/>
                    </a:solidFill>
                  </a:rPr>
                  <a:t>Complete Ignorance: </a:t>
                </a:r>
                <a:r>
                  <a:rPr lang="en-US" sz="1800" b="1" dirty="0"/>
                  <a:t> 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baseline="30000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18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 = 65536 </m:t>
                    </m:r>
                  </m:oMath>
                </a14:m>
                <a:r>
                  <a:rPr lang="en-US" sz="1800" dirty="0">
                    <a:solidFill>
                      <a:srgbClr val="000066"/>
                    </a:solidFill>
                  </a:rPr>
                  <a:t>possible functions 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over four input features.</a:t>
                </a:r>
                <a:r>
                  <a:rPr lang="en-US" sz="1800" dirty="0"/>
                  <a:t> </a:t>
                </a:r>
              </a:p>
              <a:p>
                <a:endParaRPr lang="en-US" sz="18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We can’t figure out which one is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correct until we’ve seen every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possible input-output pair. </a:t>
                </a:r>
              </a:p>
              <a:p>
                <a:pPr>
                  <a:buFont typeface="Wingdings" pitchFamily="2" charset="2"/>
                  <a:buNone/>
                </a:pPr>
                <a:endParaRPr lang="en-US" sz="1800" dirty="0">
                  <a:solidFill>
                    <a:srgbClr val="000066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After observing seven examples we still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000066"/>
                    </a:solidFill>
                  </a:rPr>
                  <a:t>have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baseline="30000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8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66"/>
                    </a:solidFill>
                  </a:rPr>
                  <a:t> possibilities for</a:t>
                </a:r>
                <a:r>
                  <a:rPr lang="en-US" sz="1800" i="1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800" dirty="0">
                  <a:solidFill>
                    <a:srgbClr val="000066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66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b="1" dirty="0">
                    <a:solidFill>
                      <a:srgbClr val="3333FF"/>
                    </a:solidFill>
                  </a:rPr>
                  <a:t>Is Learning Possible?</a:t>
                </a:r>
                <a:r>
                  <a:rPr lang="en-US" sz="1800" b="1" dirty="0">
                    <a:solidFill>
                      <a:srgbClr val="000066"/>
                    </a:solidFill>
                  </a:rPr>
                  <a:t>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1128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403" y="902369"/>
                <a:ext cx="8350899" cy="3690798"/>
              </a:xfrm>
              <a:blipFill>
                <a:blip r:embed="rId3"/>
                <a:stretch>
                  <a:fillRect l="-876" t="-1157" b="-231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8452" name="Group 4"/>
          <p:cNvGrpSpPr>
            <a:grpSpLocks/>
          </p:cNvGrpSpPr>
          <p:nvPr/>
        </p:nvGrpSpPr>
        <p:grpSpPr bwMode="auto">
          <a:xfrm>
            <a:off x="6322146" y="790576"/>
            <a:ext cx="2478883" cy="3583781"/>
            <a:chOff x="1848" y="1042"/>
            <a:chExt cx="2082" cy="3010"/>
          </a:xfrm>
        </p:grpSpPr>
        <p:grpSp>
          <p:nvGrpSpPr>
            <p:cNvPr id="1128453" name="Group 5"/>
            <p:cNvGrpSpPr>
              <a:grpSpLocks/>
            </p:cNvGrpSpPr>
            <p:nvPr/>
          </p:nvGrpSpPr>
          <p:grpSpPr bwMode="auto">
            <a:xfrm>
              <a:off x="1848" y="1042"/>
              <a:ext cx="2082" cy="370"/>
              <a:chOff x="2016" y="1714"/>
              <a:chExt cx="2082" cy="370"/>
            </a:xfrm>
          </p:grpSpPr>
          <p:sp>
            <p:nvSpPr>
              <p:cNvPr id="1128454" name="Text Box 6"/>
              <p:cNvSpPr txBox="1">
                <a:spLocks noChangeArrowheads="1"/>
              </p:cNvSpPr>
              <p:nvPr/>
            </p:nvSpPr>
            <p:spPr bwMode="auto">
              <a:xfrm>
                <a:off x="2016" y="1774"/>
                <a:ext cx="81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:r>
                  <a:rPr lang="en-US" sz="1500" b="1" dirty="0">
                    <a:solidFill>
                      <a:srgbClr val="0000FF"/>
                    </a:solidFill>
                    <a:latin typeface="Arial Narrow" pitchFamily="34" charset="0"/>
                  </a:rPr>
                  <a:t> Example </a:t>
                </a:r>
                <a:endParaRPr lang="en-US" b="1" dirty="0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845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8" y="1714"/>
                    <a:ext cx="1440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28455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8" y="1714"/>
                    <a:ext cx="1440" cy="3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28456" name="Line 8"/>
            <p:cNvSpPr>
              <a:spLocks noChangeShapeType="1"/>
            </p:cNvSpPr>
            <p:nvPr/>
          </p:nvSpPr>
          <p:spPr bwMode="auto">
            <a:xfrm>
              <a:off x="1944" y="1344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28457" name="Line 9"/>
            <p:cNvSpPr>
              <a:spLocks noChangeShapeType="1"/>
            </p:cNvSpPr>
            <p:nvPr/>
          </p:nvSpPr>
          <p:spPr bwMode="auto">
            <a:xfrm>
              <a:off x="1944" y="3984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28458" name="Line 10"/>
            <p:cNvSpPr>
              <a:spLocks noChangeShapeType="1"/>
            </p:cNvSpPr>
            <p:nvPr/>
          </p:nvSpPr>
          <p:spPr bwMode="auto">
            <a:xfrm>
              <a:off x="3628" y="1344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28459" name="Text Box 11"/>
            <p:cNvSpPr txBox="1">
              <a:spLocks noChangeArrowheads="1"/>
            </p:cNvSpPr>
            <p:nvPr/>
          </p:nvSpPr>
          <p:spPr bwMode="auto">
            <a:xfrm>
              <a:off x="2120" y="3742"/>
              <a:ext cx="176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16  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1     1     1     1      ?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0" name="Text Box 12"/>
            <p:cNvSpPr txBox="1">
              <a:spLocks noChangeArrowheads="1"/>
            </p:cNvSpPr>
            <p:nvPr/>
          </p:nvSpPr>
          <p:spPr bwMode="auto">
            <a:xfrm>
              <a:off x="2113" y="1294"/>
              <a:ext cx="176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1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0     0     0      ?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1" name="Text Box 13"/>
            <p:cNvSpPr txBox="1">
              <a:spLocks noChangeArrowheads="1"/>
            </p:cNvSpPr>
            <p:nvPr/>
          </p:nvSpPr>
          <p:spPr bwMode="auto">
            <a:xfrm>
              <a:off x="2113" y="2600"/>
              <a:ext cx="176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0     0     0      ?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2" name="Text Box 14"/>
            <p:cNvSpPr txBox="1">
              <a:spLocks noChangeArrowheads="1"/>
            </p:cNvSpPr>
            <p:nvPr/>
          </p:nvSpPr>
          <p:spPr bwMode="auto">
            <a:xfrm>
              <a:off x="2106" y="3090"/>
              <a:ext cx="177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0     1     1      ?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3" name="Text Box 15"/>
            <p:cNvSpPr txBox="1">
              <a:spLocks noChangeArrowheads="1"/>
            </p:cNvSpPr>
            <p:nvPr/>
          </p:nvSpPr>
          <p:spPr bwMode="auto">
            <a:xfrm>
              <a:off x="2088" y="3253"/>
              <a:ext cx="180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           1     1     0     0       0</a:t>
              </a:r>
            </a:p>
          </p:txBody>
        </p:sp>
        <p:sp>
          <p:nvSpPr>
            <p:cNvPr id="1128464" name="Text Box 16"/>
            <p:cNvSpPr txBox="1">
              <a:spLocks noChangeArrowheads="1"/>
            </p:cNvSpPr>
            <p:nvPr/>
          </p:nvSpPr>
          <p:spPr bwMode="auto">
            <a:xfrm>
              <a:off x="2106" y="3416"/>
              <a:ext cx="177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1     0     1      ?</a:t>
              </a:r>
            </a:p>
          </p:txBody>
        </p:sp>
        <p:sp>
          <p:nvSpPr>
            <p:cNvPr id="1128465" name="Text Box 17"/>
            <p:cNvSpPr txBox="1">
              <a:spLocks noChangeArrowheads="1"/>
            </p:cNvSpPr>
            <p:nvPr/>
          </p:nvSpPr>
          <p:spPr bwMode="auto">
            <a:xfrm>
              <a:off x="2106" y="2926"/>
              <a:ext cx="177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0     1     0      ?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6" name="Text Box 18"/>
            <p:cNvSpPr txBox="1">
              <a:spLocks noChangeArrowheads="1"/>
            </p:cNvSpPr>
            <p:nvPr/>
          </p:nvSpPr>
          <p:spPr bwMode="auto">
            <a:xfrm>
              <a:off x="2106" y="2763"/>
              <a:ext cx="176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1     0     0     1      1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7" name="Text Box 19"/>
            <p:cNvSpPr txBox="1">
              <a:spLocks noChangeArrowheads="1"/>
            </p:cNvSpPr>
            <p:nvPr/>
          </p:nvSpPr>
          <p:spPr bwMode="auto">
            <a:xfrm>
              <a:off x="2099" y="1947"/>
              <a:ext cx="176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0     1     0     0      0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68" name="Text Box 20"/>
            <p:cNvSpPr txBox="1">
              <a:spLocks noChangeArrowheads="1"/>
            </p:cNvSpPr>
            <p:nvPr/>
          </p:nvSpPr>
          <p:spPr bwMode="auto">
            <a:xfrm>
              <a:off x="2088" y="2110"/>
              <a:ext cx="180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           0     1     0     1      0</a:t>
              </a:r>
            </a:p>
          </p:txBody>
        </p:sp>
        <p:sp>
          <p:nvSpPr>
            <p:cNvPr id="1128469" name="Text Box 21"/>
            <p:cNvSpPr txBox="1">
              <a:spLocks noChangeArrowheads="1"/>
            </p:cNvSpPr>
            <p:nvPr/>
          </p:nvSpPr>
          <p:spPr bwMode="auto">
            <a:xfrm>
              <a:off x="2089" y="2274"/>
              <a:ext cx="180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0     1     1     0      0</a:t>
              </a:r>
            </a:p>
          </p:txBody>
        </p:sp>
        <p:sp>
          <p:nvSpPr>
            <p:cNvPr id="1128470" name="Text Box 22"/>
            <p:cNvSpPr txBox="1">
              <a:spLocks noChangeArrowheads="1"/>
            </p:cNvSpPr>
            <p:nvPr/>
          </p:nvSpPr>
          <p:spPr bwMode="auto">
            <a:xfrm>
              <a:off x="2113" y="2437"/>
              <a:ext cx="176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1     1     1      ?</a:t>
              </a:r>
            </a:p>
          </p:txBody>
        </p:sp>
        <p:sp>
          <p:nvSpPr>
            <p:cNvPr id="1128471" name="Text Box 23"/>
            <p:cNvSpPr txBox="1">
              <a:spLocks noChangeArrowheads="1"/>
            </p:cNvSpPr>
            <p:nvPr/>
          </p:nvSpPr>
          <p:spPr bwMode="auto">
            <a:xfrm>
              <a:off x="2099" y="1784"/>
              <a:ext cx="176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0     0     1     1      1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72" name="Text Box 24"/>
            <p:cNvSpPr txBox="1">
              <a:spLocks noChangeArrowheads="1"/>
            </p:cNvSpPr>
            <p:nvPr/>
          </p:nvSpPr>
          <p:spPr bwMode="auto">
            <a:xfrm>
              <a:off x="2106" y="1621"/>
              <a:ext cx="176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0     0     1     0      0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28473" name="Text Box 25"/>
            <p:cNvSpPr txBox="1">
              <a:spLocks noChangeArrowheads="1"/>
            </p:cNvSpPr>
            <p:nvPr/>
          </p:nvSpPr>
          <p:spPr bwMode="auto">
            <a:xfrm>
              <a:off x="2113" y="1458"/>
              <a:ext cx="179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2 </a:t>
              </a:r>
              <a:r>
                <a:rPr lang="en-US" sz="1500" b="1" dirty="0">
                  <a:latin typeface="Arial Narrow" pitchFamily="34" charset="0"/>
                </a:rPr>
                <a:t> </a:t>
              </a:r>
              <a:r>
                <a:rPr lang="en-US" b="1" dirty="0">
                  <a:latin typeface="Arial Narrow" pitchFamily="34" charset="0"/>
                </a:rPr>
                <a:t>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0     0     0     1      ?</a:t>
              </a:r>
            </a:p>
          </p:txBody>
        </p:sp>
        <p:sp>
          <p:nvSpPr>
            <p:cNvPr id="1128474" name="Text Box 26"/>
            <p:cNvSpPr txBox="1">
              <a:spLocks noChangeArrowheads="1"/>
            </p:cNvSpPr>
            <p:nvPr/>
          </p:nvSpPr>
          <p:spPr bwMode="auto">
            <a:xfrm>
              <a:off x="2106" y="3579"/>
              <a:ext cx="177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Arial Narrow" pitchFamily="34" charset="0"/>
                </a:rPr>
                <a:t>         </a:t>
              </a:r>
              <a:r>
                <a:rPr lang="en-US" sz="1500" b="1" dirty="0">
                  <a:solidFill>
                    <a:srgbClr val="0000FF"/>
                  </a:solidFill>
                  <a:latin typeface="Arial Narrow" pitchFamily="34" charset="0"/>
                </a:rPr>
                <a:t>1     1     1     0      ?</a:t>
              </a:r>
              <a:endParaRPr lang="en-US" sz="1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72828" y="1636106"/>
                <a:ext cx="2932273" cy="196284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9900"/>
                </a:solidFill>
              </a:ln>
            </p:spPr>
            <p:txBody>
              <a:bodyPr wrap="square">
                <a:spAutoFit/>
              </a:bodyPr>
              <a:lstStyle/>
              <a:p>
                <a:pPr marL="214313" indent="-214313">
                  <a:spcBef>
                    <a:spcPct val="20000"/>
                  </a:spcBef>
                  <a:spcAft>
                    <a:spcPts val="1350"/>
                  </a:spcAft>
                  <a:buClr>
                    <a:srgbClr val="F79646"/>
                  </a:buClr>
                  <a:buSzPct val="75000"/>
                  <a:buFont typeface="Wingdings" pitchFamily="2" charset="2"/>
                  <a:buChar char="q"/>
                </a:pPr>
                <a:r>
                  <a:rPr lang="en-US" sz="1500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  <a:cs typeface="Lucida Calligraphy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500" b="1" i="1" dirty="0">
                                <a:latin typeface="Cambria Math" panose="02040503050406030204" pitchFamily="18" charset="0"/>
                                <a:cs typeface="Lucida Calligraphy"/>
                              </a:rPr>
                            </m:ctrlPr>
                          </m:dPr>
                          <m:e>
                            <m:r>
                              <a:rPr lang="en-US" sz="1500" b="1" i="1" dirty="0">
                                <a:latin typeface="Cambria Math" panose="02040503050406030204" pitchFamily="18" charset="0"/>
                                <a:cs typeface="Lucida Calligraphy"/>
                              </a:rPr>
                              <m:t>𝒀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500" b="1" i="1" dirty="0" smtClean="0">
                                <a:latin typeface="Cambria Math" panose="02040503050406030204" pitchFamily="18" charset="0"/>
                                <a:cs typeface="Lucida Calligraphy"/>
                              </a:rPr>
                            </m:ctrlPr>
                          </m:dPr>
                          <m:e>
                            <m:r>
                              <a:rPr lang="en-US" sz="1500" b="1" i="1" dirty="0">
                                <a:latin typeface="Cambria Math" panose="02040503050406030204" pitchFamily="18" charset="0"/>
                                <a:cs typeface="Lucida Calligraphy"/>
                              </a:rPr>
                              <m:t>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 possible functions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dirty="0"/>
                  <a:t>from the instance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r>
                  <a:rPr lang="en-US" sz="1500" dirty="0"/>
                  <a:t> to the label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r>
                  <a:rPr lang="en-US" sz="1500" b="1" dirty="0">
                    <a:cs typeface="Lucida Calligraphy"/>
                  </a:rPr>
                  <a:t>. </a:t>
                </a:r>
              </a:p>
              <a:p>
                <a:pPr marL="214313" indent="-214313">
                  <a:spcBef>
                    <a:spcPct val="20000"/>
                  </a:spcBef>
                  <a:spcAft>
                    <a:spcPts val="1350"/>
                  </a:spcAft>
                  <a:buClr>
                    <a:srgbClr val="F79646"/>
                  </a:buClr>
                  <a:buSzPct val="75000"/>
                  <a:buFont typeface="Wingdings" pitchFamily="2" charset="2"/>
                  <a:buChar char="q"/>
                </a:pPr>
                <a:r>
                  <a:rPr lang="en-US" sz="1500" dirty="0">
                    <a:cs typeface="Lucida Calligraphy"/>
                  </a:rPr>
                  <a:t>Learners typically consider </a:t>
                </a:r>
                <a:r>
                  <a:rPr lang="en-US" sz="1500" dirty="0">
                    <a:solidFill>
                      <a:schemeClr val="accent6"/>
                    </a:solidFill>
                    <a:cs typeface="Lucida Calligraphy"/>
                  </a:rPr>
                  <a:t>only a </a:t>
                </a:r>
                <a:r>
                  <a:rPr lang="en-US" sz="1500" i="1" dirty="0">
                    <a:solidFill>
                      <a:schemeClr val="accent6"/>
                    </a:solidFill>
                    <a:cs typeface="Lucida Calligraphy"/>
                  </a:rPr>
                  <a:t>subset</a:t>
                </a:r>
                <a:r>
                  <a:rPr lang="en-US" sz="1500" dirty="0">
                    <a:solidFill>
                      <a:schemeClr val="accent6"/>
                    </a:solidFill>
                    <a:cs typeface="Lucida Calligraphy"/>
                  </a:rPr>
                  <a:t> of the functions from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𝑿</m:t>
                    </m:r>
                  </m:oMath>
                </a14:m>
                <a:r>
                  <a:rPr lang="en-US" sz="1500" dirty="0">
                    <a:solidFill>
                      <a:schemeClr val="accent6"/>
                    </a:solidFill>
                    <a:cs typeface="Lucida Calligraphy"/>
                  </a:rPr>
                  <a:t>  to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Lucida Calligraphy"/>
                      </a:rPr>
                      <m:t>𝒀</m:t>
                    </m:r>
                  </m:oMath>
                </a14:m>
                <a:r>
                  <a:rPr lang="en-US" sz="1500" dirty="0">
                    <a:solidFill>
                      <a:schemeClr val="accent6"/>
                    </a:solidFill>
                    <a:cs typeface="Lucida Calligraphy"/>
                  </a:rPr>
                  <a:t>, </a:t>
                </a:r>
                <a:r>
                  <a:rPr lang="en-US" sz="1500" dirty="0">
                    <a:cs typeface="Lucida Calligraphy"/>
                  </a:rPr>
                  <a:t>called the hypothesis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𝑯</m:t>
                    </m:r>
                  </m:oMath>
                </a14:m>
                <a:r>
                  <a:rPr lang="en-US" sz="1500" dirty="0">
                    <a:cs typeface="Lucida Calligraphy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  <a:cs typeface="Lucida Calligraphy"/>
                      </a:rPr>
                      <m:t>𝑯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  <a:cs typeface="Lucida Calligraphy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Lucida Calligraphy"/>
                      </a:rPr>
                      <m:t>⊆</m:t>
                    </m:r>
                    <m:sSup>
                      <m:s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  <a:cs typeface="Lucida Calligraphy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500" b="1" i="1" dirty="0">
                                <a:latin typeface="Cambria Math" panose="02040503050406030204" pitchFamily="18" charset="0"/>
                                <a:cs typeface="Lucida Calligraphy"/>
                              </a:rPr>
                            </m:ctrlPr>
                          </m:dPr>
                          <m:e>
                            <m:r>
                              <a:rPr lang="en-US" sz="1500" b="1" i="1" dirty="0">
                                <a:latin typeface="Cambria Math" panose="02040503050406030204" pitchFamily="18" charset="0"/>
                                <a:cs typeface="Lucida Calligraphy"/>
                              </a:rPr>
                              <m:t>𝒀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500" b="1" i="1" dirty="0" smtClean="0">
                                <a:latin typeface="Cambria Math" panose="02040503050406030204" pitchFamily="18" charset="0"/>
                                <a:cs typeface="Lucida Calligraphy"/>
                              </a:rPr>
                            </m:ctrlPr>
                          </m:dPr>
                          <m:e>
                            <m:r>
                              <a:rPr lang="en-US" sz="1500" b="1" i="1" dirty="0" smtClean="0">
                                <a:latin typeface="Cambria Math" panose="02040503050406030204" pitchFamily="18" charset="0"/>
                                <a:cs typeface="Lucida Calligraphy"/>
                              </a:rPr>
                              <m:t>𝑿</m:t>
                            </m:r>
                          </m:e>
                        </m:d>
                      </m:sup>
                    </m:sSup>
                  </m:oMath>
                </a14:m>
                <a:endParaRPr lang="en-US" sz="1500" b="1" baseline="30000" dirty="0">
                  <a:cs typeface="Lucida Calligraphy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28" y="1636106"/>
                <a:ext cx="2932273" cy="1962845"/>
              </a:xfrm>
              <a:prstGeom prst="rect">
                <a:avLst/>
              </a:prstGeom>
              <a:blipFill>
                <a:blip r:embed="rId5"/>
                <a:stretch>
                  <a:fillRect r="-1440" b="-1835"/>
                </a:stretch>
              </a:blipFill>
              <a:ln w="28575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0" grpId="0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63</a:t>
            </a:fld>
            <a:endParaRPr lang="en-US" dirty="0"/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Hypothesis Space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04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3977745"/>
              </a:xfrm>
              <a:ln/>
            </p:spPr>
            <p:txBody>
              <a:bodyPr vert="horz" lIns="68572" tIns="34286" rIns="68572" bIns="34286" rtlCol="0">
                <a:no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sz="1600" dirty="0">
                    <a:solidFill>
                      <a:srgbClr val="0000FF"/>
                    </a:solidFill>
                  </a:rPr>
                  <a:t>Simple Rules: </a:t>
                </a:r>
                <a:r>
                  <a:rPr lang="en-US" sz="1600" dirty="0">
                    <a:solidFill>
                      <a:srgbClr val="000066"/>
                    </a:solidFill>
                  </a:rPr>
                  <a:t>There are  only 16 simple </a:t>
                </a:r>
                <a:r>
                  <a:rPr lang="en-US" sz="1600" b="1" dirty="0">
                    <a:solidFill>
                      <a:srgbClr val="000066"/>
                    </a:solidFill>
                  </a:rPr>
                  <a:t>conjunctive rules </a:t>
                </a:r>
              </a:p>
              <a:p>
                <a:pPr>
                  <a:buNone/>
                </a:pPr>
                <a:r>
                  <a:rPr lang="en-US" sz="1600" dirty="0">
                    <a:solidFill>
                      <a:srgbClr val="000066"/>
                    </a:solidFill>
                  </a:rPr>
                  <a:t>of the form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66"/>
                    </a:solidFill>
                  </a:rPr>
                  <a:t> </a:t>
                </a:r>
                <a:endParaRPr lang="en-US" sz="1500" b="1" dirty="0">
                  <a:solidFill>
                    <a:srgbClr val="000066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500" b="1" dirty="0"/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500" b="1" dirty="0"/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sz="1500" dirty="0"/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500" dirty="0"/>
                  <a:t>		</a:t>
                </a:r>
                <a:r>
                  <a:rPr lang="en-US" sz="1600" dirty="0"/>
                  <a:t> 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600" dirty="0"/>
                  <a:t>No simple rule explains the data. The same is true for </a:t>
                </a:r>
                <a:r>
                  <a:rPr lang="en-US" sz="1600" b="1" dirty="0"/>
                  <a:t>simple clauses (disjunctions)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1130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977745"/>
              </a:xfrm>
              <a:blipFill>
                <a:blip r:embed="rId3"/>
                <a:stretch>
                  <a:fillRect l="-741" t="-76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0531" name="Group 35"/>
          <p:cNvGrpSpPr>
            <a:grpSpLocks/>
          </p:cNvGrpSpPr>
          <p:nvPr/>
        </p:nvGrpSpPr>
        <p:grpSpPr bwMode="auto">
          <a:xfrm>
            <a:off x="334938" y="1761728"/>
            <a:ext cx="6209385" cy="2563415"/>
            <a:chOff x="432" y="1102"/>
            <a:chExt cx="5264" cy="2153"/>
          </a:xfrm>
        </p:grpSpPr>
        <p:grpSp>
          <p:nvGrpSpPr>
            <p:cNvPr id="1130532" name="Group 36"/>
            <p:cNvGrpSpPr>
              <a:grpSpLocks/>
            </p:cNvGrpSpPr>
            <p:nvPr/>
          </p:nvGrpSpPr>
          <p:grpSpPr bwMode="auto">
            <a:xfrm>
              <a:off x="432" y="1102"/>
              <a:ext cx="2570" cy="2153"/>
              <a:chOff x="710" y="706"/>
              <a:chExt cx="2570" cy="2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053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958"/>
                    <a:ext cx="2368" cy="19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𝑐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1100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0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0100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0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0110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0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0101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1100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0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1</m:t>
                          </m:r>
                        </m:oMath>
                      </m:oMathPara>
                    </a14:m>
                    <a:endParaRPr lang="en-US" sz="15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30533" name="Text 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8" y="958"/>
                    <a:ext cx="2368" cy="19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0534" name="Text Box 38"/>
              <p:cNvSpPr txBox="1">
                <a:spLocks noChangeArrowheads="1"/>
              </p:cNvSpPr>
              <p:nvPr/>
            </p:nvSpPr>
            <p:spPr bwMode="auto">
              <a:xfrm>
                <a:off x="710" y="706"/>
                <a:ext cx="257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 Rule                 Counterexample</a:t>
                </a:r>
              </a:p>
            </p:txBody>
          </p:sp>
          <p:sp>
            <p:nvSpPr>
              <p:cNvPr id="1130535" name="Line 39"/>
              <p:cNvSpPr>
                <a:spLocks noChangeShapeType="1"/>
              </p:cNvSpPr>
              <p:nvPr/>
            </p:nvSpPr>
            <p:spPr bwMode="auto">
              <a:xfrm flipV="1">
                <a:off x="816" y="953"/>
                <a:ext cx="2359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130536" name="Group 40"/>
            <p:cNvGrpSpPr>
              <a:grpSpLocks/>
            </p:cNvGrpSpPr>
            <p:nvPr/>
          </p:nvGrpSpPr>
          <p:grpSpPr bwMode="auto">
            <a:xfrm>
              <a:off x="3116" y="1102"/>
              <a:ext cx="2580" cy="2143"/>
              <a:chOff x="610" y="706"/>
              <a:chExt cx="2580" cy="2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053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" y="953"/>
                    <a:ext cx="2446" cy="18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1001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</m:t>
                          </m:r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15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0011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35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30537" name="Text 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0" y="953"/>
                    <a:ext cx="2446" cy="18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0538" name="Text Box 42"/>
              <p:cNvSpPr txBox="1">
                <a:spLocks noChangeArrowheads="1"/>
              </p:cNvSpPr>
              <p:nvPr/>
            </p:nvSpPr>
            <p:spPr bwMode="auto">
              <a:xfrm>
                <a:off x="687" y="706"/>
                <a:ext cx="250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Rule               Counterexample</a:t>
                </a:r>
              </a:p>
            </p:txBody>
          </p:sp>
          <p:sp>
            <p:nvSpPr>
              <p:cNvPr id="1130539" name="Line 43"/>
              <p:cNvSpPr>
                <a:spLocks noChangeShapeType="1"/>
              </p:cNvSpPr>
              <p:nvPr/>
            </p:nvSpPr>
            <p:spPr bwMode="auto">
              <a:xfrm flipV="1">
                <a:off x="760" y="953"/>
                <a:ext cx="23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7A2F9C-01D0-4AD1-800D-066D673A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75161"/>
              </p:ext>
            </p:extLst>
          </p:nvPr>
        </p:nvGraphicFramePr>
        <p:xfrm>
          <a:off x="6512958" y="1074652"/>
          <a:ext cx="20267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99">
                  <a:extLst>
                    <a:ext uri="{9D8B030D-6E8A-4147-A177-3AD203B41FA5}">
                      <a16:colId xmlns:a16="http://schemas.microsoft.com/office/drawing/2014/main" val="3506175444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2653205241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623180602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2182026188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245763544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3536891164"/>
                    </a:ext>
                  </a:extLst>
                </a:gridCol>
              </a:tblGrid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1521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6599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80647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17941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75994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9386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861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325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5898" y="845537"/>
                <a:ext cx="3755058" cy="1283619"/>
              </a:xfrm>
              <a:ln/>
            </p:spPr>
            <p:txBody>
              <a:bodyPr vert="horz" lIns="68572" tIns="34286" rIns="68572" bIns="34286" rtlCol="0"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1600" dirty="0">
                    <a:solidFill>
                      <a:srgbClr val="0000FF"/>
                    </a:solidFill>
                  </a:rPr>
                  <a:t>m-of-n rules: 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000066"/>
                    </a:solidFill>
                  </a:rPr>
                  <a:t>There are 32 possible rules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1600" dirty="0">
                    <a:solidFill>
                      <a:srgbClr val="000066"/>
                    </a:solidFill>
                  </a:rPr>
                  <a:t>of the form 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1  </m:t>
                    </m:r>
                  </m:oMath>
                </a14:m>
                <a:r>
                  <a:rPr lang="en-US" sz="1600" dirty="0">
                    <a:solidFill>
                      <a:srgbClr val="000066"/>
                    </a:solidFill>
                    <a:sym typeface="Symbol" pitchFamily="18" charset="2"/>
                  </a:rPr>
                  <a:t>if and only if at least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sz="1600" dirty="0">
                    <a:solidFill>
                      <a:srgbClr val="000066"/>
                    </a:solidFill>
                    <a:sym typeface="Symbol" pitchFamily="18" charset="2"/>
                  </a:rPr>
                  <a:t>of the following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sz="1600" dirty="0">
                    <a:solidFill>
                      <a:srgbClr val="000066"/>
                    </a:solidFill>
                    <a:sym typeface="Symbol" pitchFamily="18" charset="2"/>
                  </a:rPr>
                  <a:t>variables are</a:t>
                </a:r>
                <a:r>
                  <a:rPr lang="en-US" sz="1600" dirty="0">
                    <a:solidFill>
                      <a:srgbClr val="0000FF"/>
                    </a:solidFill>
                    <a:sym typeface="Symbol" pitchFamily="18" charset="2"/>
                  </a:rPr>
                  <a:t> 1”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1500" b="1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1500" b="1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5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8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sz="1500" b="1" dirty="0"/>
              </a:p>
            </p:txBody>
          </p:sp>
        </mc:Choice>
        <mc:Fallback xmlns="">
          <p:sp>
            <p:nvSpPr>
              <p:cNvPr id="1132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898" y="845537"/>
                <a:ext cx="3755058" cy="1283619"/>
              </a:xfrm>
              <a:blipFill>
                <a:blip r:embed="rId3"/>
                <a:stretch>
                  <a:fillRect l="-1136" t="-619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825601" y="3078263"/>
            <a:ext cx="492919" cy="286941"/>
          </a:xfrm>
          <a:prstGeom prst="ellipse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32566" name="Group 22"/>
          <p:cNvGrpSpPr>
            <a:grpSpLocks/>
          </p:cNvGrpSpPr>
          <p:nvPr/>
        </p:nvGrpSpPr>
        <p:grpSpPr bwMode="auto">
          <a:xfrm>
            <a:off x="-105967" y="1850080"/>
            <a:ext cx="6325791" cy="2239565"/>
            <a:chOff x="432" y="1102"/>
            <a:chExt cx="5313" cy="1881"/>
          </a:xfrm>
        </p:grpSpPr>
        <p:grpSp>
          <p:nvGrpSpPr>
            <p:cNvPr id="1132567" name="Group 23"/>
            <p:cNvGrpSpPr>
              <a:grpSpLocks/>
            </p:cNvGrpSpPr>
            <p:nvPr/>
          </p:nvGrpSpPr>
          <p:grpSpPr bwMode="auto">
            <a:xfrm>
              <a:off x="432" y="1102"/>
              <a:ext cx="2529" cy="1881"/>
              <a:chOff x="710" y="706"/>
              <a:chExt cx="2529" cy="18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256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958"/>
                    <a:ext cx="2204" cy="16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</m:oMath>
                    </a14:m>
                    <a:r>
                      <a:rPr lang="en-US" sz="1200" dirty="0">
                        <a:solidFill>
                          <a:srgbClr val="0000FF"/>
                        </a:solidFill>
                        <a:latin typeface="Arial Narrow" pitchFamily="34" charset="0"/>
                        <a:sym typeface="Symbol" pitchFamily="18" charset="2"/>
                      </a:rPr>
                      <a:t>                           </a:t>
                    </a:r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3       -       -       -</a:t>
                    </a:r>
                    <a:endParaRPr lang="en-US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            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2       -       - 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            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1       -       - 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            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7       -       - 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              </m:t>
                        </m:r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2      3      - 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1      3      - 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6      3      - 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2      3      -       -</a:t>
                    </a:r>
                  </a:p>
                </p:txBody>
              </p:sp>
            </mc:Choice>
            <mc:Fallback xmlns="">
              <p:sp>
                <p:nvSpPr>
                  <p:cNvPr id="1132568" name="Text 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8" y="958"/>
                    <a:ext cx="2204" cy="162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629" r="-233" b="-251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2569" name="Text Box 25"/>
              <p:cNvSpPr txBox="1">
                <a:spLocks noChangeArrowheads="1"/>
              </p:cNvSpPr>
              <p:nvPr/>
            </p:nvSpPr>
            <p:spPr bwMode="auto">
              <a:xfrm>
                <a:off x="710" y="706"/>
                <a:ext cx="252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  <a:latin typeface="Arial Narrow" pitchFamily="34" charset="0"/>
                  </a:rPr>
                  <a:t> variables         </a:t>
                </a:r>
                <a:r>
                  <a:rPr lang="en-US" sz="1500" b="1">
                    <a:solidFill>
                      <a:srgbClr val="000066"/>
                    </a:solidFill>
                    <a:latin typeface="Arial Narrow" pitchFamily="34" charset="0"/>
                  </a:rPr>
                  <a:t>1</a:t>
                </a:r>
                <a:r>
                  <a:rPr lang="en-US" b="1">
                    <a:solidFill>
                      <a:srgbClr val="000066"/>
                    </a:solidFill>
                    <a:latin typeface="Arial Narrow" pitchFamily="34" charset="0"/>
                  </a:rPr>
                  <a:t>-of </a:t>
                </a:r>
                <a:r>
                  <a:rPr lang="en-US" sz="1500" b="1">
                    <a:solidFill>
                      <a:srgbClr val="000066"/>
                    </a:solidFill>
                    <a:latin typeface="Arial Narrow" pitchFamily="34" charset="0"/>
                  </a:rPr>
                  <a:t>2</a:t>
                </a:r>
                <a:r>
                  <a:rPr lang="en-US" b="1">
                    <a:solidFill>
                      <a:srgbClr val="000066"/>
                    </a:solidFill>
                    <a:latin typeface="Arial Narrow" pitchFamily="34" charset="0"/>
                  </a:rPr>
                  <a:t>-of </a:t>
                </a:r>
                <a:r>
                  <a:rPr lang="en-US" sz="1500" b="1">
                    <a:solidFill>
                      <a:srgbClr val="000066"/>
                    </a:solidFill>
                    <a:latin typeface="Arial Narrow" pitchFamily="34" charset="0"/>
                  </a:rPr>
                  <a:t>3</a:t>
                </a:r>
                <a:r>
                  <a:rPr lang="en-US" b="1">
                    <a:solidFill>
                      <a:srgbClr val="000066"/>
                    </a:solidFill>
                    <a:latin typeface="Arial Narrow" pitchFamily="34" charset="0"/>
                  </a:rPr>
                  <a:t>-of </a:t>
                </a:r>
                <a:r>
                  <a:rPr lang="en-US" sz="1500" b="1">
                    <a:solidFill>
                      <a:srgbClr val="000066"/>
                    </a:solidFill>
                    <a:latin typeface="Arial Narrow" pitchFamily="34" charset="0"/>
                  </a:rPr>
                  <a:t>4</a:t>
                </a:r>
                <a:r>
                  <a:rPr lang="en-US" b="1">
                    <a:solidFill>
                      <a:srgbClr val="000066"/>
                    </a:solidFill>
                    <a:latin typeface="Arial Narrow" pitchFamily="34" charset="0"/>
                  </a:rPr>
                  <a:t>-of</a:t>
                </a:r>
              </a:p>
            </p:txBody>
          </p:sp>
          <p:sp>
            <p:nvSpPr>
              <p:cNvPr id="1132570" name="Line 26"/>
              <p:cNvSpPr>
                <a:spLocks noChangeShapeType="1"/>
              </p:cNvSpPr>
              <p:nvPr/>
            </p:nvSpPr>
            <p:spPr bwMode="auto">
              <a:xfrm flipV="1">
                <a:off x="816" y="958"/>
                <a:ext cx="234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132571" name="Group 27"/>
            <p:cNvGrpSpPr>
              <a:grpSpLocks/>
            </p:cNvGrpSpPr>
            <p:nvPr/>
          </p:nvGrpSpPr>
          <p:grpSpPr bwMode="auto">
            <a:xfrm>
              <a:off x="3216" y="1102"/>
              <a:ext cx="2529" cy="1687"/>
              <a:chOff x="710" y="706"/>
              <a:chExt cx="2529" cy="1687"/>
            </a:xfrm>
          </p:grpSpPr>
          <p:sp>
            <p:nvSpPr>
              <p:cNvPr id="1132573" name="Text Box 29"/>
              <p:cNvSpPr txBox="1">
                <a:spLocks noChangeArrowheads="1"/>
              </p:cNvSpPr>
              <p:nvPr/>
            </p:nvSpPr>
            <p:spPr bwMode="auto">
              <a:xfrm>
                <a:off x="710" y="706"/>
                <a:ext cx="252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variables         </a:t>
                </a:r>
                <a:r>
                  <a:rPr lang="en-US" sz="1500" b="1" dirty="0">
                    <a:solidFill>
                      <a:srgbClr val="000066"/>
                    </a:solidFill>
                    <a:latin typeface="Arial Narrow" pitchFamily="34" charset="0"/>
                  </a:rPr>
                  <a:t>1</a:t>
                </a: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-of </a:t>
                </a:r>
                <a:r>
                  <a:rPr lang="en-US" sz="1500" b="1" dirty="0">
                    <a:solidFill>
                      <a:srgbClr val="000066"/>
                    </a:solidFill>
                    <a:latin typeface="Arial Narrow" pitchFamily="34" charset="0"/>
                  </a:rPr>
                  <a:t>2</a:t>
                </a: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-of </a:t>
                </a:r>
                <a:r>
                  <a:rPr lang="en-US" sz="1500" b="1" dirty="0">
                    <a:solidFill>
                      <a:srgbClr val="000066"/>
                    </a:solidFill>
                    <a:latin typeface="Arial Narrow" pitchFamily="34" charset="0"/>
                  </a:rPr>
                  <a:t>3</a:t>
                </a: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-of </a:t>
                </a:r>
                <a:r>
                  <a:rPr lang="en-US" sz="1500" b="1" dirty="0">
                    <a:solidFill>
                      <a:srgbClr val="000066"/>
                    </a:solidFill>
                    <a:latin typeface="Arial Narrow" pitchFamily="34" charset="0"/>
                  </a:rPr>
                  <a:t>4</a:t>
                </a: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-of</a:t>
                </a:r>
              </a:p>
            </p:txBody>
          </p:sp>
          <p:sp>
            <p:nvSpPr>
              <p:cNvPr id="1132574" name="Line 30"/>
              <p:cNvSpPr>
                <a:spLocks noChangeShapeType="1"/>
              </p:cNvSpPr>
              <p:nvPr/>
            </p:nvSpPr>
            <p:spPr bwMode="auto">
              <a:xfrm>
                <a:off x="816" y="960"/>
                <a:ext cx="228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257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958"/>
                    <a:ext cx="2351" cy="14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</m:t>
                        </m:r>
                        <m:r>
                          <a:rPr lang="en-US" sz="15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2      3       -      -   </a:t>
                    </a:r>
                    <a:endParaRPr lang="en-US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</m:t>
                        </m:r>
                        <m:r>
                          <a:rPr lang="en-US" sz="15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4      4       -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1      3       3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2      3       3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 </m:t>
                        </m:r>
                        <m:r>
                          <a:rPr lang="en-US" sz="15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1   </a:t>
                    </a:r>
                    <a:r>
                      <a:rPr lang="en-US" sz="1200" dirty="0">
                        <a:solidFill>
                          <a:srgbClr val="FF0000"/>
                        </a:solidFill>
                        <a:latin typeface="Arial Narrow" pitchFamily="34" charset="0"/>
                        <a:sym typeface="Symbol" pitchFamily="18" charset="2"/>
                      </a:rPr>
                      <a:t>   </a:t>
                    </a:r>
                    <a:r>
                      <a:rPr lang="en-US" sz="1500" dirty="0">
                        <a:solidFill>
                          <a:srgbClr val="FF0000"/>
                        </a:solidFill>
                        <a:latin typeface="Arial Narrow" pitchFamily="34" charset="0"/>
                      </a:rPr>
                      <a:t>    </a:t>
                    </a:r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3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1      5       3      -</a:t>
                    </a:r>
                    <a:endParaRPr lang="en-US" sz="1200" dirty="0">
                      <a:solidFill>
                        <a:srgbClr val="0000FF"/>
                      </a:solidFill>
                      <a:latin typeface="Arial Narrow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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</m:t>
                        </m:r>
                        <m:r>
                          <a:rPr lang="en-US" sz="12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a14:m>
                    <a:r>
                      <a:rPr lang="en-US" sz="1500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a:t> 1      5       3      3</a:t>
                    </a:r>
                  </a:p>
                </p:txBody>
              </p:sp>
            </mc:Choice>
            <mc:Fallback xmlns="">
              <p:sp>
                <p:nvSpPr>
                  <p:cNvPr id="1132572" name="Text 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8" y="958"/>
                    <a:ext cx="2351" cy="14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714" b="-3214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576" y="2983"/>
              <a:ext cx="48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" name="Rectangular Callout 2"/>
          <p:cNvSpPr/>
          <p:nvPr/>
        </p:nvSpPr>
        <p:spPr>
          <a:xfrm>
            <a:off x="3713905" y="870262"/>
            <a:ext cx="2025249" cy="958857"/>
          </a:xfrm>
          <a:prstGeom prst="wedgeRectCallout">
            <a:avLst>
              <a:gd name="adj1" fmla="val -143488"/>
              <a:gd name="adj2" fmla="val 6210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ill Sans"/>
              </a:rPr>
              <a:t>Notation: </a:t>
            </a:r>
            <a:r>
              <a:rPr lang="en-US" sz="1400" dirty="0">
                <a:solidFill>
                  <a:schemeClr val="tx1"/>
                </a:solidFill>
                <a:latin typeface="Gill Sans"/>
              </a:rPr>
              <a:t>2 variables from the set on the left.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ill Sans"/>
              </a:rPr>
              <a:t>Value</a:t>
            </a:r>
            <a:r>
              <a:rPr lang="en-US" sz="1400" dirty="0">
                <a:solidFill>
                  <a:schemeClr val="tx1"/>
                </a:solidFill>
                <a:latin typeface="Gill Sans"/>
              </a:rPr>
              <a:t>: Index of the counterexample.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64</a:t>
            </a:fld>
            <a:endParaRPr lang="en-US" dirty="0"/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Hypothesis Space (3)</a:t>
            </a:r>
          </a:p>
        </p:txBody>
      </p:sp>
      <p:pic>
        <p:nvPicPr>
          <p:cNvPr id="1147906" name="Picture 2" descr="Image result for neural netw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55" y="3413202"/>
            <a:ext cx="2780111" cy="1387397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</p:pic>
      <p:sp>
        <p:nvSpPr>
          <p:cNvPr id="27" name="Rectangular Callout 26"/>
          <p:cNvSpPr/>
          <p:nvPr/>
        </p:nvSpPr>
        <p:spPr>
          <a:xfrm>
            <a:off x="4412941" y="158781"/>
            <a:ext cx="2591395" cy="418419"/>
          </a:xfrm>
          <a:prstGeom prst="wedgeRectCallout">
            <a:avLst>
              <a:gd name="adj1" fmla="val 6244"/>
              <a:gd name="adj2" fmla="val 39113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Gill Sans"/>
              </a:rPr>
              <a:t>Don’t worry, this function is actually a neural network…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6812" y="4233396"/>
            <a:ext cx="3065349" cy="341632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ill Sans"/>
              </a:rPr>
              <a:t>Found a consistent hypothesis</a:t>
            </a:r>
            <a:r>
              <a:rPr lang="en-US" b="1" dirty="0">
                <a:latin typeface="Gill Sans"/>
              </a:rPr>
              <a:t>!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7630486-973A-4AB6-A9CC-9065BEFF3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36598"/>
              </p:ext>
            </p:extLst>
          </p:nvPr>
        </p:nvGraphicFramePr>
        <p:xfrm>
          <a:off x="6465513" y="792569"/>
          <a:ext cx="20267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99">
                  <a:extLst>
                    <a:ext uri="{9D8B030D-6E8A-4147-A177-3AD203B41FA5}">
                      <a16:colId xmlns:a16="http://schemas.microsoft.com/office/drawing/2014/main" val="3506175444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2653205241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623180602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2182026188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245763544"/>
                    </a:ext>
                  </a:extLst>
                </a:gridCol>
                <a:gridCol w="337799">
                  <a:extLst>
                    <a:ext uri="{9D8B030D-6E8A-4147-A177-3AD203B41FA5}">
                      <a16:colId xmlns:a16="http://schemas.microsoft.com/office/drawing/2014/main" val="3536891164"/>
                    </a:ext>
                  </a:extLst>
                </a:gridCol>
              </a:tblGrid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1521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6599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80647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17941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75994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9386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861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7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264C2-A5F2-4D70-A246-72173A2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114242-0300-4B29-BEC8-82C30B3C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Typical (1)?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DE5C9-6618-4991-AC58-D5A1ED13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Models: </a:t>
            </a:r>
            <a:r>
              <a:rPr lang="en-US" dirty="0">
                <a:hlinkClick r:id="rId2"/>
              </a:rPr>
              <a:t>https://nlp.biu.ac.il/~lazary/lms/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A7326-AEDE-49DD-8DBC-A6A22F7F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5980"/>
            <a:ext cx="7788901" cy="3811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C60B5-3B0E-49F5-8F6E-E3888605E8AC}"/>
              </a:ext>
            </a:extLst>
          </p:cNvPr>
          <p:cNvSpPr/>
          <p:nvPr/>
        </p:nvSpPr>
        <p:spPr>
          <a:xfrm>
            <a:off x="6726144" y="3173787"/>
            <a:ext cx="2096429" cy="590931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ill Sans"/>
              </a:rPr>
              <a:t>Same Training Data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ill Sans"/>
              </a:rPr>
              <a:t>(used differently)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C7A79-FB84-4473-9B14-E5AFD99B62A1}"/>
              </a:ext>
            </a:extLst>
          </p:cNvPr>
          <p:cNvSpPr/>
          <p:nvPr/>
        </p:nvSpPr>
        <p:spPr>
          <a:xfrm>
            <a:off x="6669706" y="4259294"/>
            <a:ext cx="2209305" cy="341632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ill Sans"/>
              </a:rPr>
              <a:t>Different Predictions</a:t>
            </a:r>
            <a:endParaRPr lang="en-US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45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F5E61-6901-47C3-B2B8-D63806C6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78" y="1315243"/>
            <a:ext cx="5828844" cy="365760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DE5C9-6618-4991-AC58-D5A1ED13F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151" y="958300"/>
            <a:ext cx="8323485" cy="431021"/>
          </a:xfrm>
        </p:spPr>
        <p:txBody>
          <a:bodyPr>
            <a:normAutofit/>
          </a:bodyPr>
          <a:lstStyle/>
          <a:p>
            <a:r>
              <a:rPr lang="en-US" sz="1600" dirty="0"/>
              <a:t>Question Answering Models: </a:t>
            </a:r>
            <a:r>
              <a:rPr lang="en-US" sz="1600" dirty="0">
                <a:hlinkClick r:id="rId3"/>
              </a:rPr>
              <a:t>https://cogcomp.seas.upenn.edu/page/demo_view/QuASE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264C2-A5F2-4D70-A246-72173A2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58EFE-665F-4341-B5B8-2DAEADA52F6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114242-0300-4B29-BEC8-82C30B3C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 anchor="ctr">
            <a:normAutofit/>
          </a:bodyPr>
          <a:lstStyle/>
          <a:p>
            <a:r>
              <a:rPr lang="en-US" dirty="0"/>
              <a:t>Is this Typical (2)?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8F463-6F1A-48F2-872D-CCE71471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701" y="1315243"/>
            <a:ext cx="5842721" cy="36576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298A36C-FFB6-4C0B-980D-1C35CA8D4FB6}"/>
              </a:ext>
            </a:extLst>
          </p:cNvPr>
          <p:cNvSpPr/>
          <p:nvPr/>
        </p:nvSpPr>
        <p:spPr>
          <a:xfrm>
            <a:off x="2810107" y="3233854"/>
            <a:ext cx="490654" cy="1338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0129A2-30C4-4211-851D-0F106F6E9E68}"/>
              </a:ext>
            </a:extLst>
          </p:cNvPr>
          <p:cNvSpPr/>
          <p:nvPr/>
        </p:nvSpPr>
        <p:spPr>
          <a:xfrm>
            <a:off x="2810107" y="4194711"/>
            <a:ext cx="490654" cy="1338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E373F9-5095-4E55-89FE-89A96B059058}"/>
              </a:ext>
            </a:extLst>
          </p:cNvPr>
          <p:cNvSpPr/>
          <p:nvPr/>
        </p:nvSpPr>
        <p:spPr>
          <a:xfrm>
            <a:off x="609363" y="3005295"/>
            <a:ext cx="2096429" cy="590931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ill Sans"/>
              </a:rPr>
              <a:t>Same Training Data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ill Sans"/>
              </a:rPr>
              <a:t>(used differently)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7F799-0493-4791-A4F2-A46129185FB9}"/>
              </a:ext>
            </a:extLst>
          </p:cNvPr>
          <p:cNvSpPr/>
          <p:nvPr/>
        </p:nvSpPr>
        <p:spPr>
          <a:xfrm>
            <a:off x="505076" y="4090802"/>
            <a:ext cx="2209305" cy="341632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ill Sans"/>
              </a:rPr>
              <a:t>Different Predictions</a:t>
            </a:r>
            <a:endParaRPr lang="en-US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94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21" y="307261"/>
            <a:ext cx="8229600" cy="803830"/>
          </a:xfrm>
        </p:spPr>
        <p:txBody>
          <a:bodyPr>
            <a:noAutofit/>
          </a:bodyPr>
          <a:lstStyle/>
          <a:p>
            <a:r>
              <a:rPr lang="en-US" dirty="0"/>
              <a:t>Views of Learning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45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Learning is the removal of our </a:t>
                </a:r>
                <a:r>
                  <a:rPr lang="en-US" u="sng" dirty="0"/>
                  <a:t>remaining</a:t>
                </a:r>
                <a:r>
                  <a:rPr lang="en-US" dirty="0"/>
                  <a:t> uncertainty: </a:t>
                </a:r>
              </a:p>
              <a:p>
                <a:pPr lvl="1"/>
                <a:r>
                  <a:rPr lang="en-US" dirty="0"/>
                  <a:t>Suppose we </a:t>
                </a:r>
                <a:r>
                  <a:rPr lang="en-US" u="sng" dirty="0"/>
                  <a:t>knew</a:t>
                </a:r>
                <a:r>
                  <a:rPr lang="en-US" dirty="0"/>
                  <a:t> that the unknown function was an m-of-n Boolean function, then we could use the training data to infer which function it is.</a:t>
                </a:r>
              </a:p>
              <a:p>
                <a:r>
                  <a:rPr lang="en-US" dirty="0"/>
                  <a:t>Learning requires guessing a good hypothesis class:  </a:t>
                </a:r>
              </a:p>
              <a:p>
                <a:pPr lvl="1"/>
                <a:r>
                  <a:rPr lang="en-US" dirty="0"/>
                  <a:t>We can start with a very small class and enlarge it until it contains a hypothesis that fits the data.</a:t>
                </a:r>
              </a:p>
              <a:p>
                <a:pPr lvl="1"/>
                <a:r>
                  <a:rPr lang="en-US" dirty="0"/>
                  <a:t>The hypothesis set selection could also happen due to algorithmic bias</a:t>
                </a:r>
              </a:p>
              <a:p>
                <a:r>
                  <a:rPr lang="en-US" dirty="0"/>
                  <a:t>We could be wrong !</a:t>
                </a:r>
              </a:p>
              <a:p>
                <a:pPr lvl="1"/>
                <a:r>
                  <a:rPr lang="en-US" dirty="0"/>
                  <a:t>Our prior knowledge might be wrong: 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consistent </a:t>
                </a:r>
              </a:p>
              <a:p>
                <a:pPr lvl="1"/>
                <a:r>
                  <a:rPr lang="en-US" dirty="0"/>
                  <a:t>Our guess of the hypothesis space could be wrong  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dirty="0">
                    <a:solidFill>
                      <a:srgbClr val="FF0000"/>
                    </a:solidFill>
                  </a:rPr>
                  <a:t>this</a:t>
                </a:r>
                <a:r>
                  <a:rPr lang="en-US" dirty="0"/>
                  <a:t> is the unknown function, then we will make errors when we are given new  examples, and are asked to predict the value of the function</a:t>
                </a:r>
              </a:p>
            </p:txBody>
          </p:sp>
        </mc:Choice>
        <mc:Fallback xmlns="">
          <p:sp>
            <p:nvSpPr>
              <p:cNvPr id="1134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strategies for Machine Learning</a:t>
            </a:r>
            <a:endParaRPr lang="en-US" dirty="0"/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-119270" y="856553"/>
            <a:ext cx="8659022" cy="384244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Develop flexible hypothesis spaces:  </a:t>
            </a:r>
          </a:p>
          <a:p>
            <a:pPr lvl="2"/>
            <a:r>
              <a:rPr lang="en-US" dirty="0"/>
              <a:t>Decision trees, neural networks, nested collections.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Constraining the hypothesis space is done algorithmically</a:t>
            </a:r>
          </a:p>
          <a:p>
            <a:pPr lvl="1"/>
            <a:r>
              <a:rPr lang="en-US" dirty="0"/>
              <a:t>Develop representation languages for restricted classes of functions:</a:t>
            </a:r>
          </a:p>
          <a:p>
            <a:pPr lvl="2"/>
            <a:r>
              <a:rPr lang="en-US" dirty="0"/>
              <a:t>Serve to limit the expressivity of the target models</a:t>
            </a:r>
          </a:p>
          <a:p>
            <a:pPr lvl="2"/>
            <a:r>
              <a:rPr lang="en-US" dirty="0"/>
              <a:t>E.g., Functional representation (n-of-m); Grammars;  linear functions; stochastic models;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Get flexibility by augmenting the feature space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In either case:</a:t>
            </a:r>
          </a:p>
          <a:p>
            <a:pPr lvl="2"/>
            <a:r>
              <a:rPr lang="en-US" dirty="0"/>
              <a:t>Develop algorithms for finding a hypothesis in our hypothesis space, that fits the data </a:t>
            </a:r>
          </a:p>
          <a:p>
            <a:pPr lvl="2"/>
            <a:r>
              <a:rPr lang="en-US" dirty="0"/>
              <a:t>And hope that they will generalize well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69</a:t>
            </a:fld>
            <a:endParaRPr lang="en-US" dirty="0"/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86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ln/>
            </p:spPr>
            <p:txBody>
              <a:bodyPr vert="horz" lIns="68572" tIns="34286" rIns="68572" bIns="34286" rtlCol="0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00FF"/>
                    </a:solidFill>
                  </a:rPr>
                  <a:t>Target function (concept): </a:t>
                </a:r>
                <a:r>
                  <a:rPr lang="en-US" sz="1500" dirty="0">
                    <a:solidFill>
                      <a:srgbClr val="000066"/>
                    </a:solidFill>
                  </a:rPr>
                  <a:t>The true function f :X </a:t>
                </a:r>
                <a:r>
                  <a:rPr lang="en-US" sz="1500" dirty="0">
                    <a:solidFill>
                      <a:srgbClr val="000066"/>
                    </a:solidFill>
                    <a:sym typeface="Wingdings" pitchFamily="2" charset="2"/>
                  </a:rPr>
                  <a:t>{…Labels…}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00FF"/>
                    </a:solidFill>
                  </a:rPr>
                  <a:t>Concept:  </a:t>
                </a:r>
                <a:r>
                  <a:rPr lang="en-US" sz="1500" dirty="0">
                    <a:solidFill>
                      <a:srgbClr val="000066"/>
                    </a:solidFill>
                  </a:rPr>
                  <a:t>Boolean function.  Example for which f (x)= 1 are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positive</a:t>
                </a:r>
                <a:r>
                  <a:rPr lang="en-US" sz="1500" dirty="0">
                    <a:solidFill>
                      <a:srgbClr val="000066"/>
                    </a:solidFill>
                  </a:rPr>
                  <a:t> examples; those for which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</a:rPr>
                  <a:t> are </a:t>
                </a:r>
                <a:r>
                  <a:rPr lang="en-US" sz="1500" dirty="0">
                    <a:solidFill>
                      <a:srgbClr val="0000FF"/>
                    </a:solidFill>
                  </a:rPr>
                  <a:t>negative</a:t>
                </a:r>
                <a:r>
                  <a:rPr lang="en-US" sz="1500" dirty="0">
                    <a:solidFill>
                      <a:srgbClr val="000066"/>
                    </a:solidFill>
                  </a:rPr>
                  <a:t> examples (instances) 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15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00FF"/>
                    </a:solidFill>
                  </a:rPr>
                  <a:t>Hypothesis: </a:t>
                </a:r>
                <a:r>
                  <a:rPr lang="en-US" sz="1500" dirty="0">
                    <a:solidFill>
                      <a:srgbClr val="000066"/>
                    </a:solidFill>
                  </a:rPr>
                  <a:t>A proposed function h, believed to be similar to f. The output of our learning algorithm. </a:t>
                </a:r>
                <a:r>
                  <a:rPr lang="en-US" sz="15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00FF"/>
                    </a:solidFill>
                  </a:rPr>
                  <a:t>Hypothesis space: </a:t>
                </a:r>
                <a:r>
                  <a:rPr lang="en-US" sz="1500" dirty="0">
                    <a:solidFill>
                      <a:srgbClr val="000066"/>
                    </a:solidFill>
                  </a:rPr>
                  <a:t>The space of all hypotheses that can, in principle, be the output of the learning algorithm.</a:t>
                </a:r>
              </a:p>
              <a:p>
                <a:pPr>
                  <a:lnSpc>
                    <a:spcPct val="90000"/>
                  </a:lnSpc>
                </a:pPr>
                <a:endParaRPr lang="en-US" sz="15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00FF"/>
                    </a:solidFill>
                  </a:rPr>
                  <a:t>Classifier: </a:t>
                </a:r>
                <a:r>
                  <a:rPr lang="en-US" sz="1500" dirty="0">
                    <a:solidFill>
                      <a:srgbClr val="000066"/>
                    </a:solidFill>
                  </a:rPr>
                  <a:t>A discrete valued function produced by the learning algorithm. The possible value of f: {1,2,…K} are the classes or </a:t>
                </a:r>
                <a:r>
                  <a:rPr lang="en-US" sz="1500" dirty="0">
                    <a:solidFill>
                      <a:srgbClr val="0000FF"/>
                    </a:solidFill>
                  </a:rPr>
                  <a:t>class labels</a:t>
                </a:r>
                <a:r>
                  <a:rPr lang="en-US" sz="1500" dirty="0">
                    <a:solidFill>
                      <a:srgbClr val="000066"/>
                    </a:solidFill>
                  </a:rPr>
                  <a:t>. (In most algorithms the classifier will actually return a real valued function that we’ll have to interpret).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5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00FF"/>
                    </a:solidFill>
                  </a:rPr>
                  <a:t>Training examples: </a:t>
                </a:r>
                <a:r>
                  <a:rPr lang="en-US" sz="1500" dirty="0">
                    <a:solidFill>
                      <a:srgbClr val="000066"/>
                    </a:solidFill>
                  </a:rPr>
                  <a:t>A set of examples of the form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5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500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5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50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138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1322" r="-29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 519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our class website:</a:t>
            </a:r>
            <a:endParaRPr lang="en-US" dirty="0">
              <a:hlinkClick r:id="rId2"/>
            </a:endParaRPr>
          </a:p>
          <a:p>
            <a:pPr lvl="1"/>
            <a:r>
              <a:rPr lang="en-US" dirty="0"/>
              <a:t>Schedule, slides, videos, policies</a:t>
            </a:r>
          </a:p>
          <a:p>
            <a:pPr lvl="2"/>
            <a:r>
              <a:rPr lang="en-US" dirty="0">
                <a:hlinkClick r:id="rId3"/>
              </a:rPr>
              <a:t>https://www.seas.upenn.edu/~cis519/fall2020/</a:t>
            </a:r>
            <a:endParaRPr lang="en-US" dirty="0"/>
          </a:p>
          <a:p>
            <a:pPr lvl="2"/>
            <a:r>
              <a:rPr lang="en-US" dirty="0"/>
              <a:t>Sign up, participate in our Piazza forum:</a:t>
            </a:r>
          </a:p>
          <a:p>
            <a:pPr lvl="2"/>
            <a:r>
              <a:rPr lang="en-US" dirty="0"/>
              <a:t>Announcements and discussions</a:t>
            </a:r>
          </a:p>
          <a:p>
            <a:pPr lvl="2"/>
            <a:r>
              <a:rPr lang="en-US" dirty="0">
                <a:hlinkClick r:id="rId4"/>
              </a:rPr>
              <a:t>https://piazza.com/class/kec0q01gqceim</a:t>
            </a:r>
            <a:endParaRPr lang="en-US" dirty="0"/>
          </a:p>
          <a:p>
            <a:pPr lvl="2"/>
            <a:r>
              <a:rPr lang="en-US" dirty="0"/>
              <a:t>Check out our team</a:t>
            </a:r>
          </a:p>
          <a:p>
            <a:pPr lvl="2"/>
            <a:r>
              <a:rPr lang="en-US" dirty="0"/>
              <a:t>Office hours</a:t>
            </a:r>
          </a:p>
          <a:p>
            <a:pPr lvl="2"/>
            <a:r>
              <a:rPr lang="en-US" dirty="0"/>
              <a:t>[Optional] Discussion Sessions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4A56F-D67F-4424-A0DC-3363742AAF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1006" y="4741525"/>
            <a:ext cx="495794" cy="273844"/>
          </a:xfrm>
          <a:prstGeom prst="rect">
            <a:avLst/>
          </a:prstGeom>
        </p:spPr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108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70</a:t>
            </a:fld>
            <a:endParaRPr lang="en-US" dirty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Example: Generalization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Overfitting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68572" tIns="34286" rIns="68572" bIns="34286" rtlCol="0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dirty="0"/>
              <a:t>What is a Tree ?</a:t>
            </a:r>
          </a:p>
          <a:p>
            <a:pPr>
              <a:spcBef>
                <a:spcPct val="0"/>
              </a:spcBef>
              <a:buNone/>
            </a:pPr>
            <a:endParaRPr lang="en-US" dirty="0"/>
          </a:p>
          <a:p>
            <a:pPr algn="ctr">
              <a:spcBef>
                <a:spcPct val="0"/>
              </a:spcBef>
              <a:buNone/>
            </a:pPr>
            <a:r>
              <a:rPr lang="en-US" dirty="0">
                <a:solidFill>
                  <a:srgbClr val="3333FF"/>
                </a:solidFill>
              </a:rPr>
              <a:t>A botanist</a:t>
            </a:r>
            <a:r>
              <a:rPr lang="en-US" dirty="0"/>
              <a:t>                         </a:t>
            </a:r>
            <a:r>
              <a:rPr lang="en-US" dirty="0">
                <a:solidFill>
                  <a:schemeClr val="tx2"/>
                </a:solidFill>
              </a:rPr>
              <a:t>Her brother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  <a:buNone/>
            </a:pPr>
            <a:endParaRPr lang="en-US" dirty="0"/>
          </a:p>
          <a:p>
            <a:pPr algn="ctr">
              <a:lnSpc>
                <a:spcPct val="80000"/>
              </a:lnSpc>
              <a:buNone/>
            </a:pPr>
            <a:r>
              <a:rPr lang="en-US" sz="1800" dirty="0">
                <a:solidFill>
                  <a:srgbClr val="3333FF"/>
                </a:solidFill>
              </a:rPr>
              <a:t>A tree is something with</a:t>
            </a:r>
            <a:r>
              <a:rPr lang="en-US" sz="1800" dirty="0"/>
              <a:t>              </a:t>
            </a:r>
            <a:r>
              <a:rPr lang="en-US" sz="1800" dirty="0">
                <a:solidFill>
                  <a:schemeClr val="tx2"/>
                </a:solidFill>
              </a:rPr>
              <a:t>A tree is a </a:t>
            </a:r>
            <a:r>
              <a:rPr lang="en-US" sz="1800" dirty="0">
                <a:solidFill>
                  <a:srgbClr val="99CC00"/>
                </a:solidFill>
              </a:rPr>
              <a:t>green</a:t>
            </a:r>
            <a:r>
              <a:rPr lang="en-US" sz="1800" dirty="0">
                <a:solidFill>
                  <a:schemeClr val="tx2"/>
                </a:solidFill>
              </a:rPr>
              <a:t>  thing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/>
              <a:t>     				 </a:t>
            </a:r>
            <a:r>
              <a:rPr lang="en-US" sz="1800" dirty="0">
                <a:solidFill>
                  <a:srgbClr val="3333FF"/>
                </a:solidFill>
              </a:rPr>
              <a:t>leaves I’ve seen before</a:t>
            </a:r>
            <a:r>
              <a:rPr lang="en-US" sz="1800" dirty="0"/>
              <a:t>   </a:t>
            </a:r>
          </a:p>
          <a:p>
            <a:pPr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  <a:buNone/>
            </a:pPr>
            <a:endParaRPr lang="en-US" sz="1800" dirty="0"/>
          </a:p>
          <a:p>
            <a:pPr>
              <a:spcBef>
                <a:spcPct val="0"/>
              </a:spcBef>
              <a:buNone/>
            </a:pPr>
            <a:r>
              <a:rPr lang="en-US" sz="1200" b="1" dirty="0">
                <a:solidFill>
                  <a:srgbClr val="0000FF"/>
                </a:solidFill>
              </a:rPr>
              <a:t>                                                                                        </a:t>
            </a:r>
            <a:r>
              <a:rPr lang="en-US" sz="1500" b="1" dirty="0"/>
              <a:t>Neither will generalize well</a:t>
            </a:r>
            <a:endParaRPr lang="en-US" sz="1500" b="1" u="sng" dirty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grpSp>
        <p:nvGrpSpPr>
          <p:cNvPr id="1142788" name="Group 4"/>
          <p:cNvGrpSpPr>
            <a:grpSpLocks/>
          </p:cNvGrpSpPr>
          <p:nvPr/>
        </p:nvGrpSpPr>
        <p:grpSpPr bwMode="auto">
          <a:xfrm>
            <a:off x="2320528" y="3017044"/>
            <a:ext cx="2880122" cy="1612106"/>
            <a:chOff x="672" y="1920"/>
            <a:chExt cx="2419" cy="1354"/>
          </a:xfrm>
        </p:grpSpPr>
        <p:graphicFrame>
          <p:nvGraphicFramePr>
            <p:cNvPr id="1142789" name="Object 5"/>
            <p:cNvGraphicFramePr>
              <a:graphicFrameLocks noChangeAspect="1"/>
            </p:cNvGraphicFramePr>
            <p:nvPr/>
          </p:nvGraphicFramePr>
          <p:xfrm flipV="1">
            <a:off x="672" y="1920"/>
            <a:ext cx="61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4" imgW="3346560" imgH="3468960" progId="MS_ClipArt_Gallery.2">
                    <p:embed/>
                  </p:oleObj>
                </mc:Choice>
                <mc:Fallback>
                  <p:oleObj name="Clip" r:id="rId4" imgW="3346560" imgH="3468960" progId="MS_ClipArt_Gallery.2">
                    <p:embed/>
                    <p:pic>
                      <p:nvPicPr>
                        <p:cNvPr id="11427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672" y="1920"/>
                          <a:ext cx="61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2790" name="Object 6"/>
            <p:cNvGraphicFramePr>
              <a:graphicFrameLocks noChangeAspect="1"/>
            </p:cNvGraphicFramePr>
            <p:nvPr/>
          </p:nvGraphicFramePr>
          <p:xfrm>
            <a:off x="1584" y="1968"/>
            <a:ext cx="576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6" imgW="3657600" imgH="3544920" progId="MS_ClipArt_Gallery.2">
                    <p:embed/>
                  </p:oleObj>
                </mc:Choice>
                <mc:Fallback>
                  <p:oleObj name="Clip" r:id="rId6" imgW="3657600" imgH="3544920" progId="MS_ClipArt_Gallery.2">
                    <p:embed/>
                    <p:pic>
                      <p:nvPicPr>
                        <p:cNvPr id="11427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968"/>
                          <a:ext cx="576" cy="5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2791" name="Object 7"/>
            <p:cNvGraphicFramePr>
              <a:graphicFrameLocks noChangeAspect="1"/>
            </p:cNvGraphicFramePr>
            <p:nvPr/>
          </p:nvGraphicFramePr>
          <p:xfrm>
            <a:off x="2448" y="2016"/>
            <a:ext cx="643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lip" r:id="rId8" imgW="4024080" imgH="3468960" progId="MS_ClipArt_Gallery.2">
                    <p:embed/>
                  </p:oleObj>
                </mc:Choice>
                <mc:Fallback>
                  <p:oleObj name="Clip" r:id="rId8" imgW="4024080" imgH="3468960" progId="MS_ClipArt_Gallery.2">
                    <p:embed/>
                    <p:pic>
                      <p:nvPicPr>
                        <p:cNvPr id="114279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016"/>
                          <a:ext cx="643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2792" name="Object 8"/>
            <p:cNvGraphicFramePr>
              <a:graphicFrameLocks noChangeAspect="1"/>
            </p:cNvGraphicFramePr>
            <p:nvPr/>
          </p:nvGraphicFramePr>
          <p:xfrm>
            <a:off x="1536" y="2736"/>
            <a:ext cx="46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lip" r:id="rId10" imgW="541080" imgH="556920" progId="MS_ClipArt_Gallery.2">
                    <p:embed/>
                  </p:oleObj>
                </mc:Choice>
                <mc:Fallback>
                  <p:oleObj name="Clip" r:id="rId10" imgW="541080" imgH="556920" progId="MS_ClipArt_Gallery.2">
                    <p:embed/>
                    <p:pic>
                      <p:nvPicPr>
                        <p:cNvPr id="114279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736"/>
                          <a:ext cx="466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2793" name="Object 9"/>
            <p:cNvGraphicFramePr>
              <a:graphicFrameLocks noChangeAspect="1"/>
            </p:cNvGraphicFramePr>
            <p:nvPr/>
          </p:nvGraphicFramePr>
          <p:xfrm>
            <a:off x="864" y="2688"/>
            <a:ext cx="583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lip" r:id="rId12" imgW="3834000" imgH="3468960" progId="MS_ClipArt_Gallery.2">
                    <p:embed/>
                  </p:oleObj>
                </mc:Choice>
                <mc:Fallback>
                  <p:oleObj name="Clip" r:id="rId12" imgW="3834000" imgH="3468960" progId="MS_ClipArt_Gallery.2">
                    <p:embed/>
                    <p:pic>
                      <p:nvPicPr>
                        <p:cNvPr id="114279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688"/>
                          <a:ext cx="583" cy="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2794" name="Object 10"/>
            <p:cNvGraphicFramePr>
              <a:graphicFrameLocks noChangeAspect="1"/>
            </p:cNvGraphicFramePr>
            <p:nvPr/>
          </p:nvGraphicFramePr>
          <p:xfrm>
            <a:off x="2160" y="2688"/>
            <a:ext cx="670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" r:id="rId14" imgW="3957840" imgH="3459960" progId="MS_ClipArt_Gallery.2">
                    <p:embed/>
                  </p:oleObj>
                </mc:Choice>
                <mc:Fallback>
                  <p:oleObj name="Clip" r:id="rId14" imgW="3957840" imgH="3459960" progId="MS_ClipArt_Gallery.2">
                    <p:embed/>
                    <p:pic>
                      <p:nvPicPr>
                        <p:cNvPr id="114279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688"/>
                          <a:ext cx="670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Issues in Machine Learning</a:t>
            </a:r>
            <a:endParaRPr lang="en-US" dirty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88829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Modeling</a:t>
            </a:r>
          </a:p>
          <a:p>
            <a:pPr lvl="2"/>
            <a:r>
              <a:rPr lang="en-US" dirty="0"/>
              <a:t>How to formulate application problems as machine learning problems ?  How to represent the data?</a:t>
            </a:r>
          </a:p>
          <a:p>
            <a:pPr lvl="2"/>
            <a:r>
              <a:rPr lang="en-US" dirty="0"/>
              <a:t>Learning Protocols (where is the data &amp; labels coming from?) </a:t>
            </a:r>
          </a:p>
          <a:p>
            <a:pPr lvl="1"/>
            <a:r>
              <a:rPr lang="en-US" dirty="0"/>
              <a:t>Representation</a:t>
            </a:r>
          </a:p>
          <a:p>
            <a:pPr lvl="2"/>
            <a:r>
              <a:rPr lang="en-US" dirty="0"/>
              <a:t>What functions should we learn (hypothesis spaces) ? </a:t>
            </a:r>
          </a:p>
          <a:p>
            <a:pPr lvl="2"/>
            <a:r>
              <a:rPr lang="en-US" dirty="0"/>
              <a:t>How to map raw input to  an instance space?</a:t>
            </a:r>
          </a:p>
          <a:p>
            <a:pPr lvl="2"/>
            <a:r>
              <a:rPr lang="en-US" dirty="0"/>
              <a:t>Any rigorous way to find these? Any general approach?</a:t>
            </a:r>
          </a:p>
          <a:p>
            <a:pPr lvl="1"/>
            <a:r>
              <a:rPr lang="en-US" dirty="0"/>
              <a:t> Algorithms</a:t>
            </a:r>
          </a:p>
          <a:p>
            <a:pPr lvl="2"/>
            <a:r>
              <a:rPr lang="en-US" dirty="0"/>
              <a:t>What are good algorithms? </a:t>
            </a:r>
          </a:p>
          <a:p>
            <a:pPr lvl="2"/>
            <a:r>
              <a:rPr lang="en-US" dirty="0"/>
              <a:t>How do we define success? </a:t>
            </a:r>
          </a:p>
          <a:p>
            <a:pPr lvl="2"/>
            <a:r>
              <a:rPr lang="en-US" dirty="0"/>
              <a:t>Generalization Vs. over fitting</a:t>
            </a:r>
          </a:p>
          <a:p>
            <a:pPr lvl="2"/>
            <a:r>
              <a:rPr lang="en-US" dirty="0"/>
              <a:t>The computational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61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Example: Context Sensitive Spelling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64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 don’t know {</a:t>
                </a:r>
                <a:r>
                  <a:rPr lang="en-US" dirty="0">
                    <a:solidFill>
                      <a:schemeClr val="accent2"/>
                    </a:solidFill>
                  </a:rPr>
                  <a:t>whether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3"/>
                    </a:solidFill>
                  </a:rPr>
                  <a:t>weather</a:t>
                </a:r>
                <a:r>
                  <a:rPr lang="en-US" dirty="0"/>
                  <a:t>} to laugh or cry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u="sng" dirty="0"/>
                  <a:t>How can we make this a learning problem?</a:t>
                </a:r>
              </a:p>
              <a:p>
                <a:endParaRPr lang="en-US" dirty="0"/>
              </a:p>
              <a:p>
                <a:r>
                  <a:rPr lang="en-US" dirty="0"/>
                  <a:t>We will look for a function </a:t>
                </a:r>
              </a:p>
              <a:p>
                <a:pPr marL="0" indent="0">
                  <a:buNone/>
                </a:pPr>
                <a:r>
                  <a:rPr lang="en-US" dirty="0"/>
                  <a:t>     	f: Sentences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{</a:t>
                </a:r>
                <a:r>
                  <a:rPr lang="en-US" dirty="0">
                    <a:solidFill>
                      <a:schemeClr val="accent1"/>
                    </a:solidFill>
                  </a:rPr>
                  <a:t>whether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3"/>
                    </a:solidFill>
                  </a:rPr>
                  <a:t>weather</a:t>
                </a:r>
                <a:r>
                  <a:rPr lang="en-US" dirty="0"/>
                  <a:t>} </a:t>
                </a:r>
              </a:p>
              <a:p>
                <a:r>
                  <a:rPr lang="en-US" dirty="0"/>
                  <a:t>We need to define the </a:t>
                </a:r>
                <a:r>
                  <a:rPr lang="en-US" b="1" dirty="0"/>
                  <a:t>domain</a:t>
                </a:r>
                <a:r>
                  <a:rPr lang="en-US" dirty="0"/>
                  <a:t> of this function better.</a:t>
                </a:r>
              </a:p>
              <a:p>
                <a:endParaRPr lang="en-US" dirty="0"/>
              </a:p>
              <a:p>
                <a:r>
                  <a:rPr lang="en-US" u="sng" dirty="0"/>
                  <a:t>An option</a:t>
                </a:r>
                <a:r>
                  <a:rPr lang="en-US" dirty="0"/>
                  <a:t>: For each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in English define a Boolean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: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in the sentence</a:t>
                </a:r>
              </a:p>
              <a:p>
                <a:r>
                  <a:rPr lang="en-US" dirty="0"/>
                  <a:t>This maps a sentence to a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50,000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this space:   some points are </a:t>
                </a:r>
                <a:r>
                  <a:rPr lang="en-US" u="sng" dirty="0">
                    <a:solidFill>
                      <a:schemeClr val="accent1"/>
                    </a:solidFill>
                  </a:rPr>
                  <a:t>whether</a:t>
                </a:r>
                <a:r>
                  <a:rPr lang="en-US" dirty="0"/>
                  <a:t> points, some are </a:t>
                </a:r>
                <a:r>
                  <a:rPr lang="en-US" u="sng" dirty="0">
                    <a:solidFill>
                      <a:schemeClr val="accent3"/>
                    </a:solidFill>
                  </a:rPr>
                  <a:t>weather</a:t>
                </a:r>
                <a:r>
                  <a:rPr lang="en-US" dirty="0"/>
                  <a:t> points</a:t>
                </a:r>
              </a:p>
            </p:txBody>
          </p:sp>
        </mc:Choice>
        <mc:Fallback xmlns="">
          <p:sp>
            <p:nvSpPr>
              <p:cNvPr id="1086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6468" name="Text Box 4"/>
          <p:cNvSpPr txBox="1">
            <a:spLocks noChangeArrowheads="1"/>
          </p:cNvSpPr>
          <p:nvPr/>
        </p:nvSpPr>
        <p:spPr bwMode="auto">
          <a:xfrm>
            <a:off x="6172200" y="3476957"/>
            <a:ext cx="2107642" cy="61170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dirty="0">
                <a:latin typeface="+mj-lt"/>
              </a:rPr>
              <a:t>Learning Protocol?</a:t>
            </a:r>
          </a:p>
          <a:p>
            <a:pPr>
              <a:spcBef>
                <a:spcPct val="50000"/>
              </a:spcBef>
            </a:pPr>
            <a:r>
              <a:rPr lang="en-US" sz="1350" dirty="0">
                <a:latin typeface="+mj-lt"/>
              </a:rPr>
              <a:t>Supervised? Unsupervised?</a:t>
            </a:r>
          </a:p>
        </p:txBody>
      </p:sp>
      <p:sp>
        <p:nvSpPr>
          <p:cNvPr id="1086469" name="Text Box 5"/>
          <p:cNvSpPr txBox="1">
            <a:spLocks noChangeArrowheads="1"/>
          </p:cNvSpPr>
          <p:nvPr/>
        </p:nvSpPr>
        <p:spPr bwMode="auto">
          <a:xfrm>
            <a:off x="6172200" y="1178868"/>
            <a:ext cx="1943100" cy="3000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dirty="0">
                <a:latin typeface="+mj-lt"/>
              </a:rPr>
              <a:t>This is the </a:t>
            </a:r>
            <a:r>
              <a:rPr lang="en-US" sz="1350" dirty="0">
                <a:solidFill>
                  <a:schemeClr val="tx2"/>
                </a:solidFill>
                <a:latin typeface="+mj-lt"/>
              </a:rPr>
              <a:t>Modeling Step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2200" y="1937236"/>
            <a:ext cx="2286000" cy="3000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dirty="0">
                <a:latin typeface="+mj-lt"/>
              </a:rPr>
              <a:t>What is the hypothesis space?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72200" y="2343150"/>
            <a:ext cx="1714500" cy="3000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dirty="0">
                <a:latin typeface="+mj-lt"/>
              </a:rPr>
              <a:t>Input/Instance space?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8" grpId="0" animBg="1"/>
      <p:bldP spid="1086469" grpId="0" animBg="1"/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Step: What’s Good? </a:t>
            </a:r>
            <a:endParaRPr lang="en-US" dirty="0"/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Learning problem: </a:t>
            </a:r>
          </a:p>
          <a:p>
            <a:pPr lvl="1"/>
            <a:r>
              <a:rPr lang="en-US" sz="1800" dirty="0"/>
              <a:t>Find a function that </a:t>
            </a:r>
          </a:p>
          <a:p>
            <a:pPr marL="457200" lvl="1" indent="0">
              <a:buNone/>
            </a:pPr>
            <a:r>
              <a:rPr lang="en-US" sz="1800" dirty="0"/>
              <a:t>   best separates the data</a:t>
            </a:r>
          </a:p>
          <a:p>
            <a:r>
              <a:rPr lang="en-US" sz="2000" dirty="0"/>
              <a:t>What function?</a:t>
            </a:r>
          </a:p>
          <a:p>
            <a:r>
              <a:rPr lang="en-US" sz="2000" dirty="0"/>
              <a:t>What’s best?</a:t>
            </a:r>
          </a:p>
          <a:p>
            <a:r>
              <a:rPr lang="en-US" sz="2000" dirty="0"/>
              <a:t>(How to find it?)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6304360" y="1912144"/>
            <a:ext cx="140494" cy="41672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149957" name="Group 5"/>
          <p:cNvGrpSpPr>
            <a:grpSpLocks/>
          </p:cNvGrpSpPr>
          <p:nvPr/>
        </p:nvGrpSpPr>
        <p:grpSpPr bwMode="auto">
          <a:xfrm>
            <a:off x="5795229" y="822722"/>
            <a:ext cx="2972990" cy="3006328"/>
            <a:chOff x="1809" y="624"/>
            <a:chExt cx="2497" cy="2525"/>
          </a:xfrm>
        </p:grpSpPr>
        <p:sp>
          <p:nvSpPr>
            <p:cNvPr id="1149958" name="Line 6"/>
            <p:cNvSpPr>
              <a:spLocks noChangeShapeType="1"/>
            </p:cNvSpPr>
            <p:nvPr/>
          </p:nvSpPr>
          <p:spPr bwMode="auto">
            <a:xfrm>
              <a:off x="1809" y="996"/>
              <a:ext cx="0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59" name="Line 7"/>
            <p:cNvSpPr>
              <a:spLocks noChangeShapeType="1"/>
            </p:cNvSpPr>
            <p:nvPr/>
          </p:nvSpPr>
          <p:spPr bwMode="auto">
            <a:xfrm>
              <a:off x="1809" y="3149"/>
              <a:ext cx="24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60" name="Oval 8"/>
            <p:cNvSpPr>
              <a:spLocks noChangeArrowheads="1"/>
            </p:cNvSpPr>
            <p:nvPr/>
          </p:nvSpPr>
          <p:spPr bwMode="auto">
            <a:xfrm>
              <a:off x="2208" y="2359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1" name="Oval 9"/>
            <p:cNvSpPr>
              <a:spLocks noChangeArrowheads="1"/>
            </p:cNvSpPr>
            <p:nvPr/>
          </p:nvSpPr>
          <p:spPr bwMode="auto">
            <a:xfrm>
              <a:off x="2688" y="1678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2" name="Oval 10"/>
            <p:cNvSpPr>
              <a:spLocks noChangeArrowheads="1"/>
            </p:cNvSpPr>
            <p:nvPr/>
          </p:nvSpPr>
          <p:spPr bwMode="auto">
            <a:xfrm>
              <a:off x="2660" y="1139"/>
              <a:ext cx="61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3" name="Oval 11"/>
            <p:cNvSpPr>
              <a:spLocks noChangeArrowheads="1"/>
            </p:cNvSpPr>
            <p:nvPr/>
          </p:nvSpPr>
          <p:spPr bwMode="auto">
            <a:xfrm>
              <a:off x="2736" y="2064"/>
              <a:ext cx="60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4" name="Oval 12"/>
            <p:cNvSpPr>
              <a:spLocks noChangeArrowheads="1"/>
            </p:cNvSpPr>
            <p:nvPr/>
          </p:nvSpPr>
          <p:spPr bwMode="auto">
            <a:xfrm>
              <a:off x="2926" y="146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5" name="Oval 13"/>
            <p:cNvSpPr>
              <a:spLocks noChangeArrowheads="1"/>
            </p:cNvSpPr>
            <p:nvPr/>
          </p:nvSpPr>
          <p:spPr bwMode="auto">
            <a:xfrm>
              <a:off x="3216" y="105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6" name="Oval 14"/>
            <p:cNvSpPr>
              <a:spLocks noChangeArrowheads="1"/>
            </p:cNvSpPr>
            <p:nvPr/>
          </p:nvSpPr>
          <p:spPr bwMode="auto">
            <a:xfrm>
              <a:off x="2832" y="163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7" name="Oval 15"/>
            <p:cNvSpPr>
              <a:spLocks noChangeArrowheads="1"/>
            </p:cNvSpPr>
            <p:nvPr/>
          </p:nvSpPr>
          <p:spPr bwMode="auto">
            <a:xfrm>
              <a:off x="2784" y="142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8" name="Oval 16"/>
            <p:cNvSpPr>
              <a:spLocks noChangeArrowheads="1"/>
            </p:cNvSpPr>
            <p:nvPr/>
          </p:nvSpPr>
          <p:spPr bwMode="auto">
            <a:xfrm>
              <a:off x="2544" y="1821"/>
              <a:ext cx="58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9" name="Oval 17"/>
            <p:cNvSpPr>
              <a:spLocks noChangeArrowheads="1"/>
            </p:cNvSpPr>
            <p:nvPr/>
          </p:nvSpPr>
          <p:spPr bwMode="auto">
            <a:xfrm>
              <a:off x="2544" y="2112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0" name="Oval 18"/>
            <p:cNvSpPr>
              <a:spLocks noChangeArrowheads="1"/>
            </p:cNvSpPr>
            <p:nvPr/>
          </p:nvSpPr>
          <p:spPr bwMode="auto">
            <a:xfrm>
              <a:off x="2448" y="2208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1" name="Oval 19"/>
            <p:cNvSpPr>
              <a:spLocks noChangeArrowheads="1"/>
            </p:cNvSpPr>
            <p:nvPr/>
          </p:nvSpPr>
          <p:spPr bwMode="auto">
            <a:xfrm>
              <a:off x="3504" y="1008"/>
              <a:ext cx="58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2" name="Oval 20"/>
            <p:cNvSpPr>
              <a:spLocks noChangeArrowheads="1"/>
            </p:cNvSpPr>
            <p:nvPr/>
          </p:nvSpPr>
          <p:spPr bwMode="auto">
            <a:xfrm>
              <a:off x="2832" y="1104"/>
              <a:ext cx="5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3" name="Oval 21"/>
            <p:cNvSpPr>
              <a:spLocks noChangeArrowheads="1"/>
            </p:cNvSpPr>
            <p:nvPr/>
          </p:nvSpPr>
          <p:spPr bwMode="auto">
            <a:xfrm>
              <a:off x="3072" y="816"/>
              <a:ext cx="60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4" name="Oval 22"/>
            <p:cNvSpPr>
              <a:spLocks noChangeArrowheads="1"/>
            </p:cNvSpPr>
            <p:nvPr/>
          </p:nvSpPr>
          <p:spPr bwMode="auto">
            <a:xfrm>
              <a:off x="3072" y="1200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5" name="Oval 23"/>
            <p:cNvSpPr>
              <a:spLocks noChangeArrowheads="1"/>
            </p:cNvSpPr>
            <p:nvPr/>
          </p:nvSpPr>
          <p:spPr bwMode="auto">
            <a:xfrm>
              <a:off x="3312" y="624"/>
              <a:ext cx="5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6" name="Rectangle 24"/>
            <p:cNvSpPr>
              <a:spLocks noChangeArrowheads="1"/>
            </p:cNvSpPr>
            <p:nvPr/>
          </p:nvSpPr>
          <p:spPr bwMode="auto">
            <a:xfrm>
              <a:off x="2954" y="1748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77" name="Rectangle 25"/>
            <p:cNvSpPr>
              <a:spLocks noChangeArrowheads="1"/>
            </p:cNvSpPr>
            <p:nvPr/>
          </p:nvSpPr>
          <p:spPr bwMode="auto">
            <a:xfrm>
              <a:off x="2112" y="2880"/>
              <a:ext cx="119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78" name="Rectangle 26"/>
            <p:cNvSpPr>
              <a:spLocks noChangeArrowheads="1"/>
            </p:cNvSpPr>
            <p:nvPr/>
          </p:nvSpPr>
          <p:spPr bwMode="auto">
            <a:xfrm>
              <a:off x="3835" y="139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79" name="Rectangle 27"/>
            <p:cNvSpPr>
              <a:spLocks noChangeArrowheads="1"/>
            </p:cNvSpPr>
            <p:nvPr/>
          </p:nvSpPr>
          <p:spPr bwMode="auto">
            <a:xfrm>
              <a:off x="2808" y="218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0" name="Rectangle 28"/>
            <p:cNvSpPr>
              <a:spLocks noChangeArrowheads="1"/>
            </p:cNvSpPr>
            <p:nvPr/>
          </p:nvSpPr>
          <p:spPr bwMode="auto">
            <a:xfrm>
              <a:off x="3425" y="1390"/>
              <a:ext cx="116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1" name="Rectangle 29"/>
            <p:cNvSpPr>
              <a:spLocks noChangeArrowheads="1"/>
            </p:cNvSpPr>
            <p:nvPr/>
          </p:nvSpPr>
          <p:spPr bwMode="auto">
            <a:xfrm>
              <a:off x="3024" y="1392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2" name="Rectangle 30"/>
            <p:cNvSpPr>
              <a:spLocks noChangeArrowheads="1"/>
            </p:cNvSpPr>
            <p:nvPr/>
          </p:nvSpPr>
          <p:spPr bwMode="auto">
            <a:xfrm>
              <a:off x="2515" y="2394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3" name="Rectangle 31"/>
            <p:cNvSpPr>
              <a:spLocks noChangeArrowheads="1"/>
            </p:cNvSpPr>
            <p:nvPr/>
          </p:nvSpPr>
          <p:spPr bwMode="auto">
            <a:xfrm>
              <a:off x="3631" y="1426"/>
              <a:ext cx="116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4" name="Rectangle 32"/>
            <p:cNvSpPr>
              <a:spLocks noChangeArrowheads="1"/>
            </p:cNvSpPr>
            <p:nvPr/>
          </p:nvSpPr>
          <p:spPr bwMode="auto">
            <a:xfrm>
              <a:off x="4071" y="923"/>
              <a:ext cx="118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5" name="Rectangle 33"/>
            <p:cNvSpPr>
              <a:spLocks noChangeArrowheads="1"/>
            </p:cNvSpPr>
            <p:nvPr/>
          </p:nvSpPr>
          <p:spPr bwMode="auto">
            <a:xfrm>
              <a:off x="3308" y="1569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6" name="Rectangle 34"/>
            <p:cNvSpPr>
              <a:spLocks noChangeArrowheads="1"/>
            </p:cNvSpPr>
            <p:nvPr/>
          </p:nvSpPr>
          <p:spPr bwMode="auto">
            <a:xfrm>
              <a:off x="3953" y="852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7" name="Rectangle 35"/>
            <p:cNvSpPr>
              <a:spLocks noChangeArrowheads="1"/>
            </p:cNvSpPr>
            <p:nvPr/>
          </p:nvSpPr>
          <p:spPr bwMode="auto">
            <a:xfrm>
              <a:off x="2896" y="1892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8" name="Rectangle 36"/>
            <p:cNvSpPr>
              <a:spLocks noChangeArrowheads="1"/>
            </p:cNvSpPr>
            <p:nvPr/>
          </p:nvSpPr>
          <p:spPr bwMode="auto">
            <a:xfrm>
              <a:off x="2256" y="2544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149989" name="Rectangle 37"/>
            <p:cNvSpPr>
              <a:spLocks noChangeArrowheads="1"/>
            </p:cNvSpPr>
            <p:nvPr/>
          </p:nvSpPr>
          <p:spPr bwMode="auto">
            <a:xfrm>
              <a:off x="4041" y="1678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0" name="Rectangle 38"/>
            <p:cNvSpPr>
              <a:spLocks noChangeArrowheads="1"/>
            </p:cNvSpPr>
            <p:nvPr/>
          </p:nvSpPr>
          <p:spPr bwMode="auto">
            <a:xfrm>
              <a:off x="4012" y="1498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1" name="Rectangle 39"/>
            <p:cNvSpPr>
              <a:spLocks noChangeArrowheads="1"/>
            </p:cNvSpPr>
            <p:nvPr/>
          </p:nvSpPr>
          <p:spPr bwMode="auto">
            <a:xfrm>
              <a:off x="2748" y="2503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2" name="Rectangle 40"/>
            <p:cNvSpPr>
              <a:spLocks noChangeArrowheads="1"/>
            </p:cNvSpPr>
            <p:nvPr/>
          </p:nvSpPr>
          <p:spPr bwMode="auto">
            <a:xfrm>
              <a:off x="2090" y="279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3" name="Rectangle 41"/>
            <p:cNvSpPr>
              <a:spLocks noChangeArrowheads="1"/>
            </p:cNvSpPr>
            <p:nvPr/>
          </p:nvSpPr>
          <p:spPr bwMode="auto">
            <a:xfrm>
              <a:off x="2185" y="2652"/>
              <a:ext cx="119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149994" name="Line 42"/>
          <p:cNvSpPr>
            <a:spLocks noChangeShapeType="1"/>
          </p:cNvSpPr>
          <p:nvPr/>
        </p:nvSpPr>
        <p:spPr bwMode="auto">
          <a:xfrm flipV="1">
            <a:off x="5739269" y="971549"/>
            <a:ext cx="2057400" cy="28003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9995" name="Freeform 43"/>
          <p:cNvSpPr>
            <a:spLocks/>
          </p:cNvSpPr>
          <p:nvPr/>
        </p:nvSpPr>
        <p:spPr bwMode="auto">
          <a:xfrm>
            <a:off x="5967869" y="800099"/>
            <a:ext cx="2276475" cy="2971800"/>
          </a:xfrm>
          <a:custGeom>
            <a:avLst/>
            <a:gdLst>
              <a:gd name="T0" fmla="*/ 72 w 1912"/>
              <a:gd name="T1" fmla="*/ 2496 h 2496"/>
              <a:gd name="T2" fmla="*/ 120 w 1912"/>
              <a:gd name="T3" fmla="*/ 1920 h 2496"/>
              <a:gd name="T4" fmla="*/ 792 w 1912"/>
              <a:gd name="T5" fmla="*/ 1728 h 2496"/>
              <a:gd name="T6" fmla="*/ 840 w 1912"/>
              <a:gd name="T7" fmla="*/ 1536 h 2496"/>
              <a:gd name="T8" fmla="*/ 1128 w 1912"/>
              <a:gd name="T9" fmla="*/ 1536 h 2496"/>
              <a:gd name="T10" fmla="*/ 840 w 1912"/>
              <a:gd name="T11" fmla="*/ 1200 h 2496"/>
              <a:gd name="T12" fmla="*/ 1128 w 1912"/>
              <a:gd name="T13" fmla="*/ 1056 h 2496"/>
              <a:gd name="T14" fmla="*/ 1032 w 1912"/>
              <a:gd name="T15" fmla="*/ 720 h 2496"/>
              <a:gd name="T16" fmla="*/ 1800 w 1912"/>
              <a:gd name="T17" fmla="*/ 672 h 2496"/>
              <a:gd name="T18" fmla="*/ 1704 w 1912"/>
              <a:gd name="T19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2" h="2496">
                <a:moveTo>
                  <a:pt x="72" y="2496"/>
                </a:moveTo>
                <a:cubicBezTo>
                  <a:pt x="36" y="2272"/>
                  <a:pt x="0" y="2048"/>
                  <a:pt x="120" y="1920"/>
                </a:cubicBezTo>
                <a:cubicBezTo>
                  <a:pt x="240" y="1792"/>
                  <a:pt x="672" y="1792"/>
                  <a:pt x="792" y="1728"/>
                </a:cubicBezTo>
                <a:cubicBezTo>
                  <a:pt x="912" y="1664"/>
                  <a:pt x="784" y="1568"/>
                  <a:pt x="840" y="1536"/>
                </a:cubicBezTo>
                <a:cubicBezTo>
                  <a:pt x="896" y="1504"/>
                  <a:pt x="1128" y="1592"/>
                  <a:pt x="1128" y="1536"/>
                </a:cubicBezTo>
                <a:cubicBezTo>
                  <a:pt x="1128" y="1480"/>
                  <a:pt x="840" y="1280"/>
                  <a:pt x="840" y="1200"/>
                </a:cubicBezTo>
                <a:cubicBezTo>
                  <a:pt x="840" y="1120"/>
                  <a:pt x="1096" y="1136"/>
                  <a:pt x="1128" y="1056"/>
                </a:cubicBezTo>
                <a:cubicBezTo>
                  <a:pt x="1160" y="976"/>
                  <a:pt x="920" y="784"/>
                  <a:pt x="1032" y="720"/>
                </a:cubicBezTo>
                <a:cubicBezTo>
                  <a:pt x="1144" y="656"/>
                  <a:pt x="1688" y="792"/>
                  <a:pt x="1800" y="672"/>
                </a:cubicBezTo>
                <a:cubicBezTo>
                  <a:pt x="1912" y="552"/>
                  <a:pt x="1720" y="112"/>
                  <a:pt x="1704" y="0"/>
                </a:cubicBezTo>
              </a:path>
            </a:pathLst>
          </a:custGeom>
          <a:noFill/>
          <a:ln w="2857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9996" name="Line 44"/>
          <p:cNvSpPr>
            <a:spLocks noChangeShapeType="1"/>
          </p:cNvSpPr>
          <p:nvPr/>
        </p:nvSpPr>
        <p:spPr bwMode="auto">
          <a:xfrm flipV="1">
            <a:off x="6082169" y="1142999"/>
            <a:ext cx="2057400" cy="2800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9997" name="Line 45"/>
          <p:cNvSpPr>
            <a:spLocks noChangeShapeType="1"/>
          </p:cNvSpPr>
          <p:nvPr/>
        </p:nvSpPr>
        <p:spPr bwMode="auto">
          <a:xfrm flipV="1">
            <a:off x="5910719" y="1028699"/>
            <a:ext cx="2057400" cy="2800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481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94" grpId="0" animBg="1"/>
      <p:bldP spid="1149995" grpId="0" animBg="1"/>
      <p:bldP spid="1149996" grpId="0" animBg="1"/>
      <p:bldP spid="114999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9B026-2FD5-45A9-AB16-9DA3A05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29674-2473-4AC6-B393-46417590A2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9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Step: What’s Good? </a:t>
            </a:r>
            <a:endParaRPr lang="en-US" dirty="0"/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Learning problem: </a:t>
            </a:r>
          </a:p>
          <a:p>
            <a:pPr lvl="1"/>
            <a:r>
              <a:rPr lang="en-US" dirty="0"/>
              <a:t>Find a function that </a:t>
            </a:r>
          </a:p>
          <a:p>
            <a:pPr marL="457200" lvl="1" indent="0">
              <a:buNone/>
            </a:pPr>
            <a:r>
              <a:rPr lang="en-US" dirty="0"/>
              <a:t>   best separates the data</a:t>
            </a:r>
          </a:p>
          <a:p>
            <a:r>
              <a:rPr lang="en-US" dirty="0"/>
              <a:t>What function?</a:t>
            </a:r>
          </a:p>
          <a:p>
            <a:r>
              <a:rPr lang="en-US" dirty="0"/>
              <a:t>What’s best?</a:t>
            </a:r>
          </a:p>
          <a:p>
            <a:r>
              <a:rPr lang="en-US" dirty="0"/>
              <a:t>(How to find it?)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possibility: Define the learning problem to be:         </a:t>
            </a:r>
          </a:p>
          <a:p>
            <a:pPr lvl="1"/>
            <a:r>
              <a:rPr lang="en-US" dirty="0"/>
              <a:t>A (linear) function that best separates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9998" name="Text Box 46"/>
              <p:cNvSpPr txBox="1">
                <a:spLocks noChangeArrowheads="1"/>
              </p:cNvSpPr>
              <p:nvPr/>
            </p:nvSpPr>
            <p:spPr bwMode="auto">
              <a:xfrm>
                <a:off x="430464" y="2651523"/>
                <a:ext cx="3539652" cy="124649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Linear = linear in the feature space</a:t>
                </a:r>
              </a:p>
              <a:p>
                <a14:m>
                  <m:oMath xmlns:m="http://schemas.openxmlformats.org/officeDocument/2006/math">
                    <m:r>
                      <a:rPr lang="en-US" sz="15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= data representation; </a:t>
                </a:r>
              </a:p>
              <a:p>
                <a14:m>
                  <m:oMath xmlns:m="http://schemas.openxmlformats.org/officeDocument/2006/math">
                    <m:r>
                      <a:rPr lang="en-US" sz="15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500" dirty="0">
                    <a:solidFill>
                      <a:schemeClr val="tx2"/>
                    </a:solidFill>
                  </a:rPr>
                  <a:t> </a:t>
                </a:r>
                <a:r>
                  <a:rPr lang="en-US" sz="1500" dirty="0"/>
                  <a:t>= the classifier: a weight for each feature</a:t>
                </a:r>
              </a:p>
              <a:p>
                <a:r>
                  <a:rPr lang="en-US" sz="1350" dirty="0"/>
                  <a:t>(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350" dirty="0"/>
                  <a:t>, column vectors of dimensionality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)</a:t>
                </a:r>
                <a:endParaRPr lang="en-US" sz="1500" dirty="0"/>
              </a:p>
              <a:p>
                <a:r>
                  <a:rPr lang="en-US" sz="1500" dirty="0">
                    <a:solidFill>
                      <a:schemeClr val="tx2"/>
                    </a:solidFill>
                  </a:rPr>
                  <a:t> The prediction: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1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sSup>
                      <m:sSupPr>
                        <m:ctrlPr>
                          <a:rPr lang="en-US" sz="1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149998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464" y="2651523"/>
                <a:ext cx="3539652" cy="1246495"/>
              </a:xfrm>
              <a:prstGeom prst="rect">
                <a:avLst/>
              </a:prstGeom>
              <a:blipFill>
                <a:blip r:embed="rId3"/>
                <a:stretch>
                  <a:fillRect l="-515" t="-485" b="-1942"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6304360" y="1912144"/>
            <a:ext cx="140494" cy="41672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149957" name="Group 5"/>
          <p:cNvGrpSpPr>
            <a:grpSpLocks/>
          </p:cNvGrpSpPr>
          <p:nvPr/>
        </p:nvGrpSpPr>
        <p:grpSpPr bwMode="auto">
          <a:xfrm>
            <a:off x="5795229" y="822722"/>
            <a:ext cx="2972990" cy="3006328"/>
            <a:chOff x="1809" y="624"/>
            <a:chExt cx="2497" cy="2525"/>
          </a:xfrm>
        </p:grpSpPr>
        <p:sp>
          <p:nvSpPr>
            <p:cNvPr id="1149958" name="Line 6"/>
            <p:cNvSpPr>
              <a:spLocks noChangeShapeType="1"/>
            </p:cNvSpPr>
            <p:nvPr/>
          </p:nvSpPr>
          <p:spPr bwMode="auto">
            <a:xfrm>
              <a:off x="1809" y="996"/>
              <a:ext cx="0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59" name="Line 7"/>
            <p:cNvSpPr>
              <a:spLocks noChangeShapeType="1"/>
            </p:cNvSpPr>
            <p:nvPr/>
          </p:nvSpPr>
          <p:spPr bwMode="auto">
            <a:xfrm>
              <a:off x="1809" y="3149"/>
              <a:ext cx="24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60" name="Oval 8"/>
            <p:cNvSpPr>
              <a:spLocks noChangeArrowheads="1"/>
            </p:cNvSpPr>
            <p:nvPr/>
          </p:nvSpPr>
          <p:spPr bwMode="auto">
            <a:xfrm>
              <a:off x="2208" y="2359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1" name="Oval 9"/>
            <p:cNvSpPr>
              <a:spLocks noChangeArrowheads="1"/>
            </p:cNvSpPr>
            <p:nvPr/>
          </p:nvSpPr>
          <p:spPr bwMode="auto">
            <a:xfrm>
              <a:off x="2688" y="1678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2" name="Oval 10"/>
            <p:cNvSpPr>
              <a:spLocks noChangeArrowheads="1"/>
            </p:cNvSpPr>
            <p:nvPr/>
          </p:nvSpPr>
          <p:spPr bwMode="auto">
            <a:xfrm>
              <a:off x="2660" y="1139"/>
              <a:ext cx="61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3" name="Oval 11"/>
            <p:cNvSpPr>
              <a:spLocks noChangeArrowheads="1"/>
            </p:cNvSpPr>
            <p:nvPr/>
          </p:nvSpPr>
          <p:spPr bwMode="auto">
            <a:xfrm>
              <a:off x="2736" y="2064"/>
              <a:ext cx="60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4" name="Oval 12"/>
            <p:cNvSpPr>
              <a:spLocks noChangeArrowheads="1"/>
            </p:cNvSpPr>
            <p:nvPr/>
          </p:nvSpPr>
          <p:spPr bwMode="auto">
            <a:xfrm>
              <a:off x="2926" y="146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5" name="Oval 13"/>
            <p:cNvSpPr>
              <a:spLocks noChangeArrowheads="1"/>
            </p:cNvSpPr>
            <p:nvPr/>
          </p:nvSpPr>
          <p:spPr bwMode="auto">
            <a:xfrm>
              <a:off x="3216" y="105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6" name="Oval 14"/>
            <p:cNvSpPr>
              <a:spLocks noChangeArrowheads="1"/>
            </p:cNvSpPr>
            <p:nvPr/>
          </p:nvSpPr>
          <p:spPr bwMode="auto">
            <a:xfrm>
              <a:off x="2832" y="163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7" name="Oval 15"/>
            <p:cNvSpPr>
              <a:spLocks noChangeArrowheads="1"/>
            </p:cNvSpPr>
            <p:nvPr/>
          </p:nvSpPr>
          <p:spPr bwMode="auto">
            <a:xfrm>
              <a:off x="2784" y="142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8" name="Oval 16"/>
            <p:cNvSpPr>
              <a:spLocks noChangeArrowheads="1"/>
            </p:cNvSpPr>
            <p:nvPr/>
          </p:nvSpPr>
          <p:spPr bwMode="auto">
            <a:xfrm>
              <a:off x="2544" y="1821"/>
              <a:ext cx="58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69" name="Oval 17"/>
            <p:cNvSpPr>
              <a:spLocks noChangeArrowheads="1"/>
            </p:cNvSpPr>
            <p:nvPr/>
          </p:nvSpPr>
          <p:spPr bwMode="auto">
            <a:xfrm>
              <a:off x="2544" y="2112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0" name="Oval 18"/>
            <p:cNvSpPr>
              <a:spLocks noChangeArrowheads="1"/>
            </p:cNvSpPr>
            <p:nvPr/>
          </p:nvSpPr>
          <p:spPr bwMode="auto">
            <a:xfrm>
              <a:off x="2448" y="2208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1" name="Oval 19"/>
            <p:cNvSpPr>
              <a:spLocks noChangeArrowheads="1"/>
            </p:cNvSpPr>
            <p:nvPr/>
          </p:nvSpPr>
          <p:spPr bwMode="auto">
            <a:xfrm>
              <a:off x="3504" y="1008"/>
              <a:ext cx="58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2" name="Oval 20"/>
            <p:cNvSpPr>
              <a:spLocks noChangeArrowheads="1"/>
            </p:cNvSpPr>
            <p:nvPr/>
          </p:nvSpPr>
          <p:spPr bwMode="auto">
            <a:xfrm>
              <a:off x="2832" y="1104"/>
              <a:ext cx="5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3" name="Oval 21"/>
            <p:cNvSpPr>
              <a:spLocks noChangeArrowheads="1"/>
            </p:cNvSpPr>
            <p:nvPr/>
          </p:nvSpPr>
          <p:spPr bwMode="auto">
            <a:xfrm>
              <a:off x="3072" y="816"/>
              <a:ext cx="60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4" name="Oval 22"/>
            <p:cNvSpPr>
              <a:spLocks noChangeArrowheads="1"/>
            </p:cNvSpPr>
            <p:nvPr/>
          </p:nvSpPr>
          <p:spPr bwMode="auto">
            <a:xfrm>
              <a:off x="3072" y="1200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5" name="Oval 23"/>
            <p:cNvSpPr>
              <a:spLocks noChangeArrowheads="1"/>
            </p:cNvSpPr>
            <p:nvPr/>
          </p:nvSpPr>
          <p:spPr bwMode="auto">
            <a:xfrm>
              <a:off x="3312" y="624"/>
              <a:ext cx="5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49976" name="Rectangle 24"/>
            <p:cNvSpPr>
              <a:spLocks noChangeArrowheads="1"/>
            </p:cNvSpPr>
            <p:nvPr/>
          </p:nvSpPr>
          <p:spPr bwMode="auto">
            <a:xfrm>
              <a:off x="2954" y="1748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77" name="Rectangle 25"/>
            <p:cNvSpPr>
              <a:spLocks noChangeArrowheads="1"/>
            </p:cNvSpPr>
            <p:nvPr/>
          </p:nvSpPr>
          <p:spPr bwMode="auto">
            <a:xfrm>
              <a:off x="2112" y="2880"/>
              <a:ext cx="119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78" name="Rectangle 26"/>
            <p:cNvSpPr>
              <a:spLocks noChangeArrowheads="1"/>
            </p:cNvSpPr>
            <p:nvPr/>
          </p:nvSpPr>
          <p:spPr bwMode="auto">
            <a:xfrm>
              <a:off x="3835" y="139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79" name="Rectangle 27"/>
            <p:cNvSpPr>
              <a:spLocks noChangeArrowheads="1"/>
            </p:cNvSpPr>
            <p:nvPr/>
          </p:nvSpPr>
          <p:spPr bwMode="auto">
            <a:xfrm>
              <a:off x="2808" y="218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0" name="Rectangle 28"/>
            <p:cNvSpPr>
              <a:spLocks noChangeArrowheads="1"/>
            </p:cNvSpPr>
            <p:nvPr/>
          </p:nvSpPr>
          <p:spPr bwMode="auto">
            <a:xfrm>
              <a:off x="3425" y="1390"/>
              <a:ext cx="116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1" name="Rectangle 29"/>
            <p:cNvSpPr>
              <a:spLocks noChangeArrowheads="1"/>
            </p:cNvSpPr>
            <p:nvPr/>
          </p:nvSpPr>
          <p:spPr bwMode="auto">
            <a:xfrm>
              <a:off x="3024" y="1392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2" name="Rectangle 30"/>
            <p:cNvSpPr>
              <a:spLocks noChangeArrowheads="1"/>
            </p:cNvSpPr>
            <p:nvPr/>
          </p:nvSpPr>
          <p:spPr bwMode="auto">
            <a:xfrm>
              <a:off x="2515" y="2394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3" name="Rectangle 31"/>
            <p:cNvSpPr>
              <a:spLocks noChangeArrowheads="1"/>
            </p:cNvSpPr>
            <p:nvPr/>
          </p:nvSpPr>
          <p:spPr bwMode="auto">
            <a:xfrm>
              <a:off x="3631" y="1426"/>
              <a:ext cx="116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4" name="Rectangle 32"/>
            <p:cNvSpPr>
              <a:spLocks noChangeArrowheads="1"/>
            </p:cNvSpPr>
            <p:nvPr/>
          </p:nvSpPr>
          <p:spPr bwMode="auto">
            <a:xfrm>
              <a:off x="4071" y="923"/>
              <a:ext cx="118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5" name="Rectangle 33"/>
            <p:cNvSpPr>
              <a:spLocks noChangeArrowheads="1"/>
            </p:cNvSpPr>
            <p:nvPr/>
          </p:nvSpPr>
          <p:spPr bwMode="auto">
            <a:xfrm>
              <a:off x="3308" y="1569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6" name="Rectangle 34"/>
            <p:cNvSpPr>
              <a:spLocks noChangeArrowheads="1"/>
            </p:cNvSpPr>
            <p:nvPr/>
          </p:nvSpPr>
          <p:spPr bwMode="auto">
            <a:xfrm>
              <a:off x="3953" y="852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7" name="Rectangle 35"/>
            <p:cNvSpPr>
              <a:spLocks noChangeArrowheads="1"/>
            </p:cNvSpPr>
            <p:nvPr/>
          </p:nvSpPr>
          <p:spPr bwMode="auto">
            <a:xfrm>
              <a:off x="2896" y="1892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88" name="Rectangle 36"/>
            <p:cNvSpPr>
              <a:spLocks noChangeArrowheads="1"/>
            </p:cNvSpPr>
            <p:nvPr/>
          </p:nvSpPr>
          <p:spPr bwMode="auto">
            <a:xfrm>
              <a:off x="2256" y="2544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149989" name="Rectangle 37"/>
            <p:cNvSpPr>
              <a:spLocks noChangeArrowheads="1"/>
            </p:cNvSpPr>
            <p:nvPr/>
          </p:nvSpPr>
          <p:spPr bwMode="auto">
            <a:xfrm>
              <a:off x="4041" y="1678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0" name="Rectangle 38"/>
            <p:cNvSpPr>
              <a:spLocks noChangeArrowheads="1"/>
            </p:cNvSpPr>
            <p:nvPr/>
          </p:nvSpPr>
          <p:spPr bwMode="auto">
            <a:xfrm>
              <a:off x="4012" y="1498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1" name="Rectangle 39"/>
            <p:cNvSpPr>
              <a:spLocks noChangeArrowheads="1"/>
            </p:cNvSpPr>
            <p:nvPr/>
          </p:nvSpPr>
          <p:spPr bwMode="auto">
            <a:xfrm>
              <a:off x="2748" y="2503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2" name="Rectangle 40"/>
            <p:cNvSpPr>
              <a:spLocks noChangeArrowheads="1"/>
            </p:cNvSpPr>
            <p:nvPr/>
          </p:nvSpPr>
          <p:spPr bwMode="auto">
            <a:xfrm>
              <a:off x="2090" y="279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49993" name="Rectangle 41"/>
            <p:cNvSpPr>
              <a:spLocks noChangeArrowheads="1"/>
            </p:cNvSpPr>
            <p:nvPr/>
          </p:nvSpPr>
          <p:spPr bwMode="auto">
            <a:xfrm>
              <a:off x="2185" y="2652"/>
              <a:ext cx="119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149994" name="Line 42"/>
          <p:cNvSpPr>
            <a:spLocks noChangeShapeType="1"/>
          </p:cNvSpPr>
          <p:nvPr/>
        </p:nvSpPr>
        <p:spPr bwMode="auto">
          <a:xfrm flipV="1">
            <a:off x="5739269" y="971549"/>
            <a:ext cx="2057400" cy="28003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9995" name="Freeform 43"/>
          <p:cNvSpPr>
            <a:spLocks/>
          </p:cNvSpPr>
          <p:nvPr/>
        </p:nvSpPr>
        <p:spPr bwMode="auto">
          <a:xfrm>
            <a:off x="5967869" y="800099"/>
            <a:ext cx="2276475" cy="2971800"/>
          </a:xfrm>
          <a:custGeom>
            <a:avLst/>
            <a:gdLst>
              <a:gd name="T0" fmla="*/ 72 w 1912"/>
              <a:gd name="T1" fmla="*/ 2496 h 2496"/>
              <a:gd name="T2" fmla="*/ 120 w 1912"/>
              <a:gd name="T3" fmla="*/ 1920 h 2496"/>
              <a:gd name="T4" fmla="*/ 792 w 1912"/>
              <a:gd name="T5" fmla="*/ 1728 h 2496"/>
              <a:gd name="T6" fmla="*/ 840 w 1912"/>
              <a:gd name="T7" fmla="*/ 1536 h 2496"/>
              <a:gd name="T8" fmla="*/ 1128 w 1912"/>
              <a:gd name="T9" fmla="*/ 1536 h 2496"/>
              <a:gd name="T10" fmla="*/ 840 w 1912"/>
              <a:gd name="T11" fmla="*/ 1200 h 2496"/>
              <a:gd name="T12" fmla="*/ 1128 w 1912"/>
              <a:gd name="T13" fmla="*/ 1056 h 2496"/>
              <a:gd name="T14" fmla="*/ 1032 w 1912"/>
              <a:gd name="T15" fmla="*/ 720 h 2496"/>
              <a:gd name="T16" fmla="*/ 1800 w 1912"/>
              <a:gd name="T17" fmla="*/ 672 h 2496"/>
              <a:gd name="T18" fmla="*/ 1704 w 1912"/>
              <a:gd name="T19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2" h="2496">
                <a:moveTo>
                  <a:pt x="72" y="2496"/>
                </a:moveTo>
                <a:cubicBezTo>
                  <a:pt x="36" y="2272"/>
                  <a:pt x="0" y="2048"/>
                  <a:pt x="120" y="1920"/>
                </a:cubicBezTo>
                <a:cubicBezTo>
                  <a:pt x="240" y="1792"/>
                  <a:pt x="672" y="1792"/>
                  <a:pt x="792" y="1728"/>
                </a:cubicBezTo>
                <a:cubicBezTo>
                  <a:pt x="912" y="1664"/>
                  <a:pt x="784" y="1568"/>
                  <a:pt x="840" y="1536"/>
                </a:cubicBezTo>
                <a:cubicBezTo>
                  <a:pt x="896" y="1504"/>
                  <a:pt x="1128" y="1592"/>
                  <a:pt x="1128" y="1536"/>
                </a:cubicBezTo>
                <a:cubicBezTo>
                  <a:pt x="1128" y="1480"/>
                  <a:pt x="840" y="1280"/>
                  <a:pt x="840" y="1200"/>
                </a:cubicBezTo>
                <a:cubicBezTo>
                  <a:pt x="840" y="1120"/>
                  <a:pt x="1096" y="1136"/>
                  <a:pt x="1128" y="1056"/>
                </a:cubicBezTo>
                <a:cubicBezTo>
                  <a:pt x="1160" y="976"/>
                  <a:pt x="920" y="784"/>
                  <a:pt x="1032" y="720"/>
                </a:cubicBezTo>
                <a:cubicBezTo>
                  <a:pt x="1144" y="656"/>
                  <a:pt x="1688" y="792"/>
                  <a:pt x="1800" y="672"/>
                </a:cubicBezTo>
                <a:cubicBezTo>
                  <a:pt x="1912" y="552"/>
                  <a:pt x="1720" y="112"/>
                  <a:pt x="1704" y="0"/>
                </a:cubicBezTo>
              </a:path>
            </a:pathLst>
          </a:custGeom>
          <a:noFill/>
          <a:ln w="2857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9996" name="Line 44"/>
          <p:cNvSpPr>
            <a:spLocks noChangeShapeType="1"/>
          </p:cNvSpPr>
          <p:nvPr/>
        </p:nvSpPr>
        <p:spPr bwMode="auto">
          <a:xfrm flipV="1">
            <a:off x="6082169" y="1142999"/>
            <a:ext cx="2057400" cy="2800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9997" name="Line 45"/>
          <p:cNvSpPr>
            <a:spLocks noChangeShapeType="1"/>
          </p:cNvSpPr>
          <p:nvPr/>
        </p:nvSpPr>
        <p:spPr bwMode="auto">
          <a:xfrm flipV="1">
            <a:off x="5910719" y="1028699"/>
            <a:ext cx="2057400" cy="2800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4122398" y="2659797"/>
                <a:ext cx="1737316" cy="420380"/>
              </a:xfrm>
              <a:prstGeom prst="wedgeRectCallout">
                <a:avLst>
                  <a:gd name="adj1" fmla="val -113473"/>
                  <a:gd name="adj2" fmla="val 219270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5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en-US" sz="135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3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en-US" sz="135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98" y="2659797"/>
                <a:ext cx="1737316" cy="420380"/>
              </a:xfrm>
              <a:prstGeom prst="wedgeRectCallout">
                <a:avLst>
                  <a:gd name="adj1" fmla="val -113473"/>
                  <a:gd name="adj2" fmla="val 21927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455457" y="3214918"/>
            <a:ext cx="2532459" cy="169892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70C0"/>
                </a:solidFill>
                <a:latin typeface="Gill Sans"/>
              </a:rPr>
              <a:t>Memorizing vs. Learning</a:t>
            </a:r>
          </a:p>
          <a:p>
            <a:pPr marL="628650" lvl="1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100" dirty="0">
                <a:latin typeface="Gill Sans"/>
              </a:rPr>
              <a:t>Accuracy vs. Simplicity</a:t>
            </a:r>
          </a:p>
          <a:p>
            <a:pPr marL="2857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70C0"/>
                </a:solidFill>
                <a:latin typeface="Gill Sans"/>
              </a:rPr>
              <a:t>The set of functions your algorithm can learn (hypotheses space) determines how the learned model will do</a:t>
            </a:r>
            <a:r>
              <a:rPr lang="en-US" sz="1200" dirty="0">
                <a:latin typeface="Gill Sans"/>
              </a:rPr>
              <a:t>. </a:t>
            </a:r>
          </a:p>
          <a:p>
            <a:pPr marL="2857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200" dirty="0">
                <a:latin typeface="Gill Sans"/>
              </a:rPr>
              <a:t>Will do on what? 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70C0"/>
                </a:solidFill>
                <a:latin typeface="Gill Sans"/>
              </a:rPr>
              <a:t>Impact on Generalization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731197" y="1351213"/>
            <a:ext cx="1485900" cy="685800"/>
          </a:xfrm>
          <a:prstGeom prst="wedgeRectCallout">
            <a:avLst>
              <a:gd name="adj1" fmla="val -60145"/>
              <a:gd name="adj2" fmla="val 18078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71007" y="1331723"/>
                <a:ext cx="2134706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B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5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500" i="1" baseline="-250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07" y="1331723"/>
                <a:ext cx="2134706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98" grpId="0" animBg="1" autoUpdateAnimBg="0"/>
      <p:bldP spid="1149994" grpId="0" animBg="1"/>
      <p:bldP spid="1149995" grpId="0" animBg="1"/>
      <p:bldP spid="1149996" grpId="0" animBg="1"/>
      <p:bldP spid="1149997" grpId="0" animBg="1"/>
      <p:bldP spid="52" grpId="0" animBg="1"/>
      <p:bldP spid="49" grpId="0" animBg="1"/>
      <p:bldP spid="5" grpId="0" animBg="1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7CE38-AE3F-4D3B-ABCB-E574BD37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45096-A5B9-4B79-9DEC-B24E7C03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Small Detour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CF0DB-F570-4178-836F-059767B4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talk a bit about expressivity of functions</a:t>
            </a:r>
          </a:p>
        </p:txBody>
      </p:sp>
    </p:spTree>
    <p:extLst>
      <p:ext uri="{BB962C8B-B14F-4D97-AF65-F5344CB8AC3E}">
        <p14:creationId xmlns:p14="http://schemas.microsoft.com/office/powerpoint/2010/main" val="38421319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09262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Can be Made Linear</a:t>
            </a:r>
            <a:endParaRPr lang="en-US" dirty="0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points are not </a:t>
            </a:r>
            <a:r>
              <a:rPr lang="en-US" dirty="0">
                <a:solidFill>
                  <a:srgbClr val="0070C0"/>
                </a:solidFill>
              </a:rPr>
              <a:t>linearly separable </a:t>
            </a:r>
            <a:r>
              <a:rPr lang="en-US" dirty="0"/>
              <a:t>in one dimension</a:t>
            </a:r>
          </a:p>
          <a:p>
            <a:r>
              <a:rPr lang="en-US" dirty="0"/>
              <a:t>Not separable if you insist on using a specific class of functions (e.g., linear)</a:t>
            </a:r>
          </a:p>
          <a:p>
            <a:endParaRPr lang="en-US" dirty="0"/>
          </a:p>
        </p:txBody>
      </p:sp>
      <p:sp>
        <p:nvSpPr>
          <p:cNvPr id="1092610" name="Line 2"/>
          <p:cNvSpPr>
            <a:spLocks noChangeShapeType="1"/>
          </p:cNvSpPr>
          <p:nvPr/>
        </p:nvSpPr>
        <p:spPr bwMode="auto">
          <a:xfrm flipV="1">
            <a:off x="1695450" y="3495675"/>
            <a:ext cx="5686425" cy="9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2" name="Oval 4"/>
          <p:cNvSpPr>
            <a:spLocks noChangeArrowheads="1"/>
          </p:cNvSpPr>
          <p:nvPr/>
        </p:nvSpPr>
        <p:spPr bwMode="auto">
          <a:xfrm>
            <a:off x="5486400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3" name="Oval 5"/>
          <p:cNvSpPr>
            <a:spLocks noChangeArrowheads="1"/>
          </p:cNvSpPr>
          <p:nvPr/>
        </p:nvSpPr>
        <p:spPr bwMode="auto">
          <a:xfrm>
            <a:off x="5734050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4" name="Oval 6"/>
          <p:cNvSpPr>
            <a:spLocks noChangeArrowheads="1"/>
          </p:cNvSpPr>
          <p:nvPr/>
        </p:nvSpPr>
        <p:spPr bwMode="auto">
          <a:xfrm>
            <a:off x="5314950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5" name="Oval 7"/>
          <p:cNvSpPr>
            <a:spLocks noChangeArrowheads="1"/>
          </p:cNvSpPr>
          <p:nvPr/>
        </p:nvSpPr>
        <p:spPr bwMode="auto">
          <a:xfrm>
            <a:off x="5114925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6" name="Oval 8"/>
          <p:cNvSpPr>
            <a:spLocks noChangeArrowheads="1"/>
          </p:cNvSpPr>
          <p:nvPr/>
        </p:nvSpPr>
        <p:spPr bwMode="auto">
          <a:xfrm>
            <a:off x="4724400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7" name="Oval 9"/>
          <p:cNvSpPr>
            <a:spLocks noChangeArrowheads="1"/>
          </p:cNvSpPr>
          <p:nvPr/>
        </p:nvSpPr>
        <p:spPr bwMode="auto">
          <a:xfrm>
            <a:off x="4533900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8" name="Oval 10"/>
          <p:cNvSpPr>
            <a:spLocks noChangeArrowheads="1"/>
          </p:cNvSpPr>
          <p:nvPr/>
        </p:nvSpPr>
        <p:spPr bwMode="auto">
          <a:xfrm>
            <a:off x="4371975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19" name="Oval 11"/>
          <p:cNvSpPr>
            <a:spLocks noChangeArrowheads="1"/>
          </p:cNvSpPr>
          <p:nvPr/>
        </p:nvSpPr>
        <p:spPr bwMode="auto">
          <a:xfrm>
            <a:off x="4200525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20" name="Oval 12"/>
          <p:cNvSpPr>
            <a:spLocks noChangeArrowheads="1"/>
          </p:cNvSpPr>
          <p:nvPr/>
        </p:nvSpPr>
        <p:spPr bwMode="auto">
          <a:xfrm>
            <a:off x="3314700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21" name="Oval 13"/>
          <p:cNvSpPr>
            <a:spLocks noChangeArrowheads="1"/>
          </p:cNvSpPr>
          <p:nvPr/>
        </p:nvSpPr>
        <p:spPr bwMode="auto">
          <a:xfrm>
            <a:off x="3771900" y="3433763"/>
            <a:ext cx="114300" cy="114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22" name="Oval 14"/>
          <p:cNvSpPr>
            <a:spLocks noChangeArrowheads="1"/>
          </p:cNvSpPr>
          <p:nvPr/>
        </p:nvSpPr>
        <p:spPr bwMode="auto">
          <a:xfrm>
            <a:off x="6096000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23" name="Oval 15"/>
          <p:cNvSpPr>
            <a:spLocks noChangeArrowheads="1"/>
          </p:cNvSpPr>
          <p:nvPr/>
        </p:nvSpPr>
        <p:spPr bwMode="auto">
          <a:xfrm>
            <a:off x="6438900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24" name="Oval 16"/>
          <p:cNvSpPr>
            <a:spLocks noChangeArrowheads="1"/>
          </p:cNvSpPr>
          <p:nvPr/>
        </p:nvSpPr>
        <p:spPr bwMode="auto">
          <a:xfrm>
            <a:off x="2619375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2625" name="Oval 17"/>
          <p:cNvSpPr>
            <a:spLocks noChangeArrowheads="1"/>
          </p:cNvSpPr>
          <p:nvPr/>
        </p:nvSpPr>
        <p:spPr bwMode="auto">
          <a:xfrm>
            <a:off x="3076575" y="3433763"/>
            <a:ext cx="114300" cy="114300"/>
          </a:xfrm>
          <a:prstGeom prst="ellipse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2626" name="Text Box 18"/>
              <p:cNvSpPr txBox="1">
                <a:spLocks noChangeArrowheads="1"/>
              </p:cNvSpPr>
              <p:nvPr/>
            </p:nvSpPr>
            <p:spPr bwMode="auto">
              <a:xfrm>
                <a:off x="4274344" y="3699272"/>
                <a:ext cx="3792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262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4344" y="3699272"/>
                <a:ext cx="3792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2628" name="Freeform 20"/>
          <p:cNvSpPr>
            <a:spLocks/>
          </p:cNvSpPr>
          <p:nvPr/>
        </p:nvSpPr>
        <p:spPr bwMode="auto">
          <a:xfrm>
            <a:off x="2914650" y="2914650"/>
            <a:ext cx="4152900" cy="1333500"/>
          </a:xfrm>
          <a:custGeom>
            <a:avLst/>
            <a:gdLst>
              <a:gd name="T0" fmla="*/ 0 w 3488"/>
              <a:gd name="T1" fmla="*/ 584 h 1120"/>
              <a:gd name="T2" fmla="*/ 720 w 3488"/>
              <a:gd name="T3" fmla="*/ 632 h 1120"/>
              <a:gd name="T4" fmla="*/ 768 w 3488"/>
              <a:gd name="T5" fmla="*/ 152 h 1120"/>
              <a:gd name="T6" fmla="*/ 2256 w 3488"/>
              <a:gd name="T7" fmla="*/ 104 h 1120"/>
              <a:gd name="T8" fmla="*/ 2064 w 3488"/>
              <a:gd name="T9" fmla="*/ 776 h 1120"/>
              <a:gd name="T10" fmla="*/ 3264 w 3488"/>
              <a:gd name="T11" fmla="*/ 1064 h 1120"/>
              <a:gd name="T12" fmla="*/ 3408 w 3488"/>
              <a:gd name="T13" fmla="*/ 1112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8" h="1120">
                <a:moveTo>
                  <a:pt x="0" y="584"/>
                </a:moveTo>
                <a:cubicBezTo>
                  <a:pt x="296" y="644"/>
                  <a:pt x="592" y="704"/>
                  <a:pt x="720" y="632"/>
                </a:cubicBezTo>
                <a:cubicBezTo>
                  <a:pt x="848" y="560"/>
                  <a:pt x="512" y="240"/>
                  <a:pt x="768" y="152"/>
                </a:cubicBezTo>
                <a:cubicBezTo>
                  <a:pt x="1024" y="64"/>
                  <a:pt x="2040" y="0"/>
                  <a:pt x="2256" y="104"/>
                </a:cubicBezTo>
                <a:cubicBezTo>
                  <a:pt x="2472" y="208"/>
                  <a:pt x="1896" y="616"/>
                  <a:pt x="2064" y="776"/>
                </a:cubicBezTo>
                <a:cubicBezTo>
                  <a:pt x="2232" y="936"/>
                  <a:pt x="3040" y="1008"/>
                  <a:pt x="3264" y="1064"/>
                </a:cubicBezTo>
                <a:cubicBezTo>
                  <a:pt x="3488" y="1120"/>
                  <a:pt x="3448" y="1116"/>
                  <a:pt x="3408" y="1112"/>
                </a:cubicBezTo>
              </a:path>
            </a:pathLst>
          </a:custGeom>
          <a:noFill/>
          <a:ln w="2857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2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78</a:t>
            </a:fld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Blown Up Feature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636" name="Rectangle 4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But, we can change the way we </a:t>
                </a:r>
                <a:r>
                  <a:rPr lang="en-US" dirty="0">
                    <a:solidFill>
                      <a:srgbClr val="0070C0"/>
                    </a:solidFill>
                  </a:rPr>
                  <a:t>represent</a:t>
                </a:r>
                <a:r>
                  <a:rPr lang="en-US" dirty="0"/>
                  <a:t> the data</a:t>
                </a:r>
              </a:p>
              <a:p>
                <a:r>
                  <a:rPr lang="en-US" dirty="0"/>
                  <a:t>Data are separable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/>
                  <a:t>space</a:t>
                </a:r>
              </a:p>
            </p:txBody>
          </p:sp>
        </mc:Choice>
        <mc:Fallback xmlns="">
          <p:sp>
            <p:nvSpPr>
              <p:cNvPr id="109363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E8A14B4-28C4-4A42-8F46-A09ED0D402EE}"/>
              </a:ext>
            </a:extLst>
          </p:cNvPr>
          <p:cNvGrpSpPr/>
          <p:nvPr/>
        </p:nvGrpSpPr>
        <p:grpSpPr>
          <a:xfrm>
            <a:off x="1704975" y="1822133"/>
            <a:ext cx="5686425" cy="2890837"/>
            <a:chOff x="1704975" y="1509713"/>
            <a:chExt cx="5686425" cy="2890837"/>
          </a:xfrm>
        </p:grpSpPr>
        <p:sp>
          <p:nvSpPr>
            <p:cNvPr id="1093634" name="Line 2"/>
            <p:cNvSpPr>
              <a:spLocks noChangeShapeType="1"/>
            </p:cNvSpPr>
            <p:nvPr/>
          </p:nvSpPr>
          <p:spPr bwMode="auto">
            <a:xfrm flipV="1">
              <a:off x="1704975" y="3924300"/>
              <a:ext cx="5686425" cy="9525"/>
            </a:xfrm>
            <a:prstGeom prst="line">
              <a:avLst/>
            </a:prstGeom>
            <a:noFill/>
            <a:ln w="50800">
              <a:solidFill>
                <a:schemeClr val="accent2">
                  <a:lumMod val="25000"/>
                  <a:lumOff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37" name="Oval 5"/>
            <p:cNvSpPr>
              <a:spLocks noChangeArrowheads="1"/>
            </p:cNvSpPr>
            <p:nvPr/>
          </p:nvSpPr>
          <p:spPr bwMode="auto">
            <a:xfrm>
              <a:off x="5572125" y="3328988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38" name="Oval 6"/>
            <p:cNvSpPr>
              <a:spLocks noChangeArrowheads="1"/>
            </p:cNvSpPr>
            <p:nvPr/>
          </p:nvSpPr>
          <p:spPr bwMode="auto">
            <a:xfrm>
              <a:off x="5772150" y="3071813"/>
              <a:ext cx="114300" cy="114300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39" name="Oval 7"/>
            <p:cNvSpPr>
              <a:spLocks noChangeArrowheads="1"/>
            </p:cNvSpPr>
            <p:nvPr/>
          </p:nvSpPr>
          <p:spPr bwMode="auto">
            <a:xfrm>
              <a:off x="5381625" y="3548063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0" name="Oval 8"/>
            <p:cNvSpPr>
              <a:spLocks noChangeArrowheads="1"/>
            </p:cNvSpPr>
            <p:nvPr/>
          </p:nvSpPr>
          <p:spPr bwMode="auto">
            <a:xfrm>
              <a:off x="5133975" y="3709988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1" name="Oval 9"/>
            <p:cNvSpPr>
              <a:spLocks noChangeArrowheads="1"/>
            </p:cNvSpPr>
            <p:nvPr/>
          </p:nvSpPr>
          <p:spPr bwMode="auto">
            <a:xfrm>
              <a:off x="4743450" y="3814763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2" name="Oval 10"/>
            <p:cNvSpPr>
              <a:spLocks noChangeArrowheads="1"/>
            </p:cNvSpPr>
            <p:nvPr/>
          </p:nvSpPr>
          <p:spPr bwMode="auto">
            <a:xfrm>
              <a:off x="4543425" y="3738563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3" name="Oval 11"/>
            <p:cNvSpPr>
              <a:spLocks noChangeArrowheads="1"/>
            </p:cNvSpPr>
            <p:nvPr/>
          </p:nvSpPr>
          <p:spPr bwMode="auto">
            <a:xfrm>
              <a:off x="4381500" y="3633788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4" name="Oval 12"/>
            <p:cNvSpPr>
              <a:spLocks noChangeArrowheads="1"/>
            </p:cNvSpPr>
            <p:nvPr/>
          </p:nvSpPr>
          <p:spPr bwMode="auto">
            <a:xfrm>
              <a:off x="4181475" y="3424238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5" name="Oval 13"/>
            <p:cNvSpPr>
              <a:spLocks noChangeArrowheads="1"/>
            </p:cNvSpPr>
            <p:nvPr/>
          </p:nvSpPr>
          <p:spPr bwMode="auto">
            <a:xfrm>
              <a:off x="3352800" y="2185988"/>
              <a:ext cx="114300" cy="114300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6" name="Oval 14"/>
            <p:cNvSpPr>
              <a:spLocks noChangeArrowheads="1"/>
            </p:cNvSpPr>
            <p:nvPr/>
          </p:nvSpPr>
          <p:spPr bwMode="auto">
            <a:xfrm>
              <a:off x="3819525" y="2843213"/>
              <a:ext cx="114300" cy="114300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7" name="Oval 15"/>
            <p:cNvSpPr>
              <a:spLocks noChangeArrowheads="1"/>
            </p:cNvSpPr>
            <p:nvPr/>
          </p:nvSpPr>
          <p:spPr bwMode="auto">
            <a:xfrm>
              <a:off x="6067425" y="2424113"/>
              <a:ext cx="114300" cy="114300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8" name="Oval 16"/>
            <p:cNvSpPr>
              <a:spLocks noChangeArrowheads="1"/>
            </p:cNvSpPr>
            <p:nvPr/>
          </p:nvSpPr>
          <p:spPr bwMode="auto">
            <a:xfrm>
              <a:off x="6400800" y="1509713"/>
              <a:ext cx="114300" cy="114300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93649" name="Oval 17"/>
            <p:cNvSpPr>
              <a:spLocks noChangeArrowheads="1"/>
            </p:cNvSpPr>
            <p:nvPr/>
          </p:nvSpPr>
          <p:spPr bwMode="auto">
            <a:xfrm>
              <a:off x="3105150" y="1528763"/>
              <a:ext cx="114300" cy="114300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36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141244" y="4013597"/>
                  <a:ext cx="379206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365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41244" y="4013597"/>
                  <a:ext cx="3792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3651" name="Line 19"/>
            <p:cNvSpPr>
              <a:spLocks noChangeShapeType="1"/>
            </p:cNvSpPr>
            <p:nvPr/>
          </p:nvSpPr>
          <p:spPr bwMode="auto">
            <a:xfrm flipV="1">
              <a:off x="4876800" y="1590675"/>
              <a:ext cx="0" cy="2809875"/>
            </a:xfrm>
            <a:prstGeom prst="line">
              <a:avLst/>
            </a:prstGeom>
            <a:noFill/>
            <a:ln w="50800">
              <a:solidFill>
                <a:schemeClr val="accent2">
                  <a:lumMod val="25000"/>
                  <a:lumOff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36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493419" y="1718072"/>
                  <a:ext cx="457176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365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3419" y="1718072"/>
                  <a:ext cx="457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3653" name="Line 21"/>
            <p:cNvSpPr>
              <a:spLocks noChangeShapeType="1"/>
            </p:cNvSpPr>
            <p:nvPr/>
          </p:nvSpPr>
          <p:spPr bwMode="auto">
            <a:xfrm>
              <a:off x="2447925" y="2990850"/>
              <a:ext cx="4772025" cy="400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093654" name="Text Box 22"/>
          <p:cNvSpPr txBox="1">
            <a:spLocks noChangeArrowheads="1"/>
          </p:cNvSpPr>
          <p:nvPr/>
        </p:nvSpPr>
        <p:spPr bwMode="auto">
          <a:xfrm>
            <a:off x="68785" y="1791500"/>
            <a:ext cx="2505075" cy="110799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500" dirty="0">
                <a:latin typeface="Gill Sans"/>
              </a:rPr>
              <a:t>Key issue: Representation:</a:t>
            </a:r>
          </a:p>
          <a:p>
            <a:pPr marL="628650" lvl="1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0070C0"/>
                </a:solidFill>
                <a:latin typeface="Gill Sans"/>
              </a:rPr>
              <a:t>what features to use.</a:t>
            </a:r>
          </a:p>
          <a:p>
            <a:pPr marL="2857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500" dirty="0">
                <a:latin typeface="Gill Sans"/>
              </a:rPr>
              <a:t>Computationally, can be done implicitly  (kernels)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54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Similar Idea in a Discrete Space: Exclusive-OR  (XOR)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2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973279"/>
                <a:ext cx="8229600" cy="369079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64B"/>
                    </a:solidFill>
                    <a:effectLst/>
                    <a:uLnTx/>
                    <a:uFillTx/>
                    <a:latin typeface="Gill Sans"/>
                    <a:ea typeface="+mn-ea"/>
                  </a:rPr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64B"/>
                    </a:solidFill>
                    <a:effectLst/>
                    <a:uLnTx/>
                    <a:uFillTx/>
                    <a:latin typeface="Gill Sans"/>
                    <a:ea typeface="+mn-ea"/>
                  </a:rPr>
                  <a:t>is linear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44464B"/>
                    </a:solidFill>
                    <a:effectLst/>
                    <a:uLnTx/>
                    <a:uFillTx/>
                    <a:latin typeface="Gill Sans"/>
                    <a:ea typeface="+mn-ea"/>
                  </a:rPr>
                  <a:t> (why?)</a:t>
                </a:r>
              </a:p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64B"/>
                    </a:solidFill>
                    <a:effectLst/>
                    <a:uLnTx/>
                    <a:uFillTx/>
                    <a:latin typeface="Gill Sans"/>
                    <a:ea typeface="+mn-ea"/>
                  </a:rPr>
                  <a:t>But: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)∨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Is not linear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Note: this is a special case of a parity function.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{0,1}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</a:t>
                </a:r>
                <a:r>
                  <a:rPr lang="en-US" dirty="0" err="1">
                    <a:solidFill>
                      <a:srgbClr val="0070C0"/>
                    </a:solidFill>
                  </a:rPr>
                  <a:t>iff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Symbol" pitchFamily="18" charset="2"/>
                  </a:rPr>
                  <a:t>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even</a:t>
                </a:r>
              </a:p>
              <a:p>
                <a:endParaRPr lang="en-US" dirty="0"/>
              </a:p>
              <a:p>
                <a:r>
                  <a:rPr lang="en-US" dirty="0"/>
                  <a:t>This function is </a:t>
                </a:r>
                <a:r>
                  <a:rPr lang="en-US" u="sng" dirty="0"/>
                  <a:t>not</a:t>
                </a:r>
                <a:r>
                  <a:rPr lang="en-US" dirty="0"/>
                  <a:t> linearly separable.</a:t>
                </a:r>
              </a:p>
            </p:txBody>
          </p:sp>
        </mc:Choice>
        <mc:Fallback xmlns="">
          <p:sp>
            <p:nvSpPr>
              <p:cNvPr id="1152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73279"/>
                <a:ext cx="8229600" cy="3690798"/>
              </a:xfrm>
              <a:blipFill>
                <a:blip r:embed="rId3"/>
                <a:stretch>
                  <a:fillRect l="-667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2046" name="Group 46"/>
          <p:cNvGrpSpPr>
            <a:grpSpLocks/>
          </p:cNvGrpSpPr>
          <p:nvPr/>
        </p:nvGrpSpPr>
        <p:grpSpPr bwMode="auto">
          <a:xfrm>
            <a:off x="5417582" y="785954"/>
            <a:ext cx="3583781" cy="3002757"/>
            <a:chOff x="1296" y="996"/>
            <a:chExt cx="3010" cy="2522"/>
          </a:xfrm>
        </p:grpSpPr>
        <p:sp>
          <p:nvSpPr>
            <p:cNvPr id="1152047" name="Line 47"/>
            <p:cNvSpPr>
              <a:spLocks noChangeShapeType="1"/>
            </p:cNvSpPr>
            <p:nvPr/>
          </p:nvSpPr>
          <p:spPr bwMode="auto">
            <a:xfrm>
              <a:off x="1809" y="996"/>
              <a:ext cx="0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48" name="Line 48"/>
            <p:cNvSpPr>
              <a:spLocks noChangeShapeType="1"/>
            </p:cNvSpPr>
            <p:nvPr/>
          </p:nvSpPr>
          <p:spPr bwMode="auto">
            <a:xfrm>
              <a:off x="1809" y="3149"/>
              <a:ext cx="24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49" name="Oval 49"/>
            <p:cNvSpPr>
              <a:spLocks noChangeArrowheads="1"/>
            </p:cNvSpPr>
            <p:nvPr/>
          </p:nvSpPr>
          <p:spPr bwMode="auto">
            <a:xfrm>
              <a:off x="2534" y="2304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50" name="Oval 50"/>
            <p:cNvSpPr>
              <a:spLocks noChangeArrowheads="1"/>
            </p:cNvSpPr>
            <p:nvPr/>
          </p:nvSpPr>
          <p:spPr bwMode="auto">
            <a:xfrm>
              <a:off x="1776" y="309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51" name="Rectangle 51"/>
            <p:cNvSpPr>
              <a:spLocks noChangeArrowheads="1"/>
            </p:cNvSpPr>
            <p:nvPr/>
          </p:nvSpPr>
          <p:spPr bwMode="auto">
            <a:xfrm>
              <a:off x="1824" y="2304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52" name="Rectangle 52"/>
            <p:cNvSpPr>
              <a:spLocks noChangeArrowheads="1"/>
            </p:cNvSpPr>
            <p:nvPr/>
          </p:nvSpPr>
          <p:spPr bwMode="auto">
            <a:xfrm>
              <a:off x="2522" y="3085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53" name="Line 53"/>
            <p:cNvSpPr>
              <a:spLocks noChangeShapeType="1"/>
            </p:cNvSpPr>
            <p:nvPr/>
          </p:nvSpPr>
          <p:spPr bwMode="auto">
            <a:xfrm flipV="1">
              <a:off x="1296" y="1056"/>
              <a:ext cx="1728" cy="23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54" name="Text Box 54"/>
            <p:cNvSpPr txBox="1">
              <a:spLocks noChangeArrowheads="1"/>
            </p:cNvSpPr>
            <p:nvPr/>
          </p:nvSpPr>
          <p:spPr bwMode="auto">
            <a:xfrm>
              <a:off x="4032" y="3247"/>
              <a:ext cx="26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rgbClr val="000066"/>
                  </a:solidFill>
                  <a:latin typeface="Tempus Sans ITC" pitchFamily="82" charset="0"/>
                </a:rPr>
                <a:t>x</a:t>
              </a:r>
              <a:r>
                <a:rPr lang="en-US" sz="1500" baseline="-25000">
                  <a:solidFill>
                    <a:srgbClr val="000066"/>
                  </a:solidFill>
                  <a:latin typeface="Tempus Sans ITC" pitchFamily="82" charset="0"/>
                </a:rPr>
                <a:t>1</a:t>
              </a:r>
            </a:p>
          </p:txBody>
        </p:sp>
        <p:sp>
          <p:nvSpPr>
            <p:cNvPr id="1152055" name="Text Box 55"/>
            <p:cNvSpPr txBox="1">
              <a:spLocks noChangeArrowheads="1"/>
            </p:cNvSpPr>
            <p:nvPr/>
          </p:nvSpPr>
          <p:spPr bwMode="auto">
            <a:xfrm>
              <a:off x="1440" y="1164"/>
              <a:ext cx="33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rgbClr val="000066"/>
                  </a:solidFill>
                  <a:latin typeface="Tempus Sans ITC" pitchFamily="82" charset="0"/>
                </a:rPr>
                <a:t> x</a:t>
              </a:r>
              <a:r>
                <a:rPr lang="en-US" sz="1500" baseline="-25000">
                  <a:solidFill>
                    <a:srgbClr val="000066"/>
                  </a:solidFill>
                  <a:latin typeface="Tempus Sans ITC" pitchFamily="82" charset="0"/>
                </a:rPr>
                <a:t>2</a:t>
              </a:r>
            </a:p>
          </p:txBody>
        </p:sp>
        <p:sp>
          <p:nvSpPr>
            <p:cNvPr id="1152056" name="Rectangle 56"/>
            <p:cNvSpPr>
              <a:spLocks noChangeArrowheads="1"/>
            </p:cNvSpPr>
            <p:nvPr/>
          </p:nvSpPr>
          <p:spPr bwMode="auto">
            <a:xfrm>
              <a:off x="1632" y="2160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57" name="Rectangle 57"/>
            <p:cNvSpPr>
              <a:spLocks noChangeArrowheads="1"/>
            </p:cNvSpPr>
            <p:nvPr/>
          </p:nvSpPr>
          <p:spPr bwMode="auto">
            <a:xfrm>
              <a:off x="2592" y="2892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58" name="Rectangle 58"/>
            <p:cNvSpPr>
              <a:spLocks noChangeArrowheads="1"/>
            </p:cNvSpPr>
            <p:nvPr/>
          </p:nvSpPr>
          <p:spPr bwMode="auto">
            <a:xfrm>
              <a:off x="2688" y="2988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59" name="Rectangle 59"/>
            <p:cNvSpPr>
              <a:spLocks noChangeArrowheads="1"/>
            </p:cNvSpPr>
            <p:nvPr/>
          </p:nvSpPr>
          <p:spPr bwMode="auto">
            <a:xfrm>
              <a:off x="2784" y="3084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60" name="Rectangle 60"/>
            <p:cNvSpPr>
              <a:spLocks noChangeArrowheads="1"/>
            </p:cNvSpPr>
            <p:nvPr/>
          </p:nvSpPr>
          <p:spPr bwMode="auto">
            <a:xfrm>
              <a:off x="2880" y="3180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61" name="Rectangle 61"/>
            <p:cNvSpPr>
              <a:spLocks noChangeArrowheads="1"/>
            </p:cNvSpPr>
            <p:nvPr/>
          </p:nvSpPr>
          <p:spPr bwMode="auto">
            <a:xfrm>
              <a:off x="1584" y="2304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62" name="Rectangle 62"/>
            <p:cNvSpPr>
              <a:spLocks noChangeArrowheads="1"/>
            </p:cNvSpPr>
            <p:nvPr/>
          </p:nvSpPr>
          <p:spPr bwMode="auto">
            <a:xfrm>
              <a:off x="1680" y="2400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52063" name="Oval 63"/>
            <p:cNvSpPr>
              <a:spLocks noChangeArrowheads="1"/>
            </p:cNvSpPr>
            <p:nvPr/>
          </p:nvSpPr>
          <p:spPr bwMode="auto">
            <a:xfrm>
              <a:off x="2630" y="2400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64" name="Oval 64"/>
            <p:cNvSpPr>
              <a:spLocks noChangeArrowheads="1"/>
            </p:cNvSpPr>
            <p:nvPr/>
          </p:nvSpPr>
          <p:spPr bwMode="auto">
            <a:xfrm>
              <a:off x="2726" y="2304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65" name="Oval 65"/>
            <p:cNvSpPr>
              <a:spLocks noChangeArrowheads="1"/>
            </p:cNvSpPr>
            <p:nvPr/>
          </p:nvSpPr>
          <p:spPr bwMode="auto">
            <a:xfrm>
              <a:off x="2544" y="249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66" name="Oval 66"/>
            <p:cNvSpPr>
              <a:spLocks noChangeArrowheads="1"/>
            </p:cNvSpPr>
            <p:nvPr/>
          </p:nvSpPr>
          <p:spPr bwMode="auto">
            <a:xfrm>
              <a:off x="2736" y="247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67" name="Oval 67"/>
            <p:cNvSpPr>
              <a:spLocks noChangeArrowheads="1"/>
            </p:cNvSpPr>
            <p:nvPr/>
          </p:nvSpPr>
          <p:spPr bwMode="auto">
            <a:xfrm>
              <a:off x="1920" y="321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68" name="Oval 68"/>
            <p:cNvSpPr>
              <a:spLocks noChangeArrowheads="1"/>
            </p:cNvSpPr>
            <p:nvPr/>
          </p:nvSpPr>
          <p:spPr bwMode="auto">
            <a:xfrm>
              <a:off x="1718" y="3024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69" name="Oval 69"/>
            <p:cNvSpPr>
              <a:spLocks noChangeArrowheads="1"/>
            </p:cNvSpPr>
            <p:nvPr/>
          </p:nvSpPr>
          <p:spPr bwMode="auto">
            <a:xfrm>
              <a:off x="1776" y="319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70" name="Oval 70"/>
            <p:cNvSpPr>
              <a:spLocks noChangeArrowheads="1"/>
            </p:cNvSpPr>
            <p:nvPr/>
          </p:nvSpPr>
          <p:spPr bwMode="auto">
            <a:xfrm>
              <a:off x="1968" y="3000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152071" name="Oval 71"/>
            <p:cNvSpPr>
              <a:spLocks noChangeArrowheads="1"/>
            </p:cNvSpPr>
            <p:nvPr/>
          </p:nvSpPr>
          <p:spPr bwMode="auto">
            <a:xfrm>
              <a:off x="1862" y="295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AFD9F-5D76-435E-B2FA-511CD4D4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30C86-534D-4BD6-BBAA-145B94FDC6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7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54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Many functions are Linear </a:t>
                </a:r>
              </a:p>
              <a:p>
                <a:pPr lvl="1"/>
                <a:r>
                  <a:rPr lang="en-US" dirty="0"/>
                  <a:t>Conjunctions (over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Dogs = have four legs AND Bark AND have a tails AND….</a:t>
                </a:r>
              </a:p>
              <a:p>
                <a:pPr lvl="3"/>
                <a:r>
                  <a:rPr lang="en-US" b="0" dirty="0"/>
                  <a:t>A bit simplistic, but you get the point…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Being a linear function means that </a:t>
                </a:r>
              </a:p>
              <a:p>
                <a:pPr lvl="2"/>
                <a:r>
                  <a:rPr lang="en-US" dirty="0"/>
                  <a:t>There is a set of weights (vector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and a 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1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endChr m:val="}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1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b="0" dirty="0"/>
              </a:p>
            </p:txBody>
          </p:sp>
        </mc:Choice>
        <mc:Fallback xmlns="">
          <p:sp>
            <p:nvSpPr>
              <p:cNvPr id="1215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1037" t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id="{60765F7A-6E7D-477A-995D-7664F3AC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522" y="1314861"/>
            <a:ext cx="2942922" cy="3000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66"/>
                </a:solidFill>
                <a:latin typeface="+mj-lt"/>
              </a:rPr>
              <a:t>All variables here are Boolean variables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9CF01-EFCF-457F-90D8-2DACB31A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CACE2-CD7C-4D2C-96F4-2529D41E5CA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34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54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Many functions are Linear </a:t>
                </a:r>
              </a:p>
              <a:p>
                <a:pPr lvl="1"/>
                <a:r>
                  <a:rPr lang="en-US" dirty="0"/>
                  <a:t>Conjunctions: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1,0,1,0,1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Disjunctions</a:t>
                </a:r>
              </a:p>
              <a:p>
                <a:pPr lvl="2"/>
                <a:r>
                  <a:rPr lang="en-US" dirty="0"/>
                  <a:t>Do it yourself</a:t>
                </a:r>
              </a:p>
              <a:p>
                <a:pPr lvl="1"/>
                <a:r>
                  <a:rPr lang="en-US" dirty="0"/>
                  <a:t>At least m of 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𝑙𝑒𝑎𝑠𝑡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1,0,1,0,1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Many functions are not</a:t>
                </a:r>
              </a:p>
              <a:p>
                <a:pPr lvl="1"/>
                <a:r>
                  <a:rPr lang="en-US" dirty="0" err="1"/>
                  <a:t>Xor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Non trivial DNF: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)∨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But can be made linear </a:t>
                </a:r>
                <a:r>
                  <a:rPr lang="en-US" dirty="0"/>
                  <a:t>(it is linear if we invent new variables)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¬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Since now: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15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3"/>
                <a:stretch>
                  <a:fillRect l="-370" t="-1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5492" name="Rectangle 4"/>
          <p:cNvSpPr>
            <a:spLocks noChangeArrowheads="1"/>
          </p:cNvSpPr>
          <p:nvPr/>
        </p:nvSpPr>
        <p:spPr bwMode="auto">
          <a:xfrm>
            <a:off x="5809522" y="1314861"/>
            <a:ext cx="2942922" cy="3000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66"/>
                </a:solidFill>
                <a:latin typeface="+mj-lt"/>
              </a:rPr>
              <a:t>All variables here are Boolean variables</a:t>
            </a:r>
          </a:p>
        </p:txBody>
      </p:sp>
    </p:spTree>
    <p:extLst>
      <p:ext uri="{BB962C8B-B14F-4D97-AF65-F5344CB8AC3E}">
        <p14:creationId xmlns:p14="http://schemas.microsoft.com/office/powerpoint/2010/main" val="39045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B840B-9920-414F-919F-6CEAF68A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32E87-F3F1-4FB5-873B-55B466EA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407AF-1668-4481-A86E-1E056782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few hidden slides provide a detailed explanation of feature generation in the discrete case.</a:t>
            </a:r>
          </a:p>
          <a:p>
            <a:r>
              <a:rPr lang="en-US" dirty="0"/>
              <a:t>View</a:t>
            </a:r>
          </a:p>
          <a:p>
            <a:r>
              <a:rPr lang="en-US" dirty="0"/>
              <a:t>We may discuss later</a:t>
            </a:r>
          </a:p>
        </p:txBody>
      </p:sp>
    </p:spTree>
    <p:extLst>
      <p:ext uri="{BB962C8B-B14F-4D97-AF65-F5344CB8AC3E}">
        <p14:creationId xmlns:p14="http://schemas.microsoft.com/office/powerpoint/2010/main" val="33233855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84</a:t>
            </a:fld>
            <a:endParaRPr lang="en-US" dirty="0"/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46" y="49738"/>
            <a:ext cx="8229600" cy="10628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Functions Can be Made Linear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Discrete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40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1006442"/>
                <a:ext cx="8229600" cy="4137057"/>
              </a:xfrm>
            </p:spPr>
            <p:txBody>
              <a:bodyPr>
                <a:normAutofit lnSpcReduction="10000"/>
              </a:bodyPr>
              <a:lstStyle/>
              <a:p>
                <a:pPr marL="400050" indent="-400050">
                  <a:lnSpc>
                    <a:spcPct val="80000"/>
                  </a:lnSpc>
                  <a:buNone/>
                </a:pPr>
                <a:r>
                  <a:rPr lang="en-US" sz="1200" b="1" dirty="0"/>
                  <a:t>  </a:t>
                </a: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350" dirty="0"/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500" b="1" dirty="0">
                  <a:solidFill>
                    <a:schemeClr val="tx1"/>
                  </a:solidFill>
                </a:endParaRPr>
              </a:p>
              <a:p>
                <a:pPr marL="400050" indent="-400050">
                  <a:lnSpc>
                    <a:spcPct val="80000"/>
                  </a:lnSpc>
                  <a:buNone/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					</a:t>
                </a:r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500" b="1" dirty="0">
                  <a:solidFill>
                    <a:schemeClr val="tx1"/>
                  </a:solidFill>
                </a:endParaRPr>
              </a:p>
              <a:p>
                <a:pPr marL="400050" indent="-400050">
                  <a:lnSpc>
                    <a:spcPct val="80000"/>
                  </a:lnSpc>
                  <a:buNone/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					Space: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5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1500" b="1" baseline="-25000" dirty="0">
                  <a:solidFill>
                    <a:schemeClr val="tx1"/>
                  </a:solidFill>
                </a:endParaRPr>
              </a:p>
              <a:p>
                <a:pPr marL="400050" indent="-400050">
                  <a:lnSpc>
                    <a:spcPct val="80000"/>
                  </a:lnSpc>
                  <a:buNone/>
                </a:pPr>
                <a:endParaRPr lang="en-US" sz="1500" b="1" dirty="0"/>
              </a:p>
              <a:p>
                <a:pPr marL="400050" indent="-400050">
                  <a:spcBef>
                    <a:spcPct val="0"/>
                  </a:spcBef>
                  <a:buNone/>
                </a:pPr>
                <a:endParaRPr lang="en-US" sz="1350" b="1" dirty="0">
                  <a:solidFill>
                    <a:srgbClr val="FF0000"/>
                  </a:solidFill>
                </a:endParaRPr>
              </a:p>
              <a:p>
                <a:pPr marL="400050" indent="-400050">
                  <a:spcBef>
                    <a:spcPct val="0"/>
                  </a:spcBef>
                  <a:buNone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					Input Transformation</a:t>
                </a:r>
              </a:p>
              <a:p>
                <a:pPr marL="400050" indent="-400050">
                  <a:lnSpc>
                    <a:spcPct val="80000"/>
                  </a:lnSpc>
                  <a:buNone/>
                </a:pPr>
                <a:r>
                  <a:rPr lang="en-US" sz="1350" dirty="0"/>
                  <a:t>                                             </a:t>
                </a:r>
              </a:p>
              <a:p>
                <a:pPr marL="400050" indent="-400050">
                  <a:lnSpc>
                    <a:spcPct val="80000"/>
                  </a:lnSpc>
                  <a:buNone/>
                </a:pPr>
                <a:r>
                  <a:rPr lang="en-US" sz="1500" b="1" dirty="0"/>
                  <a:t>                                              				</a:t>
                </a:r>
                <a:r>
                  <a:rPr lang="en-US" sz="1500" b="1" dirty="0">
                    <a:solidFill>
                      <a:schemeClr val="tx1"/>
                    </a:solidFill>
                  </a:rPr>
                  <a:t>New Space: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1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,…} = {</m:t>
                    </m:r>
                    <m:sSub>
                      <m:sSubPr>
                        <m:ctrlPr>
                          <a:rPr lang="en-US" sz="1500" b="1" i="1" dirty="0" smtClean="0">
                            <a:solidFill>
                              <a:srgbClr val="A82E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 smtClean="0">
                            <a:solidFill>
                              <a:srgbClr val="A82E4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500" b="1" i="1" dirty="0" smtClean="0">
                            <a:solidFill>
                              <a:srgbClr val="A82E4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500" b="1" i="1" dirty="0" smtClean="0">
                        <a:solidFill>
                          <a:srgbClr val="A82E4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00" b="1" i="1" dirty="0" smtClean="0">
                            <a:solidFill>
                              <a:srgbClr val="A82E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 smtClean="0">
                            <a:solidFill>
                              <a:srgbClr val="A82E4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500" b="1" i="1" dirty="0" smtClean="0">
                            <a:solidFill>
                              <a:srgbClr val="A82E4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500" b="1" i="1" dirty="0" smtClean="0">
                        <a:solidFill>
                          <a:srgbClr val="A82E4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baseline="-2500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5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500" b="1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4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006442"/>
                <a:ext cx="8229600" cy="41370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4078" name="Group 30"/>
          <p:cNvGrpSpPr>
            <a:grpSpLocks/>
          </p:cNvGrpSpPr>
          <p:nvPr/>
        </p:nvGrpSpPr>
        <p:grpSpPr bwMode="auto">
          <a:xfrm>
            <a:off x="1828800" y="1451232"/>
            <a:ext cx="5787628" cy="3376062"/>
            <a:chOff x="432" y="715"/>
            <a:chExt cx="5101" cy="3124"/>
          </a:xfrm>
        </p:grpSpPr>
        <p:sp>
          <p:nvSpPr>
            <p:cNvPr id="1154079" name="AutoShape 31"/>
            <p:cNvSpPr>
              <a:spLocks noChangeArrowheads="1"/>
            </p:cNvSpPr>
            <p:nvPr/>
          </p:nvSpPr>
          <p:spPr bwMode="auto">
            <a:xfrm rot="-2730640">
              <a:off x="2144" y="1903"/>
              <a:ext cx="3119" cy="753"/>
            </a:xfrm>
            <a:prstGeom prst="parallelogram">
              <a:avLst>
                <a:gd name="adj" fmla="val 1035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54080" name="Group 32"/>
            <p:cNvGrpSpPr>
              <a:grpSpLocks/>
            </p:cNvGrpSpPr>
            <p:nvPr/>
          </p:nvGrpSpPr>
          <p:grpSpPr bwMode="auto">
            <a:xfrm>
              <a:off x="432" y="715"/>
              <a:ext cx="5101" cy="2741"/>
              <a:chOff x="192" y="649"/>
              <a:chExt cx="5341" cy="3239"/>
            </a:xfrm>
          </p:grpSpPr>
          <p:sp>
            <p:nvSpPr>
              <p:cNvPr id="1154081" name="Line 33"/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0" cy="20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082" name="Line 34"/>
              <p:cNvSpPr>
                <a:spLocks noChangeShapeType="1"/>
              </p:cNvSpPr>
              <p:nvPr/>
            </p:nvSpPr>
            <p:spPr bwMode="auto">
              <a:xfrm>
                <a:off x="192" y="942"/>
                <a:ext cx="0" cy="20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083" name="Line 35"/>
              <p:cNvSpPr>
                <a:spLocks noChangeShapeType="1"/>
              </p:cNvSpPr>
              <p:nvPr/>
            </p:nvSpPr>
            <p:spPr bwMode="auto">
              <a:xfrm>
                <a:off x="192" y="3024"/>
                <a:ext cx="2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084" name="Freeform 36"/>
              <p:cNvSpPr>
                <a:spLocks/>
              </p:cNvSpPr>
              <p:nvPr/>
            </p:nvSpPr>
            <p:spPr bwMode="auto">
              <a:xfrm>
                <a:off x="294" y="768"/>
                <a:ext cx="2250" cy="2048"/>
              </a:xfrm>
              <a:custGeom>
                <a:avLst/>
                <a:gdLst>
                  <a:gd name="T0" fmla="*/ 0 w 4224"/>
                  <a:gd name="T1" fmla="*/ 2832 h 2832"/>
                  <a:gd name="T2" fmla="*/ 336 w 4224"/>
                  <a:gd name="T3" fmla="*/ 1824 h 2832"/>
                  <a:gd name="T4" fmla="*/ 1488 w 4224"/>
                  <a:gd name="T5" fmla="*/ 2256 h 2832"/>
                  <a:gd name="T6" fmla="*/ 1488 w 4224"/>
                  <a:gd name="T7" fmla="*/ 1584 h 2832"/>
                  <a:gd name="T8" fmla="*/ 1776 w 4224"/>
                  <a:gd name="T9" fmla="*/ 912 h 2832"/>
                  <a:gd name="T10" fmla="*/ 2112 w 4224"/>
                  <a:gd name="T11" fmla="*/ 1152 h 2832"/>
                  <a:gd name="T12" fmla="*/ 2160 w 4224"/>
                  <a:gd name="T13" fmla="*/ 960 h 2832"/>
                  <a:gd name="T14" fmla="*/ 2352 w 4224"/>
                  <a:gd name="T15" fmla="*/ 960 h 2832"/>
                  <a:gd name="T16" fmla="*/ 2400 w 4224"/>
                  <a:gd name="T17" fmla="*/ 672 h 2832"/>
                  <a:gd name="T18" fmla="*/ 2832 w 4224"/>
                  <a:gd name="T19" fmla="*/ 672 h 2832"/>
                  <a:gd name="T20" fmla="*/ 4176 w 4224"/>
                  <a:gd name="T21" fmla="*/ 768 h 2832"/>
                  <a:gd name="T22" fmla="*/ 3120 w 4224"/>
                  <a:gd name="T23" fmla="*/ 0 h 2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24" h="2832">
                    <a:moveTo>
                      <a:pt x="0" y="2832"/>
                    </a:moveTo>
                    <a:cubicBezTo>
                      <a:pt x="44" y="2376"/>
                      <a:pt x="88" y="1920"/>
                      <a:pt x="336" y="1824"/>
                    </a:cubicBezTo>
                    <a:cubicBezTo>
                      <a:pt x="584" y="1728"/>
                      <a:pt x="1296" y="2296"/>
                      <a:pt x="1488" y="2256"/>
                    </a:cubicBezTo>
                    <a:cubicBezTo>
                      <a:pt x="1680" y="2216"/>
                      <a:pt x="1440" y="1808"/>
                      <a:pt x="1488" y="1584"/>
                    </a:cubicBezTo>
                    <a:cubicBezTo>
                      <a:pt x="1536" y="1360"/>
                      <a:pt x="1672" y="984"/>
                      <a:pt x="1776" y="912"/>
                    </a:cubicBezTo>
                    <a:cubicBezTo>
                      <a:pt x="1880" y="840"/>
                      <a:pt x="2048" y="1144"/>
                      <a:pt x="2112" y="1152"/>
                    </a:cubicBezTo>
                    <a:cubicBezTo>
                      <a:pt x="2176" y="1160"/>
                      <a:pt x="2120" y="992"/>
                      <a:pt x="2160" y="960"/>
                    </a:cubicBezTo>
                    <a:cubicBezTo>
                      <a:pt x="2200" y="928"/>
                      <a:pt x="2312" y="1008"/>
                      <a:pt x="2352" y="960"/>
                    </a:cubicBezTo>
                    <a:cubicBezTo>
                      <a:pt x="2392" y="912"/>
                      <a:pt x="2320" y="720"/>
                      <a:pt x="2400" y="672"/>
                    </a:cubicBezTo>
                    <a:cubicBezTo>
                      <a:pt x="2480" y="624"/>
                      <a:pt x="2536" y="656"/>
                      <a:pt x="2832" y="672"/>
                    </a:cubicBezTo>
                    <a:cubicBezTo>
                      <a:pt x="3128" y="688"/>
                      <a:pt x="4128" y="880"/>
                      <a:pt x="4176" y="768"/>
                    </a:cubicBezTo>
                    <a:cubicBezTo>
                      <a:pt x="4224" y="656"/>
                      <a:pt x="3296" y="128"/>
                      <a:pt x="3120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085" name="Oval 37"/>
              <p:cNvSpPr>
                <a:spLocks noChangeArrowheads="1"/>
              </p:cNvSpPr>
              <p:nvPr/>
            </p:nvSpPr>
            <p:spPr bwMode="auto">
              <a:xfrm>
                <a:off x="908" y="226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86" name="Oval 38"/>
              <p:cNvSpPr>
                <a:spLocks noChangeArrowheads="1"/>
              </p:cNvSpPr>
              <p:nvPr/>
            </p:nvSpPr>
            <p:spPr bwMode="auto">
              <a:xfrm>
                <a:off x="1087" y="1601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87" name="Oval 39"/>
              <p:cNvSpPr>
                <a:spLocks noChangeArrowheads="1"/>
              </p:cNvSpPr>
              <p:nvPr/>
            </p:nvSpPr>
            <p:spPr bwMode="auto">
              <a:xfrm>
                <a:off x="933" y="1080"/>
                <a:ext cx="52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88" name="Oval 40"/>
              <p:cNvSpPr>
                <a:spLocks noChangeArrowheads="1"/>
              </p:cNvSpPr>
              <p:nvPr/>
            </p:nvSpPr>
            <p:spPr bwMode="auto">
              <a:xfrm>
                <a:off x="1010" y="167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89" name="Oval 41"/>
              <p:cNvSpPr>
                <a:spLocks noChangeArrowheads="1"/>
              </p:cNvSpPr>
              <p:nvPr/>
            </p:nvSpPr>
            <p:spPr bwMode="auto">
              <a:xfrm>
                <a:off x="1164" y="1393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0" name="Oval 42"/>
              <p:cNvSpPr>
                <a:spLocks noChangeArrowheads="1"/>
              </p:cNvSpPr>
              <p:nvPr/>
            </p:nvSpPr>
            <p:spPr bwMode="auto">
              <a:xfrm>
                <a:off x="1087" y="226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1" name="Oval 43"/>
              <p:cNvSpPr>
                <a:spLocks noChangeArrowheads="1"/>
              </p:cNvSpPr>
              <p:nvPr/>
            </p:nvSpPr>
            <p:spPr bwMode="auto">
              <a:xfrm>
                <a:off x="1394" y="1462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2" name="Oval 44"/>
              <p:cNvSpPr>
                <a:spLocks noChangeArrowheads="1"/>
              </p:cNvSpPr>
              <p:nvPr/>
            </p:nvSpPr>
            <p:spPr bwMode="auto">
              <a:xfrm>
                <a:off x="1240" y="135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3" name="Oval 45"/>
              <p:cNvSpPr>
                <a:spLocks noChangeArrowheads="1"/>
              </p:cNvSpPr>
              <p:nvPr/>
            </p:nvSpPr>
            <p:spPr bwMode="auto">
              <a:xfrm>
                <a:off x="831" y="174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4" name="Oval 46"/>
              <p:cNvSpPr>
                <a:spLocks noChangeArrowheads="1"/>
              </p:cNvSpPr>
              <p:nvPr/>
            </p:nvSpPr>
            <p:spPr bwMode="auto">
              <a:xfrm>
                <a:off x="703" y="1775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5" name="Oval 47"/>
              <p:cNvSpPr>
                <a:spLocks noChangeArrowheads="1"/>
              </p:cNvSpPr>
              <p:nvPr/>
            </p:nvSpPr>
            <p:spPr bwMode="auto">
              <a:xfrm>
                <a:off x="550" y="1983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6" name="Oval 48"/>
              <p:cNvSpPr>
                <a:spLocks noChangeArrowheads="1"/>
              </p:cNvSpPr>
              <p:nvPr/>
            </p:nvSpPr>
            <p:spPr bwMode="auto">
              <a:xfrm>
                <a:off x="1777" y="907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7" name="Oval 49"/>
              <p:cNvSpPr>
                <a:spLocks noChangeArrowheads="1"/>
              </p:cNvSpPr>
              <p:nvPr/>
            </p:nvSpPr>
            <p:spPr bwMode="auto">
              <a:xfrm>
                <a:off x="2135" y="125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8" name="Oval 50"/>
              <p:cNvSpPr>
                <a:spLocks noChangeArrowheads="1"/>
              </p:cNvSpPr>
              <p:nvPr/>
            </p:nvSpPr>
            <p:spPr bwMode="auto">
              <a:xfrm>
                <a:off x="1726" y="1115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099" name="Oval 51"/>
              <p:cNvSpPr>
                <a:spLocks noChangeArrowheads="1"/>
              </p:cNvSpPr>
              <p:nvPr/>
            </p:nvSpPr>
            <p:spPr bwMode="auto">
              <a:xfrm>
                <a:off x="1573" y="115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00" name="Oval 52"/>
              <p:cNvSpPr>
                <a:spLocks noChangeArrowheads="1"/>
              </p:cNvSpPr>
              <p:nvPr/>
            </p:nvSpPr>
            <p:spPr bwMode="auto">
              <a:xfrm>
                <a:off x="1854" y="108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01" name="Rectangle 53"/>
              <p:cNvSpPr>
                <a:spLocks noChangeArrowheads="1"/>
              </p:cNvSpPr>
              <p:nvPr/>
            </p:nvSpPr>
            <p:spPr bwMode="auto">
              <a:xfrm>
                <a:off x="1189" y="1670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2" name="Rectangle 54"/>
              <p:cNvSpPr>
                <a:spLocks noChangeArrowheads="1"/>
              </p:cNvSpPr>
              <p:nvPr/>
            </p:nvSpPr>
            <p:spPr bwMode="auto">
              <a:xfrm>
                <a:off x="345" y="2469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3" name="Rectangle 55"/>
              <p:cNvSpPr>
                <a:spLocks noChangeArrowheads="1"/>
              </p:cNvSpPr>
              <p:nvPr/>
            </p:nvSpPr>
            <p:spPr bwMode="auto">
              <a:xfrm>
                <a:off x="1956" y="1323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4" name="Rectangle 56"/>
              <p:cNvSpPr>
                <a:spLocks noChangeArrowheads="1"/>
              </p:cNvSpPr>
              <p:nvPr/>
            </p:nvSpPr>
            <p:spPr bwMode="auto">
              <a:xfrm>
                <a:off x="1061" y="2087"/>
                <a:ext cx="103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5" name="Rectangle 57"/>
              <p:cNvSpPr>
                <a:spLocks noChangeArrowheads="1"/>
              </p:cNvSpPr>
              <p:nvPr/>
            </p:nvSpPr>
            <p:spPr bwMode="auto">
              <a:xfrm>
                <a:off x="1598" y="1323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6" name="Rectangle 58"/>
              <p:cNvSpPr>
                <a:spLocks noChangeArrowheads="1"/>
              </p:cNvSpPr>
              <p:nvPr/>
            </p:nvSpPr>
            <p:spPr bwMode="auto">
              <a:xfrm>
                <a:off x="1266" y="1462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7" name="Rectangle 59"/>
              <p:cNvSpPr>
                <a:spLocks noChangeArrowheads="1"/>
              </p:cNvSpPr>
              <p:nvPr/>
            </p:nvSpPr>
            <p:spPr bwMode="auto">
              <a:xfrm>
                <a:off x="806" y="2295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8" name="Rectangle 60"/>
              <p:cNvSpPr>
                <a:spLocks noChangeArrowheads="1"/>
              </p:cNvSpPr>
              <p:nvPr/>
            </p:nvSpPr>
            <p:spPr bwMode="auto">
              <a:xfrm>
                <a:off x="1777" y="1358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09" name="Rectangle 61"/>
              <p:cNvSpPr>
                <a:spLocks noChangeArrowheads="1"/>
              </p:cNvSpPr>
              <p:nvPr/>
            </p:nvSpPr>
            <p:spPr bwMode="auto">
              <a:xfrm>
                <a:off x="2161" y="872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0" name="Rectangle 62"/>
              <p:cNvSpPr>
                <a:spLocks noChangeArrowheads="1"/>
              </p:cNvSpPr>
              <p:nvPr/>
            </p:nvSpPr>
            <p:spPr bwMode="auto">
              <a:xfrm>
                <a:off x="1496" y="1497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1" name="Rectangle 63"/>
              <p:cNvSpPr>
                <a:spLocks noChangeArrowheads="1"/>
              </p:cNvSpPr>
              <p:nvPr/>
            </p:nvSpPr>
            <p:spPr bwMode="auto">
              <a:xfrm>
                <a:off x="2058" y="803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2" name="Rectangle 64"/>
              <p:cNvSpPr>
                <a:spLocks noChangeArrowheads="1"/>
              </p:cNvSpPr>
              <p:nvPr/>
            </p:nvSpPr>
            <p:spPr bwMode="auto">
              <a:xfrm>
                <a:off x="1138" y="1809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3" name="Rectangle 65"/>
              <p:cNvSpPr>
                <a:spLocks noChangeArrowheads="1"/>
              </p:cNvSpPr>
              <p:nvPr/>
            </p:nvSpPr>
            <p:spPr bwMode="auto">
              <a:xfrm>
                <a:off x="473" y="2156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54114" name="Rectangle 66"/>
              <p:cNvSpPr>
                <a:spLocks noChangeArrowheads="1"/>
              </p:cNvSpPr>
              <p:nvPr/>
            </p:nvSpPr>
            <p:spPr bwMode="auto">
              <a:xfrm>
                <a:off x="2135" y="1601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5" name="Rectangle 67"/>
              <p:cNvSpPr>
                <a:spLocks noChangeArrowheads="1"/>
              </p:cNvSpPr>
              <p:nvPr/>
            </p:nvSpPr>
            <p:spPr bwMode="auto">
              <a:xfrm>
                <a:off x="2109" y="1427"/>
                <a:ext cx="103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6" name="Rectangle 68"/>
              <p:cNvSpPr>
                <a:spLocks noChangeArrowheads="1"/>
              </p:cNvSpPr>
              <p:nvPr/>
            </p:nvSpPr>
            <p:spPr bwMode="auto">
              <a:xfrm>
                <a:off x="1010" y="2399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7" name="Rectangle 69"/>
              <p:cNvSpPr>
                <a:spLocks noChangeArrowheads="1"/>
              </p:cNvSpPr>
              <p:nvPr/>
            </p:nvSpPr>
            <p:spPr bwMode="auto">
              <a:xfrm>
                <a:off x="2391" y="1532"/>
                <a:ext cx="102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8" name="Rectangle 70"/>
              <p:cNvSpPr>
                <a:spLocks noChangeArrowheads="1"/>
              </p:cNvSpPr>
              <p:nvPr/>
            </p:nvSpPr>
            <p:spPr bwMode="auto">
              <a:xfrm>
                <a:off x="320" y="2677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19" name="Text Box 71"/>
              <p:cNvSpPr txBox="1">
                <a:spLocks noChangeArrowheads="1"/>
              </p:cNvSpPr>
              <p:nvPr/>
            </p:nvSpPr>
            <p:spPr bwMode="auto">
              <a:xfrm>
                <a:off x="1260" y="2045"/>
                <a:ext cx="1201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100" b="1" dirty="0">
                    <a:solidFill>
                      <a:schemeClr val="tx2"/>
                    </a:solidFill>
                    <a:latin typeface="+mj-lt"/>
                  </a:rPr>
                  <a:t>Weather</a:t>
                </a:r>
              </a:p>
            </p:txBody>
          </p:sp>
          <p:sp>
            <p:nvSpPr>
              <p:cNvPr id="1154120" name="Text Box 72"/>
              <p:cNvSpPr txBox="1">
                <a:spLocks noChangeArrowheads="1"/>
              </p:cNvSpPr>
              <p:nvPr/>
            </p:nvSpPr>
            <p:spPr bwMode="auto">
              <a:xfrm>
                <a:off x="478" y="649"/>
                <a:ext cx="1237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+mj-lt"/>
                  </a:rPr>
                  <a:t>Whether</a:t>
                </a:r>
                <a:endParaRPr lang="en-US" sz="2100" b="1" dirty="0">
                  <a:latin typeface="+mj-lt"/>
                </a:endParaRPr>
              </a:p>
            </p:txBody>
          </p:sp>
          <p:sp>
            <p:nvSpPr>
              <p:cNvPr id="1154121" name="Line 73"/>
              <p:cNvSpPr>
                <a:spLocks noChangeShapeType="1"/>
              </p:cNvSpPr>
              <p:nvPr/>
            </p:nvSpPr>
            <p:spPr bwMode="auto">
              <a:xfrm>
                <a:off x="3360" y="3024"/>
                <a:ext cx="2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22" name="Line 74"/>
              <p:cNvSpPr>
                <a:spLocks noChangeShapeType="1"/>
              </p:cNvSpPr>
              <p:nvPr/>
            </p:nvSpPr>
            <p:spPr bwMode="auto">
              <a:xfrm flipH="1">
                <a:off x="2352" y="3024"/>
                <a:ext cx="1008" cy="8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23" name="Oval 7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24" name="Oval 76"/>
              <p:cNvSpPr>
                <a:spLocks noChangeArrowheads="1"/>
              </p:cNvSpPr>
              <p:nvPr/>
            </p:nvSpPr>
            <p:spPr bwMode="auto">
              <a:xfrm>
                <a:off x="4080" y="96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25" name="Oval 77"/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26" name="Oval 78"/>
              <p:cNvSpPr>
                <a:spLocks noChangeArrowheads="1"/>
              </p:cNvSpPr>
              <p:nvPr/>
            </p:nvSpPr>
            <p:spPr bwMode="auto">
              <a:xfrm>
                <a:off x="4224" y="1291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27" name="Oval 79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28" name="Oval 80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29" name="Oval 81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30" name="Oval 82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31" name="Oval 83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32" name="Oval 8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33" name="Oval 8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34" name="Oval 8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135" name="Rectangle 87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36" name="Rectangle 88"/>
              <p:cNvSpPr>
                <a:spLocks noChangeArrowheads="1"/>
              </p:cNvSpPr>
              <p:nvPr/>
            </p:nvSpPr>
            <p:spPr bwMode="auto">
              <a:xfrm>
                <a:off x="4416" y="288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37" name="Rectangle 89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38" name="Rectangle 90"/>
              <p:cNvSpPr>
                <a:spLocks noChangeArrowheads="1"/>
              </p:cNvSpPr>
              <p:nvPr/>
            </p:nvSpPr>
            <p:spPr bwMode="auto">
              <a:xfrm>
                <a:off x="4608" y="307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39" name="Rectangle 9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0" name="Rectangle 92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1" name="Rectangle 93"/>
              <p:cNvSpPr>
                <a:spLocks noChangeArrowheads="1"/>
              </p:cNvSpPr>
              <p:nvPr/>
            </p:nvSpPr>
            <p:spPr bwMode="auto">
              <a:xfrm>
                <a:off x="4896" y="336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2" name="Rectangle 94"/>
              <p:cNvSpPr>
                <a:spLocks noChangeArrowheads="1"/>
              </p:cNvSpPr>
              <p:nvPr/>
            </p:nvSpPr>
            <p:spPr bwMode="auto">
              <a:xfrm>
                <a:off x="4128" y="326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3" name="Rectangle 95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4" name="Rectangle 96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5" name="Rectangle 97"/>
              <p:cNvSpPr>
                <a:spLocks noChangeArrowheads="1"/>
              </p:cNvSpPr>
              <p:nvPr/>
            </p:nvSpPr>
            <p:spPr bwMode="auto">
              <a:xfrm>
                <a:off x="3840" y="355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6" name="Rectangle 98"/>
              <p:cNvSpPr>
                <a:spLocks noChangeArrowheads="1"/>
              </p:cNvSpPr>
              <p:nvPr/>
            </p:nvSpPr>
            <p:spPr bwMode="auto">
              <a:xfrm>
                <a:off x="4512" y="331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7" name="Rectangle 99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8" name="Rectangle 100"/>
              <p:cNvSpPr>
                <a:spLocks noChangeArrowheads="1"/>
              </p:cNvSpPr>
              <p:nvPr/>
            </p:nvSpPr>
            <p:spPr bwMode="auto">
              <a:xfrm>
                <a:off x="4032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49" name="Rectangle 101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50" name="Rectangle 102"/>
              <p:cNvSpPr>
                <a:spLocks noChangeArrowheads="1"/>
              </p:cNvSpPr>
              <p:nvPr/>
            </p:nvSpPr>
            <p:spPr bwMode="auto">
              <a:xfrm>
                <a:off x="3408" y="360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51" name="Rectangle 103"/>
              <p:cNvSpPr>
                <a:spLocks noChangeArrowheads="1"/>
              </p:cNvSpPr>
              <p:nvPr/>
            </p:nvSpPr>
            <p:spPr bwMode="auto">
              <a:xfrm>
                <a:off x="3504" y="3696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54152" name="Rectangle 104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1154156" name="AutoShape 108"/>
          <p:cNvSpPr>
            <a:spLocks noChangeArrowheads="1"/>
          </p:cNvSpPr>
          <p:nvPr/>
        </p:nvSpPr>
        <p:spPr bwMode="auto">
          <a:xfrm>
            <a:off x="1537394" y="3780872"/>
            <a:ext cx="457200" cy="8001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4157" name="Text Box 109"/>
              <p:cNvSpPr txBox="1">
                <a:spLocks noChangeArrowheads="1"/>
              </p:cNvSpPr>
              <p:nvPr/>
            </p:nvSpPr>
            <p:spPr bwMode="auto">
              <a:xfrm>
                <a:off x="6040453" y="791007"/>
                <a:ext cx="2169524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˅</m:t>
                      </m:r>
                      <m:r>
                        <a:rPr lang="en-US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˅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Gill Sans"/>
                </a:endParaRPr>
              </a:p>
              <a:p>
                <a:pPr algn="ctr"/>
                <a:r>
                  <a:rPr lang="en-US" b="1" dirty="0">
                    <a:latin typeface="Gill Sans"/>
                  </a:rPr>
                  <a:t>New discriminator is functionally simpler</a:t>
                </a:r>
              </a:p>
            </p:txBody>
          </p:sp>
        </mc:Choice>
        <mc:Fallback xmlns="">
          <p:sp>
            <p:nvSpPr>
              <p:cNvPr id="1154157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53" y="791007"/>
                <a:ext cx="2169524" cy="923330"/>
              </a:xfrm>
              <a:prstGeom prst="rect">
                <a:avLst/>
              </a:prstGeom>
              <a:blipFill>
                <a:blip r:embed="rId4"/>
                <a:stretch>
                  <a:fillRect l="-1404" r="-3652" b="-9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4159" name="Rectangle 111"/>
          <p:cNvSpPr>
            <a:spLocks noChangeArrowheads="1"/>
          </p:cNvSpPr>
          <p:nvPr/>
        </p:nvSpPr>
        <p:spPr bwMode="auto">
          <a:xfrm>
            <a:off x="215880" y="1316950"/>
            <a:ext cx="1949593" cy="507831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50" u="sng" dirty="0">
                <a:solidFill>
                  <a:srgbClr val="000066"/>
                </a:solidFill>
                <a:latin typeface="+mj-lt"/>
                <a:hlinkClick r:id="rId5"/>
              </a:rPr>
              <a:t>A real Weather/Whether example</a:t>
            </a:r>
            <a:endParaRPr lang="en-US" sz="1350" u="sng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566" y="1733808"/>
            <a:ext cx="2520089" cy="189006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09">
                <a:extLst>
                  <a:ext uri="{FF2B5EF4-FFF2-40B4-BE49-F238E27FC236}">
                    <a16:creationId xmlns:a16="http://schemas.microsoft.com/office/drawing/2014/main" id="{C4B6D43C-E089-4D3F-B2E4-4A395068A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680" y="977220"/>
                <a:ext cx="2169524" cy="313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400050" indent="-40005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˅</m:t>
                      </m:r>
                      <m:r>
                        <a:rPr lang="en-US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˅</m:t>
                      </m:r>
                      <m:r>
                        <a:rPr lang="en-US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Text Box 109">
                <a:extLst>
                  <a:ext uri="{FF2B5EF4-FFF2-40B4-BE49-F238E27FC236}">
                    <a16:creationId xmlns:a16="http://schemas.microsoft.com/office/drawing/2014/main" id="{C4B6D43C-E089-4D3F-B2E4-4A395068A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680" y="977220"/>
                <a:ext cx="2169524" cy="313932"/>
              </a:xfrm>
              <a:prstGeom prst="rect">
                <a:avLst/>
              </a:prstGeom>
              <a:blipFill>
                <a:blip r:embed="rId7"/>
                <a:stretch>
                  <a:fillRect r="-26685" b="-1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156" grpId="0" animBg="1"/>
      <p:bldP spid="1154157" grpId="0"/>
      <p:bldP spid="1154159" grpId="0" animBg="1"/>
      <p:bldP spid="8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31B83-125A-4AF9-B644-5B320ACB0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8" y="814922"/>
            <a:ext cx="1887347" cy="413654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257300" y="1200150"/>
            <a:ext cx="3829050" cy="1543050"/>
          </a:xfrm>
          <a:prstGeom prst="wedgeRectCallout">
            <a:avLst>
              <a:gd name="adj1" fmla="val 63748"/>
              <a:gd name="adj2" fmla="val -176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  <a:latin typeface="Gill Sans"/>
              </a:rPr>
              <a:t>Feature Types:</a:t>
            </a:r>
          </a:p>
          <a:p>
            <a:r>
              <a:rPr lang="en-US" sz="1500" dirty="0">
                <a:solidFill>
                  <a:schemeClr val="tx1"/>
                </a:solidFill>
                <a:latin typeface="Gill Sans"/>
              </a:rPr>
              <a:t>     </a:t>
            </a:r>
            <a:r>
              <a:rPr lang="en-US" sz="1350" dirty="0">
                <a:solidFill>
                  <a:schemeClr val="tx1"/>
                </a:solidFill>
                <a:latin typeface="Gill Sans"/>
              </a:rPr>
              <a:t>(what does the algorithm know about the input): </a:t>
            </a:r>
          </a:p>
          <a:p>
            <a:r>
              <a:rPr lang="en-US" sz="1350" dirty="0">
                <a:solidFill>
                  <a:schemeClr val="tx1"/>
                </a:solidFill>
                <a:latin typeface="Gill Sans"/>
              </a:rPr>
              <a:t>     1,2. relative position (</a:t>
            </a:r>
            <a:r>
              <a:rPr lang="en-US" sz="1350" dirty="0">
                <a:solidFill>
                  <a:srgbClr val="FC0128"/>
                </a:solidFill>
                <a:latin typeface="Gill Sans"/>
              </a:rPr>
              <a:t>+/-1</a:t>
            </a:r>
            <a:r>
              <a:rPr lang="en-US" sz="1350" dirty="0">
                <a:solidFill>
                  <a:schemeClr val="tx1"/>
                </a:solidFill>
                <a:latin typeface="Gill Sans"/>
              </a:rPr>
              <a:t>) has this </a:t>
            </a:r>
            <a:r>
              <a:rPr lang="en-US" sz="1350" dirty="0" err="1">
                <a:solidFill>
                  <a:srgbClr val="FF0000"/>
                </a:solidFill>
                <a:latin typeface="Gill Sans"/>
              </a:rPr>
              <a:t>pos</a:t>
            </a:r>
            <a:r>
              <a:rPr lang="en-US" sz="1350" dirty="0">
                <a:solidFill>
                  <a:srgbClr val="FF0000"/>
                </a:solidFill>
                <a:latin typeface="Gill Sans"/>
              </a:rPr>
              <a:t>/w</a:t>
            </a:r>
          </a:p>
          <a:p>
            <a:r>
              <a:rPr lang="en-US" sz="1350" dirty="0">
                <a:solidFill>
                  <a:schemeClr val="tx1"/>
                </a:solidFill>
                <a:latin typeface="Gill Sans"/>
              </a:rPr>
              <a:t>     3. Conjunctions of size two </a:t>
            </a:r>
          </a:p>
          <a:p>
            <a:r>
              <a:rPr lang="en-US" sz="1350" dirty="0">
                <a:solidFill>
                  <a:schemeClr val="tx1"/>
                </a:solidFill>
                <a:latin typeface="Gill Sans"/>
              </a:rPr>
              <a:t>     4. word </a:t>
            </a:r>
            <a:r>
              <a:rPr lang="en-US" sz="1350" dirty="0">
                <a:solidFill>
                  <a:srgbClr val="FC0128"/>
                </a:solidFill>
                <a:latin typeface="Gill Sans"/>
              </a:rPr>
              <a:t>w</a:t>
            </a:r>
            <a:r>
              <a:rPr lang="en-US" sz="1350" dirty="0">
                <a:solidFill>
                  <a:schemeClr val="tx1"/>
                </a:solidFill>
                <a:latin typeface="Gill Sans"/>
              </a:rPr>
              <a:t> occurs in (-2,+2) window around target</a:t>
            </a:r>
          </a:p>
          <a:p>
            <a:r>
              <a:rPr lang="en-US" sz="1350" b="1" dirty="0">
                <a:solidFill>
                  <a:schemeClr val="tx1"/>
                </a:solidFill>
                <a:latin typeface="Gill Sans"/>
              </a:rPr>
              <a:t>Note: </a:t>
            </a:r>
            <a:r>
              <a:rPr lang="en-US" sz="1350" dirty="0">
                <a:solidFill>
                  <a:srgbClr val="FC0128"/>
                </a:solidFill>
                <a:latin typeface="Gill Sans"/>
              </a:rPr>
              <a:t>4</a:t>
            </a:r>
            <a:r>
              <a:rPr lang="en-US" sz="1350" dirty="0">
                <a:solidFill>
                  <a:schemeClr val="tx1"/>
                </a:solidFill>
                <a:latin typeface="Gill Sans"/>
              </a:rPr>
              <a:t> feature </a:t>
            </a:r>
            <a:r>
              <a:rPr lang="en-US" sz="1350" b="1" dirty="0">
                <a:solidFill>
                  <a:schemeClr val="tx1"/>
                </a:solidFill>
                <a:latin typeface="Gill Sans"/>
              </a:rPr>
              <a:t>types</a:t>
            </a:r>
            <a:r>
              <a:rPr lang="en-US" sz="1350" dirty="0">
                <a:solidFill>
                  <a:schemeClr val="tx1"/>
                </a:solidFill>
                <a:latin typeface="Gill Sans"/>
              </a:rPr>
              <a:t>; many features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74385" y="3569981"/>
            <a:ext cx="1657350" cy="1083116"/>
          </a:xfrm>
          <a:prstGeom prst="wedgeRectCallout">
            <a:avLst>
              <a:gd name="adj1" fmla="val 223681"/>
              <a:gd name="adj2" fmla="val 5592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  <a:latin typeface="Gill Sans"/>
              </a:rPr>
              <a:t>Some statistics (not part of the learning process; just for the understanding of the problem)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121804" y="2936479"/>
            <a:ext cx="3314700" cy="471456"/>
          </a:xfrm>
          <a:prstGeom prst="wedgeRectCallout">
            <a:avLst>
              <a:gd name="adj1" fmla="val 69646"/>
              <a:gd name="adj2" fmla="val 14836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  <a:latin typeface="Gill Sans"/>
              </a:rPr>
              <a:t>The feature resulting from instantiating the type in the given data</a:t>
            </a:r>
          </a:p>
        </p:txBody>
      </p:sp>
    </p:spTree>
    <p:extLst>
      <p:ext uri="{BB962C8B-B14F-4D97-AF65-F5344CB8AC3E}">
        <p14:creationId xmlns:p14="http://schemas.microsoft.com/office/powerpoint/2010/main" val="1289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096F5F-B81A-40BF-9CFF-8AB0B51D5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53" y="833187"/>
            <a:ext cx="6374325" cy="386581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12150" y="896249"/>
            <a:ext cx="2351050" cy="3696918"/>
          </a:xfrm>
          <a:prstGeom prst="wedgeRectCallout">
            <a:avLst>
              <a:gd name="adj1" fmla="val 46595"/>
              <a:gd name="adj2" fmla="val -1165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Gill Sans"/>
              </a:rPr>
              <a:t>Extracting features from the data:</a:t>
            </a:r>
          </a:p>
          <a:p>
            <a:r>
              <a:rPr lang="en-US" sz="1400" dirty="0">
                <a:solidFill>
                  <a:schemeClr val="tx1"/>
                </a:solidFill>
                <a:latin typeface="Gill Sans"/>
              </a:rPr>
              <a:t>     (what does the algorithm know about the input): </a:t>
            </a:r>
          </a:p>
          <a:p>
            <a:r>
              <a:rPr lang="en-US" sz="1400" dirty="0">
                <a:solidFill>
                  <a:schemeClr val="tx1"/>
                </a:solidFill>
                <a:latin typeface="Gill Sans"/>
              </a:rPr>
              <a:t>     1,2. relative position (+/-         	1); pos/w</a:t>
            </a:r>
          </a:p>
          <a:p>
            <a:r>
              <a:rPr lang="en-US" sz="1400" dirty="0">
                <a:solidFill>
                  <a:schemeClr val="tx1"/>
                </a:solidFill>
                <a:latin typeface="Gill Sans"/>
              </a:rPr>
              <a:t>     3. Conjunctions of size two </a:t>
            </a:r>
          </a:p>
          <a:p>
            <a:r>
              <a:rPr lang="en-US" sz="1400" dirty="0">
                <a:solidFill>
                  <a:schemeClr val="tx1"/>
                </a:solidFill>
                <a:latin typeface="Gill Sans"/>
              </a:rPr>
              <a:t>     4. Occurrence of a word in a window around the target</a:t>
            </a:r>
          </a:p>
          <a:p>
            <a:r>
              <a:rPr lang="en-US" sz="1400" b="1" dirty="0">
                <a:solidFill>
                  <a:schemeClr val="tx1"/>
                </a:solidFill>
                <a:latin typeface="Gill Sans"/>
              </a:rPr>
              <a:t>Note: </a:t>
            </a:r>
            <a:r>
              <a:rPr lang="en-US" sz="1400" dirty="0">
                <a:solidFill>
                  <a:schemeClr val="tx1"/>
                </a:solidFill>
                <a:latin typeface="Gill Sans"/>
              </a:rPr>
              <a:t>2 feature types; many features</a:t>
            </a:r>
          </a:p>
          <a:p>
            <a:r>
              <a:rPr lang="en-US" sz="1400" dirty="0">
                <a:solidFill>
                  <a:schemeClr val="tx1"/>
                </a:solidFill>
                <a:latin typeface="Gill Sans"/>
              </a:rPr>
              <a:t>For each feature type, the data gives rise to multiple features; you don’t know which, before you see the data. </a:t>
            </a:r>
          </a:p>
        </p:txBody>
      </p:sp>
    </p:spTree>
    <p:extLst>
      <p:ext uri="{BB962C8B-B14F-4D97-AF65-F5344CB8AC3E}">
        <p14:creationId xmlns:p14="http://schemas.microsoft.com/office/powerpoint/2010/main" val="17258526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(3)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BEEB5-78C3-43CF-9DB6-B1D00D525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35821"/>
            <a:ext cx="6286500" cy="351832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964834" y="1476636"/>
            <a:ext cx="2695230" cy="1870704"/>
          </a:xfrm>
          <a:prstGeom prst="wedgeRectCallout">
            <a:avLst>
              <a:gd name="adj1" fmla="val 47501"/>
              <a:gd name="adj2" fmla="val -1634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Gill Sans"/>
              </a:rPr>
              <a:t>Each example </a:t>
            </a:r>
            <a:r>
              <a:rPr lang="en-US" sz="1400" dirty="0">
                <a:solidFill>
                  <a:schemeClr val="tx1"/>
                </a:solidFill>
                <a:latin typeface="Gill Sans"/>
              </a:rPr>
              <a:t>corresponds to one target occurrence; all the features for this target are collected into a vector, and the label is added.</a:t>
            </a:r>
          </a:p>
          <a:p>
            <a:r>
              <a:rPr lang="en-US" sz="1400" b="1" dirty="0">
                <a:solidFill>
                  <a:schemeClr val="tx1"/>
                </a:solidFill>
                <a:latin typeface="Gill Sans"/>
              </a:rPr>
              <a:t>Here: </a:t>
            </a:r>
          </a:p>
          <a:p>
            <a:r>
              <a:rPr lang="en-US" sz="1400" b="1" dirty="0">
                <a:solidFill>
                  <a:schemeClr val="tx1"/>
                </a:solidFill>
                <a:latin typeface="Gill Sans"/>
              </a:rPr>
              <a:t>- </a:t>
            </a:r>
            <a:r>
              <a:rPr lang="en-US" sz="1400" dirty="0">
                <a:solidFill>
                  <a:schemeClr val="tx1"/>
                </a:solidFill>
                <a:latin typeface="Gill Sans"/>
              </a:rPr>
              <a:t>Sparse Representation of the feature vector. </a:t>
            </a:r>
            <a:r>
              <a:rPr lang="en-US" sz="1400" b="1" dirty="0">
                <a:solidFill>
                  <a:schemeClr val="tx1"/>
                </a:solidFill>
                <a:latin typeface="Gill Sans"/>
              </a:rPr>
              <a:t>Why?</a:t>
            </a:r>
          </a:p>
          <a:p>
            <a:r>
              <a:rPr lang="en-US" sz="1400" b="1" dirty="0">
                <a:solidFill>
                  <a:schemeClr val="tx1"/>
                </a:solidFill>
                <a:latin typeface="Gill Sans"/>
              </a:rPr>
              <a:t>- </a:t>
            </a:r>
            <a:r>
              <a:rPr lang="en-US" sz="1400" dirty="0">
                <a:solidFill>
                  <a:schemeClr val="tx1"/>
                </a:solidFill>
                <a:latin typeface="Gill Sans"/>
              </a:rPr>
              <a:t>Variable size: </a:t>
            </a:r>
            <a:r>
              <a:rPr lang="en-US" sz="1400" b="1" dirty="0">
                <a:solidFill>
                  <a:schemeClr val="tx1"/>
                </a:solidFill>
                <a:latin typeface="Gill Sans"/>
              </a:rPr>
              <a:t>Why?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976093" y="405706"/>
            <a:ext cx="1643907" cy="852231"/>
          </a:xfrm>
          <a:prstGeom prst="wedgeRectCallout">
            <a:avLst>
              <a:gd name="adj1" fmla="val -392134"/>
              <a:gd name="adj2" fmla="val 5004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Gill Sans"/>
              </a:rPr>
              <a:t>Here the first index (0/1) is the label)</a:t>
            </a:r>
          </a:p>
        </p:txBody>
      </p:sp>
    </p:spTree>
    <p:extLst>
      <p:ext uri="{BB962C8B-B14F-4D97-AF65-F5344CB8AC3E}">
        <p14:creationId xmlns:p14="http://schemas.microsoft.com/office/powerpoint/2010/main" val="12750442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Issues in Machine Learning</a:t>
            </a:r>
            <a:endParaRPr lang="en-US" dirty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88829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Modeling</a:t>
            </a:r>
          </a:p>
          <a:p>
            <a:pPr lvl="2"/>
            <a:r>
              <a:rPr lang="en-US" dirty="0"/>
              <a:t>How to formulate application problems as machine learning problems ?  How to represent the data?</a:t>
            </a:r>
          </a:p>
          <a:p>
            <a:pPr lvl="2"/>
            <a:r>
              <a:rPr lang="en-US" dirty="0"/>
              <a:t>Learning Protocols (where is the data &amp; labels coming from?) </a:t>
            </a:r>
          </a:p>
          <a:p>
            <a:pPr lvl="1"/>
            <a:r>
              <a:rPr lang="en-US" dirty="0"/>
              <a:t>Representation</a:t>
            </a:r>
          </a:p>
          <a:p>
            <a:pPr lvl="2"/>
            <a:r>
              <a:rPr lang="en-US" dirty="0"/>
              <a:t>What functions should we learn (hypothesis spaces) ? </a:t>
            </a:r>
          </a:p>
          <a:p>
            <a:pPr lvl="2"/>
            <a:r>
              <a:rPr lang="en-US" dirty="0"/>
              <a:t>How to map raw input to  an instance space?</a:t>
            </a:r>
          </a:p>
          <a:p>
            <a:pPr lvl="2"/>
            <a:r>
              <a:rPr lang="en-US" dirty="0"/>
              <a:t>Any rigorous way to find these? Any general approach?</a:t>
            </a:r>
          </a:p>
          <a:p>
            <a:pPr lvl="1"/>
            <a:r>
              <a:rPr lang="en-US" dirty="0"/>
              <a:t> Algorithms</a:t>
            </a:r>
          </a:p>
          <a:p>
            <a:pPr lvl="2"/>
            <a:r>
              <a:rPr lang="en-US" dirty="0"/>
              <a:t>What are good algorithms? </a:t>
            </a:r>
          </a:p>
          <a:p>
            <a:pPr lvl="2"/>
            <a:r>
              <a:rPr lang="en-US" dirty="0"/>
              <a:t>How do we define success? </a:t>
            </a:r>
          </a:p>
          <a:p>
            <a:pPr lvl="2"/>
            <a:r>
              <a:rPr lang="en-US" dirty="0"/>
              <a:t>Generalization Vs. over fitting</a:t>
            </a:r>
          </a:p>
          <a:p>
            <a:pPr lvl="2"/>
            <a:r>
              <a:rPr lang="en-US" dirty="0"/>
              <a:t>The computational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545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89</a:t>
            </a:fld>
            <a:endParaRPr lang="en-US" dirty="0"/>
          </a:p>
        </p:txBody>
      </p:sp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Third Step: How to Learn? 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79663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dirty="0"/>
              <a:t> A possibility: Local search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Start with a linear threshold function.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See how well you are doing.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Correct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Repeat until you converge.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There are other ways that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accent3"/>
                </a:solidFill>
              </a:rPr>
              <a:t>do not search directly in the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3"/>
                </a:solidFill>
              </a:rPr>
              <a:t>             hypotheses space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Directly compute the hypothesis</a:t>
            </a:r>
          </a:p>
        </p:txBody>
      </p:sp>
      <p:grpSp>
        <p:nvGrpSpPr>
          <p:cNvPr id="1219588" name="Group 4"/>
          <p:cNvGrpSpPr>
            <a:grpSpLocks/>
          </p:cNvGrpSpPr>
          <p:nvPr/>
        </p:nvGrpSpPr>
        <p:grpSpPr bwMode="auto">
          <a:xfrm>
            <a:off x="5110162" y="1485900"/>
            <a:ext cx="2833688" cy="2777729"/>
            <a:chOff x="3332" y="1248"/>
            <a:chExt cx="2380" cy="2333"/>
          </a:xfrm>
        </p:grpSpPr>
        <p:sp>
          <p:nvSpPr>
            <p:cNvPr id="1219589" name="Line 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0" name="Line 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1" name="Oval 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2" name="Oval 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3" name="Oval 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4" name="Oval 1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5" name="Oval 1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6" name="Oval 1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7" name="Oval 1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8" name="Oval 1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9" name="Oval 1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0" name="Oval 1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1" name="Oval 1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2" name="Oval 1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3" name="Oval 1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4" name="Oval 2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5" name="Oval 2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6" name="Oval 2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7" name="Rectangle 2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8" name="Rectangle 2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9" name="Rectangle 2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0" name="Rectangle 2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1" name="Rectangle 2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2" name="Rectangle 2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3" name="Rectangle 2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4" name="Rectangle 3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5" name="Rectangle 3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6" name="Rectangle 3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7" name="Rectangle 3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8" name="Rectangle 3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9" name="Rectangle 3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19620" name="Rectangle 3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1" name="Rectangle 3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2" name="Rectangle 3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3" name="Rectangle 3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4" name="Rectangle 4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5" name="Rectangle 4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6" name="Line 42"/>
            <p:cNvSpPr>
              <a:spLocks noChangeShapeType="1"/>
            </p:cNvSpPr>
            <p:nvPr/>
          </p:nvSpPr>
          <p:spPr bwMode="auto">
            <a:xfrm flipV="1">
              <a:off x="3533" y="1248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912561" y="1618369"/>
            <a:ext cx="285750" cy="128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50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F7AFE-0351-4393-8FE4-E86F0435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09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8AEC6-E6C5-4DD4-A936-09AB6D91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37F0-5319-482D-AB9B-4AEEB6B7DE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66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25ECB-1958-421E-B067-CE6E5CAA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D2EE6-E8BB-4944-9EFD-9F1AF20782B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292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479CA-5500-44B1-A3B1-1B36D53B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85790-E755-4848-BAFB-82E9DBA743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216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(9/16/20)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1st quiz is out this week (Thursday night; due on Sunday night)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HW 1 will be released next week.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Questions?</a:t>
            </a:r>
          </a:p>
          <a:p>
            <a:pPr lvl="2"/>
            <a:r>
              <a:rPr lang="en-US" dirty="0"/>
              <a:t>Please ask/comment during class.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Feedback/Suggestions?</a:t>
            </a:r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6567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9ECE5-15CD-4E15-9FF9-30A0FACF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98893-8162-4044-9486-79CA3ECC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5EC04-E4B9-4B85-9EB1-F5591FCB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73" y="899504"/>
            <a:ext cx="5433495" cy="1178334"/>
          </a:xfrm>
        </p:spPr>
        <p:txBody>
          <a:bodyPr/>
          <a:lstStyle/>
          <a:p>
            <a:r>
              <a:rPr lang="en-US" dirty="0"/>
              <a:t>The importance of a hypothesis space</a:t>
            </a:r>
          </a:p>
          <a:p>
            <a:pPr lvl="1"/>
            <a:r>
              <a:rPr lang="en-US" dirty="0"/>
              <a:t>The need to make some assumptions of the function we are trying to learn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D2B23-5807-42E5-A61B-7D0B4479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15" y="908267"/>
            <a:ext cx="2921753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469910-B1A0-4FE8-8158-257D5034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1" y="2216421"/>
            <a:ext cx="2921752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FE2EC-43E7-477F-A4CD-C6884AD7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15" y="3383481"/>
            <a:ext cx="2921751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F6271F-59D6-4876-A6B3-8F130C1D5DF3}"/>
              </a:ext>
            </a:extLst>
          </p:cNvPr>
          <p:cNvSpPr txBox="1">
            <a:spLocks/>
          </p:cNvSpPr>
          <p:nvPr/>
        </p:nvSpPr>
        <p:spPr>
          <a:xfrm>
            <a:off x="3452131" y="2315533"/>
            <a:ext cx="2395118" cy="131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Expressivity of functions and feature spaces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FC84800-92E4-4714-A239-BBDA8C336057}"/>
              </a:ext>
            </a:extLst>
          </p:cNvPr>
          <p:cNvSpPr txBox="1">
            <a:spLocks/>
          </p:cNvSpPr>
          <p:nvPr/>
        </p:nvSpPr>
        <p:spPr>
          <a:xfrm>
            <a:off x="2234913" y="4083282"/>
            <a:ext cx="3381710" cy="615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Linear functions</a:t>
            </a:r>
          </a:p>
        </p:txBody>
      </p:sp>
    </p:spTree>
    <p:extLst>
      <p:ext uri="{BB962C8B-B14F-4D97-AF65-F5344CB8AC3E}">
        <p14:creationId xmlns:p14="http://schemas.microsoft.com/office/powerpoint/2010/main" val="16734247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25ECB-1958-421E-B067-CE6E5CAA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D2EE6-E8BB-4944-9EFD-9F1AF20782B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7">
                <a:extLst>
                  <a:ext uri="{FF2B5EF4-FFF2-40B4-BE49-F238E27FC236}">
                    <a16:creationId xmlns:a16="http://schemas.microsoft.com/office/drawing/2014/main" id="{5E0F7B23-D1C9-4DA6-ADC1-39AAEE5691C0}"/>
                  </a:ext>
                </a:extLst>
              </p:cNvPr>
              <p:cNvSpPr/>
              <p:nvPr/>
            </p:nvSpPr>
            <p:spPr>
              <a:xfrm>
                <a:off x="4797333" y="2444101"/>
                <a:ext cx="3606544" cy="2110556"/>
              </a:xfrm>
              <a:prstGeom prst="wedgeRectCallout">
                <a:avLst>
                  <a:gd name="adj1" fmla="val -126116"/>
                  <a:gd name="adj2" fmla="val -46265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Gill Sans"/>
                  </a:rPr>
                  <a:t>Let’s assume that class of functions we learning (our </a:t>
                </a:r>
                <a:r>
                  <a:rPr lang="en-US" sz="1400" b="1" dirty="0">
                    <a:solidFill>
                      <a:schemeClr val="tx1"/>
                    </a:solidFill>
                    <a:latin typeface="Gill Sans"/>
                  </a:rPr>
                  <a:t>Hypothesis class</a:t>
                </a:r>
                <a:r>
                  <a:rPr lang="en-US" sz="1400" dirty="0">
                    <a:solidFill>
                      <a:schemeClr val="tx1"/>
                    </a:solidFill>
                    <a:latin typeface="Gill Sans"/>
                  </a:rPr>
                  <a:t>) is a class of linear functions in an N dimensional space. After we are presented with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464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464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464B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464B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464B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𝒙</m:t>
                                    </m:r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464B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</m:t>
                                    </m:r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464B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464B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464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464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=1,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464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Gill Sans"/>
                  </a:rPr>
                  <a:t> </a:t>
                </a:r>
                <a:r>
                  <a:rPr lang="en-US" sz="1400" dirty="0">
                    <a:solidFill>
                      <a:srgbClr val="00144D"/>
                    </a:solidFill>
                    <a:latin typeface="Gill Sans"/>
                  </a:rPr>
                  <a:t>we will learn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44464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44464B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/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Gill Sans"/>
                  </a:rPr>
                  <a:t> (because a linear function is defined by a weight vector). But there are many ways to learn it (and each algorithm might learn a slightly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44464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44464B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solidFill>
                              <a:srgbClr val="4446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tx1"/>
                  </a:solidFill>
                  <a:latin typeface="Gill Sans"/>
                </a:endParaRPr>
              </a:p>
            </p:txBody>
          </p:sp>
        </mc:Choice>
        <mc:Fallback>
          <p:sp>
            <p:nvSpPr>
              <p:cNvPr id="3" name="Rectangular Callout 7">
                <a:extLst>
                  <a:ext uri="{FF2B5EF4-FFF2-40B4-BE49-F238E27FC236}">
                    <a16:creationId xmlns:a16="http://schemas.microsoft.com/office/drawing/2014/main" id="{5E0F7B23-D1C9-4DA6-ADC1-39AAEE569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33" y="2444101"/>
                <a:ext cx="3606544" cy="2110556"/>
              </a:xfrm>
              <a:prstGeom prst="wedgeRectCallout">
                <a:avLst>
                  <a:gd name="adj1" fmla="val -126116"/>
                  <a:gd name="adj2" fmla="val -46265"/>
                </a:avLst>
              </a:prstGeom>
              <a:blipFill>
                <a:blip r:embed="rId5"/>
                <a:stretch>
                  <a:fillRect b="-22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7">
            <a:extLst>
              <a:ext uri="{FF2B5EF4-FFF2-40B4-BE49-F238E27FC236}">
                <a16:creationId xmlns:a16="http://schemas.microsoft.com/office/drawing/2014/main" id="{07AA4BA6-ACFE-4B66-A9B5-DAB65BE52432}"/>
              </a:ext>
            </a:extLst>
          </p:cNvPr>
          <p:cNvSpPr/>
          <p:nvPr/>
        </p:nvSpPr>
        <p:spPr>
          <a:xfrm>
            <a:off x="5396779" y="680670"/>
            <a:ext cx="2692144" cy="1336761"/>
          </a:xfrm>
          <a:prstGeom prst="wedgeRectCallout">
            <a:avLst>
              <a:gd name="adj1" fmla="val -96331"/>
              <a:gd name="adj2" fmla="val -3469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Gill Sans"/>
              </a:rPr>
              <a:t>Labels</a:t>
            </a:r>
            <a:r>
              <a:rPr lang="en-US" sz="1200" dirty="0">
                <a:solidFill>
                  <a:schemeClr val="tx1"/>
                </a:solidFill>
                <a:latin typeface="Gill Sans"/>
              </a:rPr>
              <a:t> come with the training data. It’s part of the problem definition. (Think about the +/- associated with each name in the Badges problem)</a:t>
            </a:r>
          </a:p>
          <a:p>
            <a:r>
              <a:rPr lang="en-US" sz="1200" b="1" dirty="0">
                <a:solidFill>
                  <a:schemeClr val="tx1"/>
                </a:solidFill>
                <a:latin typeface="Gill Sans"/>
              </a:rPr>
              <a:t>Features</a:t>
            </a:r>
            <a:r>
              <a:rPr lang="en-US" sz="1200" dirty="0">
                <a:solidFill>
                  <a:schemeClr val="tx1"/>
                </a:solidFill>
                <a:latin typeface="Gill Sans"/>
              </a:rPr>
              <a:t> are your decision as the person who models the problem as a learning problem.  HW1 will help with that. </a:t>
            </a:r>
          </a:p>
        </p:txBody>
      </p:sp>
      <p:sp>
        <p:nvSpPr>
          <p:cNvPr id="9" name="Rectangular Callout 7">
            <a:extLst>
              <a:ext uri="{FF2B5EF4-FFF2-40B4-BE49-F238E27FC236}">
                <a16:creationId xmlns:a16="http://schemas.microsoft.com/office/drawing/2014/main" id="{E5A61FE0-C392-42B3-8D49-BB812DB5F556}"/>
              </a:ext>
            </a:extLst>
          </p:cNvPr>
          <p:cNvSpPr/>
          <p:nvPr/>
        </p:nvSpPr>
        <p:spPr>
          <a:xfrm>
            <a:off x="3982976" y="1383100"/>
            <a:ext cx="1358058" cy="957282"/>
          </a:xfrm>
          <a:prstGeom prst="wedgeRectCallout">
            <a:avLst>
              <a:gd name="adj1" fmla="val -117484"/>
              <a:gd name="adj2" fmla="val -34509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Gill Sans"/>
              </a:rPr>
              <a:t>We did not. And in HW1 you will use other algorithms to learn a function for this data.</a:t>
            </a:r>
          </a:p>
        </p:txBody>
      </p:sp>
    </p:spTree>
    <p:extLst>
      <p:ext uri="{BB962C8B-B14F-4D97-AF65-F5344CB8AC3E}">
        <p14:creationId xmlns:p14="http://schemas.microsoft.com/office/powerpoint/2010/main" val="2765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A313A-A31A-4F57-872D-34495C6D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50F116-B3CB-4924-A05B-0BEF0DB1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You Asked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3078C-6F6F-429C-91BE-E8D049FD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Text Book?</a:t>
            </a:r>
          </a:p>
          <a:p>
            <a:pPr lvl="1"/>
            <a:r>
              <a:rPr lang="en-US" dirty="0"/>
              <a:t>Not Really</a:t>
            </a:r>
          </a:p>
          <a:p>
            <a:pPr lvl="1"/>
            <a:r>
              <a:rPr lang="en-US" dirty="0"/>
              <a:t>Some options:</a:t>
            </a:r>
          </a:p>
          <a:p>
            <a:pPr lvl="2"/>
            <a:r>
              <a:rPr lang="en-US" dirty="0">
                <a:hlinkClick r:id="rId2"/>
              </a:rPr>
              <a:t>Machine Learning </a:t>
            </a:r>
            <a:r>
              <a:rPr lang="en-US" dirty="0"/>
              <a:t>by Tom Mitchell</a:t>
            </a:r>
          </a:p>
          <a:p>
            <a:pPr lvl="2"/>
            <a:r>
              <a:rPr lang="en-US" dirty="0">
                <a:hlinkClick r:id="rId3"/>
              </a:rPr>
              <a:t>A Course in Machine Learning </a:t>
            </a:r>
            <a:r>
              <a:rPr lang="en-US" dirty="0"/>
              <a:t>by Hal </a:t>
            </a:r>
            <a:r>
              <a:rPr lang="en-US" dirty="0" err="1"/>
              <a:t>Daumé</a:t>
            </a:r>
            <a:r>
              <a:rPr lang="en-US" dirty="0"/>
              <a:t> III</a:t>
            </a:r>
          </a:p>
          <a:p>
            <a:pPr lvl="2"/>
            <a:r>
              <a:rPr lang="en-US" dirty="0">
                <a:hlinkClick r:id="rId4"/>
              </a:rPr>
              <a:t>Pattern Recognition and Machine Learning </a:t>
            </a:r>
            <a:r>
              <a:rPr lang="en-US" dirty="0"/>
              <a:t>by Bishop</a:t>
            </a:r>
          </a:p>
        </p:txBody>
      </p:sp>
    </p:spTree>
    <p:extLst>
      <p:ext uri="{BB962C8B-B14F-4D97-AF65-F5344CB8AC3E}">
        <p14:creationId xmlns:p14="http://schemas.microsoft.com/office/powerpoint/2010/main" val="11127559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97</a:t>
            </a:fld>
            <a:endParaRPr lang="en-US" dirty="0"/>
          </a:p>
        </p:txBody>
      </p:sp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Third Step: How to Learn? </a:t>
            </a:r>
          </a:p>
        </p:txBody>
      </p:sp>
      <p:grpSp>
        <p:nvGrpSpPr>
          <p:cNvPr id="1219588" name="Group 4"/>
          <p:cNvGrpSpPr>
            <a:grpSpLocks/>
          </p:cNvGrpSpPr>
          <p:nvPr/>
        </p:nvGrpSpPr>
        <p:grpSpPr bwMode="auto">
          <a:xfrm>
            <a:off x="5110162" y="1485900"/>
            <a:ext cx="2833688" cy="2777729"/>
            <a:chOff x="3332" y="1248"/>
            <a:chExt cx="2380" cy="2333"/>
          </a:xfrm>
        </p:grpSpPr>
        <p:sp>
          <p:nvSpPr>
            <p:cNvPr id="1219589" name="Line 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0" name="Line 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1" name="Oval 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2" name="Oval 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3" name="Oval 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4" name="Oval 1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5" name="Oval 1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6" name="Oval 1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7" name="Oval 1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8" name="Oval 1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9" name="Oval 1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0" name="Oval 1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1" name="Oval 1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2" name="Oval 1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3" name="Oval 1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4" name="Oval 2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5" name="Oval 2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6" name="Oval 2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7" name="Rectangle 2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8" name="Rectangle 2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9" name="Rectangle 2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0" name="Rectangle 2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1" name="Rectangle 2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2" name="Rectangle 2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3" name="Rectangle 2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4" name="Rectangle 3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5" name="Rectangle 3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6" name="Rectangle 3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7" name="Rectangle 3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8" name="Rectangle 3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9" name="Rectangle 3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19620" name="Rectangle 3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1" name="Rectangle 3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2" name="Rectangle 3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3" name="Rectangle 3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4" name="Rectangle 4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5" name="Rectangle 4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6" name="Line 42"/>
            <p:cNvSpPr>
              <a:spLocks noChangeShapeType="1"/>
            </p:cNvSpPr>
            <p:nvPr/>
          </p:nvSpPr>
          <p:spPr bwMode="auto">
            <a:xfrm flipV="1">
              <a:off x="3533" y="1248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6489DA-A0F3-4BA5-B62E-51BCBDDB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999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8AEC6-E6C5-4DD4-A936-09AB6D91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37F0-5319-482D-AB9B-4AEEB6B7DE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46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99</a:t>
            </a:fld>
            <a:endParaRPr lang="en-US" dirty="0"/>
          </a:p>
        </p:txBody>
      </p:sp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Third Step: How to Learn? 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79663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dirty="0"/>
              <a:t> A possibility: Local search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Start with a linear threshold function.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See how well you are doing.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Correct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Repeat until you converge.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There are other ways that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accent3"/>
                </a:solidFill>
              </a:rPr>
              <a:t>do not search directly in the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3"/>
                </a:solidFill>
              </a:rPr>
              <a:t>             hypotheses space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Directly compute the hypothesis</a:t>
            </a:r>
          </a:p>
        </p:txBody>
      </p:sp>
      <p:grpSp>
        <p:nvGrpSpPr>
          <p:cNvPr id="1219588" name="Group 4"/>
          <p:cNvGrpSpPr>
            <a:grpSpLocks/>
          </p:cNvGrpSpPr>
          <p:nvPr/>
        </p:nvGrpSpPr>
        <p:grpSpPr bwMode="auto">
          <a:xfrm>
            <a:off x="5110162" y="1485900"/>
            <a:ext cx="2833688" cy="2777729"/>
            <a:chOff x="3332" y="1248"/>
            <a:chExt cx="2380" cy="2333"/>
          </a:xfrm>
        </p:grpSpPr>
        <p:sp>
          <p:nvSpPr>
            <p:cNvPr id="1219589" name="Line 5"/>
            <p:cNvSpPr>
              <a:spLocks noChangeShapeType="1"/>
            </p:cNvSpPr>
            <p:nvPr/>
          </p:nvSpPr>
          <p:spPr bwMode="auto">
            <a:xfrm>
              <a:off x="3332" y="1633"/>
              <a:ext cx="0" cy="19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0" name="Line 6"/>
            <p:cNvSpPr>
              <a:spLocks noChangeShapeType="1"/>
            </p:cNvSpPr>
            <p:nvPr/>
          </p:nvSpPr>
          <p:spPr bwMode="auto">
            <a:xfrm>
              <a:off x="3332" y="3581"/>
              <a:ext cx="2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591" name="Oval 7"/>
            <p:cNvSpPr>
              <a:spLocks noChangeArrowheads="1"/>
            </p:cNvSpPr>
            <p:nvPr/>
          </p:nvSpPr>
          <p:spPr bwMode="auto">
            <a:xfrm>
              <a:off x="3691" y="2866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2" name="Oval 8"/>
            <p:cNvSpPr>
              <a:spLocks noChangeArrowheads="1"/>
            </p:cNvSpPr>
            <p:nvPr/>
          </p:nvSpPr>
          <p:spPr bwMode="auto">
            <a:xfrm>
              <a:off x="4123" y="2250"/>
              <a:ext cx="52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3" name="Oval 9"/>
            <p:cNvSpPr>
              <a:spLocks noChangeArrowheads="1"/>
            </p:cNvSpPr>
            <p:nvPr/>
          </p:nvSpPr>
          <p:spPr bwMode="auto">
            <a:xfrm>
              <a:off x="4098" y="1762"/>
              <a:ext cx="55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4" name="Oval 10"/>
            <p:cNvSpPr>
              <a:spLocks noChangeArrowheads="1"/>
            </p:cNvSpPr>
            <p:nvPr/>
          </p:nvSpPr>
          <p:spPr bwMode="auto">
            <a:xfrm>
              <a:off x="4177" y="2313"/>
              <a:ext cx="54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5" name="Oval 11"/>
            <p:cNvSpPr>
              <a:spLocks noChangeArrowheads="1"/>
            </p:cNvSpPr>
            <p:nvPr/>
          </p:nvSpPr>
          <p:spPr bwMode="auto">
            <a:xfrm>
              <a:off x="4337" y="2054"/>
              <a:ext cx="53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6" name="Oval 12"/>
            <p:cNvSpPr>
              <a:spLocks noChangeArrowheads="1"/>
            </p:cNvSpPr>
            <p:nvPr/>
          </p:nvSpPr>
          <p:spPr bwMode="auto">
            <a:xfrm>
              <a:off x="4599" y="1687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7" name="Oval 13"/>
            <p:cNvSpPr>
              <a:spLocks noChangeArrowheads="1"/>
            </p:cNvSpPr>
            <p:nvPr/>
          </p:nvSpPr>
          <p:spPr bwMode="auto">
            <a:xfrm>
              <a:off x="4253" y="2208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8" name="Oval 14"/>
            <p:cNvSpPr>
              <a:spLocks noChangeArrowheads="1"/>
            </p:cNvSpPr>
            <p:nvPr/>
          </p:nvSpPr>
          <p:spPr bwMode="auto">
            <a:xfrm>
              <a:off x="4210" y="2022"/>
              <a:ext cx="52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599" name="Oval 15"/>
            <p:cNvSpPr>
              <a:spLocks noChangeArrowheads="1"/>
            </p:cNvSpPr>
            <p:nvPr/>
          </p:nvSpPr>
          <p:spPr bwMode="auto">
            <a:xfrm>
              <a:off x="3994" y="2379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0" name="Oval 16"/>
            <p:cNvSpPr>
              <a:spLocks noChangeArrowheads="1"/>
            </p:cNvSpPr>
            <p:nvPr/>
          </p:nvSpPr>
          <p:spPr bwMode="auto">
            <a:xfrm>
              <a:off x="3860" y="2413"/>
              <a:ext cx="53" cy="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1" name="Oval 17"/>
            <p:cNvSpPr>
              <a:spLocks noChangeArrowheads="1"/>
            </p:cNvSpPr>
            <p:nvPr/>
          </p:nvSpPr>
          <p:spPr bwMode="auto">
            <a:xfrm>
              <a:off x="3703" y="260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2" name="Oval 18"/>
            <p:cNvSpPr>
              <a:spLocks noChangeArrowheads="1"/>
            </p:cNvSpPr>
            <p:nvPr/>
          </p:nvSpPr>
          <p:spPr bwMode="auto">
            <a:xfrm>
              <a:off x="4728" y="1470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3" name="Oval 19"/>
            <p:cNvSpPr>
              <a:spLocks noChangeArrowheads="1"/>
            </p:cNvSpPr>
            <p:nvPr/>
          </p:nvSpPr>
          <p:spPr bwMode="auto">
            <a:xfrm>
              <a:off x="4253" y="1730"/>
              <a:ext cx="53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4" name="Oval 20"/>
            <p:cNvSpPr>
              <a:spLocks noChangeArrowheads="1"/>
            </p:cNvSpPr>
            <p:nvPr/>
          </p:nvSpPr>
          <p:spPr bwMode="auto">
            <a:xfrm>
              <a:off x="4469" y="1470"/>
              <a:ext cx="5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5" name="Oval 21"/>
            <p:cNvSpPr>
              <a:spLocks noChangeArrowheads="1"/>
            </p:cNvSpPr>
            <p:nvPr/>
          </p:nvSpPr>
          <p:spPr bwMode="auto">
            <a:xfrm>
              <a:off x="4469" y="1817"/>
              <a:ext cx="52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6" name="Oval 22"/>
            <p:cNvSpPr>
              <a:spLocks noChangeArrowheads="1"/>
            </p:cNvSpPr>
            <p:nvPr/>
          </p:nvSpPr>
          <p:spPr bwMode="auto">
            <a:xfrm>
              <a:off x="4685" y="1296"/>
              <a:ext cx="52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219607" name="Rectangle 23"/>
            <p:cNvSpPr>
              <a:spLocks noChangeArrowheads="1"/>
            </p:cNvSpPr>
            <p:nvPr/>
          </p:nvSpPr>
          <p:spPr bwMode="auto">
            <a:xfrm>
              <a:off x="4363" y="2313"/>
              <a:ext cx="105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8" name="Rectangle 24"/>
            <p:cNvSpPr>
              <a:spLocks noChangeArrowheads="1"/>
            </p:cNvSpPr>
            <p:nvPr/>
          </p:nvSpPr>
          <p:spPr bwMode="auto">
            <a:xfrm>
              <a:off x="3844" y="3425"/>
              <a:ext cx="107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09" name="Rectangle 25"/>
            <p:cNvSpPr>
              <a:spLocks noChangeArrowheads="1"/>
            </p:cNvSpPr>
            <p:nvPr/>
          </p:nvSpPr>
          <p:spPr bwMode="auto">
            <a:xfrm>
              <a:off x="5156" y="1989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0" name="Rectangle 26"/>
            <p:cNvSpPr>
              <a:spLocks noChangeArrowheads="1"/>
            </p:cNvSpPr>
            <p:nvPr/>
          </p:nvSpPr>
          <p:spPr bwMode="auto">
            <a:xfrm>
              <a:off x="4231" y="2704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1" name="Rectangle 27"/>
            <p:cNvSpPr>
              <a:spLocks noChangeArrowheads="1"/>
            </p:cNvSpPr>
            <p:nvPr/>
          </p:nvSpPr>
          <p:spPr bwMode="auto">
            <a:xfrm>
              <a:off x="4787" y="1989"/>
              <a:ext cx="104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2" name="Rectangle 28"/>
            <p:cNvSpPr>
              <a:spLocks noChangeArrowheads="1"/>
            </p:cNvSpPr>
            <p:nvPr/>
          </p:nvSpPr>
          <p:spPr bwMode="auto">
            <a:xfrm>
              <a:off x="4646" y="222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3" name="Rectangle 29"/>
            <p:cNvSpPr>
              <a:spLocks noChangeArrowheads="1"/>
            </p:cNvSpPr>
            <p:nvPr/>
          </p:nvSpPr>
          <p:spPr bwMode="auto">
            <a:xfrm>
              <a:off x="3968" y="2898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4" name="Rectangle 30"/>
            <p:cNvSpPr>
              <a:spLocks noChangeArrowheads="1"/>
            </p:cNvSpPr>
            <p:nvPr/>
          </p:nvSpPr>
          <p:spPr bwMode="auto">
            <a:xfrm>
              <a:off x="4972" y="2022"/>
              <a:ext cx="104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5" name="Rectangle 31"/>
            <p:cNvSpPr>
              <a:spLocks noChangeArrowheads="1"/>
            </p:cNvSpPr>
            <p:nvPr/>
          </p:nvSpPr>
          <p:spPr bwMode="auto">
            <a:xfrm>
              <a:off x="5368" y="1567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6" name="Rectangle 32"/>
            <p:cNvSpPr>
              <a:spLocks noChangeArrowheads="1"/>
            </p:cNvSpPr>
            <p:nvPr/>
          </p:nvSpPr>
          <p:spPr bwMode="auto">
            <a:xfrm>
              <a:off x="4681" y="2151"/>
              <a:ext cx="106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7" name="Rectangle 33"/>
            <p:cNvSpPr>
              <a:spLocks noChangeArrowheads="1"/>
            </p:cNvSpPr>
            <p:nvPr/>
          </p:nvSpPr>
          <p:spPr bwMode="auto">
            <a:xfrm>
              <a:off x="5262" y="1502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8" name="Rectangle 34"/>
            <p:cNvSpPr>
              <a:spLocks noChangeArrowheads="1"/>
            </p:cNvSpPr>
            <p:nvPr/>
          </p:nvSpPr>
          <p:spPr bwMode="auto">
            <a:xfrm>
              <a:off x="4310" y="24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19" name="Rectangle 35"/>
            <p:cNvSpPr>
              <a:spLocks noChangeArrowheads="1"/>
            </p:cNvSpPr>
            <p:nvPr/>
          </p:nvSpPr>
          <p:spPr bwMode="auto">
            <a:xfrm>
              <a:off x="3973" y="3121"/>
              <a:ext cx="107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19620" name="Rectangle 36"/>
            <p:cNvSpPr>
              <a:spLocks noChangeArrowheads="1"/>
            </p:cNvSpPr>
            <p:nvPr/>
          </p:nvSpPr>
          <p:spPr bwMode="auto">
            <a:xfrm>
              <a:off x="5341" y="2250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1" name="Rectangle 37"/>
            <p:cNvSpPr>
              <a:spLocks noChangeArrowheads="1"/>
            </p:cNvSpPr>
            <p:nvPr/>
          </p:nvSpPr>
          <p:spPr bwMode="auto">
            <a:xfrm>
              <a:off x="5315" y="2087"/>
              <a:ext cx="105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2" name="Rectangle 38"/>
            <p:cNvSpPr>
              <a:spLocks noChangeArrowheads="1"/>
            </p:cNvSpPr>
            <p:nvPr/>
          </p:nvSpPr>
          <p:spPr bwMode="auto">
            <a:xfrm>
              <a:off x="4177" y="2996"/>
              <a:ext cx="106" cy="3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3" name="Rectangle 39"/>
            <p:cNvSpPr>
              <a:spLocks noChangeArrowheads="1"/>
            </p:cNvSpPr>
            <p:nvPr/>
          </p:nvSpPr>
          <p:spPr bwMode="auto">
            <a:xfrm>
              <a:off x="5606" y="2185"/>
              <a:ext cx="106" cy="31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4" name="Rectangle 40"/>
            <p:cNvSpPr>
              <a:spLocks noChangeArrowheads="1"/>
            </p:cNvSpPr>
            <p:nvPr/>
          </p:nvSpPr>
          <p:spPr bwMode="auto">
            <a:xfrm>
              <a:off x="3824" y="3343"/>
              <a:ext cx="106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5" name="Rectangle 41"/>
            <p:cNvSpPr>
              <a:spLocks noChangeArrowheads="1"/>
            </p:cNvSpPr>
            <p:nvPr/>
          </p:nvSpPr>
          <p:spPr bwMode="auto">
            <a:xfrm>
              <a:off x="3909" y="3218"/>
              <a:ext cx="108" cy="3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9626" name="Line 42"/>
            <p:cNvSpPr>
              <a:spLocks noChangeShapeType="1"/>
            </p:cNvSpPr>
            <p:nvPr/>
          </p:nvSpPr>
          <p:spPr bwMode="auto">
            <a:xfrm flipV="1">
              <a:off x="3533" y="1248"/>
              <a:ext cx="1555" cy="2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912561" y="1618369"/>
            <a:ext cx="285750" cy="128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304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70428ac-ebda-42a2-806e-aca1813a20d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8fc391a-7dc8-4519-bf02-541f72277c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7e7d6fa-9676-49c3-939e-0b65806aa0c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f8d3214-1aff-4233-9d70-ca42edb320e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f8493c3-d414-4a58-8559-be73aa6819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ee58bcb-2a07-4be6-9765-ea181c57cfb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bbd71b4-80b4-4b9c-951a-9d7073def3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e99d006-6273-42a6-b709-3e565df635a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6bc57d0-2792-4a7c-af85-906133e784c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221fe78-bbf6-44cb-94ca-dec680ef6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e2c16f3-7a34-48fc-bb44-50446df510e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de12ec-10ba-4190-9fa2-77d5bdbae5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ef920c-3b65-4d99-90c1-244ad52d39d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d9b7dd8-c9a2-46c4-896b-585993cf971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7ea2f33-628e-4f4b-82e4-61a8e710d0b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cd2c707-69c5-44e0-9132-fb675d1dfe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3993e95-ef41-4487-ae76-3558cb2796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9f6197a-8696-48ff-b3f7-dddd12aec4d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f6cd347-c5a7-4bc5-a3ec-ec81f7285c6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406355-291f-4999-8c24-d437febc61b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f37a90-d2f0-4781-a282-e5b7044076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1521e1-d87b-4105-b116-21a83d67a9a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2b7b653-5eb0-44cd-b9b0-dcca9ee474b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6a9b179-8448-4ae2-8bd7-afc5f12f07c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9e7a4e-87f1-4167-aa2a-fbf58f205f30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10310</Words>
  <Application>Microsoft Office PowerPoint</Application>
  <PresentationFormat>On-screen Show (16:9)</PresentationFormat>
  <Paragraphs>1619</Paragraphs>
  <Slides>124</Slides>
  <Notes>85</Notes>
  <HiddenSlides>7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8" baseType="lpstr">
      <vt:lpstr>Arial</vt:lpstr>
      <vt:lpstr>Arial Narrow</vt:lpstr>
      <vt:lpstr>Calibri</vt:lpstr>
      <vt:lpstr>Cambria Math</vt:lpstr>
      <vt:lpstr>cmsy10</vt:lpstr>
      <vt:lpstr>Gill Sans</vt:lpstr>
      <vt:lpstr>Gill Sans MT</vt:lpstr>
      <vt:lpstr>Lucida Calligraphy</vt:lpstr>
      <vt:lpstr>Symbol</vt:lpstr>
      <vt:lpstr>Tempus Sans ITC</vt:lpstr>
      <vt:lpstr>Times New Roman</vt:lpstr>
      <vt:lpstr>Wingdings</vt:lpstr>
      <vt:lpstr>Office Theme</vt:lpstr>
      <vt:lpstr>Clip</vt:lpstr>
      <vt:lpstr>Introduction to Machine Learning</vt:lpstr>
      <vt:lpstr>Course Overview</vt:lpstr>
      <vt:lpstr>CIS 419/519: Applied Machine Learning</vt:lpstr>
      <vt:lpstr>CIS 519: What have you learned so far?</vt:lpstr>
      <vt:lpstr>Key Comments From Survey  </vt:lpstr>
      <vt:lpstr>CIS 519: Policies</vt:lpstr>
      <vt:lpstr>CIS 519 on the web</vt:lpstr>
      <vt:lpstr>PowerPoint Presentation</vt:lpstr>
      <vt:lpstr>PowerPoint Presentation</vt:lpstr>
      <vt:lpstr>Today </vt:lpstr>
      <vt:lpstr>What is Learning?</vt:lpstr>
      <vt:lpstr>PowerPoint Presentation</vt:lpstr>
      <vt:lpstr>PowerPoint Presentation</vt:lpstr>
      <vt:lpstr>What is Learning?</vt:lpstr>
      <vt:lpstr>Training data</vt:lpstr>
      <vt:lpstr>The Badges game</vt:lpstr>
      <vt:lpstr>Raw test data</vt:lpstr>
      <vt:lpstr>Labeled test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 with MLP</vt:lpstr>
      <vt:lpstr>Token based MLP model</vt:lpstr>
      <vt:lpstr>Character based MLP model</vt:lpstr>
      <vt:lpstr>What is Learning</vt:lpstr>
      <vt:lpstr>Other Examples</vt:lpstr>
      <vt:lpstr>Machine Learning</vt:lpstr>
      <vt:lpstr>PowerPoint Presentation</vt:lpstr>
      <vt:lpstr>Supervised Learning</vt:lpstr>
      <vt:lpstr>Supervised Learning</vt:lpstr>
      <vt:lpstr>Why use learning?</vt:lpstr>
      <vt:lpstr>Supervised Learning</vt:lpstr>
      <vt:lpstr>Supervised learning: Training</vt:lpstr>
      <vt:lpstr>Supervised learning: Testing</vt:lpstr>
      <vt:lpstr>Supervised learning: Testing</vt:lpstr>
      <vt:lpstr>Supervised learning: Testing</vt:lpstr>
      <vt:lpstr>Key Issues in Machine Learning</vt:lpstr>
      <vt:lpstr>Using supervised learning</vt:lpstr>
      <vt:lpstr>PowerPoint Presentation</vt:lpstr>
      <vt:lpstr>1. The instance space X</vt:lpstr>
      <vt:lpstr>Instance Spaces</vt:lpstr>
      <vt:lpstr>PowerPoint Presentation</vt:lpstr>
      <vt:lpstr>PowerPoint Presentation</vt:lpstr>
      <vt:lpstr>PowerPoint Presentation</vt:lpstr>
      <vt:lpstr>Administration (9/14/20)</vt:lpstr>
      <vt:lpstr>Last Time: Supervised Learning</vt:lpstr>
      <vt:lpstr>Key Issues in Machine Learning</vt:lpstr>
      <vt:lpstr>Today</vt:lpstr>
      <vt:lpstr>1. The instance space X</vt:lpstr>
      <vt:lpstr>What’s X for the Badges game?</vt:lpstr>
      <vt:lpstr>X as a vector space</vt:lpstr>
      <vt:lpstr>Good features are essential</vt:lpstr>
      <vt:lpstr>2. The label space Y</vt:lpstr>
      <vt:lpstr>Supervised learning tasks I</vt:lpstr>
      <vt:lpstr>Supervised learning tasks II</vt:lpstr>
      <vt:lpstr>3. The model g(x)</vt:lpstr>
      <vt:lpstr>PowerPoint Presentation</vt:lpstr>
      <vt:lpstr>A Learning Problem</vt:lpstr>
      <vt:lpstr>PowerPoint Presentation</vt:lpstr>
      <vt:lpstr>Hypothesis Space</vt:lpstr>
      <vt:lpstr>Hypothesis Space (2)</vt:lpstr>
      <vt:lpstr>Hypothesis Space (3)</vt:lpstr>
      <vt:lpstr>Is this Typical (1)?</vt:lpstr>
      <vt:lpstr>Is this Typical (2)?</vt:lpstr>
      <vt:lpstr>Views of Learning </vt:lpstr>
      <vt:lpstr>General strategies for Machine Learning</vt:lpstr>
      <vt:lpstr>Terminology</vt:lpstr>
      <vt:lpstr>Example: Generalization vs Overfitting </vt:lpstr>
      <vt:lpstr>Key Issues in Machine Learning</vt:lpstr>
      <vt:lpstr>An Example: Context Sensitive Spelling</vt:lpstr>
      <vt:lpstr>Representation Step: What’s Good? </vt:lpstr>
      <vt:lpstr>PowerPoint Presentation</vt:lpstr>
      <vt:lpstr>Representation Step: What’s Good? </vt:lpstr>
      <vt:lpstr>A Small Detour</vt:lpstr>
      <vt:lpstr>Functions Can be Made Linear</vt:lpstr>
      <vt:lpstr>Blown Up Feature Space</vt:lpstr>
      <vt:lpstr>Similar Idea in a Discrete Space: Exclusive-OR  (XOR)</vt:lpstr>
      <vt:lpstr>Linear Functions</vt:lpstr>
      <vt:lpstr>PowerPoint Presentation</vt:lpstr>
      <vt:lpstr>Linear Functions </vt:lpstr>
      <vt:lpstr>Representation </vt:lpstr>
      <vt:lpstr>Functions Can be Made Linear Discrete Case</vt:lpstr>
      <vt:lpstr>Representation (1)</vt:lpstr>
      <vt:lpstr>Representation (2)</vt:lpstr>
      <vt:lpstr>Representation (3)</vt:lpstr>
      <vt:lpstr>Key Issues in Machine Learning</vt:lpstr>
      <vt:lpstr>Third Step: How to Learn? </vt:lpstr>
      <vt:lpstr>PowerPoint Presentation</vt:lpstr>
      <vt:lpstr>PowerPoint Presentation</vt:lpstr>
      <vt:lpstr>PowerPoint Presentation</vt:lpstr>
      <vt:lpstr>Administration (9/16/20)</vt:lpstr>
      <vt:lpstr>Last Time</vt:lpstr>
      <vt:lpstr>PowerPoint Presentation</vt:lpstr>
      <vt:lpstr>Some Questions You Asked</vt:lpstr>
      <vt:lpstr>Third Step: How to Learn? </vt:lpstr>
      <vt:lpstr>PowerPoint Presentation</vt:lpstr>
      <vt:lpstr>Third Step: How to Learn? </vt:lpstr>
      <vt:lpstr>A General Framework for Learning</vt:lpstr>
      <vt:lpstr>A General Framework for Learning (II)</vt:lpstr>
      <vt:lpstr>Algorithmic View of Learning: an Optimization Problem</vt:lpstr>
      <vt:lpstr>Loss</vt:lpstr>
      <vt:lpstr>Example</vt:lpstr>
      <vt:lpstr>Third Step: How to Learn? </vt:lpstr>
      <vt:lpstr>Learning Linear Separators  (LTU=Linear Threshold Unit; a single layer neural network)  </vt:lpstr>
      <vt:lpstr>Canonical Representation</vt:lpstr>
      <vt:lpstr>General Learning Principle </vt:lpstr>
      <vt:lpstr> Gradient Descent </vt:lpstr>
      <vt:lpstr>LMS: An Optimization Algorithm </vt:lpstr>
      <vt:lpstr>LMS: An Optimization Algorithm</vt:lpstr>
      <vt:lpstr>Gradient Descent</vt:lpstr>
      <vt:lpstr>Gradient Descent: LMS</vt:lpstr>
      <vt:lpstr>Alg1: Gradient Descent: LMS</vt:lpstr>
      <vt:lpstr>What Have We Done So Far?</vt:lpstr>
      <vt:lpstr>PowerPoint Presentation</vt:lpstr>
      <vt:lpstr>LMS Loss and 0-1 Loss</vt:lpstr>
      <vt:lpstr>Alg1: Gradient Descent: LMS</vt:lpstr>
      <vt:lpstr>Alg 2: Incremental (Stochastic) Gradient Descent: (LMS)</vt:lpstr>
      <vt:lpstr>Learning Rates and Convergence</vt:lpstr>
      <vt:lpstr>Computational Issues</vt:lpstr>
      <vt:lpstr>Other Methods for LTUs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Roth, Dan</dc:creator>
  <cp:lastModifiedBy>Roth, Dan</cp:lastModifiedBy>
  <cp:revision>1</cp:revision>
  <dcterms:created xsi:type="dcterms:W3CDTF">2020-09-14T01:28:42Z</dcterms:created>
  <dcterms:modified xsi:type="dcterms:W3CDTF">2020-09-16T14:20:32Z</dcterms:modified>
</cp:coreProperties>
</file>