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8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9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344" r:id="rId2"/>
    <p:sldId id="1011" r:id="rId3"/>
    <p:sldId id="1014" r:id="rId4"/>
    <p:sldId id="1024" r:id="rId5"/>
    <p:sldId id="1031" r:id="rId6"/>
    <p:sldId id="257" r:id="rId7"/>
    <p:sldId id="258" r:id="rId8"/>
    <p:sldId id="259" r:id="rId9"/>
    <p:sldId id="345" r:id="rId10"/>
    <p:sldId id="260" r:id="rId11"/>
    <p:sldId id="261" r:id="rId12"/>
    <p:sldId id="262" r:id="rId13"/>
    <p:sldId id="263" r:id="rId14"/>
    <p:sldId id="264" r:id="rId15"/>
    <p:sldId id="265" r:id="rId16"/>
    <p:sldId id="346" r:id="rId17"/>
    <p:sldId id="268" r:id="rId18"/>
    <p:sldId id="1025" r:id="rId19"/>
    <p:sldId id="269" r:id="rId20"/>
    <p:sldId id="270" r:id="rId21"/>
    <p:sldId id="1026" r:id="rId22"/>
    <p:sldId id="271" r:id="rId23"/>
    <p:sldId id="272" r:id="rId24"/>
    <p:sldId id="273" r:id="rId25"/>
    <p:sldId id="1027" r:id="rId26"/>
    <p:sldId id="1028" r:id="rId27"/>
    <p:sldId id="274" r:id="rId28"/>
    <p:sldId id="1030" r:id="rId29"/>
    <p:sldId id="1029" r:id="rId30"/>
    <p:sldId id="275" r:id="rId31"/>
    <p:sldId id="276" r:id="rId32"/>
    <p:sldId id="277" r:id="rId33"/>
    <p:sldId id="278" r:id="rId34"/>
    <p:sldId id="279" r:id="rId35"/>
    <p:sldId id="280" r:id="rId36"/>
    <p:sldId id="1034" r:id="rId37"/>
    <p:sldId id="1033" r:id="rId38"/>
    <p:sldId id="281" r:id="rId39"/>
    <p:sldId id="282" r:id="rId40"/>
    <p:sldId id="283" r:id="rId41"/>
    <p:sldId id="284" r:id="rId42"/>
    <p:sldId id="285" r:id="rId43"/>
    <p:sldId id="1032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1043" r:id="rId55"/>
    <p:sldId id="1035" r:id="rId56"/>
    <p:sldId id="1037" r:id="rId57"/>
    <p:sldId id="347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1040" r:id="rId68"/>
    <p:sldId id="1039" r:id="rId69"/>
    <p:sldId id="319" r:id="rId70"/>
    <p:sldId id="348" r:id="rId71"/>
    <p:sldId id="320" r:id="rId72"/>
    <p:sldId id="321" r:id="rId73"/>
    <p:sldId id="322" r:id="rId74"/>
    <p:sldId id="1023" r:id="rId75"/>
    <p:sldId id="324" r:id="rId76"/>
    <p:sldId id="325" r:id="rId77"/>
    <p:sldId id="326" r:id="rId78"/>
    <p:sldId id="327" r:id="rId79"/>
    <p:sldId id="328" r:id="rId80"/>
    <p:sldId id="1041" r:id="rId81"/>
    <p:sldId id="305" r:id="rId82"/>
    <p:sldId id="306" r:id="rId83"/>
    <p:sldId id="307" r:id="rId84"/>
    <p:sldId id="308" r:id="rId85"/>
    <p:sldId id="309" r:id="rId86"/>
    <p:sldId id="310" r:id="rId87"/>
    <p:sldId id="311" r:id="rId88"/>
    <p:sldId id="312" r:id="rId89"/>
    <p:sldId id="313" r:id="rId90"/>
    <p:sldId id="314" r:id="rId91"/>
    <p:sldId id="315" r:id="rId92"/>
    <p:sldId id="316" r:id="rId93"/>
    <p:sldId id="317" r:id="rId94"/>
    <p:sldId id="329" r:id="rId95"/>
    <p:sldId id="350" r:id="rId96"/>
    <p:sldId id="331" r:id="rId97"/>
    <p:sldId id="332" r:id="rId98"/>
    <p:sldId id="333" r:id="rId99"/>
    <p:sldId id="351" r:id="rId100"/>
    <p:sldId id="335" r:id="rId101"/>
    <p:sldId id="336" r:id="rId102"/>
    <p:sldId id="337" r:id="rId103"/>
    <p:sldId id="338" r:id="rId104"/>
    <p:sldId id="339" r:id="rId105"/>
    <p:sldId id="340" r:id="rId106"/>
    <p:sldId id="341" r:id="rId107"/>
    <p:sldId id="342" r:id="rId108"/>
    <p:sldId id="343" r:id="rId10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  <a:srgbClr val="0000FF"/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2B125-2605-4181-B5EC-B3FF8F000B22}" v="3108" dt="2020-09-23T14:19:05.172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83130" autoAdjust="0"/>
  </p:normalViewPr>
  <p:slideViewPr>
    <p:cSldViewPr snapToGrid="0" snapToObjects="1">
      <p:cViewPr>
        <p:scale>
          <a:sx n="120" d="100"/>
          <a:sy n="120" d="100"/>
        </p:scale>
        <p:origin x="2400" y="10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1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microsoft.com/office/2015/10/relationships/revisionInfo" Target="revisionInfo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D1A56037-1726-443D-8EBC-C5B28A4B7278}"/>
    <pc:docChg chg="custSel addSld delSld modSld">
      <pc:chgData name="Roth, Dan" userId="18da4c67-dd89-43a7-9856-8592f867a23c" providerId="ADAL" clId="{D1A56037-1726-443D-8EBC-C5B28A4B7278}" dt="2019-09-23T14:17:13.457" v="1247"/>
      <pc:docMkLst>
        <pc:docMk/>
      </pc:docMkLst>
      <pc:sldChg chg="modSp modTransition">
        <pc:chgData name="Roth, Dan" userId="18da4c67-dd89-43a7-9856-8592f867a23c" providerId="ADAL" clId="{D1A56037-1726-443D-8EBC-C5B28A4B7278}" dt="2019-09-18T14:22:37.842" v="707" actId="313"/>
        <pc:sldMkLst>
          <pc:docMk/>
          <pc:sldMk cId="3633186322" sldId="267"/>
        </pc:sldMkLst>
        <pc:spChg chg="mod">
          <ac:chgData name="Roth, Dan" userId="18da4c67-dd89-43a7-9856-8592f867a23c" providerId="ADAL" clId="{D1A56037-1726-443D-8EBC-C5B28A4B7278}" dt="2019-09-18T14:22:37.842" v="707" actId="313"/>
          <ac:spMkLst>
            <pc:docMk/>
            <pc:sldMk cId="3633186322" sldId="267"/>
            <ac:spMk id="1217539" creationId="{00000000-0000-0000-0000-000000000000}"/>
          </ac:spMkLst>
        </pc:spChg>
      </pc:sldChg>
      <pc:sldChg chg="modSp modAnim modNotesTx">
        <pc:chgData name="Roth, Dan" userId="18da4c67-dd89-43a7-9856-8592f867a23c" providerId="ADAL" clId="{D1A56037-1726-443D-8EBC-C5B28A4B7278}" dt="2019-09-18T13:38:22.738" v="160"/>
        <pc:sldMkLst>
          <pc:docMk/>
          <pc:sldMk cId="1731196636" sldId="274"/>
        </pc:sldMkLst>
        <pc:spChg chg="mod">
          <ac:chgData name="Roth, Dan" userId="18da4c67-dd89-43a7-9856-8592f867a23c" providerId="ADAL" clId="{D1A56037-1726-443D-8EBC-C5B28A4B7278}" dt="2019-09-18T13:37:33.274" v="159" actId="14100"/>
          <ac:spMkLst>
            <pc:docMk/>
            <pc:sldMk cId="1731196636" sldId="274"/>
            <ac:spMk id="9" creationId="{00000000-0000-0000-0000-000000000000}"/>
          </ac:spMkLst>
        </pc:spChg>
      </pc:sldChg>
      <pc:sldChg chg="delSp modSp modAnim">
        <pc:chgData name="Roth, Dan" userId="18da4c67-dd89-43a7-9856-8592f867a23c" providerId="ADAL" clId="{D1A56037-1726-443D-8EBC-C5B28A4B7278}" dt="2019-09-18T13:45:13.342" v="294"/>
        <pc:sldMkLst>
          <pc:docMk/>
          <pc:sldMk cId="2053025880" sldId="275"/>
        </pc:sldMkLst>
        <pc:spChg chg="mod">
          <ac:chgData name="Roth, Dan" userId="18da4c67-dd89-43a7-9856-8592f867a23c" providerId="ADAL" clId="{D1A56037-1726-443D-8EBC-C5B28A4B7278}" dt="2019-09-18T13:44:39.487" v="293" actId="20577"/>
          <ac:spMkLst>
            <pc:docMk/>
            <pc:sldMk cId="2053025880" sldId="275"/>
            <ac:spMk id="9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18T13:32:14.941" v="33" actId="1037"/>
          <ac:spMkLst>
            <pc:docMk/>
            <pc:sldMk cId="2053025880" sldId="275"/>
            <ac:spMk id="31" creationId="{00000000-0000-0000-0000-000000000000}"/>
          </ac:spMkLst>
        </pc:spChg>
        <pc:spChg chg="mod topLvl">
          <ac:chgData name="Roth, Dan" userId="18da4c67-dd89-43a7-9856-8592f867a23c" providerId="ADAL" clId="{D1A56037-1726-443D-8EBC-C5B28A4B7278}" dt="2019-09-18T13:33:52.177" v="37" actId="165"/>
          <ac:spMkLst>
            <pc:docMk/>
            <pc:sldMk cId="2053025880" sldId="275"/>
            <ac:spMk id="68" creationId="{4577A8C4-00AA-D047-9124-0BD2AA55A113}"/>
          </ac:spMkLst>
        </pc:spChg>
        <pc:spChg chg="mod topLvl">
          <ac:chgData name="Roth, Dan" userId="18da4c67-dd89-43a7-9856-8592f867a23c" providerId="ADAL" clId="{D1A56037-1726-443D-8EBC-C5B28A4B7278}" dt="2019-09-18T13:33:52.177" v="37" actId="165"/>
          <ac:spMkLst>
            <pc:docMk/>
            <pc:sldMk cId="2053025880" sldId="275"/>
            <ac:spMk id="69" creationId="{9E4B68CF-F058-8A40-BD35-EDCB0CBEE1C7}"/>
          </ac:spMkLst>
        </pc:spChg>
        <pc:spChg chg="mod topLvl">
          <ac:chgData name="Roth, Dan" userId="18da4c67-dd89-43a7-9856-8592f867a23c" providerId="ADAL" clId="{D1A56037-1726-443D-8EBC-C5B28A4B7278}" dt="2019-09-18T13:33:52.177" v="37" actId="165"/>
          <ac:spMkLst>
            <pc:docMk/>
            <pc:sldMk cId="2053025880" sldId="275"/>
            <ac:spMk id="70" creationId="{9E51F0B8-C572-164B-A784-0343F3B022FB}"/>
          </ac:spMkLst>
        </pc:spChg>
        <pc:spChg chg="mod topLvl">
          <ac:chgData name="Roth, Dan" userId="18da4c67-dd89-43a7-9856-8592f867a23c" providerId="ADAL" clId="{D1A56037-1726-443D-8EBC-C5B28A4B7278}" dt="2019-09-18T13:33:44.103" v="36" actId="165"/>
          <ac:spMkLst>
            <pc:docMk/>
            <pc:sldMk cId="2053025880" sldId="275"/>
            <ac:spMk id="86" creationId="{4F545262-6367-D144-AAAA-D05C8A4CE493}"/>
          </ac:spMkLst>
        </pc:spChg>
        <pc:spChg chg="mod topLvl">
          <ac:chgData name="Roth, Dan" userId="18da4c67-dd89-43a7-9856-8592f867a23c" providerId="ADAL" clId="{D1A56037-1726-443D-8EBC-C5B28A4B7278}" dt="2019-09-18T13:33:44.103" v="36" actId="165"/>
          <ac:spMkLst>
            <pc:docMk/>
            <pc:sldMk cId="2053025880" sldId="275"/>
            <ac:spMk id="87" creationId="{F4B107CE-50C0-9949-BE9B-5B08760E4DC3}"/>
          </ac:spMkLst>
        </pc:spChg>
        <pc:spChg chg="mod topLvl">
          <ac:chgData name="Roth, Dan" userId="18da4c67-dd89-43a7-9856-8592f867a23c" providerId="ADAL" clId="{D1A56037-1726-443D-8EBC-C5B28A4B7278}" dt="2019-09-18T13:33:44.103" v="36" actId="165"/>
          <ac:spMkLst>
            <pc:docMk/>
            <pc:sldMk cId="2053025880" sldId="275"/>
            <ac:spMk id="88" creationId="{F5282E66-E932-D043-8E0A-BC76B751969F}"/>
          </ac:spMkLst>
        </pc:spChg>
        <pc:grpChg chg="del">
          <ac:chgData name="Roth, Dan" userId="18da4c67-dd89-43a7-9856-8592f867a23c" providerId="ADAL" clId="{D1A56037-1726-443D-8EBC-C5B28A4B7278}" dt="2019-09-18T13:33:52.177" v="37" actId="165"/>
          <ac:grpSpMkLst>
            <pc:docMk/>
            <pc:sldMk cId="2053025880" sldId="275"/>
            <ac:grpSpMk id="67" creationId="{B62865DA-730D-C449-871A-BD034FA99B58}"/>
          </ac:grpSpMkLst>
        </pc:grpChg>
        <pc:grpChg chg="mod topLvl">
          <ac:chgData name="Roth, Dan" userId="18da4c67-dd89-43a7-9856-8592f867a23c" providerId="ADAL" clId="{D1A56037-1726-443D-8EBC-C5B28A4B7278}" dt="2019-09-18T13:33:52.177" v="37" actId="165"/>
          <ac:grpSpMkLst>
            <pc:docMk/>
            <pc:sldMk cId="2053025880" sldId="275"/>
            <ac:grpSpMk id="71" creationId="{3BEF28FD-7A4D-8F40-ABA2-A6D3BCC850ED}"/>
          </ac:grpSpMkLst>
        </pc:grpChg>
        <pc:grpChg chg="del">
          <ac:chgData name="Roth, Dan" userId="18da4c67-dd89-43a7-9856-8592f867a23c" providerId="ADAL" clId="{D1A56037-1726-443D-8EBC-C5B28A4B7278}" dt="2019-09-18T13:33:44.103" v="36" actId="165"/>
          <ac:grpSpMkLst>
            <pc:docMk/>
            <pc:sldMk cId="2053025880" sldId="275"/>
            <ac:grpSpMk id="85" creationId="{CBBB490B-49C6-5E49-9773-DEAD7A6E7705}"/>
          </ac:grpSpMkLst>
        </pc:grpChg>
        <pc:grpChg chg="mod topLvl">
          <ac:chgData name="Roth, Dan" userId="18da4c67-dd89-43a7-9856-8592f867a23c" providerId="ADAL" clId="{D1A56037-1726-443D-8EBC-C5B28A4B7278}" dt="2019-09-18T13:33:44.103" v="36" actId="165"/>
          <ac:grpSpMkLst>
            <pc:docMk/>
            <pc:sldMk cId="2053025880" sldId="275"/>
            <ac:grpSpMk id="89" creationId="{FF170B6B-2AAF-8048-BF31-91D43C3F62FA}"/>
          </ac:grpSpMkLst>
        </pc:grpChg>
      </pc:sldChg>
      <pc:sldChg chg="modSp">
        <pc:chgData name="Roth, Dan" userId="18da4c67-dd89-43a7-9856-8592f867a23c" providerId="ADAL" clId="{D1A56037-1726-443D-8EBC-C5B28A4B7278}" dt="2019-09-18T13:45:56.451" v="296" actId="15"/>
        <pc:sldMkLst>
          <pc:docMk/>
          <pc:sldMk cId="3575660893" sldId="276"/>
        </pc:sldMkLst>
        <pc:spChg chg="mod">
          <ac:chgData name="Roth, Dan" userId="18da4c67-dd89-43a7-9856-8592f867a23c" providerId="ADAL" clId="{D1A56037-1726-443D-8EBC-C5B28A4B7278}" dt="2019-09-18T13:45:56.451" v="296" actId="15"/>
          <ac:spMkLst>
            <pc:docMk/>
            <pc:sldMk cId="3575660893" sldId="276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18T13:47:10.792" v="307" actId="20577"/>
        <pc:sldMkLst>
          <pc:docMk/>
          <pc:sldMk cId="3953447560" sldId="277"/>
        </pc:sldMkLst>
        <pc:spChg chg="mod">
          <ac:chgData name="Roth, Dan" userId="18da4c67-dd89-43a7-9856-8592f867a23c" providerId="ADAL" clId="{D1A56037-1726-443D-8EBC-C5B28A4B7278}" dt="2019-09-18T13:47:10.792" v="307" actId="20577"/>
          <ac:spMkLst>
            <pc:docMk/>
            <pc:sldMk cId="3953447560" sldId="277"/>
            <ac:spMk id="3" creationId="{00000000-0000-0000-0000-000000000000}"/>
          </ac:spMkLst>
        </pc:spChg>
      </pc:sldChg>
      <pc:sldChg chg="modSp modAnim">
        <pc:chgData name="Roth, Dan" userId="18da4c67-dd89-43a7-9856-8592f867a23c" providerId="ADAL" clId="{D1A56037-1726-443D-8EBC-C5B28A4B7278}" dt="2019-09-18T13:54:06.803" v="529"/>
        <pc:sldMkLst>
          <pc:docMk/>
          <pc:sldMk cId="1313493873" sldId="279"/>
        </pc:sldMkLst>
        <pc:spChg chg="mod">
          <ac:chgData name="Roth, Dan" userId="18da4c67-dd89-43a7-9856-8592f867a23c" providerId="ADAL" clId="{D1A56037-1726-443D-8EBC-C5B28A4B7278}" dt="2019-09-18T13:53:17.805" v="526" actId="20577"/>
          <ac:spMkLst>
            <pc:docMk/>
            <pc:sldMk cId="1313493873" sldId="279"/>
            <ac:spMk id="11" creationId="{DDFEF23E-A6D6-D040-B871-CB94BE3CFCBA}"/>
          </ac:spMkLst>
        </pc:spChg>
      </pc:sldChg>
      <pc:sldChg chg="modSp">
        <pc:chgData name="Roth, Dan" userId="18da4c67-dd89-43a7-9856-8592f867a23c" providerId="ADAL" clId="{D1A56037-1726-443D-8EBC-C5B28A4B7278}" dt="2019-09-18T14:03:50.848" v="533" actId="15"/>
        <pc:sldMkLst>
          <pc:docMk/>
          <pc:sldMk cId="2151392575" sldId="295"/>
        </pc:sldMkLst>
        <pc:spChg chg="mod">
          <ac:chgData name="Roth, Dan" userId="18da4c67-dd89-43a7-9856-8592f867a23c" providerId="ADAL" clId="{D1A56037-1726-443D-8EBC-C5B28A4B7278}" dt="2019-09-18T14:03:50.848" v="533" actId="15"/>
          <ac:spMkLst>
            <pc:docMk/>
            <pc:sldMk cId="2151392575" sldId="295"/>
            <ac:spMk id="3" creationId="{00000000-0000-0000-0000-000000000000}"/>
          </ac:spMkLst>
        </pc:spChg>
      </pc:sldChg>
      <pc:sldChg chg="modAnim">
        <pc:chgData name="Roth, Dan" userId="18da4c67-dd89-43a7-9856-8592f867a23c" providerId="ADAL" clId="{D1A56037-1726-443D-8EBC-C5B28A4B7278}" dt="2019-09-23T13:22:59.866" v="709"/>
        <pc:sldMkLst>
          <pc:docMk/>
          <pc:sldMk cId="1303079057" sldId="296"/>
        </pc:sldMkLst>
      </pc:sldChg>
      <pc:sldChg chg="modSp">
        <pc:chgData name="Roth, Dan" userId="18da4c67-dd89-43a7-9856-8592f867a23c" providerId="ADAL" clId="{D1A56037-1726-443D-8EBC-C5B28A4B7278}" dt="2019-09-18T14:08:57.806" v="543" actId="6549"/>
        <pc:sldMkLst>
          <pc:docMk/>
          <pc:sldMk cId="86226806" sldId="302"/>
        </pc:sldMkLst>
        <pc:spChg chg="mod">
          <ac:chgData name="Roth, Dan" userId="18da4c67-dd89-43a7-9856-8592f867a23c" providerId="ADAL" clId="{D1A56037-1726-443D-8EBC-C5B28A4B7278}" dt="2019-09-18T14:08:57.806" v="543" actId="6549"/>
          <ac:spMkLst>
            <pc:docMk/>
            <pc:sldMk cId="86226806" sldId="302"/>
            <ac:spMk id="4" creationId="{00000000-0000-0000-0000-000000000000}"/>
          </ac:spMkLst>
        </pc:spChg>
      </pc:sldChg>
      <pc:sldChg chg="modSp modAnim">
        <pc:chgData name="Roth, Dan" userId="18da4c67-dd89-43a7-9856-8592f867a23c" providerId="ADAL" clId="{D1A56037-1726-443D-8EBC-C5B28A4B7278}" dt="2019-09-18T14:19:22.794" v="578" actId="20577"/>
        <pc:sldMkLst>
          <pc:docMk/>
          <pc:sldMk cId="1192543243" sldId="320"/>
        </pc:sldMkLst>
        <pc:spChg chg="mod">
          <ac:chgData name="Roth, Dan" userId="18da4c67-dd89-43a7-9856-8592f867a23c" providerId="ADAL" clId="{D1A56037-1726-443D-8EBC-C5B28A4B7278}" dt="2019-09-18T14:19:22.794" v="578" actId="20577"/>
          <ac:spMkLst>
            <pc:docMk/>
            <pc:sldMk cId="1192543243" sldId="320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18T14:18:54.436" v="573" actId="20577"/>
        <pc:sldMkLst>
          <pc:docMk/>
          <pc:sldMk cId="4060992079" sldId="321"/>
        </pc:sldMkLst>
        <pc:spChg chg="mod">
          <ac:chgData name="Roth, Dan" userId="18da4c67-dd89-43a7-9856-8592f867a23c" providerId="ADAL" clId="{D1A56037-1726-443D-8EBC-C5B28A4B7278}" dt="2019-09-18T14:18:54.436" v="573" actId="20577"/>
          <ac:spMkLst>
            <pc:docMk/>
            <pc:sldMk cId="4060992079" sldId="321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23T13:41:08.063" v="727" actId="207"/>
        <pc:sldMkLst>
          <pc:docMk/>
          <pc:sldMk cId="4287502447" sldId="324"/>
        </pc:sldMkLst>
        <pc:spChg chg="mod">
          <ac:chgData name="Roth, Dan" userId="18da4c67-dd89-43a7-9856-8592f867a23c" providerId="ADAL" clId="{D1A56037-1726-443D-8EBC-C5B28A4B7278}" dt="2019-09-23T13:41:08.063" v="727" actId="207"/>
          <ac:spMkLst>
            <pc:docMk/>
            <pc:sldMk cId="4287502447" sldId="324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23T13:44:05.091" v="729" actId="6549"/>
        <pc:sldMkLst>
          <pc:docMk/>
          <pc:sldMk cId="1948210469" sldId="325"/>
        </pc:sldMkLst>
        <pc:spChg chg="mod">
          <ac:chgData name="Roth, Dan" userId="18da4c67-dd89-43a7-9856-8592f867a23c" providerId="ADAL" clId="{D1A56037-1726-443D-8EBC-C5B28A4B7278}" dt="2019-09-23T13:44:05.091" v="729" actId="6549"/>
          <ac:spMkLst>
            <pc:docMk/>
            <pc:sldMk cId="1948210469" sldId="325"/>
            <ac:spMk id="97315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23T13:45:00.062" v="730" actId="20577"/>
        <pc:sldMkLst>
          <pc:docMk/>
          <pc:sldMk cId="4175829346" sldId="328"/>
        </pc:sldMkLst>
        <pc:spChg chg="mod">
          <ac:chgData name="Roth, Dan" userId="18da4c67-dd89-43a7-9856-8592f867a23c" providerId="ADAL" clId="{D1A56037-1726-443D-8EBC-C5B28A4B7278}" dt="2019-09-23T13:45:00.062" v="730" actId="20577"/>
          <ac:spMkLst>
            <pc:docMk/>
            <pc:sldMk cId="4175829346" sldId="328"/>
            <ac:spMk id="140291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23T13:46:15.613" v="745" actId="20577"/>
        <pc:sldMkLst>
          <pc:docMk/>
          <pc:sldMk cId="1077842480" sldId="329"/>
        </pc:sldMkLst>
        <pc:spChg chg="mod">
          <ac:chgData name="Roth, Dan" userId="18da4c67-dd89-43a7-9856-8592f867a23c" providerId="ADAL" clId="{D1A56037-1726-443D-8EBC-C5B28A4B7278}" dt="2019-09-23T13:46:15.613" v="745" actId="20577"/>
          <ac:spMkLst>
            <pc:docMk/>
            <pc:sldMk cId="1077842480" sldId="329"/>
            <ac:spMk id="4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23T14:07:13.231" v="990" actId="1036"/>
        <pc:sldMkLst>
          <pc:docMk/>
          <pc:sldMk cId="4134847007" sldId="332"/>
        </pc:sldMkLst>
        <pc:spChg chg="mod">
          <ac:chgData name="Roth, Dan" userId="18da4c67-dd89-43a7-9856-8592f867a23c" providerId="ADAL" clId="{D1A56037-1726-443D-8EBC-C5B28A4B7278}" dt="2019-09-23T13:51:47.540" v="892" actId="5793"/>
          <ac:spMkLst>
            <pc:docMk/>
            <pc:sldMk cId="4134847007" sldId="332"/>
            <ac:spMk id="3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4:07:13.231" v="990" actId="1036"/>
          <ac:spMkLst>
            <pc:docMk/>
            <pc:sldMk cId="4134847007" sldId="332"/>
            <ac:spMk id="9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4:07:13.231" v="990" actId="1036"/>
          <ac:spMkLst>
            <pc:docMk/>
            <pc:sldMk cId="4134847007" sldId="332"/>
            <ac:spMk id="10" creationId="{00000000-0000-0000-0000-000000000000}"/>
          </ac:spMkLst>
        </pc:spChg>
        <pc:picChg chg="mod">
          <ac:chgData name="Roth, Dan" userId="18da4c67-dd89-43a7-9856-8592f867a23c" providerId="ADAL" clId="{D1A56037-1726-443D-8EBC-C5B28A4B7278}" dt="2019-09-23T14:07:13.231" v="990" actId="1036"/>
          <ac:picMkLst>
            <pc:docMk/>
            <pc:sldMk cId="4134847007" sldId="332"/>
            <ac:picMk id="5122" creationId="{00000000-0000-0000-0000-000000000000}"/>
          </ac:picMkLst>
        </pc:picChg>
        <pc:cxnChg chg="mod">
          <ac:chgData name="Roth, Dan" userId="18da4c67-dd89-43a7-9856-8592f867a23c" providerId="ADAL" clId="{D1A56037-1726-443D-8EBC-C5B28A4B7278}" dt="2019-09-23T13:51:27.528" v="875" actId="553"/>
          <ac:cxnSpMkLst>
            <pc:docMk/>
            <pc:sldMk cId="4134847007" sldId="332"/>
            <ac:cxnSpMk id="11" creationId="{00000000-0000-0000-0000-000000000000}"/>
          </ac:cxnSpMkLst>
        </pc:cxnChg>
        <pc:cxnChg chg="mod">
          <ac:chgData name="Roth, Dan" userId="18da4c67-dd89-43a7-9856-8592f867a23c" providerId="ADAL" clId="{D1A56037-1726-443D-8EBC-C5B28A4B7278}" dt="2019-09-23T13:51:27.528" v="875" actId="553"/>
          <ac:cxnSpMkLst>
            <pc:docMk/>
            <pc:sldMk cId="4134847007" sldId="332"/>
            <ac:cxnSpMk id="14" creationId="{00000000-0000-0000-0000-000000000000}"/>
          </ac:cxnSpMkLst>
        </pc:cxnChg>
      </pc:sldChg>
      <pc:sldChg chg="addSp delSp modSp delAnim modAnim">
        <pc:chgData name="Roth, Dan" userId="18da4c67-dd89-43a7-9856-8592f867a23c" providerId="ADAL" clId="{D1A56037-1726-443D-8EBC-C5B28A4B7278}" dt="2019-09-23T14:07:52.317" v="998"/>
        <pc:sldMkLst>
          <pc:docMk/>
          <pc:sldMk cId="4080985915" sldId="333"/>
        </pc:sldMkLst>
        <pc:spChg chg="mod">
          <ac:chgData name="Roth, Dan" userId="18da4c67-dd89-43a7-9856-8592f867a23c" providerId="ADAL" clId="{D1A56037-1726-443D-8EBC-C5B28A4B7278}" dt="2019-09-23T14:06:00.757" v="895" actId="27636"/>
          <ac:spMkLst>
            <pc:docMk/>
            <pc:sldMk cId="4080985915" sldId="333"/>
            <ac:spMk id="3" creationId="{00000000-0000-0000-0000-000000000000}"/>
          </ac:spMkLst>
        </pc:spChg>
        <pc:spChg chg="del">
          <ac:chgData name="Roth, Dan" userId="18da4c67-dd89-43a7-9856-8592f867a23c" providerId="ADAL" clId="{D1A56037-1726-443D-8EBC-C5B28A4B7278}" dt="2019-09-23T14:07:50.892" v="997" actId="478"/>
          <ac:spMkLst>
            <pc:docMk/>
            <pc:sldMk cId="4080985915" sldId="333"/>
            <ac:spMk id="5" creationId="{00000000-0000-0000-0000-000000000000}"/>
          </ac:spMkLst>
        </pc:spChg>
        <pc:spChg chg="del mod">
          <ac:chgData name="Roth, Dan" userId="18da4c67-dd89-43a7-9856-8592f867a23c" providerId="ADAL" clId="{D1A56037-1726-443D-8EBC-C5B28A4B7278}" dt="2019-09-23T14:07:47.267" v="995" actId="478"/>
          <ac:spMkLst>
            <pc:docMk/>
            <pc:sldMk cId="4080985915" sldId="333"/>
            <ac:spMk id="9" creationId="{00000000-0000-0000-0000-000000000000}"/>
          </ac:spMkLst>
        </pc:spChg>
        <pc:spChg chg="del">
          <ac:chgData name="Roth, Dan" userId="18da4c67-dd89-43a7-9856-8592f867a23c" providerId="ADAL" clId="{D1A56037-1726-443D-8EBC-C5B28A4B7278}" dt="2019-09-23T14:07:48.482" v="996" actId="478"/>
          <ac:spMkLst>
            <pc:docMk/>
            <pc:sldMk cId="4080985915" sldId="333"/>
            <ac:spMk id="10" creationId="{00000000-0000-0000-0000-000000000000}"/>
          </ac:spMkLst>
        </pc:spChg>
        <pc:spChg chg="add del">
          <ac:chgData name="Roth, Dan" userId="18da4c67-dd89-43a7-9856-8592f867a23c" providerId="ADAL" clId="{D1A56037-1726-443D-8EBC-C5B28A4B7278}" dt="2019-09-23T14:07:38.333" v="992"/>
          <ac:spMkLst>
            <pc:docMk/>
            <pc:sldMk cId="4080985915" sldId="333"/>
            <ac:spMk id="16" creationId="{5C54705D-0631-4919-AAE8-BF069D45D015}"/>
          </ac:spMkLst>
        </pc:spChg>
        <pc:spChg chg="add del">
          <ac:chgData name="Roth, Dan" userId="18da4c67-dd89-43a7-9856-8592f867a23c" providerId="ADAL" clId="{D1A56037-1726-443D-8EBC-C5B28A4B7278}" dt="2019-09-23T14:07:38.333" v="992"/>
          <ac:spMkLst>
            <pc:docMk/>
            <pc:sldMk cId="4080985915" sldId="333"/>
            <ac:spMk id="17" creationId="{C6E599A1-B1ED-4DDF-A3DE-A98B2F00B6CB}"/>
          </ac:spMkLst>
        </pc:spChg>
        <pc:spChg chg="add">
          <ac:chgData name="Roth, Dan" userId="18da4c67-dd89-43a7-9856-8592f867a23c" providerId="ADAL" clId="{D1A56037-1726-443D-8EBC-C5B28A4B7278}" dt="2019-09-23T14:07:52.317" v="998"/>
          <ac:spMkLst>
            <pc:docMk/>
            <pc:sldMk cId="4080985915" sldId="333"/>
            <ac:spMk id="19" creationId="{5F587F86-ED78-4967-8CFA-BEE6306285D5}"/>
          </ac:spMkLst>
        </pc:spChg>
        <pc:spChg chg="add">
          <ac:chgData name="Roth, Dan" userId="18da4c67-dd89-43a7-9856-8592f867a23c" providerId="ADAL" clId="{D1A56037-1726-443D-8EBC-C5B28A4B7278}" dt="2019-09-23T14:07:52.317" v="998"/>
          <ac:spMkLst>
            <pc:docMk/>
            <pc:sldMk cId="4080985915" sldId="333"/>
            <ac:spMk id="20" creationId="{A277493D-B445-46E8-A73E-B97F1A8C75EA}"/>
          </ac:spMkLst>
        </pc:spChg>
        <pc:picChg chg="add del">
          <ac:chgData name="Roth, Dan" userId="18da4c67-dd89-43a7-9856-8592f867a23c" providerId="ADAL" clId="{D1A56037-1726-443D-8EBC-C5B28A4B7278}" dt="2019-09-23T14:07:38.333" v="992"/>
          <ac:picMkLst>
            <pc:docMk/>
            <pc:sldMk cId="4080985915" sldId="333"/>
            <ac:picMk id="15" creationId="{DF53ABC5-BA8D-4DC2-BAA7-C26CF4EFB065}"/>
          </ac:picMkLst>
        </pc:picChg>
        <pc:picChg chg="add">
          <ac:chgData name="Roth, Dan" userId="18da4c67-dd89-43a7-9856-8592f867a23c" providerId="ADAL" clId="{D1A56037-1726-443D-8EBC-C5B28A4B7278}" dt="2019-09-23T14:07:52.317" v="998"/>
          <ac:picMkLst>
            <pc:docMk/>
            <pc:sldMk cId="4080985915" sldId="333"/>
            <ac:picMk id="18" creationId="{0DE1210F-924C-4B2B-9330-A9B4C0DD0CA6}"/>
          </ac:picMkLst>
        </pc:picChg>
        <pc:picChg chg="del mod">
          <ac:chgData name="Roth, Dan" userId="18da4c67-dd89-43a7-9856-8592f867a23c" providerId="ADAL" clId="{D1A56037-1726-443D-8EBC-C5B28A4B7278}" dt="2019-09-23T14:07:41.473" v="993" actId="478"/>
          <ac:picMkLst>
            <pc:docMk/>
            <pc:sldMk cId="4080985915" sldId="333"/>
            <ac:picMk id="5122" creationId="{00000000-0000-0000-0000-000000000000}"/>
          </ac:picMkLst>
        </pc:picChg>
        <pc:cxnChg chg="del">
          <ac:chgData name="Roth, Dan" userId="18da4c67-dd89-43a7-9856-8592f867a23c" providerId="ADAL" clId="{D1A56037-1726-443D-8EBC-C5B28A4B7278}" dt="2019-09-23T14:06:06.193" v="896" actId="478"/>
          <ac:cxnSpMkLst>
            <pc:docMk/>
            <pc:sldMk cId="4080985915" sldId="333"/>
            <ac:cxnSpMk id="11" creationId="{00000000-0000-0000-0000-000000000000}"/>
          </ac:cxnSpMkLst>
        </pc:cxnChg>
        <pc:cxnChg chg="add mod">
          <ac:chgData name="Roth, Dan" userId="18da4c67-dd89-43a7-9856-8592f867a23c" providerId="ADAL" clId="{D1A56037-1726-443D-8EBC-C5B28A4B7278}" dt="2019-09-23T14:06:28.241" v="918" actId="1035"/>
          <ac:cxnSpMkLst>
            <pc:docMk/>
            <pc:sldMk cId="4080985915" sldId="333"/>
            <ac:cxnSpMk id="12" creationId="{A2944C8D-8041-4289-B160-9004FFC52C38}"/>
          </ac:cxnSpMkLst>
        </pc:cxnChg>
        <pc:cxnChg chg="add mod">
          <ac:chgData name="Roth, Dan" userId="18da4c67-dd89-43a7-9856-8592f867a23c" providerId="ADAL" clId="{D1A56037-1726-443D-8EBC-C5B28A4B7278}" dt="2019-09-23T14:06:40.368" v="930" actId="1035"/>
          <ac:cxnSpMkLst>
            <pc:docMk/>
            <pc:sldMk cId="4080985915" sldId="333"/>
            <ac:cxnSpMk id="13" creationId="{83A9D06A-CC1B-48A7-B3CF-D1E54B2AFAC6}"/>
          </ac:cxnSpMkLst>
        </pc:cxnChg>
        <pc:cxnChg chg="del">
          <ac:chgData name="Roth, Dan" userId="18da4c67-dd89-43a7-9856-8592f867a23c" providerId="ADAL" clId="{D1A56037-1726-443D-8EBC-C5B28A4B7278}" dt="2019-09-23T14:06:08.566" v="897" actId="478"/>
          <ac:cxnSpMkLst>
            <pc:docMk/>
            <pc:sldMk cId="4080985915" sldId="333"/>
            <ac:cxnSpMk id="14" creationId="{00000000-0000-0000-0000-000000000000}"/>
          </ac:cxnSpMkLst>
        </pc:cxnChg>
      </pc:sldChg>
      <pc:sldChg chg="modSp modAnim">
        <pc:chgData name="Roth, Dan" userId="18da4c67-dd89-43a7-9856-8592f867a23c" providerId="ADAL" clId="{D1A56037-1726-443D-8EBC-C5B28A4B7278}" dt="2019-09-23T14:17:13.457" v="1247"/>
        <pc:sldMkLst>
          <pc:docMk/>
          <pc:sldMk cId="1454556837" sldId="335"/>
        </pc:sldMkLst>
        <pc:spChg chg="mod">
          <ac:chgData name="Roth, Dan" userId="18da4c67-dd89-43a7-9856-8592f867a23c" providerId="ADAL" clId="{D1A56037-1726-443D-8EBC-C5B28A4B7278}" dt="2019-09-23T14:16:35.247" v="1242" actId="20577"/>
          <ac:spMkLst>
            <pc:docMk/>
            <pc:sldMk cId="1454556837" sldId="335"/>
            <ac:spMk id="3" creationId="{00000000-0000-0000-0000-000000000000}"/>
          </ac:spMkLst>
        </pc:spChg>
        <pc:picChg chg="mod">
          <ac:chgData name="Roth, Dan" userId="18da4c67-dd89-43a7-9856-8592f867a23c" providerId="ADAL" clId="{D1A56037-1726-443D-8EBC-C5B28A4B7278}" dt="2019-09-23T14:16:40.566" v="1243" actId="1076"/>
          <ac:picMkLst>
            <pc:docMk/>
            <pc:sldMk cId="1454556837" sldId="335"/>
            <ac:picMk id="9" creationId="{00000000-0000-0000-0000-000000000000}"/>
          </ac:picMkLst>
        </pc:picChg>
      </pc:sldChg>
      <pc:sldChg chg="modSp">
        <pc:chgData name="Roth, Dan" userId="18da4c67-dd89-43a7-9856-8592f867a23c" providerId="ADAL" clId="{D1A56037-1726-443D-8EBC-C5B28A4B7278}" dt="2019-09-18T14:15:04.342" v="564" actId="20577"/>
        <pc:sldMkLst>
          <pc:docMk/>
          <pc:sldMk cId="3874506715" sldId="348"/>
        </pc:sldMkLst>
        <pc:spChg chg="mod">
          <ac:chgData name="Roth, Dan" userId="18da4c67-dd89-43a7-9856-8592f867a23c" providerId="ADAL" clId="{D1A56037-1726-443D-8EBC-C5B28A4B7278}" dt="2019-09-18T14:15:04.342" v="564" actId="20577"/>
          <ac:spMkLst>
            <pc:docMk/>
            <pc:sldMk cId="3874506715" sldId="348"/>
            <ac:spMk id="2" creationId="{A80E4DA7-29D1-3948-BAC8-8DDBF1098A61}"/>
          </ac:spMkLst>
        </pc:spChg>
      </pc:sldChg>
      <pc:sldChg chg="del">
        <pc:chgData name="Roth, Dan" userId="18da4c67-dd89-43a7-9856-8592f867a23c" providerId="ADAL" clId="{D1A56037-1726-443D-8EBC-C5B28A4B7278}" dt="2019-09-23T13:39:33.302" v="721" actId="47"/>
        <pc:sldMkLst>
          <pc:docMk/>
          <pc:sldMk cId="3269393874" sldId="349"/>
        </pc:sldMkLst>
      </pc:sldChg>
      <pc:sldChg chg="addSp modSp modAnim">
        <pc:chgData name="Roth, Dan" userId="18da4c67-dd89-43a7-9856-8592f867a23c" providerId="ADAL" clId="{D1A56037-1726-443D-8EBC-C5B28A4B7278}" dt="2019-09-23T14:13:43.480" v="1169" actId="207"/>
        <pc:sldMkLst>
          <pc:docMk/>
          <pc:sldMk cId="1806559831" sldId="351"/>
        </pc:sldMkLst>
        <pc:spChg chg="add mod">
          <ac:chgData name="Roth, Dan" userId="18da4c67-dd89-43a7-9856-8592f867a23c" providerId="ADAL" clId="{D1A56037-1726-443D-8EBC-C5B28A4B7278}" dt="2019-09-23T14:13:43.480" v="1169" actId="207"/>
          <ac:spMkLst>
            <pc:docMk/>
            <pc:sldMk cId="1806559831" sldId="351"/>
            <ac:spMk id="27" creationId="{7AA742E4-01FD-492F-857A-F852136FDC6E}"/>
          </ac:spMkLst>
        </pc:spChg>
      </pc:sldChg>
      <pc:sldChg chg="modSp add">
        <pc:chgData name="Roth, Dan" userId="18da4c67-dd89-43a7-9856-8592f867a23c" providerId="ADAL" clId="{D1A56037-1726-443D-8EBC-C5B28A4B7278}" dt="2019-09-23T13:39:42.101" v="722" actId="1076"/>
        <pc:sldMkLst>
          <pc:docMk/>
          <pc:sldMk cId="4256207739" sldId="1023"/>
        </pc:sldMkLst>
        <pc:spChg chg="mod">
          <ac:chgData name="Roth, Dan" userId="18da4c67-dd89-43a7-9856-8592f867a23c" providerId="ADAL" clId="{D1A56037-1726-443D-8EBC-C5B28A4B7278}" dt="2019-09-23T13:39:42.101" v="722" actId="1076"/>
          <ac:spMkLst>
            <pc:docMk/>
            <pc:sldMk cId="4256207739" sldId="1023"/>
            <ac:spMk id="12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3:37:02.504" v="720" actId="14100"/>
          <ac:spMkLst>
            <pc:docMk/>
            <pc:sldMk cId="4256207739" sldId="1023"/>
            <ac:spMk id="44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3:34:12.026" v="712" actId="1076"/>
          <ac:spMkLst>
            <pc:docMk/>
            <pc:sldMk cId="4256207739" sldId="1023"/>
            <ac:spMk id="45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3:35:02.787" v="719" actId="20577"/>
          <ac:spMkLst>
            <pc:docMk/>
            <pc:sldMk cId="4256207739" sldId="1023"/>
            <ac:spMk id="95258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3:34:53.379" v="715" actId="20577"/>
          <ac:spMkLst>
            <pc:docMk/>
            <pc:sldMk cId="4256207739" sldId="1023"/>
            <ac:spMk id="95259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3:34:51.551" v="714" actId="20577"/>
          <ac:spMkLst>
            <pc:docMk/>
            <pc:sldMk cId="4256207739" sldId="1023"/>
            <ac:spMk id="95260" creationId="{00000000-0000-0000-0000-000000000000}"/>
          </ac:spMkLst>
        </pc:spChg>
      </pc:sldChg>
    </pc:docChg>
  </pc:docChgLst>
  <pc:docChgLst>
    <pc:chgData name="Dan Roth" userId="18da4c67-dd89-43a7-9856-8592f867a23c" providerId="ADAL" clId="{D1A56037-1726-443D-8EBC-C5B28A4B7278}"/>
    <pc:docChg chg="modSld">
      <pc:chgData name="Dan Roth" userId="18da4c67-dd89-43a7-9856-8592f867a23c" providerId="ADAL" clId="{D1A56037-1726-443D-8EBC-C5B28A4B7278}" dt="2019-09-16T14:21:20.975" v="20"/>
      <pc:docMkLst>
        <pc:docMk/>
      </pc:docMkLst>
      <pc:sldChg chg="modSp">
        <pc:chgData name="Dan Roth" userId="18da4c67-dd89-43a7-9856-8592f867a23c" providerId="ADAL" clId="{D1A56037-1726-443D-8EBC-C5B28A4B7278}" dt="2019-09-16T14:04:29.848" v="1" actId="207"/>
        <pc:sldMkLst>
          <pc:docMk/>
          <pc:sldMk cId="1692217051" sldId="257"/>
        </pc:sldMkLst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07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08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09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12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14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16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19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22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34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35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36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39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41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43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46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49" creationId="{00000000-0000-0000-0000-000000000000}"/>
          </ac:spMkLst>
        </pc:spChg>
      </pc:sldChg>
      <pc:sldChg chg="modSp">
        <pc:chgData name="Dan Roth" userId="18da4c67-dd89-43a7-9856-8592f867a23c" providerId="ADAL" clId="{D1A56037-1726-443D-8EBC-C5B28A4B7278}" dt="2019-09-16T14:12:16.317" v="6" actId="20577"/>
        <pc:sldMkLst>
          <pc:docMk/>
          <pc:sldMk cId="461545196" sldId="263"/>
        </pc:sldMkLst>
        <pc:spChg chg="mod">
          <ac:chgData name="Dan Roth" userId="18da4c67-dd89-43a7-9856-8592f867a23c" providerId="ADAL" clId="{D1A56037-1726-443D-8EBC-C5B28A4B7278}" dt="2019-09-16T14:11:40.796" v="2" actId="20577"/>
          <ac:spMkLst>
            <pc:docMk/>
            <pc:sldMk cId="461545196" sldId="263"/>
            <ac:spMk id="46" creationId="{E4C243A0-37D9-104C-9CA4-B2444EE79AD1}"/>
          </ac:spMkLst>
        </pc:spChg>
        <pc:spChg chg="mod">
          <ac:chgData name="Dan Roth" userId="18da4c67-dd89-43a7-9856-8592f867a23c" providerId="ADAL" clId="{D1A56037-1726-443D-8EBC-C5B28A4B7278}" dt="2019-09-16T14:11:47.151" v="3" actId="20577"/>
          <ac:spMkLst>
            <pc:docMk/>
            <pc:sldMk cId="461545196" sldId="263"/>
            <ac:spMk id="47" creationId="{F3FC7897-4A53-D045-AF7C-AC91DB69FB08}"/>
          </ac:spMkLst>
        </pc:spChg>
        <pc:spChg chg="mod">
          <ac:chgData name="Dan Roth" userId="18da4c67-dd89-43a7-9856-8592f867a23c" providerId="ADAL" clId="{D1A56037-1726-443D-8EBC-C5B28A4B7278}" dt="2019-09-16T14:12:10.191" v="5" actId="20577"/>
          <ac:spMkLst>
            <pc:docMk/>
            <pc:sldMk cId="461545196" sldId="263"/>
            <ac:spMk id="51" creationId="{84C9DADE-A498-F546-ABC8-AB9F35DF72DC}"/>
          </ac:spMkLst>
        </pc:spChg>
        <pc:spChg chg="mod">
          <ac:chgData name="Dan Roth" userId="18da4c67-dd89-43a7-9856-8592f867a23c" providerId="ADAL" clId="{D1A56037-1726-443D-8EBC-C5B28A4B7278}" dt="2019-09-16T14:12:16.317" v="6" actId="20577"/>
          <ac:spMkLst>
            <pc:docMk/>
            <pc:sldMk cId="461545196" sldId="263"/>
            <ac:spMk id="52" creationId="{DE8239AA-164D-174D-A642-22E990585DEF}"/>
          </ac:spMkLst>
        </pc:spChg>
        <pc:spChg chg="mod">
          <ac:chgData name="Dan Roth" userId="18da4c67-dd89-43a7-9856-8592f867a23c" providerId="ADAL" clId="{D1A56037-1726-443D-8EBC-C5B28A4B7278}" dt="2019-09-16T14:11:56.901" v="4" actId="20577"/>
          <ac:spMkLst>
            <pc:docMk/>
            <pc:sldMk cId="461545196" sldId="263"/>
            <ac:spMk id="55" creationId="{F6C54C90-59D2-8C4D-B645-E062D0B6100D}"/>
          </ac:spMkLst>
        </pc:spChg>
      </pc:sldChg>
      <pc:sldChg chg="modSp">
        <pc:chgData name="Dan Roth" userId="18da4c67-dd89-43a7-9856-8592f867a23c" providerId="ADAL" clId="{D1A56037-1726-443D-8EBC-C5B28A4B7278}" dt="2019-09-16T14:12:55.579" v="11" actId="20577"/>
        <pc:sldMkLst>
          <pc:docMk/>
          <pc:sldMk cId="3774150220" sldId="264"/>
        </pc:sldMkLst>
        <pc:spChg chg="mod">
          <ac:chgData name="Dan Roth" userId="18da4c67-dd89-43a7-9856-8592f867a23c" providerId="ADAL" clId="{D1A56037-1726-443D-8EBC-C5B28A4B7278}" dt="2019-09-16T14:12:46.726" v="9" actId="20577"/>
          <ac:spMkLst>
            <pc:docMk/>
            <pc:sldMk cId="3774150220" sldId="264"/>
            <ac:spMk id="64" creationId="{52D62B0D-CB4E-B94C-A672-28F916285059}"/>
          </ac:spMkLst>
        </pc:spChg>
        <pc:spChg chg="mod">
          <ac:chgData name="Dan Roth" userId="18da4c67-dd89-43a7-9856-8592f867a23c" providerId="ADAL" clId="{D1A56037-1726-443D-8EBC-C5B28A4B7278}" dt="2019-09-16T14:12:50.643" v="10" actId="20577"/>
          <ac:spMkLst>
            <pc:docMk/>
            <pc:sldMk cId="3774150220" sldId="264"/>
            <ac:spMk id="65" creationId="{04B5D789-9004-F84D-B764-CAE6820E246F}"/>
          </ac:spMkLst>
        </pc:spChg>
        <pc:spChg chg="mod">
          <ac:chgData name="Dan Roth" userId="18da4c67-dd89-43a7-9856-8592f867a23c" providerId="ADAL" clId="{D1A56037-1726-443D-8EBC-C5B28A4B7278}" dt="2019-09-16T14:12:55.579" v="11" actId="20577"/>
          <ac:spMkLst>
            <pc:docMk/>
            <pc:sldMk cId="3774150220" sldId="264"/>
            <ac:spMk id="69" creationId="{06DF558A-2DE8-A346-821F-36E8356806AB}"/>
          </ac:spMkLst>
        </pc:spChg>
        <pc:spChg chg="mod">
          <ac:chgData name="Dan Roth" userId="18da4c67-dd89-43a7-9856-8592f867a23c" providerId="ADAL" clId="{D1A56037-1726-443D-8EBC-C5B28A4B7278}" dt="2019-09-16T14:12:42.216" v="8" actId="20577"/>
          <ac:spMkLst>
            <pc:docMk/>
            <pc:sldMk cId="3774150220" sldId="264"/>
            <ac:spMk id="70" creationId="{5891C6B8-5957-534D-B024-804C441765CC}"/>
          </ac:spMkLst>
        </pc:spChg>
        <pc:spChg chg="mod">
          <ac:chgData name="Dan Roth" userId="18da4c67-dd89-43a7-9856-8592f867a23c" providerId="ADAL" clId="{D1A56037-1726-443D-8EBC-C5B28A4B7278}" dt="2019-09-16T14:12:36.402" v="7" actId="20577"/>
          <ac:spMkLst>
            <pc:docMk/>
            <pc:sldMk cId="3774150220" sldId="264"/>
            <ac:spMk id="73" creationId="{D8B9AA89-2B92-234D-892D-0306F1134490}"/>
          </ac:spMkLst>
        </pc:spChg>
      </pc:sldChg>
      <pc:sldChg chg="modTransition">
        <pc:chgData name="Dan Roth" userId="18da4c67-dd89-43a7-9856-8592f867a23c" providerId="ADAL" clId="{D1A56037-1726-443D-8EBC-C5B28A4B7278}" dt="2019-09-16T14:15:05.860" v="12"/>
        <pc:sldMkLst>
          <pc:docMk/>
          <pc:sldMk cId="3633186322" sldId="267"/>
        </pc:sldMkLst>
      </pc:sldChg>
      <pc:sldChg chg="modSp">
        <pc:chgData name="Dan Roth" userId="18da4c67-dd89-43a7-9856-8592f867a23c" providerId="ADAL" clId="{D1A56037-1726-443D-8EBC-C5B28A4B7278}" dt="2019-09-16T14:15:53.626" v="13" actId="20577"/>
        <pc:sldMkLst>
          <pc:docMk/>
          <pc:sldMk cId="2542525419" sldId="269"/>
        </pc:sldMkLst>
        <pc:spChg chg="mod">
          <ac:chgData name="Dan Roth" userId="18da4c67-dd89-43a7-9856-8592f867a23c" providerId="ADAL" clId="{D1A56037-1726-443D-8EBC-C5B28A4B7278}" dt="2019-09-16T14:15:53.626" v="13" actId="20577"/>
          <ac:spMkLst>
            <pc:docMk/>
            <pc:sldMk cId="2542525419" sldId="269"/>
            <ac:spMk id="4" creationId="{00000000-0000-0000-0000-000000000000}"/>
          </ac:spMkLst>
        </pc:spChg>
      </pc:sldChg>
      <pc:sldChg chg="modAnim">
        <pc:chgData name="Dan Roth" userId="18da4c67-dd89-43a7-9856-8592f867a23c" providerId="ADAL" clId="{D1A56037-1726-443D-8EBC-C5B28A4B7278}" dt="2019-09-16T14:21:20.975" v="20"/>
        <pc:sldMkLst>
          <pc:docMk/>
          <pc:sldMk cId="1731196636" sldId="274"/>
        </pc:sldMkLst>
      </pc:sldChg>
    </pc:docChg>
  </pc:docChgLst>
  <pc:docChgLst>
    <pc:chgData name="Roth, Dan" userId="18da4c67-dd89-43a7-9856-8592f867a23c" providerId="ADAL" clId="{6285C44C-2BB0-4E99-B29A-E99F53DE152A}"/>
    <pc:docChg chg="custSel modSld modMainMaster">
      <pc:chgData name="Roth, Dan" userId="18da4c67-dd89-43a7-9856-8592f867a23c" providerId="ADAL" clId="{6285C44C-2BB0-4E99-B29A-E99F53DE152A}" dt="2019-09-04T13:04:17.961" v="9" actId="12789"/>
      <pc:docMkLst>
        <pc:docMk/>
      </pc:docMkLst>
      <pc:sldChg chg="modSp">
        <pc:chgData name="Roth, Dan" userId="18da4c67-dd89-43a7-9856-8592f867a23c" providerId="ADAL" clId="{6285C44C-2BB0-4E99-B29A-E99F53DE152A}" dt="2019-09-04T13:03:00.678" v="1" actId="20577"/>
        <pc:sldMkLst>
          <pc:docMk/>
          <pc:sldMk cId="4168328283" sldId="344"/>
        </pc:sldMkLst>
        <pc:spChg chg="mod">
          <ac:chgData name="Roth, Dan" userId="18da4c67-dd89-43a7-9856-8592f867a23c" providerId="ADAL" clId="{6285C44C-2BB0-4E99-B29A-E99F53DE152A}" dt="2019-09-04T13:03:00.678" v="1" actId="20577"/>
          <ac:spMkLst>
            <pc:docMk/>
            <pc:sldMk cId="4168328283" sldId="344"/>
            <ac:spMk id="2" creationId="{21DE2ACE-59FB-1D4B-96E4-BD5BE36B8625}"/>
          </ac:spMkLst>
        </pc:spChg>
      </pc:sldChg>
      <pc:sldMasterChg chg="addSp delSp modSp">
        <pc:chgData name="Roth, Dan" userId="18da4c67-dd89-43a7-9856-8592f867a23c" providerId="ADAL" clId="{6285C44C-2BB0-4E99-B29A-E99F53DE152A}" dt="2019-09-04T13:04:17.961" v="9" actId="12789"/>
        <pc:sldMasterMkLst>
          <pc:docMk/>
          <pc:sldMasterMk cId="1807833175" sldId="2147483648"/>
        </pc:sldMasterMkLst>
        <pc:spChg chg="mod">
          <ac:chgData name="Roth, Dan" userId="18da4c67-dd89-43a7-9856-8592f867a23c" providerId="ADAL" clId="{6285C44C-2BB0-4E99-B29A-E99F53DE152A}" dt="2019-09-04T13:04:17.961" v="9" actId="12789"/>
          <ac:spMkLst>
            <pc:docMk/>
            <pc:sldMasterMk cId="1807833175" sldId="2147483648"/>
            <ac:spMk id="6" creationId="{00000000-0000-0000-0000-000000000000}"/>
          </ac:spMkLst>
        </pc:spChg>
        <pc:spChg chg="add del mod">
          <ac:chgData name="Roth, Dan" userId="18da4c67-dd89-43a7-9856-8592f867a23c" providerId="ADAL" clId="{6285C44C-2BB0-4E99-B29A-E99F53DE152A}" dt="2019-09-04T13:04:17.961" v="9" actId="12789"/>
          <ac:spMkLst>
            <pc:docMk/>
            <pc:sldMasterMk cId="1807833175" sldId="2147483648"/>
            <ac:spMk id="8" creationId="{52105136-B2B9-40A5-BA3F-9DC433D26D0B}"/>
          </ac:spMkLst>
        </pc:spChg>
        <pc:picChg chg="del">
          <ac:chgData name="Roth, Dan" userId="18da4c67-dd89-43a7-9856-8592f867a23c" providerId="ADAL" clId="{6285C44C-2BB0-4E99-B29A-E99F53DE152A}" dt="2019-09-04T13:03:13.605" v="2" actId="478"/>
          <ac:picMkLst>
            <pc:docMk/>
            <pc:sldMasterMk cId="1807833175" sldId="2147483648"/>
            <ac:picMk id="7" creationId="{00000000-0000-0000-0000-000000000000}"/>
          </ac:picMkLst>
        </pc:picChg>
      </pc:sldMasterChg>
    </pc:docChg>
  </pc:docChgLst>
  <pc:docChgLst>
    <pc:chgData name="Roth, Dan" userId="18da4c67-dd89-43a7-9856-8592f867a23c" providerId="ADAL" clId="{A792B125-2605-4181-B5EC-B3FF8F000B22}"/>
    <pc:docChg chg="undo redo custSel addSld delSld modSld sldOrd modMainMaster">
      <pc:chgData name="Roth, Dan" userId="18da4c67-dd89-43a7-9856-8592f867a23c" providerId="ADAL" clId="{A792B125-2605-4181-B5EC-B3FF8F000B22}" dt="2020-09-23T14:19:32.010" v="4885" actId="47"/>
      <pc:docMkLst>
        <pc:docMk/>
      </pc:docMkLst>
      <pc:sldChg chg="addSp delSp modSp mod">
        <pc:chgData name="Roth, Dan" userId="18da4c67-dd89-43a7-9856-8592f867a23c" providerId="ADAL" clId="{A792B125-2605-4181-B5EC-B3FF8F000B22}" dt="2020-09-21T03:19:14.775" v="1212" actId="1076"/>
        <pc:sldMkLst>
          <pc:docMk/>
          <pc:sldMk cId="1692217051" sldId="257"/>
        </pc:sldMkLst>
        <pc:spChg chg="mod">
          <ac:chgData name="Roth, Dan" userId="18da4c67-dd89-43a7-9856-8592f867a23c" providerId="ADAL" clId="{A792B125-2605-4181-B5EC-B3FF8F000B22}" dt="2020-09-21T03:19:00.299" v="1211" actId="20577"/>
          <ac:spMkLst>
            <pc:docMk/>
            <pc:sldMk cId="1692217051" sldId="257"/>
            <ac:spMk id="204803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32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33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34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35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36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37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38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39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40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41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42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43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44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45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46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47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48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49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50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51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19:14.775" v="1212" actId="1076"/>
          <ac:spMkLst>
            <pc:docMk/>
            <pc:sldMk cId="1692217051" sldId="257"/>
            <ac:spMk id="204852" creationId="{00000000-0000-0000-0000-000000000000}"/>
          </ac:spMkLst>
        </pc:spChg>
        <pc:grpChg chg="del">
          <ac:chgData name="Roth, Dan" userId="18da4c67-dd89-43a7-9856-8592f867a23c" providerId="ADAL" clId="{A792B125-2605-4181-B5EC-B3FF8F000B22}" dt="2020-09-21T03:17:17.047" v="1060" actId="478"/>
          <ac:grpSpMkLst>
            <pc:docMk/>
            <pc:sldMk cId="1692217051" sldId="257"/>
            <ac:grpSpMk id="204804" creationId="{00000000-0000-0000-0000-000000000000}"/>
          </ac:grpSpMkLst>
        </pc:grpChg>
        <pc:grpChg chg="mod">
          <ac:chgData name="Roth, Dan" userId="18da4c67-dd89-43a7-9856-8592f867a23c" providerId="ADAL" clId="{A792B125-2605-4181-B5EC-B3FF8F000B22}" dt="2020-09-21T03:19:14.775" v="1212" actId="1076"/>
          <ac:grpSpMkLst>
            <pc:docMk/>
            <pc:sldMk cId="1692217051" sldId="257"/>
            <ac:grpSpMk id="204831" creationId="{00000000-0000-0000-0000-000000000000}"/>
          </ac:grpSpMkLst>
        </pc:grpChg>
        <pc:picChg chg="add del">
          <ac:chgData name="Roth, Dan" userId="18da4c67-dd89-43a7-9856-8592f867a23c" providerId="ADAL" clId="{A792B125-2605-4181-B5EC-B3FF8F000B22}" dt="2020-09-21T03:15:40.163" v="1053" actId="478"/>
          <ac:picMkLst>
            <pc:docMk/>
            <pc:sldMk cId="1692217051" sldId="257"/>
            <ac:picMk id="2" creationId="{8D2FD41D-6084-4AB7-B29F-244CBFC89764}"/>
          </ac:picMkLst>
        </pc:picChg>
      </pc:sldChg>
      <pc:sldChg chg="modSp modAnim">
        <pc:chgData name="Roth, Dan" userId="18da4c67-dd89-43a7-9856-8592f867a23c" providerId="ADAL" clId="{A792B125-2605-4181-B5EC-B3FF8F000B22}" dt="2020-09-21T13:42:05.929" v="2623" actId="20577"/>
        <pc:sldMkLst>
          <pc:docMk/>
          <pc:sldMk cId="427430309" sldId="258"/>
        </pc:sldMkLst>
        <pc:spChg chg="mod">
          <ac:chgData name="Roth, Dan" userId="18da4c67-dd89-43a7-9856-8592f867a23c" providerId="ADAL" clId="{A792B125-2605-4181-B5EC-B3FF8F000B22}" dt="2020-09-21T03:29:24.852" v="1322" actId="20577"/>
          <ac:spMkLst>
            <pc:docMk/>
            <pc:sldMk cId="427430309" sldId="258"/>
            <ac:spMk id="145411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13:42:05.929" v="2623" actId="20577"/>
          <ac:spMkLst>
            <pc:docMk/>
            <pc:sldMk cId="427430309" sldId="258"/>
            <ac:spMk id="145439" creationId="{00000000-0000-0000-0000-000000000000}"/>
          </ac:spMkLst>
        </pc:spChg>
      </pc:sldChg>
      <pc:sldChg chg="delSp mod">
        <pc:chgData name="Roth, Dan" userId="18da4c67-dd89-43a7-9856-8592f867a23c" providerId="ADAL" clId="{A792B125-2605-4181-B5EC-B3FF8F000B22}" dt="2020-09-21T03:31:31.411" v="1353" actId="478"/>
        <pc:sldMkLst>
          <pc:docMk/>
          <pc:sldMk cId="760863457" sldId="259"/>
        </pc:sldMkLst>
        <pc:spChg chg="del">
          <ac:chgData name="Roth, Dan" userId="18da4c67-dd89-43a7-9856-8592f867a23c" providerId="ADAL" clId="{A792B125-2605-4181-B5EC-B3FF8F000B22}" dt="2020-09-21T03:31:31.411" v="1353" actId="478"/>
          <ac:spMkLst>
            <pc:docMk/>
            <pc:sldMk cId="760863457" sldId="259"/>
            <ac:spMk id="5" creationId="{00000000-0000-0000-0000-000000000000}"/>
          </ac:spMkLst>
        </pc:spChg>
      </pc:sldChg>
      <pc:sldChg chg="modSp mod modAnim">
        <pc:chgData name="Roth, Dan" userId="18da4c67-dd89-43a7-9856-8592f867a23c" providerId="ADAL" clId="{A792B125-2605-4181-B5EC-B3FF8F000B22}" dt="2020-09-21T13:49:59.847" v="2721" actId="20577"/>
        <pc:sldMkLst>
          <pc:docMk/>
          <pc:sldMk cId="3347685060" sldId="260"/>
        </pc:sldMkLst>
        <pc:spChg chg="mod">
          <ac:chgData name="Roth, Dan" userId="18da4c67-dd89-43a7-9856-8592f867a23c" providerId="ADAL" clId="{A792B125-2605-4181-B5EC-B3FF8F000B22}" dt="2020-09-21T13:49:59.847" v="2721" actId="20577"/>
          <ac:spMkLst>
            <pc:docMk/>
            <pc:sldMk cId="3347685060" sldId="260"/>
            <ac:spMk id="149507" creationId="{00000000-0000-0000-0000-000000000000}"/>
          </ac:spMkLst>
        </pc:spChg>
      </pc:sldChg>
      <pc:sldChg chg="addSp modSp mod modAnim">
        <pc:chgData name="Roth, Dan" userId="18da4c67-dd89-43a7-9856-8592f867a23c" providerId="ADAL" clId="{A792B125-2605-4181-B5EC-B3FF8F000B22}" dt="2020-09-21T03:44:33.800" v="1695"/>
        <pc:sldMkLst>
          <pc:docMk/>
          <pc:sldMk cId="584550913" sldId="261"/>
        </pc:sldMkLst>
        <pc:spChg chg="mod">
          <ac:chgData name="Roth, Dan" userId="18da4c67-dd89-43a7-9856-8592f867a23c" providerId="ADAL" clId="{A792B125-2605-4181-B5EC-B3FF8F000B22}" dt="2020-09-21T03:42:07.440" v="1621" actId="15"/>
          <ac:spMkLst>
            <pc:docMk/>
            <pc:sldMk cId="584550913" sldId="261"/>
            <ac:spMk id="3" creationId="{00000000-0000-0000-0000-000000000000}"/>
          </ac:spMkLst>
        </pc:spChg>
        <pc:spChg chg="add mod">
          <ac:chgData name="Roth, Dan" userId="18da4c67-dd89-43a7-9856-8592f867a23c" providerId="ADAL" clId="{A792B125-2605-4181-B5EC-B3FF8F000B22}" dt="2020-09-21T03:43:59.033" v="1693" actId="14100"/>
          <ac:spMkLst>
            <pc:docMk/>
            <pc:sldMk cId="584550913" sldId="261"/>
            <ac:spMk id="34" creationId="{5BEF6A01-1102-42B5-978D-6FA51628BA61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42" creationId="{41BFBB04-D62A-5847-9550-D637D77A0E1B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43" creationId="{BCCEE081-D854-7240-9D28-6EDFF44686CA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44" creationId="{E84D1E4C-1C65-D54E-B18B-8FA3A38A922D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45" creationId="{E819864A-776E-1E4E-99B7-FD337D481574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46" creationId="{AE5B7328-EEC9-4D4B-8520-B825CF1FFBAE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47" creationId="{3861952F-220E-AB40-BA19-6A2260B5970E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48" creationId="{69D11222-9549-4C48-B0C9-787016812997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49" creationId="{12099B67-EB30-B442-8692-43964E9754A9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50" creationId="{390774F4-F224-774B-AD71-C2049B91AAA7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52" creationId="{F2B135DE-8828-F444-9C0D-F1BA17D47878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53" creationId="{265D4839-379D-1944-A223-E425FEC3DCBE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54" creationId="{83E4105B-E812-B64A-9DCC-888987217C3E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55" creationId="{7D7DF5CD-AF6F-9342-AADB-D96F1D30365F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56" creationId="{B97943F4-87F3-4645-AC66-B1EBFBE3AF55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57" creationId="{8D257CC1-7D1E-E84C-A1FA-408C3D232E7F}"/>
          </ac:spMkLst>
        </pc:spChg>
        <pc:spChg chg="mod">
          <ac:chgData name="Roth, Dan" userId="18da4c67-dd89-43a7-9856-8592f867a23c" providerId="ADAL" clId="{A792B125-2605-4181-B5EC-B3FF8F000B22}" dt="2020-09-21T03:42:14.904" v="1622" actId="1076"/>
          <ac:spMkLst>
            <pc:docMk/>
            <pc:sldMk cId="584550913" sldId="261"/>
            <ac:spMk id="58" creationId="{C4DA3497-D36A-BF4F-8DFE-20D9EE182CA9}"/>
          </ac:spMkLst>
        </pc:spChg>
        <pc:grpChg chg="mod">
          <ac:chgData name="Roth, Dan" userId="18da4c67-dd89-43a7-9856-8592f867a23c" providerId="ADAL" clId="{A792B125-2605-4181-B5EC-B3FF8F000B22}" dt="2020-09-21T03:42:14.904" v="1622" actId="1076"/>
          <ac:grpSpMkLst>
            <pc:docMk/>
            <pc:sldMk cId="584550913" sldId="261"/>
            <ac:grpSpMk id="41" creationId="{A16130CA-26E9-444C-B86C-A570E1EC4B69}"/>
          </ac:grpSpMkLst>
        </pc:grpChg>
        <pc:grpChg chg="mod">
          <ac:chgData name="Roth, Dan" userId="18da4c67-dd89-43a7-9856-8592f867a23c" providerId="ADAL" clId="{A792B125-2605-4181-B5EC-B3FF8F000B22}" dt="2020-09-21T03:42:14.904" v="1622" actId="1076"/>
          <ac:grpSpMkLst>
            <pc:docMk/>
            <pc:sldMk cId="584550913" sldId="261"/>
            <ac:grpSpMk id="51" creationId="{2513E69C-DD88-344F-9DE2-874FB4EA25EA}"/>
          </ac:grpSpMkLst>
        </pc:grpChg>
        <pc:grpChg chg="mod">
          <ac:chgData name="Roth, Dan" userId="18da4c67-dd89-43a7-9856-8592f867a23c" providerId="ADAL" clId="{A792B125-2605-4181-B5EC-B3FF8F000B22}" dt="2020-09-21T03:42:14.904" v="1622" actId="1076"/>
          <ac:grpSpMkLst>
            <pc:docMk/>
            <pc:sldMk cId="584550913" sldId="261"/>
            <ac:grpSpMk id="59" creationId="{1CB260E7-E92A-A84F-A72C-A9A8C3C7258B}"/>
          </ac:grpSpMkLst>
        </pc:grpChg>
        <pc:cxnChg chg="mod">
          <ac:chgData name="Roth, Dan" userId="18da4c67-dd89-43a7-9856-8592f867a23c" providerId="ADAL" clId="{A792B125-2605-4181-B5EC-B3FF8F000B22}" dt="2020-09-21T03:42:14.904" v="1622" actId="1076"/>
          <ac:cxnSpMkLst>
            <pc:docMk/>
            <pc:sldMk cId="584550913" sldId="261"/>
            <ac:cxnSpMk id="60" creationId="{70FBE3E6-72CC-1844-8B66-AFB6298316E1}"/>
          </ac:cxnSpMkLst>
        </pc:cxnChg>
        <pc:cxnChg chg="mod">
          <ac:chgData name="Roth, Dan" userId="18da4c67-dd89-43a7-9856-8592f867a23c" providerId="ADAL" clId="{A792B125-2605-4181-B5EC-B3FF8F000B22}" dt="2020-09-21T03:42:14.904" v="1622" actId="1076"/>
          <ac:cxnSpMkLst>
            <pc:docMk/>
            <pc:sldMk cId="584550913" sldId="261"/>
            <ac:cxnSpMk id="61" creationId="{A110ABBD-84E3-B949-A229-F942FE4567E0}"/>
          </ac:cxnSpMkLst>
        </pc:cxnChg>
        <pc:cxnChg chg="mod">
          <ac:chgData name="Roth, Dan" userId="18da4c67-dd89-43a7-9856-8592f867a23c" providerId="ADAL" clId="{A792B125-2605-4181-B5EC-B3FF8F000B22}" dt="2020-09-21T03:42:14.904" v="1622" actId="1076"/>
          <ac:cxnSpMkLst>
            <pc:docMk/>
            <pc:sldMk cId="584550913" sldId="261"/>
            <ac:cxnSpMk id="62" creationId="{A0ECAACC-57A6-1B4F-9ACF-6FA32CA515DE}"/>
          </ac:cxnSpMkLst>
        </pc:cxnChg>
        <pc:cxnChg chg="mod">
          <ac:chgData name="Roth, Dan" userId="18da4c67-dd89-43a7-9856-8592f867a23c" providerId="ADAL" clId="{A792B125-2605-4181-B5EC-B3FF8F000B22}" dt="2020-09-21T03:42:14.904" v="1622" actId="1076"/>
          <ac:cxnSpMkLst>
            <pc:docMk/>
            <pc:sldMk cId="584550913" sldId="261"/>
            <ac:cxnSpMk id="63" creationId="{043274E8-9B81-A649-AA2F-E0D0FBA75B55}"/>
          </ac:cxnSpMkLst>
        </pc:cxnChg>
        <pc:cxnChg chg="mod">
          <ac:chgData name="Roth, Dan" userId="18da4c67-dd89-43a7-9856-8592f867a23c" providerId="ADAL" clId="{A792B125-2605-4181-B5EC-B3FF8F000B22}" dt="2020-09-21T03:42:14.904" v="1622" actId="1076"/>
          <ac:cxnSpMkLst>
            <pc:docMk/>
            <pc:sldMk cId="584550913" sldId="261"/>
            <ac:cxnSpMk id="64" creationId="{4B0576FC-6B4C-CC46-9084-846294DC60DD}"/>
          </ac:cxnSpMkLst>
        </pc:cxnChg>
        <pc:cxnChg chg="mod">
          <ac:chgData name="Roth, Dan" userId="18da4c67-dd89-43a7-9856-8592f867a23c" providerId="ADAL" clId="{A792B125-2605-4181-B5EC-B3FF8F000B22}" dt="2020-09-21T03:42:14.904" v="1622" actId="1076"/>
          <ac:cxnSpMkLst>
            <pc:docMk/>
            <pc:sldMk cId="584550913" sldId="261"/>
            <ac:cxnSpMk id="65" creationId="{12676FD4-9D77-144C-9EC5-59E03D55DDC9}"/>
          </ac:cxnSpMkLst>
        </pc:cxnChg>
      </pc:sldChg>
      <pc:sldChg chg="addSp modSp mod">
        <pc:chgData name="Roth, Dan" userId="18da4c67-dd89-43a7-9856-8592f867a23c" providerId="ADAL" clId="{A792B125-2605-4181-B5EC-B3FF8F000B22}" dt="2020-09-21T13:55:35.559" v="2810" actId="20577"/>
        <pc:sldMkLst>
          <pc:docMk/>
          <pc:sldMk cId="2686807891" sldId="262"/>
        </pc:sldMkLst>
        <pc:spChg chg="mod">
          <ac:chgData name="Roth, Dan" userId="18da4c67-dd89-43a7-9856-8592f867a23c" providerId="ADAL" clId="{A792B125-2605-4181-B5EC-B3FF8F000B22}" dt="2020-09-21T13:54:24.159" v="2809" actId="207"/>
          <ac:spMkLst>
            <pc:docMk/>
            <pc:sldMk cId="2686807891" sldId="262"/>
            <ac:spMk id="3" creationId="{00000000-0000-0000-0000-000000000000}"/>
          </ac:spMkLst>
        </pc:spChg>
        <pc:spChg chg="add mod">
          <ac:chgData name="Roth, Dan" userId="18da4c67-dd89-43a7-9856-8592f867a23c" providerId="ADAL" clId="{A792B125-2605-4181-B5EC-B3FF8F000B22}" dt="2020-09-21T03:52:00.627" v="1845" actId="14100"/>
          <ac:spMkLst>
            <pc:docMk/>
            <pc:sldMk cId="2686807891" sldId="262"/>
            <ac:spMk id="4" creationId="{771161C8-8C82-491D-AF06-0AE8890BAF35}"/>
          </ac:spMkLst>
        </pc:spChg>
        <pc:spChg chg="mod">
          <ac:chgData name="Roth, Dan" userId="18da4c67-dd89-43a7-9856-8592f867a23c" providerId="ADAL" clId="{A792B125-2605-4181-B5EC-B3FF8F000B22}" dt="2020-09-21T03:51:24.675" v="1840" actId="1076"/>
          <ac:spMkLst>
            <pc:docMk/>
            <pc:sldMk cId="2686807891" sldId="262"/>
            <ac:spMk id="151582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13:55:35.559" v="2810" actId="20577"/>
          <ac:spMkLst>
            <pc:docMk/>
            <pc:sldMk cId="2686807891" sldId="262"/>
            <ac:spMk id="151584" creationId="{00000000-0000-0000-0000-000000000000}"/>
          </ac:spMkLst>
        </pc:spChg>
      </pc:sldChg>
      <pc:sldChg chg="delSp modSp mod modAnim">
        <pc:chgData name="Roth, Dan" userId="18da4c67-dd89-43a7-9856-8592f867a23c" providerId="ADAL" clId="{A792B125-2605-4181-B5EC-B3FF8F000B22}" dt="2020-09-21T03:59:07.151" v="2027"/>
        <pc:sldMkLst>
          <pc:docMk/>
          <pc:sldMk cId="461545196" sldId="263"/>
        </pc:sldMkLst>
        <pc:spChg chg="mod">
          <ac:chgData name="Roth, Dan" userId="18da4c67-dd89-43a7-9856-8592f867a23c" providerId="ADAL" clId="{A792B125-2605-4181-B5EC-B3FF8F000B22}" dt="2020-09-21T03:58:03.116" v="2017" actId="20577"/>
          <ac:spMkLst>
            <pc:docMk/>
            <pc:sldMk cId="461545196" sldId="263"/>
            <ac:spMk id="3" creationId="{00000000-0000-0000-0000-000000000000}"/>
          </ac:spMkLst>
        </pc:spChg>
        <pc:spChg chg="del mod">
          <ac:chgData name="Roth, Dan" userId="18da4c67-dd89-43a7-9856-8592f867a23c" providerId="ADAL" clId="{A792B125-2605-4181-B5EC-B3FF8F000B22}" dt="2020-09-21T03:56:50.837" v="1916" actId="478"/>
          <ac:spMkLst>
            <pc:docMk/>
            <pc:sldMk cId="461545196" sldId="263"/>
            <ac:spMk id="11" creationId="{00000000-0000-0000-0000-000000000000}"/>
          </ac:spMkLst>
        </pc:spChg>
        <pc:grpChg chg="mod">
          <ac:chgData name="Roth, Dan" userId="18da4c67-dd89-43a7-9856-8592f867a23c" providerId="ADAL" clId="{A792B125-2605-4181-B5EC-B3FF8F000B22}" dt="2020-09-21T03:58:22.896" v="2019" actId="1076"/>
          <ac:grpSpMkLst>
            <pc:docMk/>
            <pc:sldMk cId="461545196" sldId="263"/>
            <ac:grpSpMk id="38" creationId="{11DE3E19-3F45-704E-9A49-87F4A8A0024D}"/>
          </ac:grpSpMkLst>
        </pc:grpChg>
      </pc:sldChg>
      <pc:sldChg chg="modSp">
        <pc:chgData name="Roth, Dan" userId="18da4c67-dd89-43a7-9856-8592f867a23c" providerId="ADAL" clId="{A792B125-2605-4181-B5EC-B3FF8F000B22}" dt="2020-09-21T03:59:39.468" v="2029" actId="20577"/>
        <pc:sldMkLst>
          <pc:docMk/>
          <pc:sldMk cId="3774150220" sldId="264"/>
        </pc:sldMkLst>
        <pc:spChg chg="mod">
          <ac:chgData name="Roth, Dan" userId="18da4c67-dd89-43a7-9856-8592f867a23c" providerId="ADAL" clId="{A792B125-2605-4181-B5EC-B3FF8F000B22}" dt="2020-09-21T03:59:39.468" v="2029" actId="20577"/>
          <ac:spMkLst>
            <pc:docMk/>
            <pc:sldMk cId="3774150220" sldId="264"/>
            <ac:spMk id="3" creationId="{00000000-0000-0000-0000-000000000000}"/>
          </ac:spMkLst>
        </pc:spChg>
      </pc:sldChg>
      <pc:sldChg chg="modSp mod">
        <pc:chgData name="Roth, Dan" userId="18da4c67-dd89-43a7-9856-8592f867a23c" providerId="ADAL" clId="{A792B125-2605-4181-B5EC-B3FF8F000B22}" dt="2020-09-21T04:00:38.762" v="2030" actId="207"/>
        <pc:sldMkLst>
          <pc:docMk/>
          <pc:sldMk cId="3754387366" sldId="265"/>
        </pc:sldMkLst>
        <pc:spChg chg="mod">
          <ac:chgData name="Roth, Dan" userId="18da4c67-dd89-43a7-9856-8592f867a23c" providerId="ADAL" clId="{A792B125-2605-4181-B5EC-B3FF8F000B22}" dt="2020-09-21T04:00:38.762" v="2030" actId="207"/>
          <ac:spMkLst>
            <pc:docMk/>
            <pc:sldMk cId="3754387366" sldId="265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A792B125-2605-4181-B5EC-B3FF8F000B22}" dt="2020-09-21T04:00:45.014" v="2031" actId="47"/>
        <pc:sldMkLst>
          <pc:docMk/>
          <pc:sldMk cId="2202664084" sldId="266"/>
        </pc:sldMkLst>
      </pc:sldChg>
      <pc:sldChg chg="del">
        <pc:chgData name="Roth, Dan" userId="18da4c67-dd89-43a7-9856-8592f867a23c" providerId="ADAL" clId="{A792B125-2605-4181-B5EC-B3FF8F000B22}" dt="2020-09-21T04:00:48.030" v="2032" actId="47"/>
        <pc:sldMkLst>
          <pc:docMk/>
          <pc:sldMk cId="3633186322" sldId="267"/>
        </pc:sldMkLst>
      </pc:sldChg>
      <pc:sldChg chg="addSp modSp mod modAnim">
        <pc:chgData name="Roth, Dan" userId="18da4c67-dd89-43a7-9856-8592f867a23c" providerId="ADAL" clId="{A792B125-2605-4181-B5EC-B3FF8F000B22}" dt="2020-09-21T14:02:20.763" v="2818"/>
        <pc:sldMkLst>
          <pc:docMk/>
          <pc:sldMk cId="4211232819" sldId="272"/>
        </pc:sldMkLst>
        <pc:spChg chg="add mod">
          <ac:chgData name="Roth, Dan" userId="18da4c67-dd89-43a7-9856-8592f867a23c" providerId="ADAL" clId="{A792B125-2605-4181-B5EC-B3FF8F000B22}" dt="2020-09-21T14:02:16.217" v="2817" actId="208"/>
          <ac:spMkLst>
            <pc:docMk/>
            <pc:sldMk cId="4211232819" sldId="272"/>
            <ac:spMk id="11" creationId="{BE66B73A-EACE-4E6D-9102-D4A7A5BA7811}"/>
          </ac:spMkLst>
        </pc:spChg>
      </pc:sldChg>
      <pc:sldChg chg="modSp mod">
        <pc:chgData name="Roth, Dan" userId="18da4c67-dd89-43a7-9856-8592f867a23c" providerId="ADAL" clId="{A792B125-2605-4181-B5EC-B3FF8F000B22}" dt="2020-09-21T04:12:06.963" v="2045" actId="207"/>
        <pc:sldMkLst>
          <pc:docMk/>
          <pc:sldMk cId="1939849030" sldId="273"/>
        </pc:sldMkLst>
        <pc:spChg chg="mod">
          <ac:chgData name="Roth, Dan" userId="18da4c67-dd89-43a7-9856-8592f867a23c" providerId="ADAL" clId="{A792B125-2605-4181-B5EC-B3FF8F000B22}" dt="2020-09-21T04:12:06.963" v="2045" actId="207"/>
          <ac:spMkLst>
            <pc:docMk/>
            <pc:sldMk cId="1939849030" sldId="273"/>
            <ac:spMk id="3" creationId="{00000000-0000-0000-0000-000000000000}"/>
          </ac:spMkLst>
        </pc:spChg>
      </pc:sldChg>
      <pc:sldChg chg="modSp mod">
        <pc:chgData name="Roth, Dan" userId="18da4c67-dd89-43a7-9856-8592f867a23c" providerId="ADAL" clId="{A792B125-2605-4181-B5EC-B3FF8F000B22}" dt="2020-09-21T04:26:30.503" v="2065" actId="207"/>
        <pc:sldMkLst>
          <pc:docMk/>
          <pc:sldMk cId="3575660893" sldId="276"/>
        </pc:sldMkLst>
        <pc:spChg chg="mod">
          <ac:chgData name="Roth, Dan" userId="18da4c67-dd89-43a7-9856-8592f867a23c" providerId="ADAL" clId="{A792B125-2605-4181-B5EC-B3FF8F000B22}" dt="2020-09-21T04:26:30.503" v="2065" actId="207"/>
          <ac:spMkLst>
            <pc:docMk/>
            <pc:sldMk cId="3575660893" sldId="276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A792B125-2605-4181-B5EC-B3FF8F000B22}" dt="2020-09-21T14:10:13.232" v="2837" actId="20577"/>
        <pc:sldMkLst>
          <pc:docMk/>
          <pc:sldMk cId="3953447560" sldId="277"/>
        </pc:sldMkLst>
        <pc:spChg chg="mod">
          <ac:chgData name="Roth, Dan" userId="18da4c67-dd89-43a7-9856-8592f867a23c" providerId="ADAL" clId="{A792B125-2605-4181-B5EC-B3FF8F000B22}" dt="2020-09-21T14:10:13.232" v="2837" actId="20577"/>
          <ac:spMkLst>
            <pc:docMk/>
            <pc:sldMk cId="3953447560" sldId="277"/>
            <ac:spMk id="3" creationId="{00000000-0000-0000-0000-000000000000}"/>
          </ac:spMkLst>
        </pc:spChg>
      </pc:sldChg>
      <pc:sldChg chg="addSp modSp mod modAnim">
        <pc:chgData name="Roth, Dan" userId="18da4c67-dd89-43a7-9856-8592f867a23c" providerId="ADAL" clId="{A792B125-2605-4181-B5EC-B3FF8F000B22}" dt="2020-09-21T04:30:55.753" v="2173" actId="113"/>
        <pc:sldMkLst>
          <pc:docMk/>
          <pc:sldMk cId="307541042" sldId="278"/>
        </pc:sldMkLst>
        <pc:spChg chg="mod">
          <ac:chgData name="Roth, Dan" userId="18da4c67-dd89-43a7-9856-8592f867a23c" providerId="ADAL" clId="{A792B125-2605-4181-B5EC-B3FF8F000B22}" dt="2020-09-21T04:30:55.753" v="2173" actId="113"/>
          <ac:spMkLst>
            <pc:docMk/>
            <pc:sldMk cId="307541042" sldId="278"/>
            <ac:spMk id="51" creationId="{BEAD8999-43F7-CD4B-9F0B-0A2474B5E5BD}"/>
          </ac:spMkLst>
        </pc:spChg>
        <pc:spChg chg="add mod">
          <ac:chgData name="Roth, Dan" userId="18da4c67-dd89-43a7-9856-8592f867a23c" providerId="ADAL" clId="{A792B125-2605-4181-B5EC-B3FF8F000B22}" dt="2020-09-21T04:29:33.742" v="2167" actId="14100"/>
          <ac:spMkLst>
            <pc:docMk/>
            <pc:sldMk cId="307541042" sldId="278"/>
            <ac:spMk id="52" creationId="{11BFB5C7-CC28-4CAC-ADF1-2981F2C32593}"/>
          </ac:spMkLst>
        </pc:spChg>
      </pc:sldChg>
      <pc:sldChg chg="addSp modSp mod modAnim">
        <pc:chgData name="Roth, Dan" userId="18da4c67-dd89-43a7-9856-8592f867a23c" providerId="ADAL" clId="{A792B125-2605-4181-B5EC-B3FF8F000B22}" dt="2020-09-21T04:34:10.835" v="2273" actId="20577"/>
        <pc:sldMkLst>
          <pc:docMk/>
          <pc:sldMk cId="1313493873" sldId="279"/>
        </pc:sldMkLst>
        <pc:spChg chg="mod">
          <ac:chgData name="Roth, Dan" userId="18da4c67-dd89-43a7-9856-8592f867a23c" providerId="ADAL" clId="{A792B125-2605-4181-B5EC-B3FF8F000B22}" dt="2020-09-21T04:34:10.835" v="2273" actId="20577"/>
          <ac:spMkLst>
            <pc:docMk/>
            <pc:sldMk cId="1313493873" sldId="279"/>
            <ac:spMk id="11" creationId="{DDFEF23E-A6D6-D040-B871-CB94BE3CFCBA}"/>
          </ac:spMkLst>
        </pc:spChg>
        <pc:spChg chg="add mod">
          <ac:chgData name="Roth, Dan" userId="18da4c67-dd89-43a7-9856-8592f867a23c" providerId="ADAL" clId="{A792B125-2605-4181-B5EC-B3FF8F000B22}" dt="2020-09-21T04:32:53.873" v="2263" actId="1076"/>
          <ac:spMkLst>
            <pc:docMk/>
            <pc:sldMk cId="1313493873" sldId="279"/>
            <ac:spMk id="91" creationId="{400445A4-5B35-476B-830C-7A3BBB40AFE1}"/>
          </ac:spMkLst>
        </pc:spChg>
      </pc:sldChg>
      <pc:sldChg chg="addSp delSp mod">
        <pc:chgData name="Roth, Dan" userId="18da4c67-dd89-43a7-9856-8592f867a23c" providerId="ADAL" clId="{A792B125-2605-4181-B5EC-B3FF8F000B22}" dt="2020-09-23T02:19:53.996" v="2864" actId="21"/>
        <pc:sldMkLst>
          <pc:docMk/>
          <pc:sldMk cId="466603856" sldId="281"/>
        </pc:sldMkLst>
        <pc:picChg chg="add del">
          <ac:chgData name="Roth, Dan" userId="18da4c67-dd89-43a7-9856-8592f867a23c" providerId="ADAL" clId="{A792B125-2605-4181-B5EC-B3FF8F000B22}" dt="2020-09-23T02:19:53.996" v="2864" actId="21"/>
          <ac:picMkLst>
            <pc:docMk/>
            <pc:sldMk cId="466603856" sldId="281"/>
            <ac:picMk id="10" creationId="{43AD9F89-B685-4185-BCD4-4C37689DC5E5}"/>
          </ac:picMkLst>
        </pc:picChg>
      </pc:sldChg>
      <pc:sldChg chg="modSp mod">
        <pc:chgData name="Roth, Dan" userId="18da4c67-dd89-43a7-9856-8592f867a23c" providerId="ADAL" clId="{A792B125-2605-4181-B5EC-B3FF8F000B22}" dt="2020-09-23T04:01:27.714" v="4733" actId="207"/>
        <pc:sldMkLst>
          <pc:docMk/>
          <pc:sldMk cId="2151392575" sldId="295"/>
        </pc:sldMkLst>
        <pc:spChg chg="mod">
          <ac:chgData name="Roth, Dan" userId="18da4c67-dd89-43a7-9856-8592f867a23c" providerId="ADAL" clId="{A792B125-2605-4181-B5EC-B3FF8F000B22}" dt="2020-09-23T04:01:27.714" v="4733" actId="207"/>
          <ac:spMkLst>
            <pc:docMk/>
            <pc:sldMk cId="2151392575" sldId="295"/>
            <ac:spMk id="3" creationId="{00000000-0000-0000-0000-000000000000}"/>
          </ac:spMkLst>
        </pc:spChg>
      </pc:sldChg>
      <pc:sldChg chg="modSp mod">
        <pc:chgData name="Roth, Dan" userId="18da4c67-dd89-43a7-9856-8592f867a23c" providerId="ADAL" clId="{A792B125-2605-4181-B5EC-B3FF8F000B22}" dt="2020-09-23T04:18:06.222" v="4812" actId="5793"/>
        <pc:sldMkLst>
          <pc:docMk/>
          <pc:sldMk cId="4138216734" sldId="303"/>
        </pc:sldMkLst>
        <pc:spChg chg="mod">
          <ac:chgData name="Roth, Dan" userId="18da4c67-dd89-43a7-9856-8592f867a23c" providerId="ADAL" clId="{A792B125-2605-4181-B5EC-B3FF8F000B22}" dt="2020-09-23T04:18:06.222" v="4812" actId="5793"/>
          <ac:spMkLst>
            <pc:docMk/>
            <pc:sldMk cId="4138216734" sldId="303"/>
            <ac:spMk id="3" creationId="{00000000-0000-0000-0000-000000000000}"/>
          </ac:spMkLst>
        </pc:spChg>
      </pc:sldChg>
      <pc:sldChg chg="delSp mod delAnim">
        <pc:chgData name="Roth, Dan" userId="18da4c67-dd89-43a7-9856-8592f867a23c" providerId="ADAL" clId="{A792B125-2605-4181-B5EC-B3FF8F000B22}" dt="2020-09-23T04:11:04.427" v="4750" actId="478"/>
        <pc:sldMkLst>
          <pc:docMk/>
          <pc:sldMk cId="2155922989" sldId="304"/>
        </pc:sldMkLst>
        <pc:cxnChg chg="del">
          <ac:chgData name="Roth, Dan" userId="18da4c67-dd89-43a7-9856-8592f867a23c" providerId="ADAL" clId="{A792B125-2605-4181-B5EC-B3FF8F000B22}" dt="2020-09-23T04:10:56.974" v="4747" actId="478"/>
          <ac:cxnSpMkLst>
            <pc:docMk/>
            <pc:sldMk cId="2155922989" sldId="304"/>
            <ac:cxnSpMk id="189" creationId="{00000000-0000-0000-0000-000000000000}"/>
          </ac:cxnSpMkLst>
        </pc:cxnChg>
        <pc:cxnChg chg="del">
          <ac:chgData name="Roth, Dan" userId="18da4c67-dd89-43a7-9856-8592f867a23c" providerId="ADAL" clId="{A792B125-2605-4181-B5EC-B3FF8F000B22}" dt="2020-09-23T04:10:59.836" v="4748" actId="478"/>
          <ac:cxnSpMkLst>
            <pc:docMk/>
            <pc:sldMk cId="2155922989" sldId="304"/>
            <ac:cxnSpMk id="190" creationId="{00000000-0000-0000-0000-000000000000}"/>
          </ac:cxnSpMkLst>
        </pc:cxnChg>
        <pc:cxnChg chg="del">
          <ac:chgData name="Roth, Dan" userId="18da4c67-dd89-43a7-9856-8592f867a23c" providerId="ADAL" clId="{A792B125-2605-4181-B5EC-B3FF8F000B22}" dt="2020-09-23T04:11:02.772" v="4749" actId="478"/>
          <ac:cxnSpMkLst>
            <pc:docMk/>
            <pc:sldMk cId="2155922989" sldId="304"/>
            <ac:cxnSpMk id="191" creationId="{00000000-0000-0000-0000-000000000000}"/>
          </ac:cxnSpMkLst>
        </pc:cxnChg>
        <pc:cxnChg chg="del">
          <ac:chgData name="Roth, Dan" userId="18da4c67-dd89-43a7-9856-8592f867a23c" providerId="ADAL" clId="{A792B125-2605-4181-B5EC-B3FF8F000B22}" dt="2020-09-23T04:11:04.427" v="4750" actId="478"/>
          <ac:cxnSpMkLst>
            <pc:docMk/>
            <pc:sldMk cId="2155922989" sldId="304"/>
            <ac:cxnSpMk id="192" creationId="{00000000-0000-0000-0000-000000000000}"/>
          </ac:cxnSpMkLst>
        </pc:cxnChg>
      </pc:sldChg>
      <pc:sldChg chg="modSp mod">
        <pc:chgData name="Roth, Dan" userId="18da4c67-dd89-43a7-9856-8592f867a23c" providerId="ADAL" clId="{A792B125-2605-4181-B5EC-B3FF8F000B22}" dt="2020-09-23T04:30:12.049" v="4872" actId="207"/>
        <pc:sldMkLst>
          <pc:docMk/>
          <pc:sldMk cId="2262287622" sldId="313"/>
        </pc:sldMkLst>
        <pc:spChg chg="mod">
          <ac:chgData name="Roth, Dan" userId="18da4c67-dd89-43a7-9856-8592f867a23c" providerId="ADAL" clId="{A792B125-2605-4181-B5EC-B3FF8F000B22}" dt="2020-09-23T04:30:12.049" v="4872" actId="207"/>
          <ac:spMkLst>
            <pc:docMk/>
            <pc:sldMk cId="2262287622" sldId="313"/>
            <ac:spMk id="4" creationId="{00000000-0000-0000-0000-000000000000}"/>
          </ac:spMkLst>
        </pc:spChg>
      </pc:sldChg>
      <pc:sldChg chg="modSp">
        <pc:chgData name="Roth, Dan" userId="18da4c67-dd89-43a7-9856-8592f867a23c" providerId="ADAL" clId="{A792B125-2605-4181-B5EC-B3FF8F000B22}" dt="2020-09-23T04:30:29.510" v="4873" actId="207"/>
        <pc:sldMkLst>
          <pc:docMk/>
          <pc:sldMk cId="3629672194" sldId="314"/>
        </pc:sldMkLst>
        <pc:spChg chg="mod">
          <ac:chgData name="Roth, Dan" userId="18da4c67-dd89-43a7-9856-8592f867a23c" providerId="ADAL" clId="{A792B125-2605-4181-B5EC-B3FF8F000B22}" dt="2020-09-23T04:30:29.510" v="4873" actId="207"/>
          <ac:spMkLst>
            <pc:docMk/>
            <pc:sldMk cId="3629672194" sldId="314"/>
            <ac:spMk id="4" creationId="{00000000-0000-0000-0000-000000000000}"/>
          </ac:spMkLst>
        </pc:spChg>
      </pc:sldChg>
      <pc:sldChg chg="add del">
        <pc:chgData name="Roth, Dan" userId="18da4c67-dd89-43a7-9856-8592f867a23c" providerId="ADAL" clId="{A792B125-2605-4181-B5EC-B3FF8F000B22}" dt="2020-09-23T04:18:17.705" v="4813" actId="47"/>
        <pc:sldMkLst>
          <pc:docMk/>
          <pc:sldMk cId="95851824" sldId="318"/>
        </pc:sldMkLst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2312007977" sldId="318"/>
        </pc:sldMkLst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700224468" sldId="319"/>
        </pc:sldMkLst>
      </pc:sldChg>
      <pc:sldChg chg="add mod modShow">
        <pc:chgData name="Roth, Dan" userId="18da4c67-dd89-43a7-9856-8592f867a23c" providerId="ADAL" clId="{A792B125-2605-4181-B5EC-B3FF8F000B22}" dt="2020-09-23T04:18:32.296" v="4814" actId="729"/>
        <pc:sldMkLst>
          <pc:docMk/>
          <pc:sldMk cId="2125623501" sldId="319"/>
        </pc:sldMkLst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1192543243" sldId="320"/>
        </pc:sldMkLst>
      </pc:sldChg>
      <pc:sldChg chg="modSp add mod modAnim">
        <pc:chgData name="Roth, Dan" userId="18da4c67-dd89-43a7-9856-8592f867a23c" providerId="ADAL" clId="{A792B125-2605-4181-B5EC-B3FF8F000B22}" dt="2020-09-23T04:20:50.576" v="4823" actId="27636"/>
        <pc:sldMkLst>
          <pc:docMk/>
          <pc:sldMk cId="1768310287" sldId="320"/>
        </pc:sldMkLst>
        <pc:spChg chg="mod">
          <ac:chgData name="Roth, Dan" userId="18da4c67-dd89-43a7-9856-8592f867a23c" providerId="ADAL" clId="{A792B125-2605-4181-B5EC-B3FF8F000B22}" dt="2020-09-23T04:20:50.576" v="4823" actId="27636"/>
          <ac:spMkLst>
            <pc:docMk/>
            <pc:sldMk cId="1768310287" sldId="320"/>
            <ac:spMk id="3" creationId="{00000000-0000-0000-0000-000000000000}"/>
          </ac:spMkLst>
        </pc:spChg>
      </pc:sldChg>
      <pc:sldChg chg="modSp add mod">
        <pc:chgData name="Roth, Dan" userId="18da4c67-dd89-43a7-9856-8592f867a23c" providerId="ADAL" clId="{A792B125-2605-4181-B5EC-B3FF8F000B22}" dt="2020-09-23T04:21:13.582" v="4824" actId="207"/>
        <pc:sldMkLst>
          <pc:docMk/>
          <pc:sldMk cId="2487445368" sldId="321"/>
        </pc:sldMkLst>
        <pc:spChg chg="mod">
          <ac:chgData name="Roth, Dan" userId="18da4c67-dd89-43a7-9856-8592f867a23c" providerId="ADAL" clId="{A792B125-2605-4181-B5EC-B3FF8F000B22}" dt="2020-09-23T04:21:13.582" v="4824" actId="207"/>
          <ac:spMkLst>
            <pc:docMk/>
            <pc:sldMk cId="2487445368" sldId="321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4060992079" sldId="321"/>
        </pc:sldMkLst>
      </pc:sldChg>
      <pc:sldChg chg="add">
        <pc:chgData name="Roth, Dan" userId="18da4c67-dd89-43a7-9856-8592f867a23c" providerId="ADAL" clId="{A792B125-2605-4181-B5EC-B3FF8F000B22}" dt="2020-09-23T04:17:14.208" v="4759"/>
        <pc:sldMkLst>
          <pc:docMk/>
          <pc:sldMk cId="1584959866" sldId="322"/>
        </pc:sldMkLst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2519967913" sldId="322"/>
        </pc:sldMkLst>
      </pc:sldChg>
      <pc:sldChg chg="add">
        <pc:chgData name="Roth, Dan" userId="18da4c67-dd89-43a7-9856-8592f867a23c" providerId="ADAL" clId="{A792B125-2605-4181-B5EC-B3FF8F000B22}" dt="2020-09-23T04:17:14.208" v="4759"/>
        <pc:sldMkLst>
          <pc:docMk/>
          <pc:sldMk cId="363545486" sldId="324"/>
        </pc:sldMkLst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4287502447" sldId="324"/>
        </pc:sldMkLst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1948210469" sldId="325"/>
        </pc:sldMkLst>
      </pc:sldChg>
      <pc:sldChg chg="add">
        <pc:chgData name="Roth, Dan" userId="18da4c67-dd89-43a7-9856-8592f867a23c" providerId="ADAL" clId="{A792B125-2605-4181-B5EC-B3FF8F000B22}" dt="2020-09-23T04:17:14.208" v="4759"/>
        <pc:sldMkLst>
          <pc:docMk/>
          <pc:sldMk cId="3960499141" sldId="325"/>
        </pc:sldMkLst>
      </pc:sldChg>
      <pc:sldChg chg="add">
        <pc:chgData name="Roth, Dan" userId="18da4c67-dd89-43a7-9856-8592f867a23c" providerId="ADAL" clId="{A792B125-2605-4181-B5EC-B3FF8F000B22}" dt="2020-09-23T04:17:14.208" v="4759"/>
        <pc:sldMkLst>
          <pc:docMk/>
          <pc:sldMk cId="988648880" sldId="326"/>
        </pc:sldMkLst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1874252136" sldId="326"/>
        </pc:sldMkLst>
      </pc:sldChg>
      <pc:sldChg chg="add">
        <pc:chgData name="Roth, Dan" userId="18da4c67-dd89-43a7-9856-8592f867a23c" providerId="ADAL" clId="{A792B125-2605-4181-B5EC-B3FF8F000B22}" dt="2020-09-23T04:17:14.208" v="4759"/>
        <pc:sldMkLst>
          <pc:docMk/>
          <pc:sldMk cId="464790104" sldId="327"/>
        </pc:sldMkLst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1685641068" sldId="327"/>
        </pc:sldMkLst>
      </pc:sldChg>
      <pc:sldChg chg="add">
        <pc:chgData name="Roth, Dan" userId="18da4c67-dd89-43a7-9856-8592f867a23c" providerId="ADAL" clId="{A792B125-2605-4181-B5EC-B3FF8F000B22}" dt="2020-09-23T04:17:14.208" v="4759"/>
        <pc:sldMkLst>
          <pc:docMk/>
          <pc:sldMk cId="969175722" sldId="328"/>
        </pc:sldMkLst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4175829346" sldId="328"/>
        </pc:sldMkLst>
      </pc:sldChg>
      <pc:sldChg chg="modSp mod">
        <pc:chgData name="Roth, Dan" userId="18da4c67-dd89-43a7-9856-8592f867a23c" providerId="ADAL" clId="{A792B125-2605-4181-B5EC-B3FF8F000B22}" dt="2020-09-21T03:32:48.880" v="1357" actId="14100"/>
        <pc:sldMkLst>
          <pc:docMk/>
          <pc:sldMk cId="4168328283" sldId="344"/>
        </pc:sldMkLst>
        <pc:spChg chg="mod">
          <ac:chgData name="Roth, Dan" userId="18da4c67-dd89-43a7-9856-8592f867a23c" providerId="ADAL" clId="{A792B125-2605-4181-B5EC-B3FF8F000B22}" dt="2020-09-21T03:32:48.880" v="1357" actId="14100"/>
          <ac:spMkLst>
            <pc:docMk/>
            <pc:sldMk cId="4168328283" sldId="344"/>
            <ac:spMk id="4" creationId="{FA7491F5-2C83-3746-A7C8-ACFE08E8393F}"/>
          </ac:spMkLst>
        </pc:spChg>
      </pc:sldChg>
      <pc:sldChg chg="add">
        <pc:chgData name="Roth, Dan" userId="18da4c67-dd89-43a7-9856-8592f867a23c" providerId="ADAL" clId="{A792B125-2605-4181-B5EC-B3FF8F000B22}" dt="2020-09-23T04:17:14.208" v="4759"/>
        <pc:sldMkLst>
          <pc:docMk/>
          <pc:sldMk cId="1573923964" sldId="348"/>
        </pc:sldMkLst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3874506715" sldId="348"/>
        </pc:sldMkLst>
      </pc:sldChg>
      <pc:sldChg chg="add del">
        <pc:chgData name="Roth, Dan" userId="18da4c67-dd89-43a7-9856-8592f867a23c" providerId="ADAL" clId="{A792B125-2605-4181-B5EC-B3FF8F000B22}" dt="2020-09-21T03:02:13.414" v="682"/>
        <pc:sldMkLst>
          <pc:docMk/>
          <pc:sldMk cId="0" sldId="860"/>
        </pc:sldMkLst>
      </pc:sldChg>
      <pc:sldChg chg="add del">
        <pc:chgData name="Roth, Dan" userId="18da4c67-dd89-43a7-9856-8592f867a23c" providerId="ADAL" clId="{A792B125-2605-4181-B5EC-B3FF8F000B22}" dt="2020-09-21T03:00:18.676" v="606"/>
        <pc:sldMkLst>
          <pc:docMk/>
          <pc:sldMk cId="0" sldId="877"/>
        </pc:sldMkLst>
      </pc:sldChg>
      <pc:sldChg chg="modSp add mod modAnim">
        <pc:chgData name="Roth, Dan" userId="18da4c67-dd89-43a7-9856-8592f867a23c" providerId="ADAL" clId="{A792B125-2605-4181-B5EC-B3FF8F000B22}" dt="2020-09-21T13:25:14.795" v="2489" actId="207"/>
        <pc:sldMkLst>
          <pc:docMk/>
          <pc:sldMk cId="656772876" sldId="1011"/>
        </pc:sldMkLst>
        <pc:spChg chg="mod">
          <ac:chgData name="Roth, Dan" userId="18da4c67-dd89-43a7-9856-8592f867a23c" providerId="ADAL" clId="{A792B125-2605-4181-B5EC-B3FF8F000B22}" dt="2020-09-16T16:03:16.789" v="2" actId="20577"/>
          <ac:spMkLst>
            <pc:docMk/>
            <pc:sldMk cId="656772876" sldId="1011"/>
            <ac:spMk id="1217538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13:25:14.795" v="2489" actId="207"/>
          <ac:spMkLst>
            <pc:docMk/>
            <pc:sldMk cId="656772876" sldId="1011"/>
            <ac:spMk id="1217539" creationId="{00000000-0000-0000-0000-000000000000}"/>
          </ac:spMkLst>
        </pc:spChg>
      </pc:sldChg>
      <pc:sldChg chg="modSp add mod">
        <pc:chgData name="Roth, Dan" userId="18da4c67-dd89-43a7-9856-8592f867a23c" providerId="ADAL" clId="{A792B125-2605-4181-B5EC-B3FF8F000B22}" dt="2020-09-21T02:59:32.392" v="603" actId="5793"/>
        <pc:sldMkLst>
          <pc:docMk/>
          <pc:sldMk cId="1673424785" sldId="1014"/>
        </pc:sldMkLst>
        <pc:spChg chg="mod">
          <ac:chgData name="Roth, Dan" userId="18da4c67-dd89-43a7-9856-8592f867a23c" providerId="ADAL" clId="{A792B125-2605-4181-B5EC-B3FF8F000B22}" dt="2020-09-21T02:59:32.392" v="603" actId="5793"/>
          <ac:spMkLst>
            <pc:docMk/>
            <pc:sldMk cId="1673424785" sldId="1014"/>
            <ac:spMk id="3" creationId="{3DD98893-8162-4044-9486-79CA3ECC3A8A}"/>
          </ac:spMkLst>
        </pc:spChg>
      </pc:sldChg>
      <pc:sldChg chg="add">
        <pc:chgData name="Roth, Dan" userId="18da4c67-dd89-43a7-9856-8592f867a23c" providerId="ADAL" clId="{A792B125-2605-4181-B5EC-B3FF8F000B22}" dt="2020-09-23T04:17:14.208" v="4759"/>
        <pc:sldMkLst>
          <pc:docMk/>
          <pc:sldMk cId="1859019431" sldId="1023"/>
        </pc:sldMkLst>
      </pc:sldChg>
      <pc:sldChg chg="del">
        <pc:chgData name="Roth, Dan" userId="18da4c67-dd89-43a7-9856-8592f867a23c" providerId="ADAL" clId="{A792B125-2605-4181-B5EC-B3FF8F000B22}" dt="2020-09-23T04:17:07.911" v="4758" actId="2696"/>
        <pc:sldMkLst>
          <pc:docMk/>
          <pc:sldMk cId="4256207739" sldId="1023"/>
        </pc:sldMkLst>
      </pc:sldChg>
      <pc:sldChg chg="addSp delSp modSp add mod modAnim">
        <pc:chgData name="Roth, Dan" userId="18da4c67-dd89-43a7-9856-8592f867a23c" providerId="ADAL" clId="{A792B125-2605-4181-B5EC-B3FF8F000B22}" dt="2020-09-21T13:32:16.500" v="2603" actId="14100"/>
        <pc:sldMkLst>
          <pc:docMk/>
          <pc:sldMk cId="2220031944" sldId="1024"/>
        </pc:sldMkLst>
        <pc:spChg chg="mod">
          <ac:chgData name="Roth, Dan" userId="18da4c67-dd89-43a7-9856-8592f867a23c" providerId="ADAL" clId="{A792B125-2605-4181-B5EC-B3FF8F000B22}" dt="2020-09-21T03:11:43.347" v="1052" actId="20577"/>
          <ac:spMkLst>
            <pc:docMk/>
            <pc:sldMk cId="2220031944" sldId="1024"/>
            <ac:spMk id="3" creationId="{3DD98893-8162-4044-9486-79CA3ECC3A8A}"/>
          </ac:spMkLst>
        </pc:spChg>
        <pc:spChg chg="mod">
          <ac:chgData name="Roth, Dan" userId="18da4c67-dd89-43a7-9856-8592f867a23c" providerId="ADAL" clId="{A792B125-2605-4181-B5EC-B3FF8F000B22}" dt="2020-09-21T03:03:47.411" v="754" actId="207"/>
          <ac:spMkLst>
            <pc:docMk/>
            <pc:sldMk cId="2220031944" sldId="1024"/>
            <ac:spMk id="4" creationId="{1415EC04-E4B9-4B85-9EB1-F5591FCB3205}"/>
          </ac:spMkLst>
        </pc:spChg>
        <pc:spChg chg="mod">
          <ac:chgData name="Roth, Dan" userId="18da4c67-dd89-43a7-9856-8592f867a23c" providerId="ADAL" clId="{A792B125-2605-4181-B5EC-B3FF8F000B22}" dt="2020-09-21T03:04:09.397" v="759" actId="1076"/>
          <ac:spMkLst>
            <pc:docMk/>
            <pc:sldMk cId="2220031944" sldId="1024"/>
            <ac:spMk id="8" creationId="{8CF6271F-59D6-4876-A6B3-8F130C1D5DF3}"/>
          </ac:spMkLst>
        </pc:spChg>
        <pc:spChg chg="mod">
          <ac:chgData name="Roth, Dan" userId="18da4c67-dd89-43a7-9856-8592f867a23c" providerId="ADAL" clId="{A792B125-2605-4181-B5EC-B3FF8F000B22}" dt="2020-09-21T13:32:05.665" v="2601" actId="27636"/>
          <ac:spMkLst>
            <pc:docMk/>
            <pc:sldMk cId="2220031944" sldId="1024"/>
            <ac:spMk id="10" creationId="{BFC84800-92E4-4714-A239-BBDA8C336057}"/>
          </ac:spMkLst>
        </pc:spChg>
        <pc:spChg chg="add mod">
          <ac:chgData name="Roth, Dan" userId="18da4c67-dd89-43a7-9856-8592f867a23c" providerId="ADAL" clId="{A792B125-2605-4181-B5EC-B3FF8F000B22}" dt="2020-09-21T13:28:41.955" v="2490" actId="14100"/>
          <ac:spMkLst>
            <pc:docMk/>
            <pc:sldMk cId="2220031944" sldId="1024"/>
            <ac:spMk id="17" creationId="{46066EB0-0B06-4FD6-A1A8-820FD13FC31E}"/>
          </ac:spMkLst>
        </pc:spChg>
        <pc:spChg chg="add mod">
          <ac:chgData name="Roth, Dan" userId="18da4c67-dd89-43a7-9856-8592f867a23c" providerId="ADAL" clId="{A792B125-2605-4181-B5EC-B3FF8F000B22}" dt="2020-09-21T13:32:16.500" v="2603" actId="14100"/>
          <ac:spMkLst>
            <pc:docMk/>
            <pc:sldMk cId="2220031944" sldId="1024"/>
            <ac:spMk id="18" creationId="{8EA3E97B-E40F-43C6-B956-D57F40D833AC}"/>
          </ac:spMkLst>
        </pc:spChg>
        <pc:picChg chg="del">
          <ac:chgData name="Roth, Dan" userId="18da4c67-dd89-43a7-9856-8592f867a23c" providerId="ADAL" clId="{A792B125-2605-4181-B5EC-B3FF8F000B22}" dt="2020-09-21T03:00:58.651" v="612" actId="478"/>
          <ac:picMkLst>
            <pc:docMk/>
            <pc:sldMk cId="2220031944" sldId="1024"/>
            <ac:picMk id="5" creationId="{FC6D2B23-5807-42E5-A61B-7D0B44793AEC}"/>
          </ac:picMkLst>
        </pc:picChg>
        <pc:picChg chg="del">
          <ac:chgData name="Roth, Dan" userId="18da4c67-dd89-43a7-9856-8592f867a23c" providerId="ADAL" clId="{A792B125-2605-4181-B5EC-B3FF8F000B22}" dt="2020-09-21T03:02:26.451" v="684" actId="478"/>
          <ac:picMkLst>
            <pc:docMk/>
            <pc:sldMk cId="2220031944" sldId="1024"/>
            <ac:picMk id="6" creationId="{5A469910-B1A0-4FE8-8158-257D50340F30}"/>
          </ac:picMkLst>
        </pc:picChg>
        <pc:picChg chg="del">
          <ac:chgData name="Roth, Dan" userId="18da4c67-dd89-43a7-9856-8592f867a23c" providerId="ADAL" clId="{A792B125-2605-4181-B5EC-B3FF8F000B22}" dt="2020-09-21T03:06:54.462" v="810" actId="478"/>
          <ac:picMkLst>
            <pc:docMk/>
            <pc:sldMk cId="2220031944" sldId="1024"/>
            <ac:picMk id="7" creationId="{5D2FE2EC-43E7-477F-A4CD-C6884AD7CDB5}"/>
          </ac:picMkLst>
        </pc:picChg>
        <pc:picChg chg="add mod">
          <ac:chgData name="Roth, Dan" userId="18da4c67-dd89-43a7-9856-8592f867a23c" providerId="ADAL" clId="{A792B125-2605-4181-B5EC-B3FF8F000B22}" dt="2020-09-21T03:01:10.905" v="614" actId="208"/>
          <ac:picMkLst>
            <pc:docMk/>
            <pc:sldMk cId="2220031944" sldId="1024"/>
            <ac:picMk id="9" creationId="{65F9FFA8-5842-4836-9647-CC1ACA983FD6}"/>
          </ac:picMkLst>
        </pc:picChg>
        <pc:picChg chg="add mod">
          <ac:chgData name="Roth, Dan" userId="18da4c67-dd89-43a7-9856-8592f867a23c" providerId="ADAL" clId="{A792B125-2605-4181-B5EC-B3FF8F000B22}" dt="2020-09-21T03:03:37.324" v="753" actId="1076"/>
          <ac:picMkLst>
            <pc:docMk/>
            <pc:sldMk cId="2220031944" sldId="1024"/>
            <ac:picMk id="12" creationId="{1C1E5E30-19A3-4B68-BE10-372C09CF9F0E}"/>
          </ac:picMkLst>
        </pc:picChg>
        <pc:picChg chg="add mod">
          <ac:chgData name="Roth, Dan" userId="18da4c67-dd89-43a7-9856-8592f867a23c" providerId="ADAL" clId="{A792B125-2605-4181-B5EC-B3FF8F000B22}" dt="2020-09-21T03:07:36.953" v="846" actId="208"/>
          <ac:picMkLst>
            <pc:docMk/>
            <pc:sldMk cId="2220031944" sldId="1024"/>
            <ac:picMk id="14" creationId="{276C43D6-7784-44BB-899F-AE1E06E3F238}"/>
          </ac:picMkLst>
        </pc:picChg>
        <pc:picChg chg="add mod">
          <ac:chgData name="Roth, Dan" userId="18da4c67-dd89-43a7-9856-8592f867a23c" providerId="ADAL" clId="{A792B125-2605-4181-B5EC-B3FF8F000B22}" dt="2020-09-21T03:07:39.754" v="847" actId="208"/>
          <ac:picMkLst>
            <pc:docMk/>
            <pc:sldMk cId="2220031944" sldId="1024"/>
            <ac:picMk id="16" creationId="{D849590B-C53B-44CE-ACAE-FA0A001B295C}"/>
          </ac:picMkLst>
        </pc:picChg>
      </pc:sldChg>
      <pc:sldChg chg="add del">
        <pc:chgData name="Roth, Dan" userId="18da4c67-dd89-43a7-9856-8592f867a23c" providerId="ADAL" clId="{A792B125-2605-4181-B5EC-B3FF8F000B22}" dt="2020-09-21T03:58:30.867" v="2020" actId="47"/>
        <pc:sldMkLst>
          <pc:docMk/>
          <pc:sldMk cId="2167096587" sldId="1025"/>
        </pc:sldMkLst>
      </pc:sldChg>
      <pc:sldChg chg="addSp modSp add modNotes">
        <pc:chgData name="Roth, Dan" userId="18da4c67-dd89-43a7-9856-8592f867a23c" providerId="ADAL" clId="{A792B125-2605-4181-B5EC-B3FF8F000B22}" dt="2020-09-21T04:05:37.760" v="2037" actId="20577"/>
        <pc:sldMkLst>
          <pc:docMk/>
          <pc:sldMk cId="4252391355" sldId="1025"/>
        </pc:sldMkLst>
        <pc:picChg chg="add mod">
          <ac:chgData name="Roth, Dan" userId="18da4c67-dd89-43a7-9856-8592f867a23c" providerId="ADAL" clId="{A792B125-2605-4181-B5EC-B3FF8F000B22}" dt="2020-09-21T04:05:37.176" v="2035"/>
          <ac:picMkLst>
            <pc:docMk/>
            <pc:sldMk cId="4252391355" sldId="1025"/>
            <ac:picMk id="4" creationId="{C6AD4B8E-0F01-451A-B9E0-7D1ED7763774}"/>
          </ac:picMkLst>
        </pc:picChg>
      </pc:sldChg>
      <pc:sldChg chg="addSp modSp add ord modNotes">
        <pc:chgData name="Roth, Dan" userId="18da4c67-dd89-43a7-9856-8592f867a23c" providerId="ADAL" clId="{A792B125-2605-4181-B5EC-B3FF8F000B22}" dt="2020-09-21T04:09:50.875" v="2044"/>
        <pc:sldMkLst>
          <pc:docMk/>
          <pc:sldMk cId="729204570" sldId="1026"/>
        </pc:sldMkLst>
        <pc:picChg chg="add mod">
          <ac:chgData name="Roth, Dan" userId="18da4c67-dd89-43a7-9856-8592f867a23c" providerId="ADAL" clId="{A792B125-2605-4181-B5EC-B3FF8F000B22}" dt="2020-09-21T04:09:44.238" v="2040"/>
          <ac:picMkLst>
            <pc:docMk/>
            <pc:sldMk cId="729204570" sldId="1026"/>
            <ac:picMk id="4" creationId="{F829DA41-5F33-4F82-88FB-7DCB501724DC}"/>
          </ac:picMkLst>
        </pc:picChg>
      </pc:sldChg>
      <pc:sldChg chg="delSp modSp add mod ord delAnim modAnim">
        <pc:chgData name="Roth, Dan" userId="18da4c67-dd89-43a7-9856-8592f867a23c" providerId="ADAL" clId="{A792B125-2605-4181-B5EC-B3FF8F000B22}" dt="2020-09-21T04:13:42.912" v="2050" actId="20577"/>
        <pc:sldMkLst>
          <pc:docMk/>
          <pc:sldMk cId="327258733" sldId="1027"/>
        </pc:sldMkLst>
        <pc:spChg chg="mod">
          <ac:chgData name="Roth, Dan" userId="18da4c67-dd89-43a7-9856-8592f867a23c" providerId="ADAL" clId="{A792B125-2605-4181-B5EC-B3FF8F000B22}" dt="2020-09-21T04:13:42.912" v="2050" actId="20577"/>
          <ac:spMkLst>
            <pc:docMk/>
            <pc:sldMk cId="327258733" sldId="1027"/>
            <ac:spMk id="9" creationId="{00000000-0000-0000-0000-000000000000}"/>
          </ac:spMkLst>
        </pc:spChg>
        <pc:spChg chg="del">
          <ac:chgData name="Roth, Dan" userId="18da4c67-dd89-43a7-9856-8592f867a23c" providerId="ADAL" clId="{A792B125-2605-4181-B5EC-B3FF8F000B22}" dt="2020-09-21T04:13:33.900" v="2047" actId="478"/>
          <ac:spMkLst>
            <pc:docMk/>
            <pc:sldMk cId="327258733" sldId="1027"/>
            <ac:spMk id="39" creationId="{56C3AAA3-107A-314D-B8C2-3953D7FEFB45}"/>
          </ac:spMkLst>
        </pc:spChg>
        <pc:spChg chg="del">
          <ac:chgData name="Roth, Dan" userId="18da4c67-dd89-43a7-9856-8592f867a23c" providerId="ADAL" clId="{A792B125-2605-4181-B5EC-B3FF8F000B22}" dt="2020-09-21T04:13:33.900" v="2047" actId="478"/>
          <ac:spMkLst>
            <pc:docMk/>
            <pc:sldMk cId="327258733" sldId="1027"/>
            <ac:spMk id="42" creationId="{99AC3855-D819-2F47-AB57-01A944179CCA}"/>
          </ac:spMkLst>
        </pc:spChg>
        <pc:spChg chg="del">
          <ac:chgData name="Roth, Dan" userId="18da4c67-dd89-43a7-9856-8592f867a23c" providerId="ADAL" clId="{A792B125-2605-4181-B5EC-B3FF8F000B22}" dt="2020-09-21T04:13:33.900" v="2047" actId="478"/>
          <ac:spMkLst>
            <pc:docMk/>
            <pc:sldMk cId="327258733" sldId="1027"/>
            <ac:spMk id="43" creationId="{11B385FB-F984-B349-8B8A-59BE34DF1D2D}"/>
          </ac:spMkLst>
        </pc:spChg>
        <pc:spChg chg="del">
          <ac:chgData name="Roth, Dan" userId="18da4c67-dd89-43a7-9856-8592f867a23c" providerId="ADAL" clId="{A792B125-2605-4181-B5EC-B3FF8F000B22}" dt="2020-09-21T04:13:33.900" v="2047" actId="478"/>
          <ac:spMkLst>
            <pc:docMk/>
            <pc:sldMk cId="327258733" sldId="1027"/>
            <ac:spMk id="44" creationId="{271A70F1-12BD-5D49-B319-10C303EB28E5}"/>
          </ac:spMkLst>
        </pc:spChg>
        <pc:spChg chg="del">
          <ac:chgData name="Roth, Dan" userId="18da4c67-dd89-43a7-9856-8592f867a23c" providerId="ADAL" clId="{A792B125-2605-4181-B5EC-B3FF8F000B22}" dt="2020-09-21T04:13:33.900" v="2047" actId="478"/>
          <ac:spMkLst>
            <pc:docMk/>
            <pc:sldMk cId="327258733" sldId="1027"/>
            <ac:spMk id="45" creationId="{2D63BAE1-95DC-7A41-85F5-70960630389B}"/>
          </ac:spMkLst>
        </pc:spChg>
        <pc:spChg chg="del">
          <ac:chgData name="Roth, Dan" userId="18da4c67-dd89-43a7-9856-8592f867a23c" providerId="ADAL" clId="{A792B125-2605-4181-B5EC-B3FF8F000B22}" dt="2020-09-21T04:13:33.900" v="2047" actId="478"/>
          <ac:spMkLst>
            <pc:docMk/>
            <pc:sldMk cId="327258733" sldId="1027"/>
            <ac:spMk id="48" creationId="{1FD68F90-5DE0-B342-A4A1-4094B08964C2}"/>
          </ac:spMkLst>
        </pc:spChg>
        <pc:spChg chg="del">
          <ac:chgData name="Roth, Dan" userId="18da4c67-dd89-43a7-9856-8592f867a23c" providerId="ADAL" clId="{A792B125-2605-4181-B5EC-B3FF8F000B22}" dt="2020-09-21T04:13:33.900" v="2047" actId="478"/>
          <ac:spMkLst>
            <pc:docMk/>
            <pc:sldMk cId="327258733" sldId="1027"/>
            <ac:spMk id="49" creationId="{A0FA846D-742D-564F-B471-E9D8DC925E4D}"/>
          </ac:spMkLst>
        </pc:spChg>
        <pc:spChg chg="del">
          <ac:chgData name="Roth, Dan" userId="18da4c67-dd89-43a7-9856-8592f867a23c" providerId="ADAL" clId="{A792B125-2605-4181-B5EC-B3FF8F000B22}" dt="2020-09-21T04:13:33.900" v="2047" actId="478"/>
          <ac:spMkLst>
            <pc:docMk/>
            <pc:sldMk cId="327258733" sldId="1027"/>
            <ac:spMk id="50" creationId="{5522B8FC-9131-074B-B3A9-1ADAF8F266D4}"/>
          </ac:spMkLst>
        </pc:spChg>
        <pc:spChg chg="del">
          <ac:chgData name="Roth, Dan" userId="18da4c67-dd89-43a7-9856-8592f867a23c" providerId="ADAL" clId="{A792B125-2605-4181-B5EC-B3FF8F000B22}" dt="2020-09-21T04:13:33.900" v="2047" actId="478"/>
          <ac:spMkLst>
            <pc:docMk/>
            <pc:sldMk cId="327258733" sldId="1027"/>
            <ac:spMk id="51" creationId="{A6AFF3D1-646E-144A-93A5-9ED6D1C8AC0D}"/>
          </ac:spMkLst>
        </pc:spChg>
        <pc:spChg chg="del">
          <ac:chgData name="Roth, Dan" userId="18da4c67-dd89-43a7-9856-8592f867a23c" providerId="ADAL" clId="{A792B125-2605-4181-B5EC-B3FF8F000B22}" dt="2020-09-21T04:13:33.900" v="2047" actId="478"/>
          <ac:spMkLst>
            <pc:docMk/>
            <pc:sldMk cId="327258733" sldId="1027"/>
            <ac:spMk id="52" creationId="{69458DE2-9485-C542-B272-038CA7800A3F}"/>
          </ac:spMkLst>
        </pc:spChg>
        <pc:spChg chg="del">
          <ac:chgData name="Roth, Dan" userId="18da4c67-dd89-43a7-9856-8592f867a23c" providerId="ADAL" clId="{A792B125-2605-4181-B5EC-B3FF8F000B22}" dt="2020-09-21T04:13:33.900" v="2047" actId="478"/>
          <ac:spMkLst>
            <pc:docMk/>
            <pc:sldMk cId="327258733" sldId="1027"/>
            <ac:spMk id="53" creationId="{17EF6CCD-CF0B-6C4E-B5B4-582806827C68}"/>
          </ac:spMkLst>
        </pc:spChg>
        <pc:grpChg chg="del">
          <ac:chgData name="Roth, Dan" userId="18da4c67-dd89-43a7-9856-8592f867a23c" providerId="ADAL" clId="{A792B125-2605-4181-B5EC-B3FF8F000B22}" dt="2020-09-21T04:13:33.900" v="2047" actId="478"/>
          <ac:grpSpMkLst>
            <pc:docMk/>
            <pc:sldMk cId="327258733" sldId="1027"/>
            <ac:grpSpMk id="31" creationId="{BEDC9643-E5DF-734E-9AF1-DCA02B9F7146}"/>
          </ac:grpSpMkLst>
        </pc:grpChg>
        <pc:cxnChg chg="del">
          <ac:chgData name="Roth, Dan" userId="18da4c67-dd89-43a7-9856-8592f867a23c" providerId="ADAL" clId="{A792B125-2605-4181-B5EC-B3FF8F000B22}" dt="2020-09-21T04:13:33.900" v="2047" actId="478"/>
          <ac:cxnSpMkLst>
            <pc:docMk/>
            <pc:sldMk cId="327258733" sldId="1027"/>
            <ac:cxnSpMk id="40" creationId="{04E5C6AD-4646-1449-8A00-17CB93B52A28}"/>
          </ac:cxnSpMkLst>
        </pc:cxnChg>
        <pc:cxnChg chg="del">
          <ac:chgData name="Roth, Dan" userId="18da4c67-dd89-43a7-9856-8592f867a23c" providerId="ADAL" clId="{A792B125-2605-4181-B5EC-B3FF8F000B22}" dt="2020-09-21T04:13:33.900" v="2047" actId="478"/>
          <ac:cxnSpMkLst>
            <pc:docMk/>
            <pc:sldMk cId="327258733" sldId="1027"/>
            <ac:cxnSpMk id="41" creationId="{5165B5E3-7E09-034E-979C-41A7793169E8}"/>
          </ac:cxnSpMkLst>
        </pc:cxnChg>
        <pc:cxnChg chg="del">
          <ac:chgData name="Roth, Dan" userId="18da4c67-dd89-43a7-9856-8592f867a23c" providerId="ADAL" clId="{A792B125-2605-4181-B5EC-B3FF8F000B22}" dt="2020-09-21T04:13:33.900" v="2047" actId="478"/>
          <ac:cxnSpMkLst>
            <pc:docMk/>
            <pc:sldMk cId="327258733" sldId="1027"/>
            <ac:cxnSpMk id="46" creationId="{AC02B0A6-C0E4-CF48-B413-B57A71DD3F36}"/>
          </ac:cxnSpMkLst>
        </pc:cxnChg>
        <pc:cxnChg chg="del">
          <ac:chgData name="Roth, Dan" userId="18da4c67-dd89-43a7-9856-8592f867a23c" providerId="ADAL" clId="{A792B125-2605-4181-B5EC-B3FF8F000B22}" dt="2020-09-21T04:13:33.900" v="2047" actId="478"/>
          <ac:cxnSpMkLst>
            <pc:docMk/>
            <pc:sldMk cId="327258733" sldId="1027"/>
            <ac:cxnSpMk id="47" creationId="{1B56677B-A98A-564B-AE60-7336C695A840}"/>
          </ac:cxnSpMkLst>
        </pc:cxnChg>
      </pc:sldChg>
      <pc:sldChg chg="addSp modSp add modNotes">
        <pc:chgData name="Roth, Dan" userId="18da4c67-dd89-43a7-9856-8592f867a23c" providerId="ADAL" clId="{A792B125-2605-4181-B5EC-B3FF8F000B22}" dt="2020-09-21T04:22:32.357" v="2055" actId="20577"/>
        <pc:sldMkLst>
          <pc:docMk/>
          <pc:sldMk cId="2184572608" sldId="1028"/>
        </pc:sldMkLst>
        <pc:picChg chg="add mod">
          <ac:chgData name="Roth, Dan" userId="18da4c67-dd89-43a7-9856-8592f867a23c" providerId="ADAL" clId="{A792B125-2605-4181-B5EC-B3FF8F000B22}" dt="2020-09-21T04:22:32.198" v="2053"/>
          <ac:picMkLst>
            <pc:docMk/>
            <pc:sldMk cId="2184572608" sldId="1028"/>
            <ac:picMk id="4" creationId="{5982AC43-251E-475A-B827-7BB42022086D}"/>
          </ac:picMkLst>
        </pc:picChg>
      </pc:sldChg>
      <pc:sldChg chg="add ord">
        <pc:chgData name="Roth, Dan" userId="18da4c67-dd89-43a7-9856-8592f867a23c" providerId="ADAL" clId="{A792B125-2605-4181-B5EC-B3FF8F000B22}" dt="2020-09-21T04:24:41.965" v="2058"/>
        <pc:sldMkLst>
          <pc:docMk/>
          <pc:sldMk cId="38993441" sldId="1029"/>
        </pc:sldMkLst>
      </pc:sldChg>
      <pc:sldChg chg="delSp modSp add mod delAnim modAnim">
        <pc:chgData name="Roth, Dan" userId="18da4c67-dd89-43a7-9856-8592f867a23c" providerId="ADAL" clId="{A792B125-2605-4181-B5EC-B3FF8F000B22}" dt="2020-09-21T04:25:24.049" v="2064" actId="478"/>
        <pc:sldMkLst>
          <pc:docMk/>
          <pc:sldMk cId="2004108236" sldId="1030"/>
        </pc:sldMkLst>
        <pc:spChg chg="mod">
          <ac:chgData name="Roth, Dan" userId="18da4c67-dd89-43a7-9856-8592f867a23c" providerId="ADAL" clId="{A792B125-2605-4181-B5EC-B3FF8F000B22}" dt="2020-09-21T04:25:17.846" v="2062" actId="27636"/>
          <ac:spMkLst>
            <pc:docMk/>
            <pc:sldMk cId="2004108236" sldId="1030"/>
            <ac:spMk id="9" creationId="{00000000-0000-0000-0000-000000000000}"/>
          </ac:spMkLst>
        </pc:spChg>
        <pc:spChg chg="del">
          <ac:chgData name="Roth, Dan" userId="18da4c67-dd89-43a7-9856-8592f867a23c" providerId="ADAL" clId="{A792B125-2605-4181-B5EC-B3FF8F000B22}" dt="2020-09-21T04:25:12.419" v="2060" actId="478"/>
          <ac:spMkLst>
            <pc:docMk/>
            <pc:sldMk cId="2004108236" sldId="1030"/>
            <ac:spMk id="68" creationId="{4577A8C4-00AA-D047-9124-0BD2AA55A113}"/>
          </ac:spMkLst>
        </pc:spChg>
        <pc:spChg chg="del">
          <ac:chgData name="Roth, Dan" userId="18da4c67-dd89-43a7-9856-8592f867a23c" providerId="ADAL" clId="{A792B125-2605-4181-B5EC-B3FF8F000B22}" dt="2020-09-21T04:25:12.419" v="2060" actId="478"/>
          <ac:spMkLst>
            <pc:docMk/>
            <pc:sldMk cId="2004108236" sldId="1030"/>
            <ac:spMk id="69" creationId="{9E4B68CF-F058-8A40-BD35-EDCB0CBEE1C7}"/>
          </ac:spMkLst>
        </pc:spChg>
        <pc:spChg chg="del">
          <ac:chgData name="Roth, Dan" userId="18da4c67-dd89-43a7-9856-8592f867a23c" providerId="ADAL" clId="{A792B125-2605-4181-B5EC-B3FF8F000B22}" dt="2020-09-21T04:25:12.419" v="2060" actId="478"/>
          <ac:spMkLst>
            <pc:docMk/>
            <pc:sldMk cId="2004108236" sldId="1030"/>
            <ac:spMk id="70" creationId="{9E51F0B8-C572-164B-A784-0343F3B022FB}"/>
          </ac:spMkLst>
        </pc:spChg>
        <pc:spChg chg="del">
          <ac:chgData name="Roth, Dan" userId="18da4c67-dd89-43a7-9856-8592f867a23c" providerId="ADAL" clId="{A792B125-2605-4181-B5EC-B3FF8F000B22}" dt="2020-09-21T04:25:12.419" v="2060" actId="478"/>
          <ac:spMkLst>
            <pc:docMk/>
            <pc:sldMk cId="2004108236" sldId="1030"/>
            <ac:spMk id="86" creationId="{4F545262-6367-D144-AAAA-D05C8A4CE493}"/>
          </ac:spMkLst>
        </pc:spChg>
        <pc:spChg chg="del">
          <ac:chgData name="Roth, Dan" userId="18da4c67-dd89-43a7-9856-8592f867a23c" providerId="ADAL" clId="{A792B125-2605-4181-B5EC-B3FF8F000B22}" dt="2020-09-21T04:25:12.419" v="2060" actId="478"/>
          <ac:spMkLst>
            <pc:docMk/>
            <pc:sldMk cId="2004108236" sldId="1030"/>
            <ac:spMk id="87" creationId="{F4B107CE-50C0-9949-BE9B-5B08760E4DC3}"/>
          </ac:spMkLst>
        </pc:spChg>
        <pc:spChg chg="del">
          <ac:chgData name="Roth, Dan" userId="18da4c67-dd89-43a7-9856-8592f867a23c" providerId="ADAL" clId="{A792B125-2605-4181-B5EC-B3FF8F000B22}" dt="2020-09-21T04:25:12.419" v="2060" actId="478"/>
          <ac:spMkLst>
            <pc:docMk/>
            <pc:sldMk cId="2004108236" sldId="1030"/>
            <ac:spMk id="88" creationId="{F5282E66-E932-D043-8E0A-BC76B751969F}"/>
          </ac:spMkLst>
        </pc:spChg>
        <pc:spChg chg="del">
          <ac:chgData name="Roth, Dan" userId="18da4c67-dd89-43a7-9856-8592f867a23c" providerId="ADAL" clId="{A792B125-2605-4181-B5EC-B3FF8F000B22}" dt="2020-09-21T04:25:21.785" v="2063" actId="478"/>
          <ac:spMkLst>
            <pc:docMk/>
            <pc:sldMk cId="2004108236" sldId="1030"/>
            <ac:spMk id="103" creationId="{43387780-BBD0-B140-8B56-FE691CFFC3D5}"/>
          </ac:spMkLst>
        </pc:spChg>
        <pc:spChg chg="del">
          <ac:chgData name="Roth, Dan" userId="18da4c67-dd89-43a7-9856-8592f867a23c" providerId="ADAL" clId="{A792B125-2605-4181-B5EC-B3FF8F000B22}" dt="2020-09-21T04:25:24.049" v="2064" actId="478"/>
          <ac:spMkLst>
            <pc:docMk/>
            <pc:sldMk cId="2004108236" sldId="1030"/>
            <ac:spMk id="104" creationId="{4F353735-1910-A04F-9570-B992545E1282}"/>
          </ac:spMkLst>
        </pc:spChg>
        <pc:grpChg chg="del">
          <ac:chgData name="Roth, Dan" userId="18da4c67-dd89-43a7-9856-8592f867a23c" providerId="ADAL" clId="{A792B125-2605-4181-B5EC-B3FF8F000B22}" dt="2020-09-21T04:25:12.419" v="2060" actId="478"/>
          <ac:grpSpMkLst>
            <pc:docMk/>
            <pc:sldMk cId="2004108236" sldId="1030"/>
            <ac:grpSpMk id="71" creationId="{3BEF28FD-7A4D-8F40-ABA2-A6D3BCC850ED}"/>
          </ac:grpSpMkLst>
        </pc:grpChg>
        <pc:grpChg chg="del">
          <ac:chgData name="Roth, Dan" userId="18da4c67-dd89-43a7-9856-8592f867a23c" providerId="ADAL" clId="{A792B125-2605-4181-B5EC-B3FF8F000B22}" dt="2020-09-21T04:25:12.419" v="2060" actId="478"/>
          <ac:grpSpMkLst>
            <pc:docMk/>
            <pc:sldMk cId="2004108236" sldId="1030"/>
            <ac:grpSpMk id="89" creationId="{FF170B6B-2AAF-8048-BF31-91D43C3F62FA}"/>
          </ac:grpSpMkLst>
        </pc:grpChg>
      </pc:sldChg>
      <pc:sldChg chg="addSp modSp add modNotes">
        <pc:chgData name="Roth, Dan" userId="18da4c67-dd89-43a7-9856-8592f867a23c" providerId="ADAL" clId="{A792B125-2605-4181-B5EC-B3FF8F000B22}" dt="2020-09-21T13:34:08.919" v="2608" actId="20577"/>
        <pc:sldMkLst>
          <pc:docMk/>
          <pc:sldMk cId="499088409" sldId="1031"/>
        </pc:sldMkLst>
        <pc:picChg chg="add mod">
          <ac:chgData name="Roth, Dan" userId="18da4c67-dd89-43a7-9856-8592f867a23c" providerId="ADAL" clId="{A792B125-2605-4181-B5EC-B3FF8F000B22}" dt="2020-09-21T13:34:08.776" v="2606"/>
          <ac:picMkLst>
            <pc:docMk/>
            <pc:sldMk cId="499088409" sldId="1031"/>
            <ac:picMk id="4" creationId="{B2A2013A-C479-4FB9-9EB1-91D726EB31E1}"/>
          </ac:picMkLst>
        </pc:picChg>
      </pc:sldChg>
      <pc:sldChg chg="add">
        <pc:chgData name="Roth, Dan" userId="18da4c67-dd89-43a7-9856-8592f867a23c" providerId="ADAL" clId="{A792B125-2605-4181-B5EC-B3FF8F000B22}" dt="2020-09-21T13:38:23.380" v="2615"/>
        <pc:sldMkLst>
          <pc:docMk/>
          <pc:sldMk cId="875224597" sldId="1032"/>
        </pc:sldMkLst>
      </pc:sldChg>
      <pc:sldChg chg="addSp modSp add del modNotes">
        <pc:chgData name="Roth, Dan" userId="18da4c67-dd89-43a7-9856-8592f867a23c" providerId="ADAL" clId="{A792B125-2605-4181-B5EC-B3FF8F000B22}" dt="2020-09-21T13:37:48.042" v="2614" actId="2696"/>
        <pc:sldMkLst>
          <pc:docMk/>
          <pc:sldMk cId="1903129078" sldId="1032"/>
        </pc:sldMkLst>
        <pc:picChg chg="add mod">
          <ac:chgData name="Roth, Dan" userId="18da4c67-dd89-43a7-9856-8592f867a23c" providerId="ADAL" clId="{A792B125-2605-4181-B5EC-B3FF8F000B22}" dt="2020-09-21T13:37:40.336" v="2611"/>
          <ac:picMkLst>
            <pc:docMk/>
            <pc:sldMk cId="1903129078" sldId="1032"/>
            <ac:picMk id="4" creationId="{2078FCBE-C43D-4946-B218-1EA319B336AD}"/>
          </ac:picMkLst>
        </pc:picChg>
      </pc:sldChg>
      <pc:sldChg chg="addSp delSp modSp new mod">
        <pc:chgData name="Roth, Dan" userId="18da4c67-dd89-43a7-9856-8592f867a23c" providerId="ADAL" clId="{A792B125-2605-4181-B5EC-B3FF8F000B22}" dt="2020-09-23T02:33:07.939" v="3189" actId="12788"/>
        <pc:sldMkLst>
          <pc:docMk/>
          <pc:sldMk cId="296462893" sldId="1033"/>
        </pc:sldMkLst>
        <pc:spChg chg="mod">
          <ac:chgData name="Roth, Dan" userId="18da4c67-dd89-43a7-9856-8592f867a23c" providerId="ADAL" clId="{A792B125-2605-4181-B5EC-B3FF8F000B22}" dt="2020-09-23T02:19:06.828" v="2860" actId="20577"/>
          <ac:spMkLst>
            <pc:docMk/>
            <pc:sldMk cId="296462893" sldId="1033"/>
            <ac:spMk id="3" creationId="{9873E0AC-3CF6-4C0F-B1BE-DD48D1830225}"/>
          </ac:spMkLst>
        </pc:spChg>
        <pc:spChg chg="mod">
          <ac:chgData name="Roth, Dan" userId="18da4c67-dd89-43a7-9856-8592f867a23c" providerId="ADAL" clId="{A792B125-2605-4181-B5EC-B3FF8F000B22}" dt="2020-09-23T02:31:38.902" v="3182" actId="552"/>
          <ac:spMkLst>
            <pc:docMk/>
            <pc:sldMk cId="296462893" sldId="1033"/>
            <ac:spMk id="4" creationId="{1B89FF3F-F759-48FD-9A95-672E3541D236}"/>
          </ac:spMkLst>
        </pc:spChg>
        <pc:spChg chg="add mod">
          <ac:chgData name="Roth, Dan" userId="18da4c67-dd89-43a7-9856-8592f867a23c" providerId="ADAL" clId="{A792B125-2605-4181-B5EC-B3FF8F000B22}" dt="2020-09-23T02:33:07.939" v="3189" actId="12788"/>
          <ac:spMkLst>
            <pc:docMk/>
            <pc:sldMk cId="296462893" sldId="1033"/>
            <ac:spMk id="9" creationId="{A520990C-EE15-4B02-B6DD-02211526FB82}"/>
          </ac:spMkLst>
        </pc:spChg>
        <pc:spChg chg="add mod">
          <ac:chgData name="Roth, Dan" userId="18da4c67-dd89-43a7-9856-8592f867a23c" providerId="ADAL" clId="{A792B125-2605-4181-B5EC-B3FF8F000B22}" dt="2020-09-23T02:32:41.805" v="3188" actId="27636"/>
          <ac:spMkLst>
            <pc:docMk/>
            <pc:sldMk cId="296462893" sldId="1033"/>
            <ac:spMk id="10" creationId="{39C9A68F-6EFF-49D2-8F0B-EB6B8A660E89}"/>
          </ac:spMkLst>
        </pc:spChg>
        <pc:spChg chg="add del mod">
          <ac:chgData name="Roth, Dan" userId="18da4c67-dd89-43a7-9856-8592f867a23c" providerId="ADAL" clId="{A792B125-2605-4181-B5EC-B3FF8F000B22}" dt="2020-09-23T02:27:45.735" v="3129"/>
          <ac:spMkLst>
            <pc:docMk/>
            <pc:sldMk cId="296462893" sldId="1033"/>
            <ac:spMk id="11" creationId="{61715D31-B373-4166-A08E-D738746F00D9}"/>
          </ac:spMkLst>
        </pc:spChg>
        <pc:picChg chg="add mod">
          <ac:chgData name="Roth, Dan" userId="18da4c67-dd89-43a7-9856-8592f867a23c" providerId="ADAL" clId="{A792B125-2605-4181-B5EC-B3FF8F000B22}" dt="2020-09-23T02:26:53.920" v="3120" actId="1076"/>
          <ac:picMkLst>
            <pc:docMk/>
            <pc:sldMk cId="296462893" sldId="1033"/>
            <ac:picMk id="6" creationId="{30D69ACC-C272-42B6-B56C-F11B5D7EC91C}"/>
          </ac:picMkLst>
        </pc:picChg>
        <pc:picChg chg="add mod">
          <ac:chgData name="Roth, Dan" userId="18da4c67-dd89-43a7-9856-8592f867a23c" providerId="ADAL" clId="{A792B125-2605-4181-B5EC-B3FF8F000B22}" dt="2020-09-23T02:31:10.294" v="3180" actId="1037"/>
          <ac:picMkLst>
            <pc:docMk/>
            <pc:sldMk cId="296462893" sldId="1033"/>
            <ac:picMk id="7" creationId="{AD81B55F-7989-4278-B287-C52804FC9780}"/>
          </ac:picMkLst>
        </pc:picChg>
        <pc:picChg chg="add mod">
          <ac:chgData name="Roth, Dan" userId="18da4c67-dd89-43a7-9856-8592f867a23c" providerId="ADAL" clId="{A792B125-2605-4181-B5EC-B3FF8F000B22}" dt="2020-09-23T02:32:22.089" v="3186" actId="555"/>
          <ac:picMkLst>
            <pc:docMk/>
            <pc:sldMk cId="296462893" sldId="1033"/>
            <ac:picMk id="8" creationId="{9C2B2685-A6C8-4EA4-965D-43D257FBE9E2}"/>
          </ac:picMkLst>
        </pc:picChg>
        <pc:picChg chg="add mod">
          <ac:chgData name="Roth, Dan" userId="18da4c67-dd89-43a7-9856-8592f867a23c" providerId="ADAL" clId="{A792B125-2605-4181-B5EC-B3FF8F000B22}" dt="2020-09-23T02:33:07.939" v="3189" actId="12788"/>
          <ac:picMkLst>
            <pc:docMk/>
            <pc:sldMk cId="296462893" sldId="1033"/>
            <ac:picMk id="13" creationId="{90588CCB-BB86-4467-B15F-F00DCA176FB8}"/>
          </ac:picMkLst>
        </pc:picChg>
      </pc:sldChg>
      <pc:sldChg chg="add del">
        <pc:chgData name="Roth, Dan" userId="18da4c67-dd89-43a7-9856-8592f867a23c" providerId="ADAL" clId="{A792B125-2605-4181-B5EC-B3FF8F000B22}" dt="2020-09-23T02:22:36.974" v="2963"/>
        <pc:sldMkLst>
          <pc:docMk/>
          <pc:sldMk cId="2040782771" sldId="1034"/>
        </pc:sldMkLst>
      </pc:sldChg>
      <pc:sldChg chg="modSp add mod">
        <pc:chgData name="Roth, Dan" userId="18da4c67-dd89-43a7-9856-8592f867a23c" providerId="ADAL" clId="{A792B125-2605-4181-B5EC-B3FF8F000B22}" dt="2020-09-23T04:27:26" v="4871" actId="5793"/>
        <pc:sldMkLst>
          <pc:docMk/>
          <pc:sldMk cId="2261678252" sldId="1034"/>
        </pc:sldMkLst>
        <pc:spChg chg="mod">
          <ac:chgData name="Roth, Dan" userId="18da4c67-dd89-43a7-9856-8592f867a23c" providerId="ADAL" clId="{A792B125-2605-4181-B5EC-B3FF8F000B22}" dt="2020-09-23T04:27:26" v="4871" actId="5793"/>
          <ac:spMkLst>
            <pc:docMk/>
            <pc:sldMk cId="2261678252" sldId="1034"/>
            <ac:spMk id="1217539" creationId="{00000000-0000-0000-0000-000000000000}"/>
          </ac:spMkLst>
        </pc:spChg>
      </pc:sldChg>
      <pc:sldChg chg="add del">
        <pc:chgData name="Roth, Dan" userId="18da4c67-dd89-43a7-9856-8592f867a23c" providerId="ADAL" clId="{A792B125-2605-4181-B5EC-B3FF8F000B22}" dt="2020-09-23T02:19:47.054" v="2862"/>
        <pc:sldMkLst>
          <pc:docMk/>
          <pc:sldMk cId="2960124627" sldId="1034"/>
        </pc:sldMkLst>
      </pc:sldChg>
      <pc:sldChg chg="add del">
        <pc:chgData name="Roth, Dan" userId="18da4c67-dd89-43a7-9856-8592f867a23c" providerId="ADAL" clId="{A792B125-2605-4181-B5EC-B3FF8F000B22}" dt="2020-09-23T02:21:11.535" v="2896"/>
        <pc:sldMkLst>
          <pc:docMk/>
          <pc:sldMk cId="3977540128" sldId="1034"/>
        </pc:sldMkLst>
      </pc:sldChg>
      <pc:sldChg chg="add">
        <pc:chgData name="Roth, Dan" userId="18da4c67-dd89-43a7-9856-8592f867a23c" providerId="ADAL" clId="{A792B125-2605-4181-B5EC-B3FF8F000B22}" dt="2020-09-23T04:04:30.274" v="4740"/>
        <pc:sldMkLst>
          <pc:docMk/>
          <pc:sldMk cId="393718757" sldId="1035"/>
        </pc:sldMkLst>
      </pc:sldChg>
      <pc:sldChg chg="addSp delSp modSp new del mod modAnim modShow chgLayout">
        <pc:chgData name="Roth, Dan" userId="18da4c67-dd89-43a7-9856-8592f867a23c" providerId="ADAL" clId="{A792B125-2605-4181-B5EC-B3FF8F000B22}" dt="2020-09-23T04:04:21.232" v="4739" actId="2696"/>
        <pc:sldMkLst>
          <pc:docMk/>
          <pc:sldMk cId="3182591276" sldId="1035"/>
        </pc:sldMkLst>
        <pc:spChg chg="del mod ord">
          <ac:chgData name="Roth, Dan" userId="18da4c67-dd89-43a7-9856-8592f867a23c" providerId="ADAL" clId="{A792B125-2605-4181-B5EC-B3FF8F000B22}" dt="2020-09-23T03:18:41.641" v="4091" actId="478"/>
          <ac:spMkLst>
            <pc:docMk/>
            <pc:sldMk cId="3182591276" sldId="1035"/>
            <ac:spMk id="2" creationId="{444D2FDA-1399-45C8-B8F4-BE3EF51F7F74}"/>
          </ac:spMkLst>
        </pc:spChg>
        <pc:spChg chg="add del">
          <ac:chgData name="Roth, Dan" userId="18da4c67-dd89-43a7-9856-8592f867a23c" providerId="ADAL" clId="{A792B125-2605-4181-B5EC-B3FF8F000B22}" dt="2020-09-23T02:56:42.326" v="3442"/>
          <ac:spMkLst>
            <pc:docMk/>
            <pc:sldMk cId="3182591276" sldId="1035"/>
            <ac:spMk id="3" creationId="{E079FF74-A44A-4D9E-85A7-B8F797860030}"/>
          </ac:spMkLst>
        </pc:spChg>
        <pc:spChg chg="mod ord">
          <ac:chgData name="Roth, Dan" userId="18da4c67-dd89-43a7-9856-8592f867a23c" providerId="ADAL" clId="{A792B125-2605-4181-B5EC-B3FF8F000B22}" dt="2020-09-23T03:15:43.267" v="3814" actId="20577"/>
          <ac:spMkLst>
            <pc:docMk/>
            <pc:sldMk cId="3182591276" sldId="1035"/>
            <ac:spMk id="4" creationId="{6110EE60-6C35-4BD5-B85D-EDFBD1CA33A0}"/>
          </ac:spMkLst>
        </pc:spChg>
        <pc:spChg chg="add mod">
          <ac:chgData name="Roth, Dan" userId="18da4c67-dd89-43a7-9856-8592f867a23c" providerId="ADAL" clId="{A792B125-2605-4181-B5EC-B3FF8F000B22}" dt="2020-09-23T02:51:25.966" v="3322" actId="554"/>
          <ac:spMkLst>
            <pc:docMk/>
            <pc:sldMk cId="3182591276" sldId="1035"/>
            <ac:spMk id="5" creationId="{72A40C8F-0A1B-4B6D-9430-77863E16F373}"/>
          </ac:spMkLst>
        </pc:spChg>
        <pc:spChg chg="add mod">
          <ac:chgData name="Roth, Dan" userId="18da4c67-dd89-43a7-9856-8592f867a23c" providerId="ADAL" clId="{A792B125-2605-4181-B5EC-B3FF8F000B22}" dt="2020-09-23T02:51:25.966" v="3322" actId="554"/>
          <ac:spMkLst>
            <pc:docMk/>
            <pc:sldMk cId="3182591276" sldId="1035"/>
            <ac:spMk id="7" creationId="{83B24CBE-2D3E-4786-9D56-6EC0C287DFFA}"/>
          </ac:spMkLst>
        </pc:spChg>
        <pc:spChg chg="add mod">
          <ac:chgData name="Roth, Dan" userId="18da4c67-dd89-43a7-9856-8592f867a23c" providerId="ADAL" clId="{A792B125-2605-4181-B5EC-B3FF8F000B22}" dt="2020-09-23T02:51:25.966" v="3322" actId="554"/>
          <ac:spMkLst>
            <pc:docMk/>
            <pc:sldMk cId="3182591276" sldId="1035"/>
            <ac:spMk id="9" creationId="{50D2D127-CE52-4398-B292-6C22A457834F}"/>
          </ac:spMkLst>
        </pc:spChg>
        <pc:spChg chg="add mod">
          <ac:chgData name="Roth, Dan" userId="18da4c67-dd89-43a7-9856-8592f867a23c" providerId="ADAL" clId="{A792B125-2605-4181-B5EC-B3FF8F000B22}" dt="2020-09-23T02:51:25.966" v="3322" actId="554"/>
          <ac:spMkLst>
            <pc:docMk/>
            <pc:sldMk cId="3182591276" sldId="1035"/>
            <ac:spMk id="11" creationId="{DD8B70D8-297E-46C8-83AE-550B50BB5487}"/>
          </ac:spMkLst>
        </pc:spChg>
        <pc:spChg chg="add mod">
          <ac:chgData name="Roth, Dan" userId="18da4c67-dd89-43a7-9856-8592f867a23c" providerId="ADAL" clId="{A792B125-2605-4181-B5EC-B3FF8F000B22}" dt="2020-09-23T02:51:25.966" v="3322" actId="554"/>
          <ac:spMkLst>
            <pc:docMk/>
            <pc:sldMk cId="3182591276" sldId="1035"/>
            <ac:spMk id="13" creationId="{D02372B1-20E6-4977-9968-2C768161C47A}"/>
          </ac:spMkLst>
        </pc:spChg>
        <pc:spChg chg="add mod">
          <ac:chgData name="Roth, Dan" userId="18da4c67-dd89-43a7-9856-8592f867a23c" providerId="ADAL" clId="{A792B125-2605-4181-B5EC-B3FF8F000B22}" dt="2020-09-23T02:51:25.966" v="3322" actId="554"/>
          <ac:spMkLst>
            <pc:docMk/>
            <pc:sldMk cId="3182591276" sldId="1035"/>
            <ac:spMk id="15" creationId="{9DE2B861-69A3-4D95-BBBA-2F5535E9DAB0}"/>
          </ac:spMkLst>
        </pc:spChg>
        <pc:spChg chg="add mod">
          <ac:chgData name="Roth, Dan" userId="18da4c67-dd89-43a7-9856-8592f867a23c" providerId="ADAL" clId="{A792B125-2605-4181-B5EC-B3FF8F000B22}" dt="2020-09-23T02:51:25.966" v="3322" actId="554"/>
          <ac:spMkLst>
            <pc:docMk/>
            <pc:sldMk cId="3182591276" sldId="1035"/>
            <ac:spMk id="17" creationId="{14819070-ACBE-442C-B2B5-348887433311}"/>
          </ac:spMkLst>
        </pc:spChg>
        <pc:spChg chg="add mod">
          <ac:chgData name="Roth, Dan" userId="18da4c67-dd89-43a7-9856-8592f867a23c" providerId="ADAL" clId="{A792B125-2605-4181-B5EC-B3FF8F000B22}" dt="2020-09-23T02:50:54.931" v="3321" actId="1076"/>
          <ac:spMkLst>
            <pc:docMk/>
            <pc:sldMk cId="3182591276" sldId="1035"/>
            <ac:spMk id="19" creationId="{D49C40DB-12FB-4B5D-9BAA-52BD00B5C15F}"/>
          </ac:spMkLst>
        </pc:spChg>
        <pc:spChg chg="add mod">
          <ac:chgData name="Roth, Dan" userId="18da4c67-dd89-43a7-9856-8592f867a23c" providerId="ADAL" clId="{A792B125-2605-4181-B5EC-B3FF8F000B22}" dt="2020-09-23T02:57:56.461" v="3454" actId="14100"/>
          <ac:spMkLst>
            <pc:docMk/>
            <pc:sldMk cId="3182591276" sldId="1035"/>
            <ac:spMk id="21" creationId="{8A972C18-7270-4E79-99D0-1D30889E55A3}"/>
          </ac:spMkLst>
        </pc:spChg>
        <pc:spChg chg="add del mod">
          <ac:chgData name="Roth, Dan" userId="18da4c67-dd89-43a7-9856-8592f867a23c" providerId="ADAL" clId="{A792B125-2605-4181-B5EC-B3FF8F000B22}" dt="2020-09-23T02:56:08.075" v="3439"/>
          <ac:spMkLst>
            <pc:docMk/>
            <pc:sldMk cId="3182591276" sldId="1035"/>
            <ac:spMk id="30" creationId="{D4D80BC7-4A5E-4555-8AD3-33508441F3AC}"/>
          </ac:spMkLst>
        </pc:spChg>
        <pc:spChg chg="add del mod">
          <ac:chgData name="Roth, Dan" userId="18da4c67-dd89-43a7-9856-8592f867a23c" providerId="ADAL" clId="{A792B125-2605-4181-B5EC-B3FF8F000B22}" dt="2020-09-23T02:56:28.887" v="3441"/>
          <ac:spMkLst>
            <pc:docMk/>
            <pc:sldMk cId="3182591276" sldId="1035"/>
            <ac:spMk id="31" creationId="{33F95746-7A6D-457E-B9EC-13071B432E2B}"/>
          </ac:spMkLst>
        </pc:spChg>
        <pc:spChg chg="add del mod">
          <ac:chgData name="Roth, Dan" userId="18da4c67-dd89-43a7-9856-8592f867a23c" providerId="ADAL" clId="{A792B125-2605-4181-B5EC-B3FF8F000B22}" dt="2020-09-23T03:03:09.288" v="3530"/>
          <ac:spMkLst>
            <pc:docMk/>
            <pc:sldMk cId="3182591276" sldId="1035"/>
            <ac:spMk id="32" creationId="{15075300-1D97-40E5-A12B-26C633AA6A46}"/>
          </ac:spMkLst>
        </pc:spChg>
        <pc:spChg chg="add del mod">
          <ac:chgData name="Roth, Dan" userId="18da4c67-dd89-43a7-9856-8592f867a23c" providerId="ADAL" clId="{A792B125-2605-4181-B5EC-B3FF8F000B22}" dt="2020-09-23T03:01:49.811" v="3501" actId="478"/>
          <ac:spMkLst>
            <pc:docMk/>
            <pc:sldMk cId="3182591276" sldId="1035"/>
            <ac:spMk id="34" creationId="{CB5FE6B9-DE2E-4C66-85DD-67296F1831F4}"/>
          </ac:spMkLst>
        </pc:spChg>
        <pc:spChg chg="add del">
          <ac:chgData name="Roth, Dan" userId="18da4c67-dd89-43a7-9856-8592f867a23c" providerId="ADAL" clId="{A792B125-2605-4181-B5EC-B3FF8F000B22}" dt="2020-09-23T03:01:51.618" v="3502" actId="478"/>
          <ac:spMkLst>
            <pc:docMk/>
            <pc:sldMk cId="3182591276" sldId="1035"/>
            <ac:spMk id="46" creationId="{51025C0E-4C27-42AE-ACDE-4EDA13DE6DFB}"/>
          </ac:spMkLst>
        </pc:spChg>
        <pc:spChg chg="add mod">
          <ac:chgData name="Roth, Dan" userId="18da4c67-dd89-43a7-9856-8592f867a23c" providerId="ADAL" clId="{A792B125-2605-4181-B5EC-B3FF8F000B22}" dt="2020-09-23T03:00:48.977" v="3486" actId="1076"/>
          <ac:spMkLst>
            <pc:docMk/>
            <pc:sldMk cId="3182591276" sldId="1035"/>
            <ac:spMk id="48" creationId="{2AE70362-8D91-476F-96A0-947E5507842D}"/>
          </ac:spMkLst>
        </pc:spChg>
        <pc:spChg chg="add mod">
          <ac:chgData name="Roth, Dan" userId="18da4c67-dd89-43a7-9856-8592f867a23c" providerId="ADAL" clId="{A792B125-2605-4181-B5EC-B3FF8F000B22}" dt="2020-09-23T03:01:31.231" v="3497" actId="1076"/>
          <ac:spMkLst>
            <pc:docMk/>
            <pc:sldMk cId="3182591276" sldId="1035"/>
            <ac:spMk id="50" creationId="{E761CC2D-FC6B-4440-A09F-6F87C27A1612}"/>
          </ac:spMkLst>
        </pc:spChg>
        <pc:spChg chg="add mod">
          <ac:chgData name="Roth, Dan" userId="18da4c67-dd89-43a7-9856-8592f867a23c" providerId="ADAL" clId="{A792B125-2605-4181-B5EC-B3FF8F000B22}" dt="2020-09-23T03:01:41.311" v="3500" actId="1076"/>
          <ac:spMkLst>
            <pc:docMk/>
            <pc:sldMk cId="3182591276" sldId="1035"/>
            <ac:spMk id="52" creationId="{DBF1CC7A-0B0B-4BA4-92E5-75BBE897BBA2}"/>
          </ac:spMkLst>
        </pc:spChg>
        <pc:spChg chg="add mod">
          <ac:chgData name="Roth, Dan" userId="18da4c67-dd89-43a7-9856-8592f867a23c" providerId="ADAL" clId="{A792B125-2605-4181-B5EC-B3FF8F000B22}" dt="2020-09-23T03:00:56.304" v="3488" actId="20577"/>
          <ac:spMkLst>
            <pc:docMk/>
            <pc:sldMk cId="3182591276" sldId="1035"/>
            <ac:spMk id="54" creationId="{61B87D68-3553-470E-AD65-8BDA708DD2BC}"/>
          </ac:spMkLst>
        </pc:spChg>
        <pc:spChg chg="add mod">
          <ac:chgData name="Roth, Dan" userId="18da4c67-dd89-43a7-9856-8592f867a23c" providerId="ADAL" clId="{A792B125-2605-4181-B5EC-B3FF8F000B22}" dt="2020-09-23T03:00:29.891" v="3480" actId="14100"/>
          <ac:spMkLst>
            <pc:docMk/>
            <pc:sldMk cId="3182591276" sldId="1035"/>
            <ac:spMk id="56" creationId="{53AD4057-4BC5-489F-B64A-B5A86309AEEC}"/>
          </ac:spMkLst>
        </pc:spChg>
        <pc:spChg chg="add del mod">
          <ac:chgData name="Roth, Dan" userId="18da4c67-dd89-43a7-9856-8592f867a23c" providerId="ADAL" clId="{A792B125-2605-4181-B5EC-B3FF8F000B22}" dt="2020-09-23T03:03:09.288" v="3530"/>
          <ac:spMkLst>
            <pc:docMk/>
            <pc:sldMk cId="3182591276" sldId="1035"/>
            <ac:spMk id="57" creationId="{BF1F9E9A-B09B-40D3-82A7-8ABAEA6E04EB}"/>
          </ac:spMkLst>
        </pc:spChg>
        <pc:spChg chg="add del mod">
          <ac:chgData name="Roth, Dan" userId="18da4c67-dd89-43a7-9856-8592f867a23c" providerId="ADAL" clId="{A792B125-2605-4181-B5EC-B3FF8F000B22}" dt="2020-09-23T03:03:09.288" v="3530"/>
          <ac:spMkLst>
            <pc:docMk/>
            <pc:sldMk cId="3182591276" sldId="1035"/>
            <ac:spMk id="58" creationId="{36F75F96-D717-4840-913B-CA0B2931A765}"/>
          </ac:spMkLst>
        </pc:spChg>
        <pc:spChg chg="add del mod">
          <ac:chgData name="Roth, Dan" userId="18da4c67-dd89-43a7-9856-8592f867a23c" providerId="ADAL" clId="{A792B125-2605-4181-B5EC-B3FF8F000B22}" dt="2020-09-23T03:03:20.623" v="3531" actId="700"/>
          <ac:spMkLst>
            <pc:docMk/>
            <pc:sldMk cId="3182591276" sldId="1035"/>
            <ac:spMk id="59" creationId="{48E3F3D5-1F2C-4A8E-BEE2-FCEF913920E3}"/>
          </ac:spMkLst>
        </pc:spChg>
        <pc:spChg chg="add del mod ord">
          <ac:chgData name="Roth, Dan" userId="18da4c67-dd89-43a7-9856-8592f867a23c" providerId="ADAL" clId="{A792B125-2605-4181-B5EC-B3FF8F000B22}" dt="2020-09-23T03:03:24.545" v="3532"/>
          <ac:spMkLst>
            <pc:docMk/>
            <pc:sldMk cId="3182591276" sldId="1035"/>
            <ac:spMk id="60" creationId="{6F84988E-B8E0-480C-8E04-0D4633B57935}"/>
          </ac:spMkLst>
        </pc:spChg>
        <pc:spChg chg="add del mod">
          <ac:chgData name="Roth, Dan" userId="18da4c67-dd89-43a7-9856-8592f867a23c" providerId="ADAL" clId="{A792B125-2605-4181-B5EC-B3FF8F000B22}" dt="2020-09-23T03:03:24.545" v="3532"/>
          <ac:spMkLst>
            <pc:docMk/>
            <pc:sldMk cId="3182591276" sldId="1035"/>
            <ac:spMk id="61" creationId="{494A5447-26FE-4C44-936A-8C4A4CA0D6D9}"/>
          </ac:spMkLst>
        </pc:spChg>
        <pc:spChg chg="add del mod">
          <ac:chgData name="Roth, Dan" userId="18da4c67-dd89-43a7-9856-8592f867a23c" providerId="ADAL" clId="{A792B125-2605-4181-B5EC-B3FF8F000B22}" dt="2020-09-23T03:03:24.545" v="3532"/>
          <ac:spMkLst>
            <pc:docMk/>
            <pc:sldMk cId="3182591276" sldId="1035"/>
            <ac:spMk id="62" creationId="{045A19F9-26B2-4EC8-8381-8FFBBF4CD595}"/>
          </ac:spMkLst>
        </pc:spChg>
        <pc:spChg chg="add mod">
          <ac:chgData name="Roth, Dan" userId="18da4c67-dd89-43a7-9856-8592f867a23c" providerId="ADAL" clId="{A792B125-2605-4181-B5EC-B3FF8F000B22}" dt="2020-09-23T03:03:24.545" v="3532"/>
          <ac:spMkLst>
            <pc:docMk/>
            <pc:sldMk cId="3182591276" sldId="1035"/>
            <ac:spMk id="63" creationId="{816C1890-95C7-44B1-AA71-3F4E6C63F9D5}"/>
          </ac:spMkLst>
        </pc:spChg>
        <pc:spChg chg="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65" creationId="{74E6FF56-0ED3-426B-8A59-3F91B67F3E7D}"/>
          </ac:spMkLst>
        </pc:spChg>
        <pc:spChg chg="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69" creationId="{FE9F8E59-9AD2-485A-A834-572FA0C1AEF9}"/>
          </ac:spMkLst>
        </pc:spChg>
        <pc:spChg chg="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70" creationId="{EC1F5A51-0A90-489C-9B5D-9D058F2CCDB5}"/>
          </ac:spMkLst>
        </pc:spChg>
        <pc:spChg chg="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71" creationId="{292F32B8-6CDC-4059-83A4-E1310E65E97C}"/>
          </ac:spMkLst>
        </pc:spChg>
        <pc:spChg chg="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74" creationId="{87CD7BA4-3B85-4563-836A-9308E57A223B}"/>
          </ac:spMkLst>
        </pc:spChg>
        <pc:spChg chg="del mod">
          <ac:chgData name="Roth, Dan" userId="18da4c67-dd89-43a7-9856-8592f867a23c" providerId="ADAL" clId="{A792B125-2605-4181-B5EC-B3FF8F000B22}" dt="2020-09-23T03:13:18.066" v="3772" actId="478"/>
          <ac:spMkLst>
            <pc:docMk/>
            <pc:sldMk cId="3182591276" sldId="1035"/>
            <ac:spMk id="77" creationId="{D7A9CBC5-59C2-4957-BD17-654997499DE8}"/>
          </ac:spMkLst>
        </pc:spChg>
        <pc:spChg chg="del mod">
          <ac:chgData name="Roth, Dan" userId="18da4c67-dd89-43a7-9856-8592f867a23c" providerId="ADAL" clId="{A792B125-2605-4181-B5EC-B3FF8F000B22}" dt="2020-09-23T03:14:12.505" v="3784" actId="478"/>
          <ac:spMkLst>
            <pc:docMk/>
            <pc:sldMk cId="3182591276" sldId="1035"/>
            <ac:spMk id="78" creationId="{1F68A04A-20B8-45EB-A000-83B2D3E6344D}"/>
          </ac:spMkLst>
        </pc:spChg>
        <pc:spChg chg="del mod">
          <ac:chgData name="Roth, Dan" userId="18da4c67-dd89-43a7-9856-8592f867a23c" providerId="ADAL" clId="{A792B125-2605-4181-B5EC-B3FF8F000B22}" dt="2020-09-23T03:14:20.713" v="3786" actId="478"/>
          <ac:spMkLst>
            <pc:docMk/>
            <pc:sldMk cId="3182591276" sldId="1035"/>
            <ac:spMk id="79" creationId="{18558696-9310-4148-A6FF-0D0B5A0D1E6A}"/>
          </ac:spMkLst>
        </pc:spChg>
        <pc:spChg chg="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80" creationId="{5C505614-5A14-4A29-9027-DB0DDF1CD77D}"/>
          </ac:spMkLst>
        </pc:spChg>
        <pc:spChg chg="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81" creationId="{A7258EF3-7031-4885-AB35-12C4A476917D}"/>
          </ac:spMkLst>
        </pc:spChg>
        <pc:spChg chg="del mod">
          <ac:chgData name="Roth, Dan" userId="18da4c67-dd89-43a7-9856-8592f867a23c" providerId="ADAL" clId="{A792B125-2605-4181-B5EC-B3FF8F000B22}" dt="2020-09-23T03:11:34.273" v="3744" actId="478"/>
          <ac:spMkLst>
            <pc:docMk/>
            <pc:sldMk cId="3182591276" sldId="1035"/>
            <ac:spMk id="84" creationId="{84359E21-AFEC-4F2E-918F-FACCE8F83727}"/>
          </ac:spMkLst>
        </pc:spChg>
        <pc:spChg chg="del mod">
          <ac:chgData name="Roth, Dan" userId="18da4c67-dd89-43a7-9856-8592f867a23c" providerId="ADAL" clId="{A792B125-2605-4181-B5EC-B3FF8F000B22}" dt="2020-09-23T03:14:29.746" v="3788" actId="478"/>
          <ac:spMkLst>
            <pc:docMk/>
            <pc:sldMk cId="3182591276" sldId="1035"/>
            <ac:spMk id="85" creationId="{9A56103C-64C8-43F8-8CEF-7B30F6376E5A}"/>
          </ac:spMkLst>
        </pc:spChg>
        <pc:spChg chg="del mod">
          <ac:chgData name="Roth, Dan" userId="18da4c67-dd89-43a7-9856-8592f867a23c" providerId="ADAL" clId="{A792B125-2605-4181-B5EC-B3FF8F000B22}" dt="2020-09-23T03:14:32.497" v="3789" actId="478"/>
          <ac:spMkLst>
            <pc:docMk/>
            <pc:sldMk cId="3182591276" sldId="1035"/>
            <ac:spMk id="86" creationId="{D522BBCC-754F-4FC4-BDBD-7F50BFDCEE27}"/>
          </ac:spMkLst>
        </pc:spChg>
        <pc:spChg chg="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89" creationId="{DF32C43B-081B-4A7D-9872-6110C081A8B2}"/>
          </ac:spMkLst>
        </pc:spChg>
        <pc:spChg chg="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90" creationId="{B3EB4FE3-77FE-41B8-BBCA-AD59FB187598}"/>
          </ac:spMkLst>
        </pc:spChg>
        <pc:spChg chg="add 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98" creationId="{397BB676-516D-4942-98EE-86465F4ECA00}"/>
          </ac:spMkLst>
        </pc:spChg>
        <pc:spChg chg="add 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100" creationId="{6536E326-BE76-4DD3-85C0-62E0517B468E}"/>
          </ac:spMkLst>
        </pc:spChg>
        <pc:spChg chg="add 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102" creationId="{3E1DD7E9-3445-4CEC-9302-61D04F59B331}"/>
          </ac:spMkLst>
        </pc:spChg>
        <pc:spChg chg="add 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107" creationId="{03885B04-6D0B-4883-A39C-D32F0A09CA34}"/>
          </ac:spMkLst>
        </pc:spChg>
        <pc:spChg chg="add del mod">
          <ac:chgData name="Roth, Dan" userId="18da4c67-dd89-43a7-9856-8592f867a23c" providerId="ADAL" clId="{A792B125-2605-4181-B5EC-B3FF8F000B22}" dt="2020-09-23T03:13:28.368" v="3774" actId="478"/>
          <ac:spMkLst>
            <pc:docMk/>
            <pc:sldMk cId="3182591276" sldId="1035"/>
            <ac:spMk id="112" creationId="{0EFBB82B-432A-4E4E-A44C-6989AAB9042C}"/>
          </ac:spMkLst>
        </pc:spChg>
        <pc:spChg chg="add 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121" creationId="{D414943C-9F5A-4A51-BD81-59C207F12C66}"/>
          </ac:spMkLst>
        </pc:spChg>
        <pc:spChg chg="add 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123" creationId="{96E5013A-D384-4EA3-94E5-FDD42EAE54C5}"/>
          </ac:spMkLst>
        </pc:spChg>
        <pc:spChg chg="add mod">
          <ac:chgData name="Roth, Dan" userId="18da4c67-dd89-43a7-9856-8592f867a23c" providerId="ADAL" clId="{A792B125-2605-4181-B5EC-B3FF8F000B22}" dt="2020-09-23T03:17:10.148" v="3956" actId="1037"/>
          <ac:spMkLst>
            <pc:docMk/>
            <pc:sldMk cId="3182591276" sldId="1035"/>
            <ac:spMk id="125" creationId="{5B59430C-E389-4407-ACA1-F5480229A65B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31" creationId="{2F06AA96-8EFC-4121-B67D-08C924753ACB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32" creationId="{96407AB3-7776-4A38-88F9-4A6A49E4DFB6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33" creationId="{A5699574-D3AC-469A-AFD8-2CCBE78E3E3E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34" creationId="{311DBA8C-D0B3-4E38-8396-4364E07E025F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35" creationId="{2F2C4167-C9E0-4EE4-9A99-FB42094E74F5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36" creationId="{C1CF5EF5-CD19-475F-954A-523D435E4A3A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37" creationId="{12CF17F6-E495-4B44-B80C-6ED46E3066BF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38" creationId="{11A0B218-1E34-452A-BF7A-556B6BE6848C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42" creationId="{5793F646-6396-456D-9073-CA886D2EC955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43" creationId="{CBC45F72-5803-4268-B08C-63186C3137FF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44" creationId="{D7C67046-3C70-42EA-A17C-BC2E00687D54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47" creationId="{3E02F445-5F57-4754-B305-87E1D1A97A39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49" creationId="{CB9FB838-35F3-4322-9E27-A37FD55EB7B4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50" creationId="{D23BCC98-4B86-413E-A182-1D6932B7B8F7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55" creationId="{6DD97275-B2BA-4842-BF32-364EE69E4263}"/>
          </ac:spMkLst>
        </pc:spChg>
        <pc:spChg chg="mod">
          <ac:chgData name="Roth, Dan" userId="18da4c67-dd89-43a7-9856-8592f867a23c" providerId="ADAL" clId="{A792B125-2605-4181-B5EC-B3FF8F000B22}" dt="2020-09-23T03:18:21.755" v="4090" actId="20577"/>
          <ac:spMkLst>
            <pc:docMk/>
            <pc:sldMk cId="3182591276" sldId="1035"/>
            <ac:spMk id="156" creationId="{5B871C5D-95C7-484A-A8D7-5D59EB6F3288}"/>
          </ac:spMkLst>
        </pc:spChg>
        <pc:grpChg chg="add mod">
          <ac:chgData name="Roth, Dan" userId="18da4c67-dd89-43a7-9856-8592f867a23c" providerId="ADAL" clId="{A792B125-2605-4181-B5EC-B3FF8F000B22}" dt="2020-09-23T03:17:10.148" v="3956" actId="1037"/>
          <ac:grpSpMkLst>
            <pc:docMk/>
            <pc:sldMk cId="3182591276" sldId="1035"/>
            <ac:grpSpMk id="64" creationId="{9BD33435-3B1C-44CB-9327-50B4BF65D70C}"/>
          </ac:grpSpMkLst>
        </pc:grpChg>
        <pc:grpChg chg="mod">
          <ac:chgData name="Roth, Dan" userId="18da4c67-dd89-43a7-9856-8592f867a23c" providerId="ADAL" clId="{A792B125-2605-4181-B5EC-B3FF8F000B22}" dt="2020-09-23T03:17:10.148" v="3956" actId="1037"/>
          <ac:grpSpMkLst>
            <pc:docMk/>
            <pc:sldMk cId="3182591276" sldId="1035"/>
            <ac:grpSpMk id="66" creationId="{2D7C7E65-5BE8-4994-8815-3599BDB4FC4D}"/>
          </ac:grpSpMkLst>
        </pc:grpChg>
        <pc:grpChg chg="mod">
          <ac:chgData name="Roth, Dan" userId="18da4c67-dd89-43a7-9856-8592f867a23c" providerId="ADAL" clId="{A792B125-2605-4181-B5EC-B3FF8F000B22}" dt="2020-09-23T03:17:10.148" v="3956" actId="1037"/>
          <ac:grpSpMkLst>
            <pc:docMk/>
            <pc:sldMk cId="3182591276" sldId="1035"/>
            <ac:grpSpMk id="67" creationId="{949F6200-7952-49CC-8ACA-A8E655E8C2A8}"/>
          </ac:grpSpMkLst>
        </pc:grpChg>
        <pc:grpChg chg="mod">
          <ac:chgData name="Roth, Dan" userId="18da4c67-dd89-43a7-9856-8592f867a23c" providerId="ADAL" clId="{A792B125-2605-4181-B5EC-B3FF8F000B22}" dt="2020-09-23T03:17:10.148" v="3956" actId="1037"/>
          <ac:grpSpMkLst>
            <pc:docMk/>
            <pc:sldMk cId="3182591276" sldId="1035"/>
            <ac:grpSpMk id="68" creationId="{167F5CD5-428C-4B96-8202-33A966AC0D61}"/>
          </ac:grpSpMkLst>
        </pc:grpChg>
        <pc:grpChg chg="add mod">
          <ac:chgData name="Roth, Dan" userId="18da4c67-dd89-43a7-9856-8592f867a23c" providerId="ADAL" clId="{A792B125-2605-4181-B5EC-B3FF8F000B22}" dt="2020-09-23T03:17:10.148" v="3956" actId="1037"/>
          <ac:grpSpMkLst>
            <pc:docMk/>
            <pc:sldMk cId="3182591276" sldId="1035"/>
            <ac:grpSpMk id="128" creationId="{8DEEE5F7-D1D1-4E1E-869B-475EDCA45353}"/>
          </ac:grpSpMkLst>
        </pc:grpChg>
        <pc:grpChg chg="add mod">
          <ac:chgData name="Roth, Dan" userId="18da4c67-dd89-43a7-9856-8592f867a23c" providerId="ADAL" clId="{A792B125-2605-4181-B5EC-B3FF8F000B22}" dt="2020-09-23T03:18:21.755" v="4090" actId="20577"/>
          <ac:grpSpMkLst>
            <pc:docMk/>
            <pc:sldMk cId="3182591276" sldId="1035"/>
            <ac:grpSpMk id="129" creationId="{151C7C67-F227-4027-8E4D-78CD53744A90}"/>
          </ac:grpSpMkLst>
        </pc:grpChg>
        <pc:grpChg chg="mod">
          <ac:chgData name="Roth, Dan" userId="18da4c67-dd89-43a7-9856-8592f867a23c" providerId="ADAL" clId="{A792B125-2605-4181-B5EC-B3FF8F000B22}" dt="2020-09-23T03:18:21.755" v="4090" actId="20577"/>
          <ac:grpSpMkLst>
            <pc:docMk/>
            <pc:sldMk cId="3182591276" sldId="1035"/>
            <ac:grpSpMk id="130" creationId="{30CA3C76-385D-45F0-A464-DA2371C056A8}"/>
          </ac:grpSpMkLst>
        </pc:grpChg>
        <pc:grpChg chg="mod">
          <ac:chgData name="Roth, Dan" userId="18da4c67-dd89-43a7-9856-8592f867a23c" providerId="ADAL" clId="{A792B125-2605-4181-B5EC-B3FF8F000B22}" dt="2020-09-23T03:18:21.755" v="4090" actId="20577"/>
          <ac:grpSpMkLst>
            <pc:docMk/>
            <pc:sldMk cId="3182591276" sldId="1035"/>
            <ac:grpSpMk id="139" creationId="{0D803222-5FBA-4F3C-99C2-9EB2C18BDE69}"/>
          </ac:grpSpMkLst>
        </pc:grpChg>
        <pc:grpChg chg="mod">
          <ac:chgData name="Roth, Dan" userId="18da4c67-dd89-43a7-9856-8592f867a23c" providerId="ADAL" clId="{A792B125-2605-4181-B5EC-B3FF8F000B22}" dt="2020-09-23T03:18:21.755" v="4090" actId="20577"/>
          <ac:grpSpMkLst>
            <pc:docMk/>
            <pc:sldMk cId="3182591276" sldId="1035"/>
            <ac:grpSpMk id="140" creationId="{76FE9E7D-6FAB-4E15-9FA7-8AD300B59DCB}"/>
          </ac:grpSpMkLst>
        </pc:grpChg>
        <pc:grpChg chg="mod">
          <ac:chgData name="Roth, Dan" userId="18da4c67-dd89-43a7-9856-8592f867a23c" providerId="ADAL" clId="{A792B125-2605-4181-B5EC-B3FF8F000B22}" dt="2020-09-23T03:18:21.755" v="4090" actId="20577"/>
          <ac:grpSpMkLst>
            <pc:docMk/>
            <pc:sldMk cId="3182591276" sldId="1035"/>
            <ac:grpSpMk id="141" creationId="{FFB73170-0B52-4354-B7B1-64246F7BCDE1}"/>
          </ac:grpSpMkLst>
        </pc:grpChg>
        <pc:cxnChg chg="add mod">
          <ac:chgData name="Roth, Dan" userId="18da4c67-dd89-43a7-9856-8592f867a23c" providerId="ADAL" clId="{A792B125-2605-4181-B5EC-B3FF8F000B22}" dt="2020-09-23T02:58:12.829" v="3457" actId="14100"/>
          <ac:cxnSpMkLst>
            <pc:docMk/>
            <pc:sldMk cId="3182591276" sldId="1035"/>
            <ac:cxnSpMk id="23" creationId="{FA01E5E5-826B-4CAE-A3B3-730E365571EA}"/>
          </ac:cxnSpMkLst>
        </pc:cxnChg>
        <pc:cxnChg chg="add mod">
          <ac:chgData name="Roth, Dan" userId="18da4c67-dd89-43a7-9856-8592f867a23c" providerId="ADAL" clId="{A792B125-2605-4181-B5EC-B3FF8F000B22}" dt="2020-09-23T02:57:56.461" v="3454" actId="14100"/>
          <ac:cxnSpMkLst>
            <pc:docMk/>
            <pc:sldMk cId="3182591276" sldId="1035"/>
            <ac:cxnSpMk id="24" creationId="{187469A5-6725-4FCA-BBB7-D786BB56A919}"/>
          </ac:cxnSpMkLst>
        </pc:cxnChg>
        <pc:cxnChg chg="add mod">
          <ac:chgData name="Roth, Dan" userId="18da4c67-dd89-43a7-9856-8592f867a23c" providerId="ADAL" clId="{A792B125-2605-4181-B5EC-B3FF8F000B22}" dt="2020-09-23T02:58:19.235" v="3458" actId="14100"/>
          <ac:cxnSpMkLst>
            <pc:docMk/>
            <pc:sldMk cId="3182591276" sldId="1035"/>
            <ac:cxnSpMk id="27" creationId="{1AF023B8-3246-449D-BCC2-68E6A0D09CAF}"/>
          </ac:cxnSpMkLst>
        </pc:cxnChg>
        <pc:cxnChg chg="add mod">
          <ac:chgData name="Roth, Dan" userId="18da4c67-dd89-43a7-9856-8592f867a23c" providerId="ADAL" clId="{A792B125-2605-4181-B5EC-B3FF8F000B22}" dt="2020-09-23T02:59:01.959" v="3463" actId="14100"/>
          <ac:cxnSpMkLst>
            <pc:docMk/>
            <pc:sldMk cId="3182591276" sldId="1035"/>
            <ac:cxnSpMk id="40" creationId="{D8EBDD6A-7CBE-48BB-8F83-5AFF8E087EE1}"/>
          </ac:cxnSpMkLst>
        </pc:cxnChg>
        <pc:cxnChg chg="mod">
          <ac:chgData name="Roth, Dan" userId="18da4c67-dd89-43a7-9856-8592f867a23c" providerId="ADAL" clId="{A792B125-2605-4181-B5EC-B3FF8F000B22}" dt="2020-09-23T03:17:10.148" v="3956" actId="1037"/>
          <ac:cxnSpMkLst>
            <pc:docMk/>
            <pc:sldMk cId="3182591276" sldId="1035"/>
            <ac:cxnSpMk id="72" creationId="{45F9BBB1-3D0D-4631-95BE-536B3E04CD06}"/>
          </ac:cxnSpMkLst>
        </pc:cxnChg>
        <pc:cxnChg chg="mod">
          <ac:chgData name="Roth, Dan" userId="18da4c67-dd89-43a7-9856-8592f867a23c" providerId="ADAL" clId="{A792B125-2605-4181-B5EC-B3FF8F000B22}" dt="2020-09-23T03:17:10.148" v="3956" actId="1037"/>
          <ac:cxnSpMkLst>
            <pc:docMk/>
            <pc:sldMk cId="3182591276" sldId="1035"/>
            <ac:cxnSpMk id="73" creationId="{C3D1776F-6CD3-4986-866D-9D252648E2EB}"/>
          </ac:cxnSpMkLst>
        </pc:cxnChg>
        <pc:cxnChg chg="mod">
          <ac:chgData name="Roth, Dan" userId="18da4c67-dd89-43a7-9856-8592f867a23c" providerId="ADAL" clId="{A792B125-2605-4181-B5EC-B3FF8F000B22}" dt="2020-09-23T03:17:10.148" v="3956" actId="1037"/>
          <ac:cxnSpMkLst>
            <pc:docMk/>
            <pc:sldMk cId="3182591276" sldId="1035"/>
            <ac:cxnSpMk id="75" creationId="{E1ACBF0A-C699-4085-BCCA-FDAAB7C32EEE}"/>
          </ac:cxnSpMkLst>
        </pc:cxnChg>
        <pc:cxnChg chg="del mod">
          <ac:chgData name="Roth, Dan" userId="18da4c67-dd89-43a7-9856-8592f867a23c" providerId="ADAL" clId="{A792B125-2605-4181-B5EC-B3FF8F000B22}" dt="2020-09-23T03:10:52.898" v="3738" actId="478"/>
          <ac:cxnSpMkLst>
            <pc:docMk/>
            <pc:sldMk cId="3182591276" sldId="1035"/>
            <ac:cxnSpMk id="76" creationId="{2854AD64-B908-43AA-964F-A9E605ACD846}"/>
          </ac:cxnSpMkLst>
        </pc:cxnChg>
        <pc:cxnChg chg="mod">
          <ac:chgData name="Roth, Dan" userId="18da4c67-dd89-43a7-9856-8592f867a23c" providerId="ADAL" clId="{A792B125-2605-4181-B5EC-B3FF8F000B22}" dt="2020-09-23T03:17:10.148" v="3956" actId="1037"/>
          <ac:cxnSpMkLst>
            <pc:docMk/>
            <pc:sldMk cId="3182591276" sldId="1035"/>
            <ac:cxnSpMk id="82" creationId="{827F8512-CB9D-40EF-A851-91EA7DD52308}"/>
          </ac:cxnSpMkLst>
        </pc:cxnChg>
        <pc:cxnChg chg="mod">
          <ac:chgData name="Roth, Dan" userId="18da4c67-dd89-43a7-9856-8592f867a23c" providerId="ADAL" clId="{A792B125-2605-4181-B5EC-B3FF8F000B22}" dt="2020-09-23T03:17:10.148" v="3956" actId="1037"/>
          <ac:cxnSpMkLst>
            <pc:docMk/>
            <pc:sldMk cId="3182591276" sldId="1035"/>
            <ac:cxnSpMk id="83" creationId="{0235E1C0-F8BF-4068-A430-F9E75BA2D1C5}"/>
          </ac:cxnSpMkLst>
        </pc:cxnChg>
        <pc:cxnChg chg="mod">
          <ac:chgData name="Roth, Dan" userId="18da4c67-dd89-43a7-9856-8592f867a23c" providerId="ADAL" clId="{A792B125-2605-4181-B5EC-B3FF8F000B22}" dt="2020-09-23T03:17:10.148" v="3956" actId="1037"/>
          <ac:cxnSpMkLst>
            <pc:docMk/>
            <pc:sldMk cId="3182591276" sldId="1035"/>
            <ac:cxnSpMk id="87" creationId="{7EBD730B-5CAA-4E4D-8158-BF3F0225F70D}"/>
          </ac:cxnSpMkLst>
        </pc:cxnChg>
        <pc:cxnChg chg="mod">
          <ac:chgData name="Roth, Dan" userId="18da4c67-dd89-43a7-9856-8592f867a23c" providerId="ADAL" clId="{A792B125-2605-4181-B5EC-B3FF8F000B22}" dt="2020-09-23T03:17:10.148" v="3956" actId="1037"/>
          <ac:cxnSpMkLst>
            <pc:docMk/>
            <pc:sldMk cId="3182591276" sldId="1035"/>
            <ac:cxnSpMk id="88" creationId="{F7B39C24-EEB8-48DB-B223-DD52E5550676}"/>
          </ac:cxnSpMkLst>
        </pc:cxnChg>
        <pc:cxnChg chg="mod">
          <ac:chgData name="Roth, Dan" userId="18da4c67-dd89-43a7-9856-8592f867a23c" providerId="ADAL" clId="{A792B125-2605-4181-B5EC-B3FF8F000B22}" dt="2020-09-23T03:18:21.755" v="4090" actId="20577"/>
          <ac:cxnSpMkLst>
            <pc:docMk/>
            <pc:sldMk cId="3182591276" sldId="1035"/>
            <ac:cxnSpMk id="145" creationId="{81AC5E84-018B-42D2-A4DB-0ACCFFF05212}"/>
          </ac:cxnSpMkLst>
        </pc:cxnChg>
        <pc:cxnChg chg="mod">
          <ac:chgData name="Roth, Dan" userId="18da4c67-dd89-43a7-9856-8592f867a23c" providerId="ADAL" clId="{A792B125-2605-4181-B5EC-B3FF8F000B22}" dt="2020-09-23T03:18:21.755" v="4090" actId="20577"/>
          <ac:cxnSpMkLst>
            <pc:docMk/>
            <pc:sldMk cId="3182591276" sldId="1035"/>
            <ac:cxnSpMk id="146" creationId="{5F7D85D6-8DAA-4E1E-AA9F-3C960F55DBFE}"/>
          </ac:cxnSpMkLst>
        </pc:cxnChg>
        <pc:cxnChg chg="mod">
          <ac:chgData name="Roth, Dan" userId="18da4c67-dd89-43a7-9856-8592f867a23c" providerId="ADAL" clId="{A792B125-2605-4181-B5EC-B3FF8F000B22}" dt="2020-09-23T03:18:21.755" v="4090" actId="20577"/>
          <ac:cxnSpMkLst>
            <pc:docMk/>
            <pc:sldMk cId="3182591276" sldId="1035"/>
            <ac:cxnSpMk id="148" creationId="{C483E40F-52A7-42DB-8AAE-D79042E76CA4}"/>
          </ac:cxnSpMkLst>
        </pc:cxnChg>
        <pc:cxnChg chg="mod">
          <ac:chgData name="Roth, Dan" userId="18da4c67-dd89-43a7-9856-8592f867a23c" providerId="ADAL" clId="{A792B125-2605-4181-B5EC-B3FF8F000B22}" dt="2020-09-23T03:18:21.755" v="4090" actId="20577"/>
          <ac:cxnSpMkLst>
            <pc:docMk/>
            <pc:sldMk cId="3182591276" sldId="1035"/>
            <ac:cxnSpMk id="151" creationId="{E3BBE162-0A40-43DC-B7FA-4DDC013F702A}"/>
          </ac:cxnSpMkLst>
        </pc:cxnChg>
        <pc:cxnChg chg="mod">
          <ac:chgData name="Roth, Dan" userId="18da4c67-dd89-43a7-9856-8592f867a23c" providerId="ADAL" clId="{A792B125-2605-4181-B5EC-B3FF8F000B22}" dt="2020-09-23T03:18:21.755" v="4090" actId="20577"/>
          <ac:cxnSpMkLst>
            <pc:docMk/>
            <pc:sldMk cId="3182591276" sldId="1035"/>
            <ac:cxnSpMk id="152" creationId="{E790F56E-806E-437C-A260-DC75E7CD8143}"/>
          </ac:cxnSpMkLst>
        </pc:cxnChg>
        <pc:cxnChg chg="mod">
          <ac:chgData name="Roth, Dan" userId="18da4c67-dd89-43a7-9856-8592f867a23c" providerId="ADAL" clId="{A792B125-2605-4181-B5EC-B3FF8F000B22}" dt="2020-09-23T03:18:21.755" v="4090" actId="20577"/>
          <ac:cxnSpMkLst>
            <pc:docMk/>
            <pc:sldMk cId="3182591276" sldId="1035"/>
            <ac:cxnSpMk id="153" creationId="{F6032595-4E4D-4D2D-A5DD-C5B9A7B069F6}"/>
          </ac:cxnSpMkLst>
        </pc:cxnChg>
        <pc:cxnChg chg="mod">
          <ac:chgData name="Roth, Dan" userId="18da4c67-dd89-43a7-9856-8592f867a23c" providerId="ADAL" clId="{A792B125-2605-4181-B5EC-B3FF8F000B22}" dt="2020-09-23T03:18:21.755" v="4090" actId="20577"/>
          <ac:cxnSpMkLst>
            <pc:docMk/>
            <pc:sldMk cId="3182591276" sldId="1035"/>
            <ac:cxnSpMk id="154" creationId="{1974805E-455D-4BEB-B0F9-0C3E00E9C873}"/>
          </ac:cxnSpMkLst>
        </pc:cxnChg>
      </pc:sldChg>
      <pc:sldChg chg="addSp modSp new del mod">
        <pc:chgData name="Roth, Dan" userId="18da4c67-dd89-43a7-9856-8592f867a23c" providerId="ADAL" clId="{A792B125-2605-4181-B5EC-B3FF8F000B22}" dt="2020-09-23T03:36:17.490" v="4486" actId="47"/>
        <pc:sldMkLst>
          <pc:docMk/>
          <pc:sldMk cId="654266432" sldId="1036"/>
        </pc:sldMkLst>
        <pc:picChg chg="add mod">
          <ac:chgData name="Roth, Dan" userId="18da4c67-dd89-43a7-9856-8592f867a23c" providerId="ADAL" clId="{A792B125-2605-4181-B5EC-B3FF8F000B22}" dt="2020-09-23T03:20:26.630" v="4116" actId="14100"/>
          <ac:picMkLst>
            <pc:docMk/>
            <pc:sldMk cId="654266432" sldId="1036"/>
            <ac:picMk id="6" creationId="{2FB6A1E2-5C28-4D69-9D8A-09688AD593DE}"/>
          </ac:picMkLst>
        </pc:picChg>
        <pc:picChg chg="add mod">
          <ac:chgData name="Roth, Dan" userId="18da4c67-dd89-43a7-9856-8592f867a23c" providerId="ADAL" clId="{A792B125-2605-4181-B5EC-B3FF8F000B22}" dt="2020-09-23T03:20:15.773" v="4112" actId="14100"/>
          <ac:picMkLst>
            <pc:docMk/>
            <pc:sldMk cId="654266432" sldId="1036"/>
            <ac:picMk id="8" creationId="{93CE39F0-53C8-47F2-9ABA-814D90246462}"/>
          </ac:picMkLst>
        </pc:picChg>
      </pc:sldChg>
      <pc:sldChg chg="addSp delSp modSp add del mod delAnim modAnim">
        <pc:chgData name="Roth, Dan" userId="18da4c67-dd89-43a7-9856-8592f867a23c" providerId="ADAL" clId="{A792B125-2605-4181-B5EC-B3FF8F000B22}" dt="2020-09-23T04:04:21.232" v="4739" actId="2696"/>
        <pc:sldMkLst>
          <pc:docMk/>
          <pc:sldMk cId="1722319167" sldId="1037"/>
        </pc:sldMkLst>
        <pc:spChg chg="mod">
          <ac:chgData name="Roth, Dan" userId="18da4c67-dd89-43a7-9856-8592f867a23c" providerId="ADAL" clId="{A792B125-2605-4181-B5EC-B3FF8F000B22}" dt="2020-09-23T03:49:43.811" v="4725" actId="27636"/>
          <ac:spMkLst>
            <pc:docMk/>
            <pc:sldMk cId="1722319167" sldId="1037"/>
            <ac:spMk id="4" creationId="{6110EE60-6C35-4BD5-B85D-EDFBD1CA33A0}"/>
          </ac:spMkLst>
        </pc:spChg>
        <pc:spChg chg="add mod">
          <ac:chgData name="Roth, Dan" userId="18da4c67-dd89-43a7-9856-8592f867a23c" providerId="ADAL" clId="{A792B125-2605-4181-B5EC-B3FF8F000B22}" dt="2020-09-23T03:38:57.851" v="4499" actId="14100"/>
          <ac:spMkLst>
            <pc:docMk/>
            <pc:sldMk cId="1722319167" sldId="1037"/>
            <ac:spMk id="10" creationId="{3FB12BAD-8AC5-4A4D-92F7-554B72408F20}"/>
          </ac:spMkLst>
        </pc:spChg>
        <pc:spChg chg="add mod">
          <ac:chgData name="Roth, Dan" userId="18da4c67-dd89-43a7-9856-8592f867a23c" providerId="ADAL" clId="{A792B125-2605-4181-B5EC-B3FF8F000B22}" dt="2020-09-23T03:40:00.887" v="4507" actId="1076"/>
          <ac:spMkLst>
            <pc:docMk/>
            <pc:sldMk cId="1722319167" sldId="1037"/>
            <ac:spMk id="12" creationId="{52915DBB-B507-4EF5-993A-21510E66C04D}"/>
          </ac:spMkLst>
        </pc:spChg>
        <pc:spChg chg="mod">
          <ac:chgData name="Roth, Dan" userId="18da4c67-dd89-43a7-9856-8592f867a23c" providerId="ADAL" clId="{A792B125-2605-4181-B5EC-B3FF8F000B22}" dt="2020-09-23T03:36:55.189" v="4488" actId="1076"/>
          <ac:spMkLst>
            <pc:docMk/>
            <pc:sldMk cId="1722319167" sldId="1037"/>
            <ac:spMk id="48" creationId="{2AE70362-8D91-476F-96A0-947E5507842D}"/>
          </ac:spMkLst>
        </pc:spChg>
        <pc:spChg chg="mod">
          <ac:chgData name="Roth, Dan" userId="18da4c67-dd89-43a7-9856-8592f867a23c" providerId="ADAL" clId="{A792B125-2605-4181-B5EC-B3FF8F000B22}" dt="2020-09-23T03:36:05.026" v="4485" actId="20577"/>
          <ac:spMkLst>
            <pc:docMk/>
            <pc:sldMk cId="1722319167" sldId="1037"/>
            <ac:spMk id="63" creationId="{816C1890-95C7-44B1-AA71-3F4E6C63F9D5}"/>
          </ac:spMkLst>
        </pc:spChg>
        <pc:spChg chg="add del mod">
          <ac:chgData name="Roth, Dan" userId="18da4c67-dd89-43a7-9856-8592f867a23c" providerId="ADAL" clId="{A792B125-2605-4181-B5EC-B3FF8F000B22}" dt="2020-09-23T03:47:30.450" v="4700" actId="478"/>
          <ac:spMkLst>
            <pc:docMk/>
            <pc:sldMk cId="1722319167" sldId="1037"/>
            <ac:spMk id="94" creationId="{68727F50-16FE-4379-B052-8C4AA07D311B}"/>
          </ac:spMkLst>
        </pc:spChg>
        <pc:spChg chg="add del">
          <ac:chgData name="Roth, Dan" userId="18da4c67-dd89-43a7-9856-8592f867a23c" providerId="ADAL" clId="{A792B125-2605-4181-B5EC-B3FF8F000B22}" dt="2020-09-23T03:47:11.205" v="4689" actId="22"/>
          <ac:spMkLst>
            <pc:docMk/>
            <pc:sldMk cId="1722319167" sldId="1037"/>
            <ac:spMk id="95" creationId="{9F394BEE-AAF9-42A8-8190-B43903D6EA5B}"/>
          </ac:spMkLst>
        </pc:spChg>
        <pc:spChg chg="add mod">
          <ac:chgData name="Roth, Dan" userId="18da4c67-dd89-43a7-9856-8592f867a23c" providerId="ADAL" clId="{A792B125-2605-4181-B5EC-B3FF8F000B22}" dt="2020-09-23T03:50:29.534" v="4731" actId="20577"/>
          <ac:spMkLst>
            <pc:docMk/>
            <pc:sldMk cId="1722319167" sldId="1037"/>
            <ac:spMk id="97" creationId="{38A91A0A-ADFF-4C9C-85B3-B985F6C1ACE8}"/>
          </ac:spMkLst>
        </pc:spChg>
        <pc:grpChg chg="del">
          <ac:chgData name="Roth, Dan" userId="18da4c67-dd89-43a7-9856-8592f867a23c" providerId="ADAL" clId="{A792B125-2605-4181-B5EC-B3FF8F000B22}" dt="2020-09-23T03:20:52.815" v="4119" actId="478"/>
          <ac:grpSpMkLst>
            <pc:docMk/>
            <pc:sldMk cId="1722319167" sldId="1037"/>
            <ac:grpSpMk id="128" creationId="{8DEEE5F7-D1D1-4E1E-869B-475EDCA45353}"/>
          </ac:grpSpMkLst>
        </pc:grpChg>
        <pc:grpChg chg="del">
          <ac:chgData name="Roth, Dan" userId="18da4c67-dd89-43a7-9856-8592f867a23c" providerId="ADAL" clId="{A792B125-2605-4181-B5EC-B3FF8F000B22}" dt="2020-09-23T03:20:56.007" v="4120" actId="478"/>
          <ac:grpSpMkLst>
            <pc:docMk/>
            <pc:sldMk cId="1722319167" sldId="1037"/>
            <ac:grpSpMk id="129" creationId="{151C7C67-F227-4027-8E4D-78CD53744A90}"/>
          </ac:grpSpMkLst>
        </pc:grpChg>
        <pc:picChg chg="add mod">
          <ac:chgData name="Roth, Dan" userId="18da4c67-dd89-43a7-9856-8592f867a23c" providerId="ADAL" clId="{A792B125-2605-4181-B5EC-B3FF8F000B22}" dt="2020-09-23T03:47:51.585" v="4704" actId="1076"/>
          <ac:picMkLst>
            <pc:docMk/>
            <pc:sldMk cId="1722319167" sldId="1037"/>
            <ac:picMk id="2" creationId="{DFC21E5C-9694-46B4-946E-7FAB286EA9D6}"/>
          </ac:picMkLst>
        </pc:picChg>
        <pc:picChg chg="add del mod">
          <ac:chgData name="Roth, Dan" userId="18da4c67-dd89-43a7-9856-8592f867a23c" providerId="ADAL" clId="{A792B125-2605-4181-B5EC-B3FF8F000B22}" dt="2020-09-23T03:25:41.167" v="4157" actId="478"/>
          <ac:picMkLst>
            <pc:docMk/>
            <pc:sldMk cId="1722319167" sldId="1037"/>
            <ac:picMk id="3" creationId="{C12D73DC-8B33-4382-862C-42C4DF2FE010}"/>
          </ac:picMkLst>
        </pc:picChg>
        <pc:picChg chg="add mod">
          <ac:chgData name="Roth, Dan" userId="18da4c67-dd89-43a7-9856-8592f867a23c" providerId="ADAL" clId="{A792B125-2605-4181-B5EC-B3FF8F000B22}" dt="2020-09-23T03:30:46.771" v="4178" actId="555"/>
          <ac:picMkLst>
            <pc:docMk/>
            <pc:sldMk cId="1722319167" sldId="1037"/>
            <ac:picMk id="6" creationId="{101144B2-5F30-4C52-8EB1-829B65E6525A}"/>
          </ac:picMkLst>
        </pc:picChg>
        <pc:picChg chg="add mod">
          <ac:chgData name="Roth, Dan" userId="18da4c67-dd89-43a7-9856-8592f867a23c" providerId="ADAL" clId="{A792B125-2605-4181-B5EC-B3FF8F000B22}" dt="2020-09-23T03:30:46.771" v="4178" actId="555"/>
          <ac:picMkLst>
            <pc:docMk/>
            <pc:sldMk cId="1722319167" sldId="1037"/>
            <ac:picMk id="8" creationId="{CF79311D-BB57-4FBF-BD7D-BEA3C84F7FF2}"/>
          </ac:picMkLst>
        </pc:picChg>
        <pc:picChg chg="add mod">
          <ac:chgData name="Roth, Dan" userId="18da4c67-dd89-43a7-9856-8592f867a23c" providerId="ADAL" clId="{A792B125-2605-4181-B5EC-B3FF8F000B22}" dt="2020-09-23T03:30:46.771" v="4178" actId="555"/>
          <ac:picMkLst>
            <pc:docMk/>
            <pc:sldMk cId="1722319167" sldId="1037"/>
            <ac:picMk id="86" creationId="{B7F787D8-37B8-4539-889B-F1511D664000}"/>
          </ac:picMkLst>
        </pc:picChg>
        <pc:cxnChg chg="add">
          <ac:chgData name="Roth, Dan" userId="18da4c67-dd89-43a7-9856-8592f867a23c" providerId="ADAL" clId="{A792B125-2605-4181-B5EC-B3FF8F000B22}" dt="2020-09-23T03:40:13.411" v="4508" actId="11529"/>
          <ac:cxnSpMkLst>
            <pc:docMk/>
            <pc:sldMk cId="1722319167" sldId="1037"/>
            <ac:cxnSpMk id="16" creationId="{BD1EAA57-52C7-4954-B4E5-D8C0071717AA}"/>
          </ac:cxnSpMkLst>
        </pc:cxnChg>
      </pc:sldChg>
      <pc:sldChg chg="add">
        <pc:chgData name="Roth, Dan" userId="18da4c67-dd89-43a7-9856-8592f867a23c" providerId="ADAL" clId="{A792B125-2605-4181-B5EC-B3FF8F000B22}" dt="2020-09-23T04:04:30.274" v="4740"/>
        <pc:sldMkLst>
          <pc:docMk/>
          <pc:sldMk cId="3281741983" sldId="1037"/>
        </pc:sldMkLst>
      </pc:sldChg>
      <pc:sldChg chg="addSp modSp add del modNotes">
        <pc:chgData name="Roth, Dan" userId="18da4c67-dd89-43a7-9856-8592f867a23c" providerId="ADAL" clId="{A792B125-2605-4181-B5EC-B3FF8F000B22}" dt="2020-09-23T14:16:39.647" v="4874" actId="47"/>
        <pc:sldMkLst>
          <pc:docMk/>
          <pc:sldMk cId="370102433" sldId="1038"/>
        </pc:sldMkLst>
        <pc:picChg chg="add mod">
          <ac:chgData name="Roth, Dan" userId="18da4c67-dd89-43a7-9856-8592f867a23c" providerId="ADAL" clId="{A792B125-2605-4181-B5EC-B3FF8F000B22}" dt="2020-09-23T04:03:54.680" v="4736"/>
          <ac:picMkLst>
            <pc:docMk/>
            <pc:sldMk cId="370102433" sldId="1038"/>
            <ac:picMk id="4" creationId="{50F2D8F9-8D31-48F3-8CB6-520CAD605A0B}"/>
          </ac:picMkLst>
        </pc:picChg>
      </pc:sldChg>
      <pc:sldChg chg="add">
        <pc:chgData name="Roth, Dan" userId="18da4c67-dd89-43a7-9856-8592f867a23c" providerId="ADAL" clId="{A792B125-2605-4181-B5EC-B3FF8F000B22}" dt="2020-09-23T04:10:41.439" v="4746"/>
        <pc:sldMkLst>
          <pc:docMk/>
          <pc:sldMk cId="1754542105" sldId="1039"/>
        </pc:sldMkLst>
      </pc:sldChg>
      <pc:sldChg chg="addSp modSp add del modNotes">
        <pc:chgData name="Roth, Dan" userId="18da4c67-dd89-43a7-9856-8592f867a23c" providerId="ADAL" clId="{A792B125-2605-4181-B5EC-B3FF8F000B22}" dt="2020-09-23T04:15:32.405" v="4756" actId="2696"/>
        <pc:sldMkLst>
          <pc:docMk/>
          <pc:sldMk cId="894583552" sldId="1040"/>
        </pc:sldMkLst>
        <pc:picChg chg="add mod">
          <ac:chgData name="Roth, Dan" userId="18da4c67-dd89-43a7-9856-8592f867a23c" providerId="ADAL" clId="{A792B125-2605-4181-B5EC-B3FF8F000B22}" dt="2020-09-23T04:15:26.541" v="4753"/>
          <ac:picMkLst>
            <pc:docMk/>
            <pc:sldMk cId="894583552" sldId="1040"/>
            <ac:picMk id="4" creationId="{5C648F80-848C-4702-B892-D3F7CBA48E61}"/>
          </ac:picMkLst>
        </pc:picChg>
      </pc:sldChg>
      <pc:sldChg chg="add">
        <pc:chgData name="Roth, Dan" userId="18da4c67-dd89-43a7-9856-8592f867a23c" providerId="ADAL" clId="{A792B125-2605-4181-B5EC-B3FF8F000B22}" dt="2020-09-23T04:15:37.462" v="4757"/>
        <pc:sldMkLst>
          <pc:docMk/>
          <pc:sldMk cId="3846346408" sldId="1040"/>
        </pc:sldMkLst>
      </pc:sldChg>
      <pc:sldChg chg="addSp modSp add modNotes">
        <pc:chgData name="Roth, Dan" userId="18da4c67-dd89-43a7-9856-8592f867a23c" providerId="ADAL" clId="{A792B125-2605-4181-B5EC-B3FF8F000B22}" dt="2020-09-23T04:26:08.502" v="4829" actId="20577"/>
        <pc:sldMkLst>
          <pc:docMk/>
          <pc:sldMk cId="3786639875" sldId="1041"/>
        </pc:sldMkLst>
        <pc:picChg chg="add mod">
          <ac:chgData name="Roth, Dan" userId="18da4c67-dd89-43a7-9856-8592f867a23c" providerId="ADAL" clId="{A792B125-2605-4181-B5EC-B3FF8F000B22}" dt="2020-09-23T04:26:07.162" v="4827"/>
          <ac:picMkLst>
            <pc:docMk/>
            <pc:sldMk cId="3786639875" sldId="1041"/>
            <ac:picMk id="4" creationId="{F0E27784-E09B-412B-A9C0-91FD774670D3}"/>
          </ac:picMkLst>
        </pc:picChg>
      </pc:sldChg>
      <pc:sldChg chg="addSp modSp add del modNotes">
        <pc:chgData name="Roth, Dan" userId="18da4c67-dd89-43a7-9856-8592f867a23c" providerId="ADAL" clId="{A792B125-2605-4181-B5EC-B3FF8F000B22}" dt="2020-09-23T14:19:32.010" v="4885" actId="47"/>
        <pc:sldMkLst>
          <pc:docMk/>
          <pc:sldMk cId="3965799734" sldId="1042"/>
        </pc:sldMkLst>
        <pc:picChg chg="add mod">
          <ac:chgData name="Roth, Dan" userId="18da4c67-dd89-43a7-9856-8592f867a23c" providerId="ADAL" clId="{A792B125-2605-4181-B5EC-B3FF8F000B22}" dt="2020-09-23T14:17:07.321" v="4877"/>
          <ac:picMkLst>
            <pc:docMk/>
            <pc:sldMk cId="3965799734" sldId="1042"/>
            <ac:picMk id="4" creationId="{3C20047C-6AE2-4DD9-B882-595749D69BC4}"/>
          </ac:picMkLst>
        </pc:picChg>
      </pc:sldChg>
      <pc:sldChg chg="addSp modSp add modNotes">
        <pc:chgData name="Roth, Dan" userId="18da4c67-dd89-43a7-9856-8592f867a23c" providerId="ADAL" clId="{A792B125-2605-4181-B5EC-B3FF8F000B22}" dt="2020-09-23T14:19:05.270" v="4884" actId="20577"/>
        <pc:sldMkLst>
          <pc:docMk/>
          <pc:sldMk cId="2542328865" sldId="1043"/>
        </pc:sldMkLst>
        <pc:picChg chg="add mod">
          <ac:chgData name="Roth, Dan" userId="18da4c67-dd89-43a7-9856-8592f867a23c" providerId="ADAL" clId="{A792B125-2605-4181-B5EC-B3FF8F000B22}" dt="2020-09-23T14:19:05.069" v="4882"/>
          <ac:picMkLst>
            <pc:docMk/>
            <pc:sldMk cId="2542328865" sldId="1043"/>
            <ac:picMk id="4" creationId="{100342C9-FA7D-4735-9CBF-DDA6A42B0B95}"/>
          </ac:picMkLst>
        </pc:picChg>
      </pc:sldChg>
      <pc:sldMasterChg chg="modSp mod">
        <pc:chgData name="Roth, Dan" userId="18da4c67-dd89-43a7-9856-8592f867a23c" providerId="ADAL" clId="{A792B125-2605-4181-B5EC-B3FF8F000B22}" dt="2020-09-21T03:31:15.125" v="1352" actId="555"/>
        <pc:sldMasterMkLst>
          <pc:docMk/>
          <pc:sldMasterMk cId="1807833175" sldId="2147483648"/>
        </pc:sldMasterMkLst>
        <pc:spChg chg="mod">
          <ac:chgData name="Roth, Dan" userId="18da4c67-dd89-43a7-9856-8592f867a23c" providerId="ADAL" clId="{A792B125-2605-4181-B5EC-B3FF8F000B22}" dt="2020-09-21T03:31:15.125" v="1352" actId="555"/>
          <ac:spMkLst>
            <pc:docMk/>
            <pc:sldMasterMk cId="1807833175" sldId="2147483648"/>
            <ac:spMk id="6" creationId="{00000000-0000-0000-0000-000000000000}"/>
          </ac:spMkLst>
        </pc:spChg>
        <pc:spChg chg="mod">
          <ac:chgData name="Roth, Dan" userId="18da4c67-dd89-43a7-9856-8592f867a23c" providerId="ADAL" clId="{A792B125-2605-4181-B5EC-B3FF8F000B22}" dt="2020-09-21T03:31:15.125" v="1352" actId="555"/>
          <ac:spMkLst>
            <pc:docMk/>
            <pc:sldMasterMk cId="1807833175" sldId="2147483648"/>
            <ac:spMk id="8" creationId="{52105136-B2B9-40A5-BA3F-9DC433D26D0B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2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9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A0C69-4DFD-43AB-8AE9-778CFA813093}" type="slidenum">
              <a:rPr lang="en-US"/>
              <a:pPr/>
              <a:t>15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39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30041-623C-4593-845E-3A7B666B9C20}" type="slidenum">
              <a:rPr lang="en-US"/>
              <a:pPr/>
              <a:t>17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84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Given data you can always represent it using a decision tree (agree? convince yourself); if so, what is a "good" decision tree?
https://www.polleverywhere.com/free_text_polls/MNxd9GnDYR3tFZsFjKGFP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02805-C9AA-487B-A746-8C41BC457A1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Suggest an algorithm to learn a decision tree from this data; what would be the goal of the first step of the algorithm?
https://www.polleverywhere.com/free_text_polls/aIEn9KKXwmrTyF4cHeXOt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CCB9C-A193-4BC2-B7CE-FDED7D99AEF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D6C08-1714-49E0-A4BF-C6DEB5B3716B}" type="slidenum">
              <a:rPr lang="en-US"/>
              <a:pPr/>
              <a:t>22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BBC9E-C106-48B8-8A0B-A13ED33BD9A6}" type="slidenum">
              <a:rPr lang="en-US"/>
              <a:pPr/>
              <a:t>23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5E5A1-5C33-407D-84C4-3BD628111D61}" type="slidenum">
              <a:rPr lang="en-US"/>
              <a:pPr/>
              <a:t>24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7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13D4-2BFE-4B45-A03D-B70997BEE964}" type="slidenum">
              <a:rPr lang="en-US"/>
              <a:pPr/>
              <a:t>25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/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329792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should be the first attribute we select?
https://www.polleverywhere.com/multiple_choice_polls/o4pcaU3XGtbD6WgVa8GTe?flow=Default&amp;onscreen=persist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7ED2E-73EE-46B9-840A-A0AFB44894A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88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13D4-2BFE-4B45-A03D-B70997BEE964}" type="slidenum">
              <a:rPr lang="en-US"/>
              <a:pPr/>
              <a:t>27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/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95150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Questions? (No need to say "no"; just ask if you have any)
https://www.polleverywhere.com/free_text_polls/PCdIhObYAJokRe1zkv76L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9DD80-5651-468D-A6AB-1D66EFD3A45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8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13D4-2BFE-4B45-A03D-B70997BEE964}" type="slidenum">
              <a:rPr lang="en-US"/>
              <a:pPr/>
              <a:t>28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9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should be the first attribute we select?
https://www.polleverywhere.com/multiple_choice_polls/o4pcaU3XGtbD6WgVa8GTe?flow=Default&amp;onscreen=persist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7ED2E-73EE-46B9-840A-A0AFB44894A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67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13D4-2BFE-4B45-A03D-B70997BEE964}" type="slidenum">
              <a:rPr lang="en-US"/>
              <a:pPr/>
              <a:t>30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91ED6-DC27-499B-8C82-F2C361C57439}" type="slidenum">
              <a:rPr lang="en-US"/>
              <a:pPr/>
              <a:t>31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9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32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33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8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34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0128E-6BD0-43F3-BFC5-977B1F521970}" type="slidenum">
              <a:rPr lang="en-US"/>
              <a:pPr/>
              <a:t>35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/>
              <a:t>The A, B case:</a:t>
            </a:r>
          </a:p>
          <a:p>
            <a:r>
              <a:rPr lang="en-US" sz="5400"/>
              <a:t>If we choose A: the reduction is: 100/203 Ent(100,0) + 103/203 Ent(100,3) ~~ 0</a:t>
            </a:r>
          </a:p>
          <a:p>
            <a:r>
              <a:rPr lang="en-US" sz="5400"/>
              <a:t>If we choose B: the reduction is: 53/203 Ent(53,0) + 150/203 Ent(100,50) &gt;&gt; 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1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36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81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6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E7EF3-5E71-4CD3-8B08-08CD6DA4E282}" type="slidenum">
              <a:rPr lang="en-US"/>
              <a:pPr/>
              <a:t>6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6438"/>
            <a:ext cx="6300787" cy="3544887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4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6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79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difficult was the lecture today?
https://www.polleverywhere.com/multiple_choice_polls/NZ7gbOibqs6U3BIbkFlse?flow=Default&amp;onscreen=persist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04E56-2943-426E-AD19-B61939F09AD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40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44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96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45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758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46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4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843E7-FD10-4C57-A9D7-7B0BCC46F472}" type="slidenum">
              <a:rPr lang="en-US"/>
              <a:pPr/>
              <a:t>47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75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E5E84-16CE-46D5-B677-B80ABC8DFB1F}" type="slidenum">
              <a:rPr lang="en-US"/>
              <a:pPr/>
              <a:t>48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7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8B2A7-A251-48DF-A6CD-1365F7476509}" type="slidenum">
              <a:rPr lang="en-US"/>
              <a:pPr/>
              <a:t>49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93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54705-00F1-4470-BABB-89136F13BE4B}" type="slidenum">
              <a:rPr lang="en-US"/>
              <a:pPr/>
              <a:t>51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02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38334-7344-4E42-A175-525165B26F3B}" type="slidenum">
              <a:rPr lang="en-US"/>
              <a:pPr/>
              <a:t>52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DC19F-C24C-41CB-964D-7170874D4138}" type="slidenum">
              <a:rPr lang="en-US"/>
              <a:pPr/>
              <a:t>7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69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09987-5883-4E98-A58F-EC88472B72D1}" type="slidenum">
              <a:rPr lang="en-US"/>
              <a:pPr/>
              <a:t>53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107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Questions?
https://www.polleverywhere.com/free_text_polls/c4SckTtQP9AGJ1pPVj6jw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605BB-10CF-4E71-9DCE-407B8BA70DC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30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108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126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0B36-225A-4FEC-9D02-2A7EF6335995}" type="slidenum">
              <a:rPr lang="en-US"/>
              <a:pPr/>
              <a:t>58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95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0B36-225A-4FEC-9D02-2A7EF6335995}" type="slidenum">
              <a:rPr lang="en-US"/>
              <a:pPr/>
              <a:t>59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154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CE2C0-A40F-466C-B500-DC3A4107E0B8}" type="slidenum">
              <a:rPr lang="en-US"/>
              <a:pPr/>
              <a:t>62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038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7261-E68C-495D-9BB8-ED105EB9B8F4}" type="slidenum">
              <a:rPr lang="en-US"/>
              <a:pPr/>
              <a:t>65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531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0C9B6-D2AF-4B6C-80A8-EF3ABFEC7ABA}" type="slidenum">
              <a:rPr lang="en-US"/>
              <a:pPr/>
              <a:t>66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r>
              <a:rPr lang="en-US" dirty="0"/>
              <a:t>As we said, this is the game we are playing; in NLP, it has always been clear, that the raw information</a:t>
            </a:r>
          </a:p>
          <a:p>
            <a:r>
              <a:rPr lang="en-US" dirty="0"/>
              <a:t>In a sentence is not sufficient, as is to represent a good predictor. Better functions of the input were</a:t>
            </a:r>
          </a:p>
          <a:p>
            <a:r>
              <a:rPr lang="en-US" dirty="0"/>
              <a:t>Generated, and learning was done in these terms. </a:t>
            </a:r>
          </a:p>
        </p:txBody>
      </p:sp>
    </p:spTree>
    <p:extLst>
      <p:ext uri="{BB962C8B-B14F-4D97-AF65-F5344CB8AC3E}">
        <p14:creationId xmlns:p14="http://schemas.microsoft.com/office/powerpoint/2010/main" val="33813438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Which Hypothesis is expected to be better, h1 or h2? Why?
https://www.polleverywhere.com/free_text_polls/L0vcK8k6Mw2UsBFAt2IKx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67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A1856-161F-4F5C-98F6-ED50D6494CB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3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18E29-F336-4E51-9576-95D056B84C9D}" type="slidenum">
              <a:rPr lang="en-US"/>
              <a:pPr/>
              <a:t>10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64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0C9B6-D2AF-4B6C-80A8-EF3ABFEC7ABA}" type="slidenum">
              <a:rPr lang="en-US"/>
              <a:pPr/>
              <a:t>68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r>
              <a:rPr lang="en-US" dirty="0"/>
              <a:t>As we said, this is the game we are playing; in NLP, it has always been clear, that the raw information</a:t>
            </a:r>
          </a:p>
          <a:p>
            <a:r>
              <a:rPr lang="en-US" dirty="0"/>
              <a:t>In a sentence is not sufficient, as is to represent a good predictor. Better functions of the input were</a:t>
            </a:r>
          </a:p>
          <a:p>
            <a:r>
              <a:rPr lang="en-US" dirty="0"/>
              <a:t>Generated, and learning was done in these terms. </a:t>
            </a:r>
          </a:p>
        </p:txBody>
      </p:sp>
    </p:spTree>
    <p:extLst>
      <p:ext uri="{BB962C8B-B14F-4D97-AF65-F5344CB8AC3E}">
        <p14:creationId xmlns:p14="http://schemas.microsoft.com/office/powerpoint/2010/main" val="34494303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703AC-9505-4495-AE2F-40CCAB85CBAE}" type="slidenum">
              <a:rPr lang="en-US"/>
              <a:pPr/>
              <a:t>69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509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E9272-54E4-4365-A612-60E315710369}" type="slidenum">
              <a:rPr lang="en-US"/>
              <a:pPr/>
              <a:t>71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197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666C1-B313-40E6-9214-94E12D9E0DAC}" type="slidenum">
              <a:rPr lang="en-US"/>
              <a:pPr/>
              <a:t>72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382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0C18-BDD1-4196-A733-27C3A5736DDD}" type="slidenum">
              <a:rPr lang="en-US"/>
              <a:pPr/>
              <a:t>73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505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CD1B1-931A-4F02-AD4E-EFA30369881E}" type="slidenum">
              <a:rPr lang="en-US"/>
              <a:pPr/>
              <a:t>74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suggestions: hints about EM</a:t>
            </a:r>
          </a:p>
        </p:txBody>
      </p:sp>
    </p:spTree>
    <p:extLst>
      <p:ext uri="{BB962C8B-B14F-4D97-AF65-F5344CB8AC3E}">
        <p14:creationId xmlns:p14="http://schemas.microsoft.com/office/powerpoint/2010/main" val="32298638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3CE70-07B2-4EFD-88B4-E8ACAC0A847D}" type="slidenum">
              <a:rPr lang="en-US"/>
              <a:pPr/>
              <a:t>75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917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A35ED-5651-41A7-84A2-C99116D4C31E}" type="slidenum">
              <a:rPr lang="en-US"/>
              <a:pPr/>
              <a:t>76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078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EFACE-29A0-4CDD-8CA8-6DF59B134C8A}" type="slidenum">
              <a:rPr lang="en-US"/>
              <a:pPr/>
              <a:t>77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514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0DEEC-99A9-4F0C-8A05-9C35BFA88297}" type="slidenum">
              <a:rPr lang="en-US"/>
              <a:pPr/>
              <a:t>78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8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3AD76-E6DA-48C6-AB0E-B8B0ECF38333}" type="slidenum">
              <a:rPr lang="en-US"/>
              <a:pPr/>
              <a:t>11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06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0DEEC-99A9-4F0C-8A05-9C35BFA88297}" type="slidenum">
              <a:rPr lang="en-US"/>
              <a:pPr/>
              <a:t>79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7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Comments/feedback on Today's Lecture?
https://www.polleverywhere.com/free_text_polls/M9VGJtFlyi11Fhwhbs0zb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80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C44BF-64CF-4FD7-B00A-CC2CA67D257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932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Really: for each data set d, you will learn a different</a:t>
            </a:r>
            <a:r>
              <a:rPr lang="en-US" baseline="0" dirty="0"/>
              <a:t> hypothesis h(d), that will have a different true error e(h); we are looking here at the variance of this random variable.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89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Really: for each data set d, you will learn a different</a:t>
            </a:r>
            <a:r>
              <a:rPr lang="en-US" baseline="0" dirty="0"/>
              <a:t> hypothesis h(d), that will have a different true error e(h); we are looking here at the difference of the mean of this random variable from the true error.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53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correct predictions}}{\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test instances}}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{error} = 1 -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incorrect predictions}}{\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test instances}}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01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1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429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 + TN}{P + N}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definecolor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darkgreen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}{0.0, 0.5, 0.1}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darkgreen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{precision}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{TP}{TP + FP}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{recall}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{TP}{TP + FN}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33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04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EF196-589E-44AC-8965-A1B6B19220A5}" type="slidenum">
              <a:rPr lang="en-US"/>
              <a:pPr/>
              <a:t>108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0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EB5D8-D7F1-44A6-ACA4-214E2AEA7306}" type="slidenum">
              <a:rPr lang="en-US"/>
              <a:pPr/>
              <a:t>12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8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31DC1-9540-45CC-8664-056B45D28755}" type="slidenum">
              <a:rPr lang="en-US"/>
              <a:pPr/>
              <a:t>13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5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FD429-D777-4DA3-B1E8-63724D29F849}" type="slidenum">
              <a:rPr lang="en-US"/>
              <a:pPr/>
              <a:t>14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6"/>
            <a:ext cx="7772400" cy="719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914401"/>
            <a:ext cx="7772400" cy="37373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6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726" y="4836657"/>
            <a:ext cx="3740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05136-B2B9-40A5-BA3F-9DC433D26D0B}"/>
              </a:ext>
            </a:extLst>
          </p:cNvPr>
          <p:cNvSpPr/>
          <p:nvPr userDrawn="1"/>
        </p:nvSpPr>
        <p:spPr>
          <a:xfrm>
            <a:off x="430464" y="4833502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Fall’20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4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6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6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9.emf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upenn.edu/courses/1546646/quizzes/2470177/statist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3.png"/><Relationship Id="rId3" Type="http://schemas.openxmlformats.org/officeDocument/2006/relationships/hyperlink" Target="https://www.seas.upenn.edu/~cis519/fall2020/assets/HW/HW1/hw1.pdf" TargetMode="External"/><Relationship Id="rId7" Type="http://schemas.openxmlformats.org/officeDocument/2006/relationships/image" Target="../media/image34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4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18/assets/lectures/lecture-2/boost-DT.pdf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6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8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2ACE-59FB-1D4B-96E4-BD5BE36B8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70FF9-B75C-2745-B557-43322DF9A5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Dan Roth</a:t>
            </a:r>
          </a:p>
          <a:p>
            <a:r>
              <a:rPr lang="en-US" dirty="0" err="1"/>
              <a:t>danroth@seas.upenn.edu</a:t>
            </a:r>
            <a:r>
              <a:rPr lang="en-US"/>
              <a:t>  |  http://www.cis.upenn.edu/~danroth/  |  461C, 3401 Walnut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7491F5-2C83-3746-A7C8-ACFE08E8393F}"/>
              </a:ext>
            </a:extLst>
          </p:cNvPr>
          <p:cNvSpPr/>
          <p:nvPr/>
        </p:nvSpPr>
        <p:spPr>
          <a:xfrm>
            <a:off x="94010" y="4553082"/>
            <a:ext cx="6463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 were created by Dan Roth (for CIS519/419 at Penn or CS446 at UIUC),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slides were taken with approval from other authors who have made their ML slides available.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8EECE3-9700-1E42-BDF0-CFE5FA293282}"/>
              </a:ext>
            </a:extLst>
          </p:cNvPr>
          <p:cNvSpPr txBox="1">
            <a:spLocks/>
          </p:cNvSpPr>
          <p:nvPr/>
        </p:nvSpPr>
        <p:spPr>
          <a:xfrm>
            <a:off x="958150" y="1658057"/>
            <a:ext cx="7397039" cy="73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400" kern="1200">
                <a:solidFill>
                  <a:schemeClr val="bg2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Data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Think about a large table, </a:t>
            </a:r>
            <a:r>
              <a:rPr lang="en-US" sz="1500" dirty="0">
                <a:solidFill>
                  <a:srgbClr val="0000FF"/>
                </a:solidFill>
              </a:rPr>
              <a:t>N attributes</a:t>
            </a:r>
            <a:r>
              <a:rPr lang="en-US" sz="1500" dirty="0">
                <a:solidFill>
                  <a:srgbClr val="000000"/>
                </a:solidFill>
              </a:rPr>
              <a:t>, and assume you want to know something about the people represented as entries in this table.</a:t>
            </a:r>
          </a:p>
          <a:p>
            <a:r>
              <a:rPr lang="en-US" sz="1500" dirty="0">
                <a:solidFill>
                  <a:srgbClr val="000000"/>
                </a:solidFill>
              </a:rPr>
              <a:t>E.g. </a:t>
            </a:r>
            <a:r>
              <a:rPr lang="en-US" sz="1500" dirty="0">
                <a:solidFill>
                  <a:srgbClr val="0000FF"/>
                </a:solidFill>
              </a:rPr>
              <a:t>reads</a:t>
            </a:r>
            <a:r>
              <a:rPr lang="en-US" sz="1500" dirty="0">
                <a:solidFill>
                  <a:srgbClr val="000000"/>
                </a:solidFill>
              </a:rPr>
              <a:t> a lot of books or </a:t>
            </a:r>
            <a:r>
              <a:rPr lang="en-US" sz="1500" dirty="0">
                <a:solidFill>
                  <a:srgbClr val="FF9900"/>
                </a:solidFill>
              </a:rPr>
              <a:t>not</a:t>
            </a:r>
            <a:r>
              <a:rPr lang="en-US" sz="1500" dirty="0">
                <a:solidFill>
                  <a:srgbClr val="FFFF00"/>
                </a:solidFill>
              </a:rPr>
              <a:t>;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</a:rPr>
              <a:t>Simplest way: </a:t>
            </a:r>
            <a:r>
              <a:rPr lang="en-US" sz="1500" b="1" dirty="0">
                <a:solidFill>
                  <a:srgbClr val="000000"/>
                </a:solidFill>
              </a:rPr>
              <a:t>Histogram</a:t>
            </a:r>
            <a:r>
              <a:rPr lang="en-US" sz="1500" dirty="0">
                <a:solidFill>
                  <a:srgbClr val="000000"/>
                </a:solidFill>
              </a:rPr>
              <a:t> on the </a:t>
            </a:r>
            <a:r>
              <a:rPr lang="en-US" sz="1500" dirty="0">
                <a:solidFill>
                  <a:schemeClr val="tx1"/>
                </a:solidFill>
              </a:rPr>
              <a:t>first</a:t>
            </a:r>
            <a:r>
              <a:rPr lang="en-US" sz="1500" dirty="0">
                <a:solidFill>
                  <a:srgbClr val="000000"/>
                </a:solidFill>
              </a:rPr>
              <a:t> attribute – </a:t>
            </a:r>
            <a:r>
              <a:rPr lang="en-US" sz="1500" dirty="0">
                <a:solidFill>
                  <a:srgbClr val="0000FF"/>
                </a:solidFill>
              </a:rPr>
              <a:t>reads</a:t>
            </a:r>
          </a:p>
          <a:p>
            <a:r>
              <a:rPr lang="en-US" sz="1500" dirty="0">
                <a:solidFill>
                  <a:srgbClr val="000000"/>
                </a:solidFill>
              </a:rPr>
              <a:t>Then, </a:t>
            </a:r>
            <a:r>
              <a:rPr lang="en-US" sz="1500" b="1" dirty="0">
                <a:solidFill>
                  <a:srgbClr val="000000"/>
                </a:solidFill>
              </a:rPr>
              <a:t>histogram</a:t>
            </a:r>
            <a:r>
              <a:rPr lang="en-US" sz="1500" dirty="0">
                <a:solidFill>
                  <a:srgbClr val="000000"/>
                </a:solidFill>
              </a:rPr>
              <a:t> on </a:t>
            </a:r>
            <a:r>
              <a:rPr lang="en-US" sz="1500" dirty="0">
                <a:solidFill>
                  <a:schemeClr val="tx1"/>
                </a:solidFill>
              </a:rPr>
              <a:t>1</a:t>
            </a:r>
            <a:r>
              <a:rPr lang="en-US" sz="1500" baseline="30000" dirty="0">
                <a:solidFill>
                  <a:schemeClr val="tx1"/>
                </a:solidFill>
              </a:rPr>
              <a:t>st</a:t>
            </a:r>
            <a:r>
              <a:rPr lang="en-US" sz="1500" dirty="0">
                <a:solidFill>
                  <a:schemeClr val="tx1"/>
                </a:solidFill>
              </a:rPr>
              <a:t> and 2</a:t>
            </a:r>
            <a:r>
              <a:rPr lang="en-US" sz="1500" baseline="30000" dirty="0">
                <a:solidFill>
                  <a:schemeClr val="tx1"/>
                </a:solidFill>
              </a:rPr>
              <a:t>nd</a:t>
            </a:r>
            <a:r>
              <a:rPr lang="en-US" sz="1500" dirty="0">
                <a:solidFill>
                  <a:schemeClr val="tx1"/>
                </a:solidFill>
              </a:rPr>
              <a:t>: (reads (0/1) &amp; gender (0/1): </a:t>
            </a:r>
            <a:r>
              <a:rPr lang="en-US" sz="1500" dirty="0">
                <a:solidFill>
                  <a:srgbClr val="0000FF"/>
                </a:solidFill>
              </a:rPr>
              <a:t>00</a:t>
            </a:r>
            <a:r>
              <a:rPr lang="en-US" sz="1500" dirty="0">
                <a:solidFill>
                  <a:srgbClr val="FF0000"/>
                </a:solidFill>
              </a:rPr>
              <a:t>, </a:t>
            </a:r>
            <a:r>
              <a:rPr lang="en-US" sz="1500" dirty="0">
                <a:solidFill>
                  <a:srgbClr val="FFC000"/>
                </a:solidFill>
              </a:rPr>
              <a:t>01</a:t>
            </a:r>
            <a:r>
              <a:rPr lang="en-US" sz="1500" dirty="0">
                <a:solidFill>
                  <a:srgbClr val="FF0000"/>
                </a:solidFill>
              </a:rPr>
              <a:t>,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n-US" sz="1500" dirty="0">
                <a:solidFill>
                  <a:srgbClr val="FF0000"/>
                </a:solidFill>
              </a:rPr>
              <a:t>, </a:t>
            </a:r>
            <a:r>
              <a:rPr lang="en-US" sz="1500" dirty="0">
                <a:solidFill>
                  <a:srgbClr val="00B050"/>
                </a:solidFill>
              </a:rPr>
              <a:t>11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</a:p>
          <a:p>
            <a:r>
              <a:rPr lang="en-US" sz="1500" dirty="0"/>
              <a:t>But, what if the # of attributes is larger: </a:t>
            </a:r>
            <a:r>
              <a:rPr lang="en-US" sz="1500" dirty="0">
                <a:solidFill>
                  <a:srgbClr val="FC0128"/>
                </a:solidFill>
              </a:rPr>
              <a:t>N=16</a:t>
            </a:r>
          </a:p>
          <a:p>
            <a:r>
              <a:rPr lang="en-US" sz="1500" dirty="0"/>
              <a:t>How large are the </a:t>
            </a:r>
            <a:r>
              <a:rPr lang="en-US" sz="1500" dirty="0">
                <a:solidFill>
                  <a:srgbClr val="FF0000"/>
                </a:solidFill>
              </a:rPr>
              <a:t>1-d histograms </a:t>
            </a:r>
            <a:r>
              <a:rPr lang="en-US" sz="1500" dirty="0"/>
              <a:t>(contingency tables) ? 16 numbers</a:t>
            </a:r>
          </a:p>
          <a:p>
            <a:r>
              <a:rPr lang="en-US" sz="1500" dirty="0"/>
              <a:t>How large are the </a:t>
            </a:r>
            <a:r>
              <a:rPr lang="en-US" sz="1500" dirty="0">
                <a:solidFill>
                  <a:srgbClr val="FF0000"/>
                </a:solidFill>
              </a:rPr>
              <a:t>2-d histograms? </a:t>
            </a:r>
            <a:r>
              <a:rPr lang="en-US" sz="1500" dirty="0"/>
              <a:t>16-choose-2 (all pairs) = 120 numbers</a:t>
            </a:r>
          </a:p>
          <a:p>
            <a:r>
              <a:rPr lang="en-US" sz="1500" dirty="0"/>
              <a:t>How many 3-d tables? 560 numbers</a:t>
            </a:r>
          </a:p>
          <a:p>
            <a:r>
              <a:rPr lang="en-US" sz="1500" dirty="0"/>
              <a:t>With 100 attributes, the 3-d tables need 161,700 numbers</a:t>
            </a:r>
          </a:p>
          <a:p>
            <a:r>
              <a:rPr lang="en-US" sz="1750" dirty="0"/>
              <a:t>We need to figure out a way to represent data in a better way; </a:t>
            </a:r>
          </a:p>
          <a:p>
            <a:pPr lvl="1"/>
            <a:r>
              <a:rPr lang="en-US" sz="1350" dirty="0"/>
              <a:t>In part, this depends on identifying the important attributes, since we want to look at these first. </a:t>
            </a:r>
          </a:p>
          <a:p>
            <a:pPr lvl="1"/>
            <a:r>
              <a:rPr lang="en-US" sz="1350" dirty="0"/>
              <a:t>Information theory has something to say about it – we will use it to better represent the data. </a:t>
            </a:r>
          </a:p>
          <a:p>
            <a:endParaRPr lang="en-US" sz="1500" dirty="0"/>
          </a:p>
          <a:p>
            <a:endParaRPr lang="en-US" sz="1500" dirty="0">
              <a:solidFill>
                <a:srgbClr val="FF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6858000" y="1428750"/>
            <a:ext cx="989853" cy="342900"/>
            <a:chOff x="2016" y="1872"/>
            <a:chExt cx="960" cy="288"/>
          </a:xfrm>
        </p:grpSpPr>
        <p:sp>
          <p:nvSpPr>
            <p:cNvPr id="149509" name="Rectangle 5"/>
            <p:cNvSpPr>
              <a:spLocks noChangeArrowheads="1"/>
            </p:cNvSpPr>
            <p:nvPr/>
          </p:nvSpPr>
          <p:spPr bwMode="auto">
            <a:xfrm>
              <a:off x="2016" y="1872"/>
              <a:ext cx="960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9510" name="Rectangle 6"/>
            <p:cNvSpPr>
              <a:spLocks noChangeArrowheads="1"/>
            </p:cNvSpPr>
            <p:nvPr/>
          </p:nvSpPr>
          <p:spPr bwMode="auto">
            <a:xfrm>
              <a:off x="2016" y="2016"/>
              <a:ext cx="48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49511" name="Group 7"/>
          <p:cNvGrpSpPr>
            <a:grpSpLocks/>
          </p:cNvGrpSpPr>
          <p:nvPr/>
        </p:nvGrpSpPr>
        <p:grpSpPr bwMode="auto">
          <a:xfrm>
            <a:off x="6850855" y="2057400"/>
            <a:ext cx="859025" cy="457200"/>
            <a:chOff x="3600" y="2208"/>
            <a:chExt cx="960" cy="384"/>
          </a:xfrm>
        </p:grpSpPr>
        <p:grpSp>
          <p:nvGrpSpPr>
            <p:cNvPr id="149512" name="Group 8"/>
            <p:cNvGrpSpPr>
              <a:grpSpLocks/>
            </p:cNvGrpSpPr>
            <p:nvPr/>
          </p:nvGrpSpPr>
          <p:grpSpPr bwMode="auto">
            <a:xfrm>
              <a:off x="3600" y="2208"/>
              <a:ext cx="960" cy="192"/>
              <a:chOff x="3600" y="2208"/>
              <a:chExt cx="960" cy="288"/>
            </a:xfrm>
          </p:grpSpPr>
          <p:sp>
            <p:nvSpPr>
              <p:cNvPr id="149513" name="Rectangle 9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960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9514" name="Rectangle 10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486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49515" name="Rectangle 11"/>
            <p:cNvSpPr>
              <a:spLocks noChangeArrowheads="1"/>
            </p:cNvSpPr>
            <p:nvPr/>
          </p:nvSpPr>
          <p:spPr bwMode="auto">
            <a:xfrm>
              <a:off x="3600" y="2400"/>
              <a:ext cx="576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3600" y="2496"/>
              <a:ext cx="672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476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4438991" cy="369079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It makes sense to consider Recall and Precision together or combine them into a single metric.</a:t>
            </a:r>
          </a:p>
          <a:p>
            <a:endParaRPr lang="en-US" dirty="0"/>
          </a:p>
          <a:p>
            <a:r>
              <a:rPr lang="en-US" dirty="0"/>
              <a:t>Recall-Precision Curve:</a:t>
            </a:r>
          </a:p>
          <a:p>
            <a:endParaRPr lang="en-US" dirty="0"/>
          </a:p>
          <a:p>
            <a:r>
              <a:rPr lang="en-US" dirty="0"/>
              <a:t>F-Measure: </a:t>
            </a:r>
          </a:p>
          <a:p>
            <a:pPr lvl="1"/>
            <a:r>
              <a:rPr lang="en-US" altLang="en-US" dirty="0"/>
              <a:t>A measure that combines precision and recall is the harmonic mean of precision and recall.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F1 is the most commonly used metric. 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1600200"/>
            <a:ext cx="2709923" cy="18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96" y="3669632"/>
            <a:ext cx="2264569" cy="4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Comparing Classifiers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Say we have two classifiers, </a:t>
            </a:r>
            <a:r>
              <a:rPr lang="en-US" i="1" dirty="0"/>
              <a:t>C1</a:t>
            </a:r>
            <a:r>
              <a:rPr lang="en-US" dirty="0"/>
              <a:t> and </a:t>
            </a:r>
            <a:r>
              <a:rPr lang="en-US" i="1" dirty="0"/>
              <a:t>C2</a:t>
            </a:r>
            <a:r>
              <a:rPr lang="en-US" dirty="0"/>
              <a:t>, and want to choose the best one to use for future predictions</a:t>
            </a:r>
          </a:p>
          <a:p>
            <a:pPr marL="0" indent="0">
              <a:buNone/>
            </a:pPr>
            <a:endParaRPr lang="en-US" sz="1463" dirty="0"/>
          </a:p>
          <a:p>
            <a:pPr marL="0" indent="0">
              <a:buNone/>
            </a:pPr>
            <a:r>
              <a:rPr lang="en-US" sz="1463" dirty="0"/>
              <a:t>Can we use training accuracy to choose between them?</a:t>
            </a:r>
          </a:p>
          <a:p>
            <a:r>
              <a:rPr lang="en-US" sz="1463" dirty="0"/>
              <a:t>No! </a:t>
            </a:r>
          </a:p>
          <a:p>
            <a:endParaRPr lang="en-US" sz="1463" dirty="0"/>
          </a:p>
          <a:p>
            <a:r>
              <a:rPr lang="en-US" sz="1463" dirty="0"/>
              <a:t>What about accuracy on test data?</a:t>
            </a:r>
          </a:p>
          <a:p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23242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N-fold cross 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a single test-training split: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Split data into N equal-sized parts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Train and test N different classifiers</a:t>
            </a:r>
          </a:p>
          <a:p>
            <a:r>
              <a:rPr lang="en-US" dirty="0"/>
              <a:t>Report average accuracy and standard deviation of the accuracy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62502" y="2241835"/>
            <a:ext cx="5965524" cy="391027"/>
            <a:chOff x="-2298722" y="1724526"/>
            <a:chExt cx="9167490" cy="521369"/>
          </a:xfrm>
        </p:grpSpPr>
        <p:grpSp>
          <p:nvGrpSpPr>
            <p:cNvPr id="7" name="Group 6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940651" y="1348027"/>
            <a:ext cx="3193600" cy="338305"/>
            <a:chOff x="-2002065" y="1463841"/>
            <a:chExt cx="3475788" cy="521373"/>
          </a:xfrm>
        </p:grpSpPr>
        <p:sp>
          <p:nvSpPr>
            <p:cNvPr id="38" name="Rectangle 37"/>
            <p:cNvSpPr/>
            <p:nvPr/>
          </p:nvSpPr>
          <p:spPr>
            <a:xfrm>
              <a:off x="-2002065" y="1463844"/>
              <a:ext cx="2764066" cy="521370"/>
            </a:xfrm>
            <a:prstGeom prst="rect">
              <a:avLst/>
            </a:prstGeom>
            <a:solidFill>
              <a:srgbClr val="FFEA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train</a:t>
              </a:r>
              <a:endParaRPr lang="en-US" sz="15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8915" y="1463841"/>
              <a:ext cx="694808" cy="521369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Helvetica"/>
                  <a:cs typeface="Helvetica"/>
                </a:rPr>
                <a:t>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8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Evaluation: significance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have two different classifiers, A and B</a:t>
            </a:r>
          </a:p>
          <a:p>
            <a:r>
              <a:rPr lang="en-US" dirty="0"/>
              <a:t>You train and test them on the same data set using N-fold cross-validation</a:t>
            </a:r>
          </a:p>
          <a:p>
            <a:r>
              <a:rPr lang="en-US" dirty="0"/>
              <a:t>For the </a:t>
            </a:r>
            <a:r>
              <a:rPr lang="en-US" dirty="0">
                <a:solidFill>
                  <a:srgbClr val="FF9900"/>
                </a:solidFill>
              </a:rPr>
              <a:t>n-</a:t>
            </a:r>
            <a:r>
              <a:rPr lang="en-US" dirty="0" err="1">
                <a:solidFill>
                  <a:srgbClr val="FF9900"/>
                </a:solidFill>
              </a:rPr>
              <a:t>th</a:t>
            </a:r>
            <a:r>
              <a:rPr lang="en-US" dirty="0"/>
              <a:t> fold: </a:t>
            </a:r>
            <a:br>
              <a:rPr lang="en-US" dirty="0"/>
            </a:br>
            <a:r>
              <a:rPr lang="en-US" dirty="0"/>
              <a:t>		accuracy(A, n), accuracy(B, n)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>
                <a:solidFill>
                  <a:srgbClr val="FF9900"/>
                </a:solidFill>
                <a:latin typeface="Calibri"/>
              </a:rPr>
              <a:t>p</a:t>
            </a:r>
            <a:r>
              <a:rPr lang="en-US" baseline="-25000" dirty="0" err="1">
                <a:solidFill>
                  <a:srgbClr val="FF9900"/>
                </a:solidFill>
                <a:latin typeface="Calibri"/>
              </a:rPr>
              <a:t>n</a:t>
            </a:r>
            <a:r>
              <a:rPr lang="en-US" dirty="0"/>
              <a:t> = accuracy(A, n) - accuracy(B, n)</a:t>
            </a:r>
          </a:p>
          <a:p>
            <a:r>
              <a:rPr lang="en-US" dirty="0">
                <a:solidFill>
                  <a:srgbClr val="FF9900"/>
                </a:solidFill>
              </a:rPr>
              <a:t>Is the difference between A and B’s accuracies significant?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85900" y="3969915"/>
            <a:ext cx="5965524" cy="391027"/>
            <a:chOff x="-2298722" y="1724526"/>
            <a:chExt cx="9167490" cy="521369"/>
          </a:xfrm>
        </p:grpSpPr>
        <p:grpSp>
          <p:nvGrpSpPr>
            <p:cNvPr id="10" name="Group 9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753548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want to show that </a:t>
            </a:r>
            <a:r>
              <a:rPr lang="en-US" dirty="0">
                <a:solidFill>
                  <a:srgbClr val="FF9900"/>
                </a:solidFill>
              </a:rPr>
              <a:t>hypothesis H is true</a:t>
            </a:r>
            <a:r>
              <a:rPr lang="en-US" dirty="0"/>
              <a:t>, based on your data  </a:t>
            </a:r>
          </a:p>
          <a:p>
            <a:pPr lvl="1"/>
            <a:r>
              <a:rPr lang="en-US" sz="1350" dirty="0"/>
              <a:t>(e.g.  H  = “classifier A and B are different”) </a:t>
            </a:r>
          </a:p>
          <a:p>
            <a:r>
              <a:rPr lang="en-US" dirty="0"/>
              <a:t>Define a </a:t>
            </a:r>
            <a:r>
              <a:rPr lang="en-US" dirty="0">
                <a:solidFill>
                  <a:srgbClr val="FF9900"/>
                </a:solidFill>
              </a:rPr>
              <a:t>null hypothesis 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en-US" sz="1350" dirty="0"/>
              <a:t>(H</a:t>
            </a:r>
            <a:r>
              <a:rPr lang="en-US" sz="1350" baseline="-25000" dirty="0"/>
              <a:t>0</a:t>
            </a:r>
            <a:r>
              <a:rPr lang="en-US" sz="1350" dirty="0"/>
              <a:t>  is the contrary of what you want to show)</a:t>
            </a:r>
          </a:p>
          <a:p>
            <a:r>
              <a:rPr lang="en-US" dirty="0">
                <a:solidFill>
                  <a:srgbClr val="FF9900"/>
                </a:solidFill>
              </a:rPr>
              <a:t>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 defines a distribution P(</a:t>
            </a:r>
            <a:r>
              <a:rPr lang="en-US" i="1" dirty="0">
                <a:solidFill>
                  <a:srgbClr val="FF9900"/>
                </a:solidFill>
              </a:rPr>
              <a:t>m |</a:t>
            </a:r>
            <a:r>
              <a:rPr lang="en-US" dirty="0">
                <a:solidFill>
                  <a:srgbClr val="FF9900"/>
                </a:solidFill>
              </a:rPr>
              <a:t>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) </a:t>
            </a:r>
            <a:r>
              <a:rPr lang="en-US" dirty="0"/>
              <a:t>over some statistic</a:t>
            </a:r>
          </a:p>
          <a:p>
            <a:pPr lvl="1"/>
            <a:r>
              <a:rPr lang="en-US" dirty="0"/>
              <a:t>e.g. a distribution over the difference in accuracy between A and B</a:t>
            </a:r>
          </a:p>
          <a:p>
            <a:r>
              <a:rPr lang="en-US" dirty="0">
                <a:solidFill>
                  <a:srgbClr val="FF9900"/>
                </a:solidFill>
              </a:rPr>
              <a:t>Can you refute (reject) 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036483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Rejecting H</a:t>
            </a:r>
            <a:r>
              <a:rPr lang="en-US" baseline="-25000"/>
              <a:t>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defines a distribution P(</a:t>
            </a:r>
            <a:r>
              <a:rPr lang="en-US" i="1" dirty="0">
                <a:solidFill>
                  <a:schemeClr val="tx1"/>
                </a:solidFill>
              </a:rPr>
              <a:t>M |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 over some statistic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/>
              <a:t>(e.g. </a:t>
            </a:r>
            <a:r>
              <a:rPr lang="en-US" i="1" dirty="0"/>
              <a:t>M=</a:t>
            </a:r>
            <a:r>
              <a:rPr lang="en-US" dirty="0"/>
              <a:t> the difference in accuracy between A and B)</a:t>
            </a:r>
            <a:endParaRPr lang="en-US" sz="1050" dirty="0"/>
          </a:p>
          <a:p>
            <a:r>
              <a:rPr lang="en-US" dirty="0">
                <a:solidFill>
                  <a:schemeClr val="tx1"/>
                </a:solidFill>
              </a:rPr>
              <a:t>Select a significance value S </a:t>
            </a:r>
          </a:p>
          <a:p>
            <a:pPr lvl="1"/>
            <a:r>
              <a:rPr lang="en-US" dirty="0"/>
              <a:t>(e.g. 0.05, 0.01, etc.)</a:t>
            </a:r>
          </a:p>
          <a:p>
            <a:pPr lvl="1"/>
            <a:r>
              <a:rPr lang="en-US" dirty="0"/>
              <a:t>You can only reject H</a:t>
            </a:r>
            <a:r>
              <a:rPr lang="en-US" baseline="-25000" dirty="0"/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0000"/>
                </a:solidFill>
              </a:rPr>
              <a:t>P(</a:t>
            </a:r>
            <a:r>
              <a:rPr lang="en-US" i="1" dirty="0">
                <a:solidFill>
                  <a:srgbClr val="000000"/>
                </a:solidFill>
              </a:rPr>
              <a:t>m |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</a:rPr>
              <a:t>≤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Compute the test statistic </a:t>
            </a:r>
            <a:r>
              <a:rPr lang="en-US" i="1" dirty="0">
                <a:solidFill>
                  <a:schemeClr val="tx1"/>
                </a:solidFill>
              </a:rPr>
              <a:t>m </a:t>
            </a:r>
            <a:r>
              <a:rPr lang="en-US" dirty="0">
                <a:solidFill>
                  <a:schemeClr val="tx1"/>
                </a:solidFill>
              </a:rPr>
              <a:t>from your data</a:t>
            </a:r>
          </a:p>
          <a:p>
            <a:pPr lvl="1"/>
            <a:r>
              <a:rPr lang="en-US" dirty="0"/>
              <a:t>e.g. the average difference in accuracy over your N folds</a:t>
            </a:r>
          </a:p>
          <a:p>
            <a:r>
              <a:rPr lang="en-US" dirty="0">
                <a:solidFill>
                  <a:schemeClr val="tx1"/>
                </a:solidFill>
              </a:rPr>
              <a:t>Compute P(</a:t>
            </a:r>
            <a:r>
              <a:rPr lang="en-US" i="1" dirty="0">
                <a:solidFill>
                  <a:schemeClr val="tx1"/>
                </a:solidFill>
              </a:rPr>
              <a:t>m |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r>
              <a:rPr lang="en-US" dirty="0">
                <a:solidFill>
                  <a:schemeClr val="tx1"/>
                </a:solidFill>
              </a:rPr>
              <a:t>Refute 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with </a:t>
            </a:r>
            <a:r>
              <a:rPr lang="en-US" i="1" dirty="0">
                <a:solidFill>
                  <a:schemeClr val="tx1"/>
                </a:solidFill>
              </a:rPr>
              <a:t>p </a:t>
            </a:r>
            <a:r>
              <a:rPr lang="en-US" dirty="0">
                <a:solidFill>
                  <a:schemeClr val="tx1"/>
                </a:solidFill>
              </a:rPr>
              <a:t>≤ S if P(</a:t>
            </a:r>
            <a:r>
              <a:rPr lang="en-US" i="1" dirty="0">
                <a:solidFill>
                  <a:schemeClr val="tx1"/>
                </a:solidFill>
              </a:rPr>
              <a:t>m |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 ≤ S</a:t>
            </a:r>
          </a:p>
        </p:txBody>
      </p:sp>
    </p:spTree>
    <p:extLst>
      <p:ext uri="{BB962C8B-B14F-4D97-AF65-F5344CB8AC3E}">
        <p14:creationId xmlns:p14="http://schemas.microsoft.com/office/powerpoint/2010/main" val="33075512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Null hypothesis (H</a:t>
            </a:r>
            <a:r>
              <a:rPr lang="en-US" baseline="-25000" dirty="0">
                <a:solidFill>
                  <a:schemeClr val="accent6"/>
                </a:solidFill>
              </a:rPr>
              <a:t>0</a:t>
            </a:r>
            <a:r>
              <a:rPr lang="en-US" dirty="0">
                <a:solidFill>
                  <a:schemeClr val="accent6"/>
                </a:solidFill>
              </a:rPr>
              <a:t>; to be refuted): </a:t>
            </a:r>
          </a:p>
          <a:p>
            <a:pPr lvl="1"/>
            <a:r>
              <a:rPr lang="en-US" dirty="0"/>
              <a:t>There is no difference between A and B, i.e. the expected accuracies of A and B are the same </a:t>
            </a:r>
          </a:p>
          <a:p>
            <a:r>
              <a:rPr lang="en-US" dirty="0"/>
              <a:t>That is, the expected difference (over all possible data sets) between their accuracies is 0:</a:t>
            </a:r>
          </a:p>
          <a:p>
            <a:pPr marL="0" lvl="1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FF9900"/>
                </a:solidFill>
              </a:rPr>
              <a:t>H</a:t>
            </a:r>
            <a:r>
              <a:rPr lang="en-US" sz="1800" baseline="-25000" dirty="0">
                <a:solidFill>
                  <a:srgbClr val="FF9900"/>
                </a:solidFill>
              </a:rPr>
              <a:t>0</a:t>
            </a:r>
            <a:r>
              <a:rPr lang="en-US" sz="1800" dirty="0">
                <a:solidFill>
                  <a:srgbClr val="FF9900"/>
                </a:solidFill>
              </a:rPr>
              <a:t>: </a:t>
            </a:r>
            <a:r>
              <a:rPr lang="en-US" sz="1800" i="1" dirty="0">
                <a:solidFill>
                  <a:srgbClr val="FF9900"/>
                </a:solidFill>
              </a:rPr>
              <a:t>E</a:t>
            </a:r>
            <a:r>
              <a:rPr lang="en-US" sz="1800" dirty="0">
                <a:solidFill>
                  <a:srgbClr val="FF9900"/>
                </a:solidFill>
              </a:rPr>
              <a:t>[</a:t>
            </a:r>
            <a:r>
              <a:rPr lang="en-US" sz="1800" i="1" dirty="0" err="1">
                <a:solidFill>
                  <a:srgbClr val="FF9900"/>
                </a:solidFill>
              </a:rPr>
              <a:t>p</a:t>
            </a:r>
            <a:r>
              <a:rPr lang="en-US" sz="1800" i="1" baseline="-25000" dirty="0" err="1">
                <a:solidFill>
                  <a:srgbClr val="FF9900"/>
                </a:solidFill>
              </a:rPr>
              <a:t>D</a:t>
            </a:r>
            <a:r>
              <a:rPr lang="en-US" sz="1800" dirty="0">
                <a:solidFill>
                  <a:srgbClr val="FF9900"/>
                </a:solidFill>
              </a:rPr>
              <a:t>]  = 0</a:t>
            </a:r>
          </a:p>
          <a:p>
            <a:pPr marL="0" indent="-300038"/>
            <a:r>
              <a:rPr lang="en-US" dirty="0">
                <a:solidFill>
                  <a:srgbClr val="000000"/>
                </a:solidFill>
              </a:rPr>
              <a:t>We don’t know the true </a:t>
            </a:r>
            <a:r>
              <a:rPr lang="en-US" i="1" dirty="0">
                <a:solidFill>
                  <a:srgbClr val="FF9900"/>
                </a:solidFill>
              </a:rPr>
              <a:t>E</a:t>
            </a:r>
            <a:r>
              <a:rPr lang="en-US" dirty="0">
                <a:solidFill>
                  <a:srgbClr val="FF9900"/>
                </a:solidFill>
              </a:rPr>
              <a:t>[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r>
              <a:rPr lang="en-US" dirty="0">
                <a:solidFill>
                  <a:srgbClr val="FF9900"/>
                </a:solidFill>
              </a:rPr>
              <a:t>]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0" indent="-300038"/>
            <a:r>
              <a:rPr lang="en-US" i="1" dirty="0">
                <a:solidFill>
                  <a:srgbClr val="000000"/>
                </a:solidFill>
              </a:rPr>
              <a:t>N-</a:t>
            </a:r>
            <a:r>
              <a:rPr lang="en-US" dirty="0">
                <a:solidFill>
                  <a:srgbClr val="000000"/>
                </a:solidFill>
              </a:rPr>
              <a:t>fold cross-validation gives us </a:t>
            </a:r>
            <a:r>
              <a:rPr lang="en-US" i="1" dirty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samples of 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64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Null hypothesis </a:t>
            </a:r>
            <a:r>
              <a:rPr lang="en-US" sz="1800" dirty="0">
                <a:solidFill>
                  <a:srgbClr val="FF9900"/>
                </a:solidFill>
              </a:rPr>
              <a:t>H</a:t>
            </a:r>
            <a:r>
              <a:rPr lang="en-US" sz="1800" baseline="-25000" dirty="0">
                <a:solidFill>
                  <a:srgbClr val="FF9900"/>
                </a:solidFill>
              </a:rPr>
              <a:t>0</a:t>
            </a:r>
            <a:r>
              <a:rPr lang="en-US" sz="1800" dirty="0">
                <a:solidFill>
                  <a:srgbClr val="FF9900"/>
                </a:solidFill>
              </a:rPr>
              <a:t>: </a:t>
            </a:r>
            <a:r>
              <a:rPr lang="en-US" sz="1800" i="1" dirty="0">
                <a:solidFill>
                  <a:srgbClr val="FF9900"/>
                </a:solidFill>
              </a:rPr>
              <a:t>E</a:t>
            </a:r>
            <a:r>
              <a:rPr lang="en-US" sz="1800" dirty="0">
                <a:solidFill>
                  <a:srgbClr val="FF9900"/>
                </a:solidFill>
              </a:rPr>
              <a:t>[</a:t>
            </a:r>
            <a:r>
              <a:rPr lang="en-US" sz="1800" i="1" dirty="0" err="1">
                <a:solidFill>
                  <a:srgbClr val="FF9900"/>
                </a:solidFill>
              </a:rPr>
              <a:t>diff</a:t>
            </a:r>
            <a:r>
              <a:rPr lang="en-US" sz="1800" i="1" baseline="-25000" dirty="0" err="1">
                <a:solidFill>
                  <a:srgbClr val="FF9900"/>
                </a:solidFill>
              </a:rPr>
              <a:t>D</a:t>
            </a:r>
            <a:r>
              <a:rPr lang="en-US" sz="1800" dirty="0">
                <a:solidFill>
                  <a:srgbClr val="FF9900"/>
                </a:solidFill>
              </a:rPr>
              <a:t>]  = μ = 0</a:t>
            </a:r>
          </a:p>
          <a:p>
            <a:r>
              <a:rPr lang="en-US" sz="1800" i="1" dirty="0">
                <a:solidFill>
                  <a:srgbClr val="000000"/>
                </a:solidFill>
              </a:rPr>
              <a:t>m: </a:t>
            </a:r>
            <a:r>
              <a:rPr lang="en-US" sz="1800" dirty="0">
                <a:solidFill>
                  <a:srgbClr val="000000"/>
                </a:solidFill>
              </a:rPr>
              <a:t>our estimate of </a:t>
            </a:r>
            <a:r>
              <a:rPr lang="en-US" sz="1800" dirty="0">
                <a:solidFill>
                  <a:srgbClr val="FF9900"/>
                </a:solidFill>
              </a:rPr>
              <a:t>μ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based on </a:t>
            </a:r>
            <a:r>
              <a:rPr lang="en-US" sz="1800" i="1" dirty="0">
                <a:solidFill>
                  <a:srgbClr val="000000"/>
                </a:solidFill>
              </a:rPr>
              <a:t>N </a:t>
            </a:r>
            <a:r>
              <a:rPr lang="en-US" sz="1800" dirty="0">
                <a:solidFill>
                  <a:srgbClr val="000000"/>
                </a:solidFill>
              </a:rPr>
              <a:t>samples of </a:t>
            </a:r>
            <a:r>
              <a:rPr lang="en-US" i="1" dirty="0" err="1">
                <a:solidFill>
                  <a:srgbClr val="FF9900"/>
                </a:solidFill>
              </a:rPr>
              <a:t>diff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i="1" baseline="-25000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		m = 1/N </a:t>
            </a:r>
            <a:r>
              <a:rPr lang="en-US" sz="1800" dirty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sz="1800" i="1" baseline="-25000" dirty="0">
                <a:solidFill>
                  <a:srgbClr val="000000"/>
                </a:solidFill>
                <a:latin typeface="+mj-lt"/>
                <a:sym typeface="Symbol"/>
              </a:rPr>
              <a:t>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diff</a:t>
            </a:r>
            <a:r>
              <a:rPr lang="en-US" sz="1800" baseline="-25000" dirty="0" err="1">
                <a:solidFill>
                  <a:srgbClr val="000000"/>
                </a:solidFill>
                <a:latin typeface="Calibri"/>
              </a:rPr>
              <a:t>n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300038"/>
            <a:r>
              <a:rPr lang="en-US" dirty="0"/>
              <a:t>The estimated variance S</a:t>
            </a:r>
            <a:r>
              <a:rPr lang="en-US" baseline="30000" dirty="0"/>
              <a:t>2</a:t>
            </a:r>
            <a:r>
              <a:rPr lang="en-US" dirty="0"/>
              <a:t>:  </a:t>
            </a:r>
          </a:p>
          <a:p>
            <a:pPr marL="0" lvl="2" indent="0">
              <a:buNone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	S</a:t>
            </a:r>
            <a:r>
              <a:rPr lang="en-US" baseline="30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= 1/(N-1) </a:t>
            </a:r>
            <a:r>
              <a:rPr lang="en-US" dirty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i="1" baseline="-25000" dirty="0">
                <a:solidFill>
                  <a:srgbClr val="000000"/>
                </a:solidFill>
                <a:sym typeface="Symbol"/>
              </a:rPr>
              <a:t>1,N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diff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m)</a:t>
            </a:r>
            <a:r>
              <a:rPr lang="en-US" i="1" baseline="1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300038"/>
            <a:r>
              <a:rPr lang="en-US" dirty="0">
                <a:solidFill>
                  <a:srgbClr val="FF9900"/>
                </a:solidFill>
              </a:rPr>
              <a:t>Accept Null hypothesis </a:t>
            </a:r>
            <a:r>
              <a:rPr lang="en-US" dirty="0"/>
              <a:t>at significance level </a:t>
            </a:r>
            <a:r>
              <a:rPr lang="en-US" i="1" dirty="0"/>
              <a:t>a</a:t>
            </a:r>
            <a:r>
              <a:rPr lang="en-US" dirty="0"/>
              <a:t> if the   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FF9900"/>
                </a:solidFill>
              </a:rPr>
              <a:t>following statistic </a:t>
            </a:r>
            <a:r>
              <a:rPr lang="en-US" dirty="0"/>
              <a:t>lies in (-t</a:t>
            </a:r>
            <a:r>
              <a:rPr lang="en-US" i="1" baseline="-25000" dirty="0"/>
              <a:t>a</a:t>
            </a:r>
            <a:r>
              <a:rPr lang="en-US" baseline="-25000" dirty="0"/>
              <a:t>/2, N-1</a:t>
            </a:r>
            <a:r>
              <a:rPr lang="en-US" dirty="0"/>
              <a:t>, +t</a:t>
            </a:r>
            <a:r>
              <a:rPr lang="en-US" i="1" baseline="-25000" dirty="0"/>
              <a:t>a</a:t>
            </a:r>
            <a:r>
              <a:rPr lang="en-US" baseline="-25000" dirty="0"/>
              <a:t>/2, N-1</a:t>
            </a:r>
            <a:r>
              <a:rPr lang="en-US" dirty="0"/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057650" y="3771900"/>
          <a:ext cx="14097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879600" imgH="977900" progId="Equation.3">
                  <p:embed/>
                </p:oleObj>
              </mc:Choice>
              <mc:Fallback>
                <p:oleObj name="Equation" r:id="rId3" imgW="1879600" imgH="977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7650" y="3771900"/>
                        <a:ext cx="14097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8292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Hypothesis Space: </a:t>
            </a:r>
          </a:p>
          <a:p>
            <a:pPr lvl="1"/>
            <a:r>
              <a:rPr lang="en-US" dirty="0"/>
              <a:t>Variable size (contains all functions)</a:t>
            </a:r>
          </a:p>
          <a:p>
            <a:pPr lvl="1"/>
            <a:r>
              <a:rPr lang="en-US" dirty="0"/>
              <a:t>Deterministic;  Discrete and Continuous attributes </a:t>
            </a:r>
          </a:p>
          <a:p>
            <a:r>
              <a:rPr lang="en-US" dirty="0"/>
              <a:t>Search Algorithm</a:t>
            </a:r>
          </a:p>
          <a:p>
            <a:pPr lvl="1"/>
            <a:r>
              <a:rPr lang="en-US" dirty="0"/>
              <a:t>ID3 - batch</a:t>
            </a:r>
          </a:p>
          <a:p>
            <a:pPr lvl="1"/>
            <a:r>
              <a:rPr lang="en-US" dirty="0"/>
              <a:t>Extensions: missing values</a:t>
            </a:r>
          </a:p>
          <a:p>
            <a:r>
              <a:rPr lang="en-US" dirty="0"/>
              <a:t>Issues:  </a:t>
            </a:r>
          </a:p>
          <a:p>
            <a:pPr lvl="1"/>
            <a:r>
              <a:rPr lang="en-US" dirty="0"/>
              <a:t>What is the goal? </a:t>
            </a:r>
          </a:p>
          <a:p>
            <a:pPr lvl="1"/>
            <a:r>
              <a:rPr lang="en-US" dirty="0"/>
              <a:t>When to stop? How to guarantee good generalization?</a:t>
            </a:r>
          </a:p>
          <a:p>
            <a:r>
              <a:rPr lang="en-US" dirty="0"/>
              <a:t>Did not address: </a:t>
            </a:r>
          </a:p>
          <a:p>
            <a:pPr lvl="1"/>
            <a:r>
              <a:rPr lang="en-US" dirty="0"/>
              <a:t>How are we doing? (Correctness-wise, Complexity-wise)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6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220689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hierarchical data structure that represents data by implementing a divide and conquer strategy</a:t>
            </a:r>
          </a:p>
          <a:p>
            <a:pPr lvl="1"/>
            <a:r>
              <a:rPr lang="en-US" dirty="0"/>
              <a:t>Can be used as a non-parametric classification and regression method (real numbers associated with each example, rather than a categorical label)</a:t>
            </a:r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Given a collection of examples, learn a decision tree that represents it.</a:t>
            </a:r>
          </a:p>
          <a:p>
            <a:pPr lvl="1"/>
            <a:r>
              <a:rPr lang="en-US" dirty="0"/>
              <a:t>Use this representation to classify new examples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130CA-26E9-444C-B86C-A570E1EC4B69}"/>
              </a:ext>
            </a:extLst>
          </p:cNvPr>
          <p:cNvGrpSpPr/>
          <p:nvPr/>
        </p:nvGrpSpPr>
        <p:grpSpPr>
          <a:xfrm>
            <a:off x="1976917" y="3168300"/>
            <a:ext cx="4896070" cy="1520362"/>
            <a:chOff x="1339999" y="4340196"/>
            <a:chExt cx="5670401" cy="1832004"/>
          </a:xfrm>
        </p:grpSpPr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41BFBB04-D62A-5847-9550-D637D77A0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671687"/>
              <a:ext cx="346355" cy="562629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BCCEE081-D854-7240-9D28-6EDFF4468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193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4" name="Oval 39">
              <a:extLst>
                <a:ext uri="{FF2B5EF4-FFF2-40B4-BE49-F238E27FC236}">
                  <a16:creationId xmlns:a16="http://schemas.microsoft.com/office/drawing/2014/main" id="{E84D1E4C-1C65-D54E-B18B-8FA3A38A9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097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5" name="Oval 40">
              <a:extLst>
                <a:ext uri="{FF2B5EF4-FFF2-40B4-BE49-F238E27FC236}">
                  <a16:creationId xmlns:a16="http://schemas.microsoft.com/office/drawing/2014/main" id="{E819864A-776E-1E4E-99B7-FD337D481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2431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AE5B7328-EEC9-4D4B-8520-B825CF1FF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46005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3861952F-220E-AB40-BA19-6A2260B59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6005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69D11222-9549-4C48-B0C9-787016812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1339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12099B67-EB30-B442-8692-43964E975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2101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50" name="Oval 45">
              <a:extLst>
                <a:ext uri="{FF2B5EF4-FFF2-40B4-BE49-F238E27FC236}">
                  <a16:creationId xmlns:a16="http://schemas.microsoft.com/office/drawing/2014/main" id="{390774F4-F224-774B-AD71-C2049B91A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938387"/>
              <a:ext cx="990600" cy="562629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50"/>
            </a:p>
          </p:txBody>
        </p:sp>
        <p:grpSp>
          <p:nvGrpSpPr>
            <p:cNvPr id="51" name="Group 58">
              <a:extLst>
                <a:ext uri="{FF2B5EF4-FFF2-40B4-BE49-F238E27FC236}">
                  <a16:creationId xmlns:a16="http://schemas.microsoft.com/office/drawing/2014/main" id="{2513E69C-DD88-344F-9DE2-874FB4EA25E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95800" y="5410200"/>
              <a:ext cx="381000" cy="990600"/>
              <a:chOff x="192" y="2928"/>
              <a:chExt cx="240" cy="624"/>
            </a:xfrm>
          </p:grpSpPr>
          <p:cxnSp>
            <p:nvCxnSpPr>
              <p:cNvPr id="63" name="AutoShape 59">
                <a:extLst>
                  <a:ext uri="{FF2B5EF4-FFF2-40B4-BE49-F238E27FC236}">
                    <a16:creationId xmlns:a16="http://schemas.microsoft.com/office/drawing/2014/main" id="{043274E8-9B81-A649-AA2F-E0D0FBA75B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AutoShape 60">
                <a:extLst>
                  <a:ext uri="{FF2B5EF4-FFF2-40B4-BE49-F238E27FC236}">
                    <a16:creationId xmlns:a16="http://schemas.microsoft.com/office/drawing/2014/main" id="{4B0576FC-6B4C-CC46-9084-846294DC60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AutoShape 61">
                <a:extLst>
                  <a:ext uri="{FF2B5EF4-FFF2-40B4-BE49-F238E27FC236}">
                    <a16:creationId xmlns:a16="http://schemas.microsoft.com/office/drawing/2014/main" id="{12676FD4-9D77-144C-9EC5-59E03D55DD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2" name="Oval 66">
              <a:extLst>
                <a:ext uri="{FF2B5EF4-FFF2-40B4-BE49-F238E27FC236}">
                  <a16:creationId xmlns:a16="http://schemas.microsoft.com/office/drawing/2014/main" id="{F2B135DE-8828-F444-9C0D-F1BA17D47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709787"/>
              <a:ext cx="1066800" cy="562629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53" name="Oval 67">
              <a:extLst>
                <a:ext uri="{FF2B5EF4-FFF2-40B4-BE49-F238E27FC236}">
                  <a16:creationId xmlns:a16="http://schemas.microsoft.com/office/drawing/2014/main" id="{265D4839-379D-1944-A223-E425FEC3D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904255"/>
              <a:ext cx="914400" cy="562629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1350">
                <a:solidFill>
                  <a:srgbClr val="33CC33"/>
                </a:solidFill>
              </a:endParaRPr>
            </a:p>
          </p:txBody>
        </p:sp>
        <p:sp>
          <p:nvSpPr>
            <p:cNvPr id="54" name="Line 68">
              <a:extLst>
                <a:ext uri="{FF2B5EF4-FFF2-40B4-BE49-F238E27FC236}">
                  <a16:creationId xmlns:a16="http://schemas.microsoft.com/office/drawing/2014/main" id="{83E4105B-E812-B64A-9DCC-888987217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5" name="Line 69">
              <a:extLst>
                <a:ext uri="{FF2B5EF4-FFF2-40B4-BE49-F238E27FC236}">
                  <a16:creationId xmlns:a16="http://schemas.microsoft.com/office/drawing/2014/main" id="{7D7DF5CD-AF6F-9342-AADB-D96F1D303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6" name="Text Box 71">
              <a:extLst>
                <a:ext uri="{FF2B5EF4-FFF2-40B4-BE49-F238E27FC236}">
                  <a16:creationId xmlns:a16="http://schemas.microsoft.com/office/drawing/2014/main" id="{B97943F4-87F3-4645-AC66-B1EBFBE3A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4373197"/>
              <a:ext cx="1380418" cy="36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350"/>
                <a:t>     A</a:t>
              </a:r>
            </a:p>
          </p:txBody>
        </p:sp>
        <p:sp>
          <p:nvSpPr>
            <p:cNvPr id="57" name="Text Box 72">
              <a:extLst>
                <a:ext uri="{FF2B5EF4-FFF2-40B4-BE49-F238E27FC236}">
                  <a16:creationId xmlns:a16="http://schemas.microsoft.com/office/drawing/2014/main" id="{8D257CC1-7D1E-E84C-A1FA-408C3D232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999" y="4340196"/>
              <a:ext cx="350839" cy="36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350" dirty="0"/>
                <a:t>C           </a:t>
              </a:r>
            </a:p>
          </p:txBody>
        </p:sp>
        <p:sp>
          <p:nvSpPr>
            <p:cNvPr id="58" name="Text Box 73">
              <a:extLst>
                <a:ext uri="{FF2B5EF4-FFF2-40B4-BE49-F238E27FC236}">
                  <a16:creationId xmlns:a16="http://schemas.microsoft.com/office/drawing/2014/main" id="{C4DA3497-D36A-BF4F-8DFE-20D9EE182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103" y="4340197"/>
              <a:ext cx="350839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350"/>
                <a:t>B</a:t>
              </a:r>
            </a:p>
          </p:txBody>
        </p:sp>
        <p:grpSp>
          <p:nvGrpSpPr>
            <p:cNvPr id="59" name="Group 74">
              <a:extLst>
                <a:ext uri="{FF2B5EF4-FFF2-40B4-BE49-F238E27FC236}">
                  <a16:creationId xmlns:a16="http://schemas.microsoft.com/office/drawing/2014/main" id="{1CB260E7-E92A-A84F-A72C-A9A8C3C725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4724400"/>
              <a:ext cx="381000" cy="990600"/>
              <a:chOff x="192" y="2928"/>
              <a:chExt cx="240" cy="624"/>
            </a:xfrm>
          </p:grpSpPr>
          <p:cxnSp>
            <p:nvCxnSpPr>
              <p:cNvPr id="60" name="AutoShape 75">
                <a:extLst>
                  <a:ext uri="{FF2B5EF4-FFF2-40B4-BE49-F238E27FC236}">
                    <a16:creationId xmlns:a16="http://schemas.microsoft.com/office/drawing/2014/main" id="{70FBE3E6-72CC-1844-8B66-AFB6298316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76">
                <a:extLst>
                  <a:ext uri="{FF2B5EF4-FFF2-40B4-BE49-F238E27FC236}">
                    <a16:creationId xmlns:a16="http://schemas.microsoft.com/office/drawing/2014/main" id="{A110ABBD-84E3-B949-A229-F942FE4567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AutoShape 77">
                <a:extLst>
                  <a:ext uri="{FF2B5EF4-FFF2-40B4-BE49-F238E27FC236}">
                    <a16:creationId xmlns:a16="http://schemas.microsoft.com/office/drawing/2014/main" id="{A0ECAACC-57A6-1B4F-9ACF-6FA32CA515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4" name="Rectangular Callout 9">
            <a:extLst>
              <a:ext uri="{FF2B5EF4-FFF2-40B4-BE49-F238E27FC236}">
                <a16:creationId xmlns:a16="http://schemas.microsoft.com/office/drawing/2014/main" id="{5BEF6A01-1102-42B5-978D-6FA51628BA61}"/>
              </a:ext>
            </a:extLst>
          </p:cNvPr>
          <p:cNvSpPr/>
          <p:nvPr/>
        </p:nvSpPr>
        <p:spPr>
          <a:xfrm>
            <a:off x="6447451" y="2888211"/>
            <a:ext cx="2361618" cy="466920"/>
          </a:xfrm>
          <a:prstGeom prst="wedgeRectCallout">
            <a:avLst>
              <a:gd name="adj1" fmla="val -59291"/>
              <a:gd name="adj2" fmla="val 81361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Given this collection of shapes, what shapes are type A, B, and C?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45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50" dirty="0"/>
              <a:t>Decision Trees are classifiers for instances represented as feature vectors </a:t>
            </a:r>
          </a:p>
          <a:p>
            <a:pPr lvl="1"/>
            <a:r>
              <a:rPr lang="en-US" sz="1250" dirty="0">
                <a:solidFill>
                  <a:schemeClr val="accent1"/>
                </a:solidFill>
              </a:rPr>
              <a:t>color={red, blue, green} ; shape={circle, triangle, rectangle} ; label= {A, B, C}</a:t>
            </a:r>
          </a:p>
          <a:p>
            <a:pPr lvl="1"/>
            <a:r>
              <a:rPr lang="en-US" sz="1250" dirty="0">
                <a:solidFill>
                  <a:schemeClr val="tx1"/>
                </a:solidFill>
              </a:rPr>
              <a:t>An example: &lt;(color = green; shape = rectangle), label = B&gt;</a:t>
            </a:r>
          </a:p>
          <a:p>
            <a:r>
              <a:rPr lang="en-US" sz="1650" dirty="0">
                <a:solidFill>
                  <a:schemeClr val="accent1"/>
                </a:solidFill>
              </a:rPr>
              <a:t>Nodes</a:t>
            </a:r>
            <a:r>
              <a:rPr lang="en-US" sz="1650" dirty="0"/>
              <a:t> are </a:t>
            </a:r>
            <a:r>
              <a:rPr lang="en-US" sz="1650" dirty="0">
                <a:solidFill>
                  <a:schemeClr val="accent1"/>
                </a:solidFill>
              </a:rPr>
              <a:t>tests</a:t>
            </a:r>
            <a:r>
              <a:rPr lang="en-US" sz="1650" dirty="0"/>
              <a:t> for feature values</a:t>
            </a:r>
          </a:p>
          <a:p>
            <a:r>
              <a:rPr lang="en-US" sz="1650" dirty="0"/>
              <a:t>There is one branch for each value of the feature</a:t>
            </a:r>
          </a:p>
          <a:p>
            <a:r>
              <a:rPr lang="en-US" sz="1650" dirty="0">
                <a:solidFill>
                  <a:schemeClr val="accent1"/>
                </a:solidFill>
              </a:rPr>
              <a:t>Leaves</a:t>
            </a:r>
            <a:r>
              <a:rPr lang="en-US" sz="1650" dirty="0"/>
              <a:t> specify the category (labels)</a:t>
            </a:r>
          </a:p>
          <a:p>
            <a:r>
              <a:rPr lang="en-US" sz="1650" dirty="0"/>
              <a:t>Can categorize instances into multiple disjoint categories</a:t>
            </a:r>
          </a:p>
        </p:txBody>
      </p:sp>
      <p:sp>
        <p:nvSpPr>
          <p:cNvPr id="151582" name="Text Box 30"/>
          <p:cNvSpPr txBox="1">
            <a:spLocks noChangeArrowheads="1"/>
          </p:cNvSpPr>
          <p:nvPr/>
        </p:nvSpPr>
        <p:spPr bwMode="auto">
          <a:xfrm>
            <a:off x="5717725" y="2368836"/>
            <a:ext cx="113685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Evaluation of a </a:t>
            </a:r>
          </a:p>
          <a:p>
            <a:pPr>
              <a:buSzTx/>
              <a:buFontTx/>
              <a:buNone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</a:t>
            </a:r>
          </a:p>
        </p:txBody>
      </p:sp>
      <p:sp>
        <p:nvSpPr>
          <p:cNvPr id="151584" name="Text Box 32"/>
          <p:cNvSpPr txBox="1">
            <a:spLocks noChangeArrowheads="1"/>
          </p:cNvSpPr>
          <p:nvPr/>
        </p:nvSpPr>
        <p:spPr bwMode="auto">
          <a:xfrm>
            <a:off x="7808554" y="949798"/>
            <a:ext cx="1199046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Learning a </a:t>
            </a:r>
          </a:p>
          <a:p>
            <a:pPr>
              <a:buSzTx/>
              <a:buFontTx/>
              <a:buNone/>
            </a:pPr>
            <a:r>
              <a:rPr lang="en-US" sz="13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Tree?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DD2B69-76F5-A142-BB98-DAE0C0E32878}"/>
              </a:ext>
            </a:extLst>
          </p:cNvPr>
          <p:cNvGrpSpPr/>
          <p:nvPr/>
        </p:nvGrpSpPr>
        <p:grpSpPr>
          <a:xfrm>
            <a:off x="5548044" y="2165442"/>
            <a:ext cx="2991708" cy="2408350"/>
            <a:chOff x="5725174" y="2020083"/>
            <a:chExt cx="2991708" cy="240835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C7E5776-B0BC-C048-A586-2EC8ECBE1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89" y="2403713"/>
              <a:ext cx="785073" cy="6880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E16F7F7-92EC-C845-B5BD-B7BFC5EA372C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766598" cy="7084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6518AFC3-273B-D641-8DFE-CEBCD55B96C4}"/>
                </a:ext>
              </a:extLst>
            </p:cNvPr>
            <p:cNvSpPr/>
            <p:nvPr/>
          </p:nvSpPr>
          <p:spPr>
            <a:xfrm>
              <a:off x="6833793" y="2020083"/>
              <a:ext cx="1082938" cy="38363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Color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DFD6508B-D5A4-EE4D-A5C2-7473E5755CCF}"/>
                </a:ext>
              </a:extLst>
            </p:cNvPr>
            <p:cNvSpPr/>
            <p:nvPr/>
          </p:nvSpPr>
          <p:spPr>
            <a:xfrm>
              <a:off x="6048720" y="3091766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Shape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17995A63-122E-6D4F-9860-E37885547184}"/>
                </a:ext>
              </a:extLst>
            </p:cNvPr>
            <p:cNvSpPr/>
            <p:nvPr/>
          </p:nvSpPr>
          <p:spPr>
            <a:xfrm>
              <a:off x="7600391" y="3112201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B050"/>
                  </a:solidFill>
                </a:rPr>
                <a:t>Shape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3733107-3A33-F645-B7D1-F6137403812B}"/>
                </a:ext>
              </a:extLst>
            </p:cNvPr>
            <p:cNvSpPr/>
            <p:nvPr/>
          </p:nvSpPr>
          <p:spPr>
            <a:xfrm>
              <a:off x="7101057" y="3107814"/>
              <a:ext cx="548409" cy="31068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2B6863-9FAB-C943-A1A8-4320C1821901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0" cy="7041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5350588-F8A7-C343-A843-CB3F5EA73BD7}"/>
                </a:ext>
              </a:extLst>
            </p:cNvPr>
            <p:cNvSpPr/>
            <p:nvPr/>
          </p:nvSpPr>
          <p:spPr>
            <a:xfrm>
              <a:off x="6419265" y="4064012"/>
              <a:ext cx="341684" cy="34168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</a:t>
              </a:r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B5CFB8F-94CF-5244-8B2C-619AD3F3476E}"/>
                </a:ext>
              </a:extLst>
            </p:cNvPr>
            <p:cNvSpPr/>
            <p:nvPr/>
          </p:nvSpPr>
          <p:spPr>
            <a:xfrm>
              <a:off x="7084283" y="4062651"/>
              <a:ext cx="343045" cy="34304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4507A13-45AB-F44F-9A69-38A9DF38ED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9596" y="3438126"/>
              <a:ext cx="650593" cy="5764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A73C3A6-B049-3F43-ADD6-CAE9CFB41B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07" y="3438126"/>
              <a:ext cx="82" cy="62588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26BA503-D868-774A-B7B1-319E5F1224AC}"/>
                </a:ext>
              </a:extLst>
            </p:cNvPr>
            <p:cNvCxnSpPr>
              <a:cxnSpLocks/>
            </p:cNvCxnSpPr>
            <p:nvPr/>
          </p:nvCxnSpPr>
          <p:spPr>
            <a:xfrm>
              <a:off x="6590189" y="3438126"/>
              <a:ext cx="665617" cy="62452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C5C450E-7B81-D047-8E2D-1702A5E25947}"/>
                </a:ext>
              </a:extLst>
            </p:cNvPr>
            <p:cNvSpPr/>
            <p:nvPr/>
          </p:nvSpPr>
          <p:spPr>
            <a:xfrm>
              <a:off x="7659299" y="4086749"/>
              <a:ext cx="341684" cy="3416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CE52209-8AA9-4E47-A715-55AE45171F4F}"/>
                </a:ext>
              </a:extLst>
            </p:cNvPr>
            <p:cNvSpPr/>
            <p:nvPr/>
          </p:nvSpPr>
          <p:spPr>
            <a:xfrm>
              <a:off x="8373837" y="4077993"/>
              <a:ext cx="343045" cy="34304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B050"/>
                  </a:solidFill>
                </a:rPr>
                <a:t>A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934A33B-49EC-3D45-802A-4B317D0F18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0141" y="3458561"/>
              <a:ext cx="311719" cy="6281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C847B6F-BDE9-6743-AFF3-CF5CB2991C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41860" y="3458561"/>
              <a:ext cx="403500" cy="6194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riangle 86">
              <a:extLst>
                <a:ext uri="{FF2B5EF4-FFF2-40B4-BE49-F238E27FC236}">
                  <a16:creationId xmlns:a16="http://schemas.microsoft.com/office/drawing/2014/main" id="{C8E3CA2D-65DD-764D-B6B1-5795361D3396}"/>
                </a:ext>
              </a:extLst>
            </p:cNvPr>
            <p:cNvSpPr/>
            <p:nvPr/>
          </p:nvSpPr>
          <p:spPr>
            <a:xfrm>
              <a:off x="5725174" y="4014579"/>
              <a:ext cx="428844" cy="383630"/>
            </a:xfrm>
            <a:prstGeom prst="triangl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00D244-442C-8F45-8C98-EA3B7850051C}"/>
              </a:ext>
            </a:extLst>
          </p:cNvPr>
          <p:cNvGrpSpPr/>
          <p:nvPr/>
        </p:nvGrpSpPr>
        <p:grpSpPr>
          <a:xfrm>
            <a:off x="917275" y="3059203"/>
            <a:ext cx="4096960" cy="1343747"/>
            <a:chOff x="1339999" y="4340196"/>
            <a:chExt cx="5670401" cy="1832004"/>
          </a:xfrm>
        </p:grpSpPr>
        <p:sp>
          <p:nvSpPr>
            <p:cNvPr id="89" name="Oval 36">
              <a:extLst>
                <a:ext uri="{FF2B5EF4-FFF2-40B4-BE49-F238E27FC236}">
                  <a16:creationId xmlns:a16="http://schemas.microsoft.com/office/drawing/2014/main" id="{F1AD2656-59D2-6A4E-A692-B93EFAFC7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671687"/>
              <a:ext cx="346355" cy="562629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0" name="Oval 37">
              <a:extLst>
                <a:ext uri="{FF2B5EF4-FFF2-40B4-BE49-F238E27FC236}">
                  <a16:creationId xmlns:a16="http://schemas.microsoft.com/office/drawing/2014/main" id="{9402CDE2-11A2-2248-96B5-95F552A3C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193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1" name="Oval 39">
              <a:extLst>
                <a:ext uri="{FF2B5EF4-FFF2-40B4-BE49-F238E27FC236}">
                  <a16:creationId xmlns:a16="http://schemas.microsoft.com/office/drawing/2014/main" id="{DFE56868-6E5C-C44B-82DF-3EDD0D5A8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097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2" name="Oval 40">
              <a:extLst>
                <a:ext uri="{FF2B5EF4-FFF2-40B4-BE49-F238E27FC236}">
                  <a16:creationId xmlns:a16="http://schemas.microsoft.com/office/drawing/2014/main" id="{E7602D68-BE81-3F41-BC0C-A8FD18151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2431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3" name="Rectangle 41">
              <a:extLst>
                <a:ext uri="{FF2B5EF4-FFF2-40B4-BE49-F238E27FC236}">
                  <a16:creationId xmlns:a16="http://schemas.microsoft.com/office/drawing/2014/main" id="{296C204E-4657-4343-98B0-B7B22870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46005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856F3F8D-80C6-8449-9F73-636BA40A8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6005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E814DE45-1EF6-5944-8E8B-F94BF9C8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1339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55088EAA-34C9-B040-A114-C3397897F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2101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7" name="Oval 45">
              <a:extLst>
                <a:ext uri="{FF2B5EF4-FFF2-40B4-BE49-F238E27FC236}">
                  <a16:creationId xmlns:a16="http://schemas.microsoft.com/office/drawing/2014/main" id="{E97BCC6B-C939-6641-8B80-FE0FDE1D9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938387"/>
              <a:ext cx="990600" cy="562629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50"/>
            </a:p>
          </p:txBody>
        </p:sp>
        <p:grpSp>
          <p:nvGrpSpPr>
            <p:cNvPr id="98" name="Group 58">
              <a:extLst>
                <a:ext uri="{FF2B5EF4-FFF2-40B4-BE49-F238E27FC236}">
                  <a16:creationId xmlns:a16="http://schemas.microsoft.com/office/drawing/2014/main" id="{DCEC6F28-87B2-3641-8488-264847ACE7B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95800" y="5410200"/>
              <a:ext cx="381000" cy="990600"/>
              <a:chOff x="192" y="2928"/>
              <a:chExt cx="240" cy="624"/>
            </a:xfrm>
          </p:grpSpPr>
          <p:cxnSp>
            <p:nvCxnSpPr>
              <p:cNvPr id="110" name="AutoShape 59">
                <a:extLst>
                  <a:ext uri="{FF2B5EF4-FFF2-40B4-BE49-F238E27FC236}">
                    <a16:creationId xmlns:a16="http://schemas.microsoft.com/office/drawing/2014/main" id="{2B9B0E9C-A2F0-CC45-AEAA-943DD73F719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AutoShape 60">
                <a:extLst>
                  <a:ext uri="{FF2B5EF4-FFF2-40B4-BE49-F238E27FC236}">
                    <a16:creationId xmlns:a16="http://schemas.microsoft.com/office/drawing/2014/main" id="{EEC6878E-8BB7-A843-AA42-42E3579D0B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AutoShape 61">
                <a:extLst>
                  <a:ext uri="{FF2B5EF4-FFF2-40B4-BE49-F238E27FC236}">
                    <a16:creationId xmlns:a16="http://schemas.microsoft.com/office/drawing/2014/main" id="{0C52B3C4-3A18-B04C-BE1F-6F9E53D695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9" name="Oval 66">
              <a:extLst>
                <a:ext uri="{FF2B5EF4-FFF2-40B4-BE49-F238E27FC236}">
                  <a16:creationId xmlns:a16="http://schemas.microsoft.com/office/drawing/2014/main" id="{A926D2A7-F62B-004E-89D3-62A729CB9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709787"/>
              <a:ext cx="1066800" cy="562629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00" name="Oval 67">
              <a:extLst>
                <a:ext uri="{FF2B5EF4-FFF2-40B4-BE49-F238E27FC236}">
                  <a16:creationId xmlns:a16="http://schemas.microsoft.com/office/drawing/2014/main" id="{B58875C1-6B24-A743-8A69-38C6A108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904255"/>
              <a:ext cx="914400" cy="562629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1350">
                <a:solidFill>
                  <a:srgbClr val="33CC33"/>
                </a:solidFill>
              </a:endParaRPr>
            </a:p>
          </p:txBody>
        </p:sp>
        <p:sp>
          <p:nvSpPr>
            <p:cNvPr id="101" name="Line 68">
              <a:extLst>
                <a:ext uri="{FF2B5EF4-FFF2-40B4-BE49-F238E27FC236}">
                  <a16:creationId xmlns:a16="http://schemas.microsoft.com/office/drawing/2014/main" id="{E70913E4-3BEF-504A-B824-744E8A6B0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102" name="Line 69">
              <a:extLst>
                <a:ext uri="{FF2B5EF4-FFF2-40B4-BE49-F238E27FC236}">
                  <a16:creationId xmlns:a16="http://schemas.microsoft.com/office/drawing/2014/main" id="{B6E6FEF4-A4E2-D046-9ED5-4AE25870F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103" name="Text Box 71">
              <a:extLst>
                <a:ext uri="{FF2B5EF4-FFF2-40B4-BE49-F238E27FC236}">
                  <a16:creationId xmlns:a16="http://schemas.microsoft.com/office/drawing/2014/main" id="{AC6BD7F2-471A-5C47-8532-5E0C572B4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4373197"/>
              <a:ext cx="1380418" cy="36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350"/>
                <a:t>     A</a:t>
              </a:r>
            </a:p>
          </p:txBody>
        </p:sp>
        <p:sp>
          <p:nvSpPr>
            <p:cNvPr id="104" name="Text Box 72">
              <a:extLst>
                <a:ext uri="{FF2B5EF4-FFF2-40B4-BE49-F238E27FC236}">
                  <a16:creationId xmlns:a16="http://schemas.microsoft.com/office/drawing/2014/main" id="{7B5AEEDC-50CE-B446-B3E4-DF5FAAD06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999" y="4340196"/>
              <a:ext cx="350839" cy="36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350"/>
                <a:t>C           </a:t>
              </a:r>
            </a:p>
          </p:txBody>
        </p:sp>
        <p:sp>
          <p:nvSpPr>
            <p:cNvPr id="105" name="Text Box 73">
              <a:extLst>
                <a:ext uri="{FF2B5EF4-FFF2-40B4-BE49-F238E27FC236}">
                  <a16:creationId xmlns:a16="http://schemas.microsoft.com/office/drawing/2014/main" id="{B8D6B1A3-52A8-F844-A7EC-F91F52BB3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103" y="4340197"/>
              <a:ext cx="350839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350"/>
                <a:t>B</a:t>
              </a:r>
            </a:p>
          </p:txBody>
        </p:sp>
        <p:grpSp>
          <p:nvGrpSpPr>
            <p:cNvPr id="106" name="Group 74">
              <a:extLst>
                <a:ext uri="{FF2B5EF4-FFF2-40B4-BE49-F238E27FC236}">
                  <a16:creationId xmlns:a16="http://schemas.microsoft.com/office/drawing/2014/main" id="{B6544669-4B35-024D-8E3C-33E21F934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4724400"/>
              <a:ext cx="381000" cy="990600"/>
              <a:chOff x="192" y="2928"/>
              <a:chExt cx="240" cy="624"/>
            </a:xfrm>
          </p:grpSpPr>
          <p:cxnSp>
            <p:nvCxnSpPr>
              <p:cNvPr id="107" name="AutoShape 75">
                <a:extLst>
                  <a:ext uri="{FF2B5EF4-FFF2-40B4-BE49-F238E27FC236}">
                    <a16:creationId xmlns:a16="http://schemas.microsoft.com/office/drawing/2014/main" id="{6715AAF3-923C-DB45-9AE1-741BB705E3B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AutoShape 76">
                <a:extLst>
                  <a:ext uri="{FF2B5EF4-FFF2-40B4-BE49-F238E27FC236}">
                    <a16:creationId xmlns:a16="http://schemas.microsoft.com/office/drawing/2014/main" id="{77EF3BC6-3726-174B-A51F-559619DE9E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AutoShape 77">
                <a:extLst>
                  <a:ext uri="{FF2B5EF4-FFF2-40B4-BE49-F238E27FC236}">
                    <a16:creationId xmlns:a16="http://schemas.microsoft.com/office/drawing/2014/main" id="{62FE568A-712E-1749-A36F-162CA1DA63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" name="Rectangular Callout 9">
            <a:extLst>
              <a:ext uri="{FF2B5EF4-FFF2-40B4-BE49-F238E27FC236}">
                <a16:creationId xmlns:a16="http://schemas.microsoft.com/office/drawing/2014/main" id="{771161C8-8C82-491D-AF06-0AE8890BAF35}"/>
              </a:ext>
            </a:extLst>
          </p:cNvPr>
          <p:cNvSpPr/>
          <p:nvPr/>
        </p:nvSpPr>
        <p:spPr>
          <a:xfrm>
            <a:off x="7711930" y="1837267"/>
            <a:ext cx="1334587" cy="1077248"/>
          </a:xfrm>
          <a:prstGeom prst="wedgeRectCallout">
            <a:avLst>
              <a:gd name="adj1" fmla="val -18689"/>
              <a:gd name="adj2" fmla="val 80182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100" dirty="0">
                <a:solidFill>
                  <a:schemeClr val="tx1"/>
                </a:solidFill>
              </a:rPr>
              <a:t>Check the color</a:t>
            </a:r>
          </a:p>
          <a:p>
            <a:r>
              <a:rPr lang="en-US" sz="1100" dirty="0">
                <a:solidFill>
                  <a:schemeClr val="tx1"/>
                </a:solidFill>
              </a:rPr>
              <a:t>     feature. 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chemeClr val="tx1"/>
                </a:solidFill>
              </a:rPr>
              <a:t>If it is blue than check the shape feature 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chemeClr val="tx1"/>
                </a:solidFill>
              </a:rPr>
              <a:t>if it is …then…</a:t>
            </a:r>
          </a:p>
        </p:txBody>
      </p:sp>
    </p:spTree>
    <p:extLst>
      <p:ext uri="{BB962C8B-B14F-4D97-AF65-F5344CB8AC3E}">
        <p14:creationId xmlns:p14="http://schemas.microsoft.com/office/powerpoint/2010/main" val="26868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2" grpId="0" animBg="1" autoUpdateAnimBg="0"/>
      <p:bldP spid="15158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Expressivity of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50" dirty="0"/>
              <a:t>As </a:t>
            </a:r>
            <a:r>
              <a:rPr lang="en-US" sz="1650" dirty="0">
                <a:solidFill>
                  <a:schemeClr val="accent1"/>
                </a:solidFill>
              </a:rPr>
              <a:t>Boolean functions </a:t>
            </a:r>
            <a:r>
              <a:rPr lang="en-US" sz="1650" dirty="0"/>
              <a:t>they can represent </a:t>
            </a:r>
            <a:r>
              <a:rPr lang="en-US" sz="1650" dirty="0">
                <a:solidFill>
                  <a:schemeClr val="accent1"/>
                </a:solidFill>
              </a:rPr>
              <a:t>any Boolean function.</a:t>
            </a:r>
          </a:p>
          <a:p>
            <a:r>
              <a:rPr lang="en-US" sz="1650" dirty="0"/>
              <a:t>Can be rewritten as rules in Disjunctive Normal Form (DNF)</a:t>
            </a:r>
          </a:p>
          <a:p>
            <a:pPr lvl="1"/>
            <a:r>
              <a:rPr lang="en-US" dirty="0"/>
              <a:t>Green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∧ </a:t>
            </a:r>
            <a:r>
              <a:rPr lang="en-US" dirty="0"/>
              <a:t>Square </a:t>
            </a:r>
            <a:r>
              <a:rPr lang="en-US" dirty="0">
                <a:sym typeface="Wingdings" pitchFamily="2" charset="2"/>
              </a:rPr>
              <a:t> positive</a:t>
            </a:r>
          </a:p>
          <a:p>
            <a:pPr lvl="1"/>
            <a:r>
              <a:rPr lang="en-US" dirty="0">
                <a:sym typeface="Wingdings" pitchFamily="2" charset="2"/>
              </a:rPr>
              <a:t>Blue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∧ </a:t>
            </a:r>
            <a:r>
              <a:rPr lang="en-US" dirty="0">
                <a:sym typeface="Wingdings" pitchFamily="2" charset="2"/>
              </a:rPr>
              <a:t>Circle  positive</a:t>
            </a:r>
          </a:p>
          <a:p>
            <a:pPr lvl="1"/>
            <a:r>
              <a:rPr lang="en-US" dirty="0">
                <a:sym typeface="Wingdings" pitchFamily="2" charset="2"/>
              </a:rPr>
              <a:t>Blue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∧ </a:t>
            </a:r>
            <a:r>
              <a:rPr lang="en-US" dirty="0">
                <a:sym typeface="Wingdings" pitchFamily="2" charset="2"/>
              </a:rPr>
              <a:t>Square  positive</a:t>
            </a:r>
          </a:p>
          <a:p>
            <a:r>
              <a:rPr lang="en-US" sz="1650" dirty="0">
                <a:sym typeface="Wingdings" pitchFamily="2" charset="2"/>
              </a:rPr>
              <a:t>The disjunction of these rules is equivalent to the Decision Tree</a:t>
            </a:r>
          </a:p>
          <a:p>
            <a:r>
              <a:rPr lang="en-US" sz="1650" dirty="0">
                <a:solidFill>
                  <a:srgbClr val="FF9900"/>
                </a:solidFill>
                <a:sym typeface="Wingdings" pitchFamily="2" charset="2"/>
              </a:rPr>
              <a:t>What did we show? What is the hypothesis space here?</a:t>
            </a:r>
          </a:p>
          <a:p>
            <a:pPr lvl="1"/>
            <a:r>
              <a:rPr lang="en-US" sz="125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2 dimensions: color and shape</a:t>
            </a:r>
          </a:p>
          <a:p>
            <a:pPr lvl="1"/>
            <a:r>
              <a:rPr lang="en-US" sz="125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3 values each: color(red, blue, green), shape(triangle, square, circle)</a:t>
            </a:r>
          </a:p>
          <a:p>
            <a:pPr lvl="1"/>
            <a:r>
              <a:rPr lang="en-US" sz="125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|X| = 9: (red, triangle), (red, circle), (blue, square) …</a:t>
            </a:r>
          </a:p>
          <a:p>
            <a:pPr lvl="1"/>
            <a:r>
              <a:rPr lang="en-US" sz="125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|Y| = 2: + and -</a:t>
            </a:r>
          </a:p>
          <a:p>
            <a:pPr lvl="1"/>
            <a:r>
              <a:rPr lang="en-US" sz="125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|H| = </a:t>
            </a:r>
            <a:r>
              <a:rPr lang="en-US" sz="1200" dirty="0">
                <a:solidFill>
                  <a:srgbClr val="0F243E"/>
                </a:solidFill>
                <a:latin typeface="Calibri"/>
                <a:sym typeface="Wingdings" pitchFamily="2" charset="2"/>
              </a:rPr>
              <a:t>2</a:t>
            </a:r>
            <a:r>
              <a:rPr lang="en-US" sz="1200" baseline="30000" dirty="0">
                <a:solidFill>
                  <a:srgbClr val="0F243E"/>
                </a:solidFill>
                <a:latin typeface="Calibri"/>
                <a:sym typeface="Wingdings" pitchFamily="2" charset="2"/>
              </a:rPr>
              <a:t>9</a:t>
            </a:r>
          </a:p>
          <a:p>
            <a:r>
              <a:rPr lang="en-US" sz="1650" dirty="0">
                <a:solidFill>
                  <a:srgbClr val="0F243E"/>
                </a:solidFill>
                <a:latin typeface="Calibri"/>
                <a:sym typeface="Wingdings" pitchFamily="2" charset="2"/>
              </a:rPr>
              <a:t>And, all these functions can be represented as decision trees. </a:t>
            </a:r>
            <a:endParaRPr lang="en-US" sz="1650" dirty="0">
              <a:solidFill>
                <a:srgbClr val="FF9900"/>
              </a:solidFill>
              <a:sym typeface="Wingdings" pitchFamily="2" charset="2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DE3E19-3F45-704E-9A49-87F4A8A0024D}"/>
              </a:ext>
            </a:extLst>
          </p:cNvPr>
          <p:cNvGrpSpPr/>
          <p:nvPr/>
        </p:nvGrpSpPr>
        <p:grpSpPr>
          <a:xfrm>
            <a:off x="5805159" y="1543593"/>
            <a:ext cx="2991708" cy="2408350"/>
            <a:chOff x="5725174" y="2020083"/>
            <a:chExt cx="2991708" cy="240835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5B55D42-23A4-DD4C-8917-C5090D00D1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89" y="2403713"/>
              <a:ext cx="785073" cy="6880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042191-2A04-F74C-AF58-6E7A38B0265B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766598" cy="7084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8B1D84A-7F79-574E-A3CC-6BF10B67A406}"/>
                </a:ext>
              </a:extLst>
            </p:cNvPr>
            <p:cNvSpPr/>
            <p:nvPr/>
          </p:nvSpPr>
          <p:spPr>
            <a:xfrm>
              <a:off x="6833793" y="2020083"/>
              <a:ext cx="1082938" cy="38363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Color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2A1FC59F-2E81-4E43-89BE-938807CA68C9}"/>
                </a:ext>
              </a:extLst>
            </p:cNvPr>
            <p:cNvSpPr/>
            <p:nvPr/>
          </p:nvSpPr>
          <p:spPr>
            <a:xfrm>
              <a:off x="6048720" y="3091766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Shape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EA24488-E452-B246-AA2B-B438B56F0B3E}"/>
                </a:ext>
              </a:extLst>
            </p:cNvPr>
            <p:cNvSpPr/>
            <p:nvPr/>
          </p:nvSpPr>
          <p:spPr>
            <a:xfrm>
              <a:off x="7600391" y="3112201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B050"/>
                  </a:solidFill>
                </a:rPr>
                <a:t>Shape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5C3285-A2F6-6048-A02B-EB3CCEE5DD55}"/>
                </a:ext>
              </a:extLst>
            </p:cNvPr>
            <p:cNvSpPr/>
            <p:nvPr/>
          </p:nvSpPr>
          <p:spPr>
            <a:xfrm>
              <a:off x="7101057" y="3107814"/>
              <a:ext cx="548409" cy="31068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D54862A-5B14-0843-B15B-50F8E9CBB677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0" cy="7041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4C243A0-37D9-104C-9CA4-B2444EE79AD1}"/>
                </a:ext>
              </a:extLst>
            </p:cNvPr>
            <p:cNvSpPr/>
            <p:nvPr/>
          </p:nvSpPr>
          <p:spPr>
            <a:xfrm>
              <a:off x="6419265" y="4064012"/>
              <a:ext cx="341684" cy="34168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3FC7897-4A53-D045-AF7C-AC91DB69FB08}"/>
                </a:ext>
              </a:extLst>
            </p:cNvPr>
            <p:cNvSpPr/>
            <p:nvPr/>
          </p:nvSpPr>
          <p:spPr>
            <a:xfrm>
              <a:off x="7084283" y="4062651"/>
              <a:ext cx="343045" cy="34304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dirty="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3B5D93E-BC0E-3447-A728-0982263A20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9596" y="3438126"/>
              <a:ext cx="650593" cy="5764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B102CB7-FB0E-DA4C-8F9A-545F7B7AD6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07" y="3438126"/>
              <a:ext cx="82" cy="62588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8A643BA-05D3-EA49-86CF-B5BD7C687808}"/>
                </a:ext>
              </a:extLst>
            </p:cNvPr>
            <p:cNvCxnSpPr>
              <a:cxnSpLocks/>
            </p:cNvCxnSpPr>
            <p:nvPr/>
          </p:nvCxnSpPr>
          <p:spPr>
            <a:xfrm>
              <a:off x="6590189" y="3438126"/>
              <a:ext cx="665617" cy="62452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4C9DADE-A498-F546-ABC8-AB9F35DF72DC}"/>
                </a:ext>
              </a:extLst>
            </p:cNvPr>
            <p:cNvSpPr/>
            <p:nvPr/>
          </p:nvSpPr>
          <p:spPr>
            <a:xfrm>
              <a:off x="7659299" y="4086749"/>
              <a:ext cx="341684" cy="3416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E8239AA-164D-174D-A642-22E990585DEF}"/>
                </a:ext>
              </a:extLst>
            </p:cNvPr>
            <p:cNvSpPr/>
            <p:nvPr/>
          </p:nvSpPr>
          <p:spPr>
            <a:xfrm>
              <a:off x="8373837" y="4077993"/>
              <a:ext cx="343045" cy="34304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-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DB79087-2800-8245-89D9-8D202FE5DE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0141" y="3458561"/>
              <a:ext cx="311719" cy="6281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3376BB6-C708-1642-95B2-8CAC18CB97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41860" y="3458561"/>
              <a:ext cx="403500" cy="6194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F6C54C90-59D2-8C4D-B645-E062D0B6100D}"/>
                </a:ext>
              </a:extLst>
            </p:cNvPr>
            <p:cNvSpPr/>
            <p:nvPr/>
          </p:nvSpPr>
          <p:spPr>
            <a:xfrm>
              <a:off x="5725174" y="4014579"/>
              <a:ext cx="428844" cy="383630"/>
            </a:xfrm>
            <a:prstGeom prst="triangl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5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7859" y="1348077"/>
            <a:ext cx="6051622" cy="3690798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Output is a discrete category. Real valued outputs are possible (regression trees)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There are efficient algorithms for processing large amounts of data (but not too many features)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There are methods for handling </a:t>
            </a:r>
            <a:r>
              <a:rPr lang="en-US" b="1" dirty="0"/>
              <a:t>noisy data </a:t>
            </a:r>
            <a:r>
              <a:rPr lang="en-US" dirty="0"/>
              <a:t>(classification noise and attribute noise) and for handling missing attribute values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F110B4-3FF5-9943-A16B-610329C1EDC0}"/>
              </a:ext>
            </a:extLst>
          </p:cNvPr>
          <p:cNvGrpSpPr/>
          <p:nvPr/>
        </p:nvGrpSpPr>
        <p:grpSpPr>
          <a:xfrm>
            <a:off x="5695092" y="2121793"/>
            <a:ext cx="2991708" cy="2408350"/>
            <a:chOff x="5725174" y="2020083"/>
            <a:chExt cx="2991708" cy="240835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62A1C96-18A7-4E43-83DB-09C9407275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89" y="2403713"/>
              <a:ext cx="785073" cy="6880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4C1409F-1E66-014B-A9AE-FDDF5045D8E2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766598" cy="7084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BF21C3AF-C3C2-0A4F-B1C6-C6854DC730C4}"/>
                </a:ext>
              </a:extLst>
            </p:cNvPr>
            <p:cNvSpPr/>
            <p:nvPr/>
          </p:nvSpPr>
          <p:spPr>
            <a:xfrm>
              <a:off x="6833793" y="2020083"/>
              <a:ext cx="1082938" cy="38363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Color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1C215DBB-79CB-B748-801E-2D33D4A80A2D}"/>
                </a:ext>
              </a:extLst>
            </p:cNvPr>
            <p:cNvSpPr/>
            <p:nvPr/>
          </p:nvSpPr>
          <p:spPr>
            <a:xfrm>
              <a:off x="6048720" y="3091766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Shape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00A38AD4-1E10-7A47-888D-001240A936BB}"/>
                </a:ext>
              </a:extLst>
            </p:cNvPr>
            <p:cNvSpPr/>
            <p:nvPr/>
          </p:nvSpPr>
          <p:spPr>
            <a:xfrm>
              <a:off x="7600391" y="3112201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B050"/>
                  </a:solidFill>
                </a:rPr>
                <a:t>Shape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C104AB4-97F0-BB4C-A189-B1B8B893F080}"/>
                </a:ext>
              </a:extLst>
            </p:cNvPr>
            <p:cNvSpPr/>
            <p:nvPr/>
          </p:nvSpPr>
          <p:spPr>
            <a:xfrm>
              <a:off x="7101057" y="3107814"/>
              <a:ext cx="548409" cy="31068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63FAAF3-895B-D84B-A362-098539852971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0" cy="7041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D62B0D-CB4E-B94C-A672-28F916285059}"/>
                </a:ext>
              </a:extLst>
            </p:cNvPr>
            <p:cNvSpPr/>
            <p:nvPr/>
          </p:nvSpPr>
          <p:spPr>
            <a:xfrm>
              <a:off x="6419265" y="4064012"/>
              <a:ext cx="341684" cy="34168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B5D789-9004-F84D-B764-CAE6820E246F}"/>
                </a:ext>
              </a:extLst>
            </p:cNvPr>
            <p:cNvSpPr/>
            <p:nvPr/>
          </p:nvSpPr>
          <p:spPr>
            <a:xfrm>
              <a:off x="7084283" y="4062651"/>
              <a:ext cx="343045" cy="34304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CBC4463-D9E9-8342-AA83-2915B022D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9596" y="3438126"/>
              <a:ext cx="650593" cy="5764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7559884-30B0-D94C-9B10-A044BFD2E7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07" y="3438126"/>
              <a:ext cx="82" cy="62588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056C97-B39B-6E4D-B003-22242C22932E}"/>
                </a:ext>
              </a:extLst>
            </p:cNvPr>
            <p:cNvCxnSpPr>
              <a:cxnSpLocks/>
            </p:cNvCxnSpPr>
            <p:nvPr/>
          </p:nvCxnSpPr>
          <p:spPr>
            <a:xfrm>
              <a:off x="6590189" y="3438126"/>
              <a:ext cx="665617" cy="62452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6DF558A-2DE8-A346-821F-36E8356806AB}"/>
                </a:ext>
              </a:extLst>
            </p:cNvPr>
            <p:cNvSpPr/>
            <p:nvPr/>
          </p:nvSpPr>
          <p:spPr>
            <a:xfrm>
              <a:off x="7659299" y="4086749"/>
              <a:ext cx="341684" cy="3416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891C6B8-5957-534D-B024-804C441765CC}"/>
                </a:ext>
              </a:extLst>
            </p:cNvPr>
            <p:cNvSpPr/>
            <p:nvPr/>
          </p:nvSpPr>
          <p:spPr>
            <a:xfrm>
              <a:off x="8373837" y="4077993"/>
              <a:ext cx="343045" cy="34304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-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F8C35D2-8C8F-234A-AA58-9FBE5E753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0141" y="3458561"/>
              <a:ext cx="311719" cy="6281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2777B65-B01C-9741-9622-AC37C5E784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41860" y="3458561"/>
              <a:ext cx="403500" cy="6194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riangle 72">
              <a:extLst>
                <a:ext uri="{FF2B5EF4-FFF2-40B4-BE49-F238E27FC236}">
                  <a16:creationId xmlns:a16="http://schemas.microsoft.com/office/drawing/2014/main" id="{D8B9AA89-2B92-234D-892D-0306F1134490}"/>
                </a:ext>
              </a:extLst>
            </p:cNvPr>
            <p:cNvSpPr/>
            <p:nvPr/>
          </p:nvSpPr>
          <p:spPr>
            <a:xfrm>
              <a:off x="5725174" y="4014579"/>
              <a:ext cx="428844" cy="383630"/>
            </a:xfrm>
            <a:prstGeom prst="triangl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415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872" y="900560"/>
            <a:ext cx="8229600" cy="3690798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Usually, instances are represented as attribute-value pairs (color=blue, shape = square, +)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Numerical values </a:t>
            </a:r>
            <a:r>
              <a:rPr lang="en-US" dirty="0"/>
              <a:t>can be used either by discretizing or by using thresholds for splitting nodes</a:t>
            </a:r>
          </a:p>
          <a:p>
            <a:pPr lvl="2"/>
            <a:r>
              <a:rPr lang="en-US" dirty="0"/>
              <a:t>In this case, the tree divides the features space into axis-parallel rectangles, each labeled with one of the labels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B028F9-6837-8141-8487-5A7FFD6E10C0}"/>
              </a:ext>
            </a:extLst>
          </p:cNvPr>
          <p:cNvGrpSpPr/>
          <p:nvPr/>
        </p:nvGrpSpPr>
        <p:grpSpPr>
          <a:xfrm>
            <a:off x="1317170" y="2785949"/>
            <a:ext cx="2803201" cy="2059958"/>
            <a:chOff x="154277" y="3231422"/>
            <a:chExt cx="3969136" cy="3217571"/>
          </a:xfrm>
        </p:grpSpPr>
        <p:sp>
          <p:nvSpPr>
            <p:cNvPr id="56" name="Line 42">
              <a:extLst>
                <a:ext uri="{FF2B5EF4-FFF2-40B4-BE49-F238E27FC236}">
                  <a16:creationId xmlns:a16="http://schemas.microsoft.com/office/drawing/2014/main" id="{8FAD9523-2C9F-FF48-94BB-8AF1CDFEC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D11EB1C4-FDC4-8841-9982-218A7E888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60198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8" name="Line 44">
              <a:extLst>
                <a:ext uri="{FF2B5EF4-FFF2-40B4-BE49-F238E27FC236}">
                  <a16:creationId xmlns:a16="http://schemas.microsoft.com/office/drawing/2014/main" id="{A588EB5A-0897-8240-8FF0-F03B799BB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9" name="Line 45">
              <a:extLst>
                <a:ext uri="{FF2B5EF4-FFF2-40B4-BE49-F238E27FC236}">
                  <a16:creationId xmlns:a16="http://schemas.microsoft.com/office/drawing/2014/main" id="{FBBE7599-1079-C54E-A192-507EA5248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0" name="Text Box 46">
              <a:extLst>
                <a:ext uri="{FF2B5EF4-FFF2-40B4-BE49-F238E27FC236}">
                  <a16:creationId xmlns:a16="http://schemas.microsoft.com/office/drawing/2014/main" id="{5B5EA47E-D8A0-FF4A-833A-AD7390D56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572" y="6016332"/>
              <a:ext cx="3436841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     1                   3                    X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" name="Line 47">
              <a:extLst>
                <a:ext uri="{FF2B5EF4-FFF2-40B4-BE49-F238E27FC236}">
                  <a16:creationId xmlns:a16="http://schemas.microsoft.com/office/drawing/2014/main" id="{348356C5-7708-B346-9D7B-DC45FC4D4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4800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2" name="Line 48">
              <a:extLst>
                <a:ext uri="{FF2B5EF4-FFF2-40B4-BE49-F238E27FC236}">
                  <a16:creationId xmlns:a16="http://schemas.microsoft.com/office/drawing/2014/main" id="{9A997BBC-E725-1447-968D-30DAF1C80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4038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3" name="Text Box 49">
              <a:extLst>
                <a:ext uri="{FF2B5EF4-FFF2-40B4-BE49-F238E27FC236}">
                  <a16:creationId xmlns:a16="http://schemas.microsoft.com/office/drawing/2014/main" id="{A8C7F485-087A-B84E-8C40-7B15FD7E6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95" y="3871133"/>
              <a:ext cx="381771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7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4" name="Text Box 50">
              <a:extLst>
                <a:ext uri="{FF2B5EF4-FFF2-40B4-BE49-F238E27FC236}">
                  <a16:creationId xmlns:a16="http://schemas.microsoft.com/office/drawing/2014/main" id="{95EABC9C-08A3-8649-A29D-EF4C0E65E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22" y="4633046"/>
              <a:ext cx="381771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5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5" name="Text Box 51">
              <a:extLst>
                <a:ext uri="{FF2B5EF4-FFF2-40B4-BE49-F238E27FC236}">
                  <a16:creationId xmlns:a16="http://schemas.microsoft.com/office/drawing/2014/main" id="{B94E1E61-9837-0F44-8225-6ED6C74C3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77" y="3231422"/>
              <a:ext cx="415816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Y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6" name="Text Box 52">
              <a:extLst>
                <a:ext uri="{FF2B5EF4-FFF2-40B4-BE49-F238E27FC236}">
                  <a16:creationId xmlns:a16="http://schemas.microsoft.com/office/drawing/2014/main" id="{4336D53D-F4B0-2747-A084-014113098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" y="5149850"/>
              <a:ext cx="334106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-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7" name="Text Box 53">
              <a:extLst>
                <a:ext uri="{FF2B5EF4-FFF2-40B4-BE49-F238E27FC236}">
                  <a16:creationId xmlns:a16="http://schemas.microsoft.com/office/drawing/2014/main" id="{561CD7BB-C4ED-214E-A396-265818FC1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775" y="5073652"/>
              <a:ext cx="388579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8" name="Text Box 54">
              <a:extLst>
                <a:ext uri="{FF2B5EF4-FFF2-40B4-BE49-F238E27FC236}">
                  <a16:creationId xmlns:a16="http://schemas.microsoft.com/office/drawing/2014/main" id="{229BE099-C2FF-8E41-AF09-CCB0D32F8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" y="4267199"/>
              <a:ext cx="449863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 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9" name="Text Box 55">
              <a:extLst>
                <a:ext uri="{FF2B5EF4-FFF2-40B4-BE49-F238E27FC236}">
                  <a16:creationId xmlns:a16="http://schemas.microsoft.com/office/drawing/2014/main" id="{B33D36FC-1DC9-5742-8B42-172878D5C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775" y="4267199"/>
              <a:ext cx="388579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" name="Text Box 57">
              <a:extLst>
                <a:ext uri="{FF2B5EF4-FFF2-40B4-BE49-F238E27FC236}">
                  <a16:creationId xmlns:a16="http://schemas.microsoft.com/office/drawing/2014/main" id="{3C4C603C-CB12-4F4D-BC3C-2376D8007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505199"/>
              <a:ext cx="388579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" name="Text Box 58">
              <a:extLst>
                <a:ext uri="{FF2B5EF4-FFF2-40B4-BE49-F238E27FC236}">
                  <a16:creationId xmlns:a16="http://schemas.microsoft.com/office/drawing/2014/main" id="{4B578E1E-7B3A-5C4D-AE97-5545B8EA1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613" y="3505199"/>
              <a:ext cx="388579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" name="Text Box 59">
              <a:extLst>
                <a:ext uri="{FF2B5EF4-FFF2-40B4-BE49-F238E27FC236}">
                  <a16:creationId xmlns:a16="http://schemas.microsoft.com/office/drawing/2014/main" id="{F5E77F72-CDB0-F74F-B537-CAAE8424C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488" y="4267199"/>
              <a:ext cx="334106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-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3" name="Text Box 60">
              <a:extLst>
                <a:ext uri="{FF2B5EF4-FFF2-40B4-BE49-F238E27FC236}">
                  <a16:creationId xmlns:a16="http://schemas.microsoft.com/office/drawing/2014/main" id="{75BE3480-CA70-3E41-BA05-DCC8D33E4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687" y="5181600"/>
              <a:ext cx="334106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-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4" name="Text Box 61">
              <a:extLst>
                <a:ext uri="{FF2B5EF4-FFF2-40B4-BE49-F238E27FC236}">
                  <a16:creationId xmlns:a16="http://schemas.microsoft.com/office/drawing/2014/main" id="{E2C301CD-9F1F-DF44-BA1C-106C1E931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9" y="3505199"/>
              <a:ext cx="388579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9833113-CB71-C143-83B9-5AA21BC00B5B}"/>
              </a:ext>
            </a:extLst>
          </p:cNvPr>
          <p:cNvGrpSpPr/>
          <p:nvPr/>
        </p:nvGrpSpPr>
        <p:grpSpPr>
          <a:xfrm>
            <a:off x="5548611" y="2643889"/>
            <a:ext cx="2305284" cy="2293362"/>
            <a:chOff x="5259242" y="2542628"/>
            <a:chExt cx="2305284" cy="229336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20C9678-791B-E94F-8ECC-170879CE43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0896" y="2820562"/>
              <a:ext cx="355585" cy="32930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E8BB67D-BC24-B045-8A5C-20C256DE76DD}"/>
                </a:ext>
              </a:extLst>
            </p:cNvPr>
            <p:cNvCxnSpPr>
              <a:cxnSpLocks/>
            </p:cNvCxnSpPr>
            <p:nvPr/>
          </p:nvCxnSpPr>
          <p:spPr>
            <a:xfrm>
              <a:off x="6276481" y="2820562"/>
              <a:ext cx="430527" cy="3605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CDD529FC-E50D-AC4B-A346-F8C389D07A67}"/>
                </a:ext>
              </a:extLst>
            </p:cNvPr>
            <p:cNvSpPr/>
            <p:nvPr/>
          </p:nvSpPr>
          <p:spPr>
            <a:xfrm>
              <a:off x="5743589" y="2542628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X &lt; 3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9432BA0-BF7F-EA46-AE34-EFE34B96A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0879" y="3454413"/>
              <a:ext cx="291255" cy="41267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585D064-65CE-8748-9B8D-DFA8DE8B695E}"/>
                </a:ext>
              </a:extLst>
            </p:cNvPr>
            <p:cNvCxnSpPr>
              <a:cxnSpLocks/>
            </p:cNvCxnSpPr>
            <p:nvPr/>
          </p:nvCxnSpPr>
          <p:spPr>
            <a:xfrm>
              <a:off x="5792134" y="3454413"/>
              <a:ext cx="267758" cy="4385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15ACB5F9-A83B-724C-B325-2D9F82306087}"/>
                </a:ext>
              </a:extLst>
            </p:cNvPr>
            <p:cNvSpPr/>
            <p:nvPr/>
          </p:nvSpPr>
          <p:spPr>
            <a:xfrm>
              <a:off x="5259242" y="3176479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Y &gt; 7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711BD92-46F6-2544-8A7B-64055DAA1F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0464" y="3459010"/>
              <a:ext cx="246544" cy="42889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5ADC1FF-CED8-A546-979F-5613D772CD79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08" y="3459010"/>
              <a:ext cx="324626" cy="4206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7A9837BB-F3E9-7A4D-9556-1C22257A8BBF}"/>
                </a:ext>
              </a:extLst>
            </p:cNvPr>
            <p:cNvSpPr/>
            <p:nvPr/>
          </p:nvSpPr>
          <p:spPr>
            <a:xfrm>
              <a:off x="6174116" y="3181076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Y &lt; 5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482A9A2-7A16-9D41-8C97-1DA239D704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5308" y="4157572"/>
              <a:ext cx="246326" cy="43555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218CDD3-4477-DB47-A69D-1F2D8CBD5F9D}"/>
                </a:ext>
              </a:extLst>
            </p:cNvPr>
            <p:cNvCxnSpPr>
              <a:cxnSpLocks/>
            </p:cNvCxnSpPr>
            <p:nvPr/>
          </p:nvCxnSpPr>
          <p:spPr>
            <a:xfrm>
              <a:off x="7031634" y="4157572"/>
              <a:ext cx="272079" cy="4429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F44FDA9F-DCAF-1146-939C-9ACB97C2CCD4}"/>
                </a:ext>
              </a:extLst>
            </p:cNvPr>
            <p:cNvSpPr/>
            <p:nvPr/>
          </p:nvSpPr>
          <p:spPr>
            <a:xfrm>
              <a:off x="6498742" y="3879638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X &lt; 1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D58B1F07-D4F9-1A43-9F96-6FB459C4A159}"/>
                </a:ext>
              </a:extLst>
            </p:cNvPr>
            <p:cNvSpPr/>
            <p:nvPr/>
          </p:nvSpPr>
          <p:spPr>
            <a:xfrm>
              <a:off x="5361883" y="3867089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D2D99763-758E-E848-B2B3-8B081AC834B5}"/>
                </a:ext>
              </a:extLst>
            </p:cNvPr>
            <p:cNvSpPr/>
            <p:nvPr/>
          </p:nvSpPr>
          <p:spPr>
            <a:xfrm>
              <a:off x="5920896" y="3892957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5E785061-65C0-EF4D-9D4F-3C75B51622CA}"/>
                </a:ext>
              </a:extLst>
            </p:cNvPr>
            <p:cNvSpPr/>
            <p:nvPr/>
          </p:nvSpPr>
          <p:spPr>
            <a:xfrm>
              <a:off x="6321468" y="3887903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3BD88F0C-F1AB-1F41-B505-EF91E8BA9114}"/>
                </a:ext>
              </a:extLst>
            </p:cNvPr>
            <p:cNvSpPr/>
            <p:nvPr/>
          </p:nvSpPr>
          <p:spPr>
            <a:xfrm>
              <a:off x="6646312" y="4593129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8FFE5C18-6E36-9548-A73C-8191E39A3B8D}"/>
                </a:ext>
              </a:extLst>
            </p:cNvPr>
            <p:cNvSpPr/>
            <p:nvPr/>
          </p:nvSpPr>
          <p:spPr>
            <a:xfrm>
              <a:off x="7164717" y="4600535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</p:grpSp>
      <p:sp>
        <p:nvSpPr>
          <p:cNvPr id="122" name="Text Box 21">
            <a:extLst>
              <a:ext uri="{FF2B5EF4-FFF2-40B4-BE49-F238E27FC236}">
                <a16:creationId xmlns:a16="http://schemas.microsoft.com/office/drawing/2014/main" id="{0EDB01AD-A5B0-8745-BAF2-84CFAE224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744" y="2840069"/>
            <a:ext cx="463363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yes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3" name="Text Box 21">
            <a:extLst>
              <a:ext uri="{FF2B5EF4-FFF2-40B4-BE49-F238E27FC236}">
                <a16:creationId xmlns:a16="http://schemas.microsoft.com/office/drawing/2014/main" id="{B66B8128-43CE-A64F-BC30-08408C8DE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630" y="3569077"/>
            <a:ext cx="463363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yes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5" name="Text Box 21">
            <a:extLst>
              <a:ext uri="{FF2B5EF4-FFF2-40B4-BE49-F238E27FC236}">
                <a16:creationId xmlns:a16="http://schemas.microsoft.com/office/drawing/2014/main" id="{6E304F7A-6C1F-174C-B696-60BB1D648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200" y="3569496"/>
            <a:ext cx="463363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yes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6" name="Text Box 21">
            <a:extLst>
              <a:ext uri="{FF2B5EF4-FFF2-40B4-BE49-F238E27FC236}">
                <a16:creationId xmlns:a16="http://schemas.microsoft.com/office/drawing/2014/main" id="{17BC1605-0621-F246-8EF6-AE647A0D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938" y="4258833"/>
            <a:ext cx="463363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yes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7" name="Text Box 22">
            <a:extLst>
              <a:ext uri="{FF2B5EF4-FFF2-40B4-BE49-F238E27FC236}">
                <a16:creationId xmlns:a16="http://schemas.microsoft.com/office/drawing/2014/main" id="{9AF711C8-B299-2D40-95B1-A4C04E6C7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660" y="2844730"/>
            <a:ext cx="410691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no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8" name="Text Box 22">
            <a:extLst>
              <a:ext uri="{FF2B5EF4-FFF2-40B4-BE49-F238E27FC236}">
                <a16:creationId xmlns:a16="http://schemas.microsoft.com/office/drawing/2014/main" id="{1E4B3D75-A4D4-6643-9AC7-77D667C6B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958" y="3569079"/>
            <a:ext cx="410691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no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9" name="Text Box 22">
            <a:extLst>
              <a:ext uri="{FF2B5EF4-FFF2-40B4-BE49-F238E27FC236}">
                <a16:creationId xmlns:a16="http://schemas.microsoft.com/office/drawing/2014/main" id="{8B88C5B8-B928-F347-B83A-A3E6BDFB8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990" y="3562698"/>
            <a:ext cx="410691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no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30" name="Text Box 22">
            <a:extLst>
              <a:ext uri="{FF2B5EF4-FFF2-40B4-BE49-F238E27FC236}">
                <a16:creationId xmlns:a16="http://schemas.microsoft.com/office/drawing/2014/main" id="{0C81B847-1E9A-064F-B97B-6AD1E2FD4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82" y="4268058"/>
            <a:ext cx="410691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no</a:t>
            </a:r>
            <a:endParaRPr lang="en-US" sz="1500" b="1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8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CAAC-8034-AA46-A808-C381DC089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Learning decision trees (ID3 algorithm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05130D-C9D7-D24E-8A61-7EF91AD8C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6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Can represent any Boolean Function</a:t>
            </a:r>
          </a:p>
          <a:p>
            <a:pPr>
              <a:lnSpc>
                <a:spcPct val="90000"/>
              </a:lnSpc>
            </a:pPr>
            <a:r>
              <a:rPr lang="en-US" dirty="0"/>
              <a:t>Can be viewed as a way to compactly represent a lot of data.</a:t>
            </a:r>
          </a:p>
          <a:p>
            <a:pPr>
              <a:lnSpc>
                <a:spcPct val="90000"/>
              </a:lnSpc>
            </a:pPr>
            <a:r>
              <a:rPr lang="en-US" dirty="0"/>
              <a:t>Natural representation: (20 questions) 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evaluation</a:t>
            </a:r>
            <a:r>
              <a:rPr lang="en-US" dirty="0"/>
              <a:t> of the Decision Tree Classifier is easy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Clearly, given data, there are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    many ways to represent it as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    a decision tree. </a:t>
            </a:r>
          </a:p>
          <a:p>
            <a:pPr>
              <a:lnSpc>
                <a:spcPct val="90000"/>
              </a:lnSpc>
            </a:pPr>
            <a:r>
              <a:rPr lang="en-US" dirty="0"/>
              <a:t>Learning a </a:t>
            </a:r>
            <a:r>
              <a:rPr lang="en-US" dirty="0">
                <a:solidFill>
                  <a:srgbClr val="FF0000"/>
                </a:solidFill>
              </a:rPr>
              <a:t>good</a:t>
            </a:r>
            <a:r>
              <a:rPr lang="en-US" dirty="0"/>
              <a:t> representation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    from data is the challenge.</a:t>
            </a:r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4629151" y="2686050"/>
            <a:ext cx="3231563" cy="2126474"/>
            <a:chOff x="3648" y="2352"/>
            <a:chExt cx="2002" cy="1590"/>
          </a:xfrm>
        </p:grpSpPr>
        <p:sp>
          <p:nvSpPr>
            <p:cNvPr id="148485" name="Text Box 5"/>
            <p:cNvSpPr txBox="1">
              <a:spLocks noChangeArrowheads="1"/>
            </p:cNvSpPr>
            <p:nvPr/>
          </p:nvSpPr>
          <p:spPr bwMode="auto">
            <a:xfrm>
              <a:off x="4492" y="3258"/>
              <a:ext cx="30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grpSp>
          <p:nvGrpSpPr>
            <p:cNvPr id="148486" name="Group 6"/>
            <p:cNvGrpSpPr>
              <a:grpSpLocks/>
            </p:cNvGrpSpPr>
            <p:nvPr/>
          </p:nvGrpSpPr>
          <p:grpSpPr bwMode="auto">
            <a:xfrm>
              <a:off x="3648" y="3156"/>
              <a:ext cx="958" cy="786"/>
              <a:chOff x="3792" y="2196"/>
              <a:chExt cx="958" cy="786"/>
            </a:xfrm>
          </p:grpSpPr>
          <p:sp>
            <p:nvSpPr>
              <p:cNvPr id="148487" name="Text Box 7"/>
              <p:cNvSpPr txBox="1">
                <a:spLocks noChangeArrowheads="1"/>
              </p:cNvSpPr>
              <p:nvPr/>
            </p:nvSpPr>
            <p:spPr bwMode="auto">
              <a:xfrm>
                <a:off x="3960" y="2196"/>
                <a:ext cx="642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Humidity</a:t>
                </a:r>
              </a:p>
            </p:txBody>
          </p:sp>
          <p:sp>
            <p:nvSpPr>
              <p:cNvPr id="148488" name="Text Box 8"/>
              <p:cNvSpPr txBox="1">
                <a:spLocks noChangeArrowheads="1"/>
              </p:cNvSpPr>
              <p:nvPr/>
            </p:nvSpPr>
            <p:spPr bwMode="auto">
              <a:xfrm>
                <a:off x="4201" y="2590"/>
                <a:ext cx="549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Normal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89" name="Text Box 9"/>
              <p:cNvSpPr txBox="1">
                <a:spLocks noChangeArrowheads="1"/>
              </p:cNvSpPr>
              <p:nvPr/>
            </p:nvSpPr>
            <p:spPr bwMode="auto">
              <a:xfrm>
                <a:off x="3792" y="2590"/>
                <a:ext cx="381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High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490" name="AutoShape 10"/>
              <p:cNvCxnSpPr>
                <a:cxnSpLocks noChangeShapeType="1"/>
                <a:stCxn id="148488" idx="0"/>
                <a:endCxn id="148487" idx="2"/>
              </p:cNvCxnSpPr>
              <p:nvPr/>
            </p:nvCxnSpPr>
            <p:spPr bwMode="auto">
              <a:xfrm flipH="1" flipV="1">
                <a:off x="4281" y="2438"/>
                <a:ext cx="194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491" name="AutoShape 11"/>
              <p:cNvCxnSpPr>
                <a:cxnSpLocks noChangeShapeType="1"/>
                <a:stCxn id="148489" idx="0"/>
                <a:endCxn id="148487" idx="2"/>
              </p:cNvCxnSpPr>
              <p:nvPr/>
            </p:nvCxnSpPr>
            <p:spPr bwMode="auto">
              <a:xfrm flipV="1">
                <a:off x="3983" y="2438"/>
                <a:ext cx="299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492" name="Text Box 12"/>
              <p:cNvSpPr txBox="1">
                <a:spLocks noChangeArrowheads="1"/>
              </p:cNvSpPr>
              <p:nvPr/>
            </p:nvSpPr>
            <p:spPr bwMode="auto">
              <a:xfrm>
                <a:off x="3820" y="2740"/>
                <a:ext cx="28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148493" name="Text Box 13"/>
              <p:cNvSpPr txBox="1">
                <a:spLocks noChangeArrowheads="1"/>
              </p:cNvSpPr>
              <p:nvPr/>
            </p:nvSpPr>
            <p:spPr bwMode="auto">
              <a:xfrm>
                <a:off x="4258" y="2733"/>
                <a:ext cx="30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</p:grpSp>
        <p:grpSp>
          <p:nvGrpSpPr>
            <p:cNvPr id="148494" name="Group 14"/>
            <p:cNvGrpSpPr>
              <a:grpSpLocks/>
            </p:cNvGrpSpPr>
            <p:nvPr/>
          </p:nvGrpSpPr>
          <p:grpSpPr bwMode="auto">
            <a:xfrm>
              <a:off x="4803" y="3156"/>
              <a:ext cx="847" cy="779"/>
              <a:chOff x="4947" y="2196"/>
              <a:chExt cx="847" cy="779"/>
            </a:xfrm>
          </p:grpSpPr>
          <p:sp>
            <p:nvSpPr>
              <p:cNvPr id="148495" name="Text Box 15"/>
              <p:cNvSpPr txBox="1">
                <a:spLocks noChangeArrowheads="1"/>
              </p:cNvSpPr>
              <p:nvPr/>
            </p:nvSpPr>
            <p:spPr bwMode="auto">
              <a:xfrm>
                <a:off x="5164" y="2196"/>
                <a:ext cx="42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Wind</a:t>
                </a:r>
              </a:p>
            </p:txBody>
          </p:sp>
          <p:sp>
            <p:nvSpPr>
              <p:cNvPr id="148496" name="Text Box 16"/>
              <p:cNvSpPr txBox="1">
                <a:spLocks noChangeArrowheads="1"/>
              </p:cNvSpPr>
              <p:nvPr/>
            </p:nvSpPr>
            <p:spPr bwMode="auto">
              <a:xfrm>
                <a:off x="5357" y="2590"/>
                <a:ext cx="43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Weak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97" name="Text Box 17"/>
              <p:cNvSpPr txBox="1">
                <a:spLocks noChangeArrowheads="1"/>
              </p:cNvSpPr>
              <p:nvPr/>
            </p:nvSpPr>
            <p:spPr bwMode="auto">
              <a:xfrm>
                <a:off x="4947" y="2590"/>
                <a:ext cx="49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>
                    <a:solidFill>
                      <a:srgbClr val="000066"/>
                    </a:solidFill>
                  </a:rPr>
                  <a:t>Strong</a:t>
                </a:r>
                <a:endParaRPr lang="en-US" sz="15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98" name="Text Box 18"/>
              <p:cNvSpPr txBox="1">
                <a:spLocks noChangeArrowheads="1"/>
              </p:cNvSpPr>
              <p:nvPr/>
            </p:nvSpPr>
            <p:spPr bwMode="auto">
              <a:xfrm>
                <a:off x="4975" y="2733"/>
                <a:ext cx="28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148499" name="Text Box 19"/>
              <p:cNvSpPr txBox="1">
                <a:spLocks noChangeArrowheads="1"/>
              </p:cNvSpPr>
              <p:nvPr/>
            </p:nvSpPr>
            <p:spPr bwMode="auto">
              <a:xfrm>
                <a:off x="5413" y="2727"/>
                <a:ext cx="30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cxnSp>
            <p:nvCxnSpPr>
              <p:cNvPr id="148500" name="AutoShape 20"/>
              <p:cNvCxnSpPr>
                <a:cxnSpLocks noChangeShapeType="1"/>
                <a:stCxn id="148495" idx="2"/>
                <a:endCxn id="148496" idx="0"/>
              </p:cNvCxnSpPr>
              <p:nvPr/>
            </p:nvCxnSpPr>
            <p:spPr bwMode="auto">
              <a:xfrm>
                <a:off x="5376" y="2438"/>
                <a:ext cx="199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01" name="AutoShape 21"/>
              <p:cNvCxnSpPr>
                <a:cxnSpLocks noChangeShapeType="1"/>
                <a:stCxn id="148497" idx="0"/>
                <a:endCxn id="148495" idx="2"/>
              </p:cNvCxnSpPr>
              <p:nvPr/>
            </p:nvCxnSpPr>
            <p:spPr bwMode="auto">
              <a:xfrm flipV="1">
                <a:off x="5192" y="2438"/>
                <a:ext cx="185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8502" name="Group 22"/>
            <p:cNvGrpSpPr>
              <a:grpSpLocks/>
            </p:cNvGrpSpPr>
            <p:nvPr/>
          </p:nvGrpSpPr>
          <p:grpSpPr bwMode="auto">
            <a:xfrm>
              <a:off x="3856" y="2352"/>
              <a:ext cx="1487" cy="906"/>
              <a:chOff x="4000" y="1392"/>
              <a:chExt cx="1487" cy="906"/>
            </a:xfrm>
          </p:grpSpPr>
          <p:sp>
            <p:nvSpPr>
              <p:cNvPr id="148503" name="Text Box 23"/>
              <p:cNvSpPr txBox="1">
                <a:spLocks noChangeArrowheads="1"/>
              </p:cNvSpPr>
              <p:nvPr/>
            </p:nvSpPr>
            <p:spPr bwMode="auto">
              <a:xfrm>
                <a:off x="4486" y="1392"/>
                <a:ext cx="609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Outlook </a:t>
                </a:r>
              </a:p>
            </p:txBody>
          </p:sp>
          <p:sp>
            <p:nvSpPr>
              <p:cNvPr id="148504" name="Text Box 24"/>
              <p:cNvSpPr txBox="1">
                <a:spLocks noChangeArrowheads="1"/>
              </p:cNvSpPr>
              <p:nvPr/>
            </p:nvSpPr>
            <p:spPr bwMode="auto">
              <a:xfrm>
                <a:off x="4480" y="1966"/>
                <a:ext cx="616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Overcast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505" name="Text Box 25"/>
              <p:cNvSpPr txBox="1">
                <a:spLocks noChangeArrowheads="1"/>
              </p:cNvSpPr>
              <p:nvPr/>
            </p:nvSpPr>
            <p:spPr bwMode="auto">
              <a:xfrm>
                <a:off x="5126" y="1944"/>
                <a:ext cx="361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Rain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506" name="AutoShape 26"/>
              <p:cNvCxnSpPr>
                <a:cxnSpLocks noChangeShapeType="1"/>
                <a:stCxn id="148503" idx="2"/>
                <a:endCxn id="148505" idx="0"/>
              </p:cNvCxnSpPr>
              <p:nvPr/>
            </p:nvCxnSpPr>
            <p:spPr bwMode="auto">
              <a:xfrm>
                <a:off x="4790" y="1634"/>
                <a:ext cx="516" cy="3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07" name="AutoShape 27"/>
              <p:cNvCxnSpPr>
                <a:cxnSpLocks noChangeShapeType="1"/>
                <a:stCxn id="148503" idx="2"/>
                <a:endCxn id="148504" idx="0"/>
              </p:cNvCxnSpPr>
              <p:nvPr/>
            </p:nvCxnSpPr>
            <p:spPr bwMode="auto">
              <a:xfrm flipH="1">
                <a:off x="4788" y="1634"/>
                <a:ext cx="2" cy="3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508" name="Text Box 28"/>
              <p:cNvSpPr txBox="1">
                <a:spLocks noChangeArrowheads="1"/>
              </p:cNvSpPr>
              <p:nvPr/>
            </p:nvSpPr>
            <p:spPr bwMode="auto">
              <a:xfrm>
                <a:off x="4000" y="1966"/>
                <a:ext cx="453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Sunny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509" name="AutoShape 29"/>
              <p:cNvCxnSpPr>
                <a:cxnSpLocks noChangeShapeType="1"/>
                <a:stCxn id="148503" idx="2"/>
                <a:endCxn id="148508" idx="0"/>
              </p:cNvCxnSpPr>
              <p:nvPr/>
            </p:nvCxnSpPr>
            <p:spPr bwMode="auto">
              <a:xfrm flipH="1">
                <a:off x="4227" y="1634"/>
                <a:ext cx="564" cy="3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10" name="AutoShape 30"/>
              <p:cNvCxnSpPr>
                <a:cxnSpLocks noChangeShapeType="1"/>
                <a:stCxn id="148485" idx="0"/>
                <a:endCxn id="148504" idx="2"/>
              </p:cNvCxnSpPr>
              <p:nvPr/>
            </p:nvCxnSpPr>
            <p:spPr bwMode="auto">
              <a:xfrm flipV="1">
                <a:off x="4786" y="2208"/>
                <a:ext cx="2" cy="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9067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7E9A1F-E828-41E5-A380-AD0DDF48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D4B8E-0F01-451A-B9E0-7D1ED77637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9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 play tennis today?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Features </a:t>
            </a:r>
          </a:p>
          <a:p>
            <a:pPr lvl="1"/>
            <a:r>
              <a:rPr lang="en-US" dirty="0"/>
              <a:t>Outlook: 			{Sun, Overcast, Rain}</a:t>
            </a:r>
          </a:p>
          <a:p>
            <a:pPr lvl="1"/>
            <a:r>
              <a:rPr lang="en-US" dirty="0"/>
              <a:t>Temperature:		{Hot, Mild, Cool}</a:t>
            </a:r>
          </a:p>
          <a:p>
            <a:pPr lvl="1"/>
            <a:r>
              <a:rPr lang="en-US" dirty="0"/>
              <a:t>Humidity:			{High, Normal, Low}</a:t>
            </a:r>
          </a:p>
          <a:p>
            <a:pPr lvl="1"/>
            <a:r>
              <a:rPr lang="en-US" dirty="0"/>
              <a:t>Wind:				{Strong, Weak}</a:t>
            </a:r>
          </a:p>
          <a:p>
            <a:endParaRPr lang="en-US" dirty="0"/>
          </a:p>
          <a:p>
            <a:r>
              <a:rPr lang="en-US" b="1" dirty="0"/>
              <a:t>Labels</a:t>
            </a:r>
          </a:p>
          <a:p>
            <a:pPr lvl="1"/>
            <a:r>
              <a:rPr lang="en-US" dirty="0"/>
              <a:t>Binary classification task: Y =  {+, -}</a:t>
            </a:r>
          </a:p>
        </p:txBody>
      </p:sp>
    </p:spTree>
    <p:extLst>
      <p:ext uri="{BB962C8B-B14F-4D97-AF65-F5344CB8AC3E}">
        <p14:creationId xmlns:p14="http://schemas.microsoft.com/office/powerpoint/2010/main" val="254252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(9/21/20)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3" y="902369"/>
            <a:ext cx="8489169" cy="3991364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/>
              <a:t>Quiz1 </a:t>
            </a:r>
          </a:p>
          <a:p>
            <a:pPr lvl="2"/>
            <a:r>
              <a:rPr lang="en-US" dirty="0">
                <a:hlinkClick r:id="rId3"/>
              </a:rPr>
              <a:t>Statistics</a:t>
            </a:r>
            <a:endParaRPr lang="en-US" dirty="0"/>
          </a:p>
          <a:p>
            <a:pPr lvl="2"/>
            <a:r>
              <a:rPr lang="en-US" dirty="0"/>
              <a:t>We already got some positive feedback – the more feedback, the better.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Remember that all the lectures are available on the website </a:t>
            </a:r>
            <a:r>
              <a:rPr lang="en-US" dirty="0">
                <a:solidFill>
                  <a:srgbClr val="FF0000"/>
                </a:solidFill>
              </a:rPr>
              <a:t>before the class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Go over it and be prepared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HW 1 </a:t>
            </a:r>
            <a:r>
              <a:rPr lang="en-US" dirty="0"/>
              <a:t>will be released today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 will discuss it on Wednesday</a:t>
            </a:r>
            <a:r>
              <a:rPr lang="en-US" dirty="0"/>
              <a:t>, once you had a chance to read and think about it</a:t>
            </a:r>
          </a:p>
          <a:p>
            <a:pPr lvl="2"/>
            <a:r>
              <a:rPr lang="en-US" dirty="0"/>
              <a:t>You will see some new material there; for example, regarding procedures for evaluating classifiers and statistical significance. This is intentional. The material should be self explanatory.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Start working on it now. Don’t wait until the last day (or two) since it could take a lot of your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 to the recitations and office hours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Questions?</a:t>
            </a:r>
          </a:p>
          <a:p>
            <a:pPr lvl="2"/>
            <a:r>
              <a:rPr lang="en-US" dirty="0"/>
              <a:t>Please ask/comment during class.</a:t>
            </a:r>
          </a:p>
          <a:p>
            <a:pPr lvl="2"/>
            <a:r>
              <a:rPr lang="en-US" dirty="0"/>
              <a:t>Give us feedback 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6567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 play tennis today?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24952" y="972575"/>
            <a:ext cx="3032892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O</a:t>
            </a:r>
            <a:r>
              <a:rPr lang="en-US" dirty="0"/>
              <a:t>utlook:	S(</a:t>
            </a:r>
            <a:r>
              <a:rPr lang="en-US" dirty="0" err="1"/>
              <a:t>unny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O(</a:t>
            </a:r>
            <a:r>
              <a:rPr lang="en-US" dirty="0" err="1"/>
              <a:t>vercast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R(</a:t>
            </a:r>
            <a:r>
              <a:rPr lang="en-US" dirty="0" err="1"/>
              <a:t>ainy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T</a:t>
            </a:r>
            <a:r>
              <a:rPr lang="en-US" dirty="0"/>
              <a:t>emperature:	H(</a:t>
            </a:r>
            <a:r>
              <a:rPr lang="en-US" dirty="0" err="1"/>
              <a:t>ot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M(</a:t>
            </a:r>
            <a:r>
              <a:rPr lang="en-US" dirty="0" err="1"/>
              <a:t>edium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C(</a:t>
            </a:r>
            <a:r>
              <a:rPr lang="en-US" dirty="0" err="1"/>
              <a:t>ool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H</a:t>
            </a:r>
            <a:r>
              <a:rPr lang="en-US" dirty="0"/>
              <a:t>umidity:	H(</a:t>
            </a:r>
            <a:r>
              <a:rPr lang="en-US" dirty="0" err="1"/>
              <a:t>igh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	N(</a:t>
            </a:r>
            <a:r>
              <a:rPr lang="en-US" dirty="0" err="1"/>
              <a:t>ormal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L(</a:t>
            </a:r>
            <a:r>
              <a:rPr lang="en-US" dirty="0" err="1"/>
              <a:t>ow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W</a:t>
            </a:r>
            <a:r>
              <a:rPr lang="en-US" dirty="0"/>
              <a:t>ind:	S(</a:t>
            </a:r>
            <a:r>
              <a:rPr lang="en-US" dirty="0" err="1"/>
              <a:t>trong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W(</a:t>
            </a:r>
            <a:r>
              <a:rPr lang="en-US" dirty="0" err="1"/>
              <a:t>eak</a:t>
            </a:r>
            <a:r>
              <a:rPr lang="en-US" dirty="0"/>
              <a:t>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621AFF4-6BD9-2B46-8331-A7F62E072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D1E7DF23-CBFD-C346-BBF1-63BCCAF20F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658803"/>
              </p:ext>
            </p:extLst>
          </p:nvPr>
        </p:nvGraphicFramePr>
        <p:xfrm>
          <a:off x="868829" y="901700"/>
          <a:ext cx="2391080" cy="3454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48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33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C7F073-9626-4D2C-B8B7-2A27E15D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9DA41-5F33-4F82-88FB-7DCB501724D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Decision Trees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312" y="902369"/>
            <a:ext cx="5195752" cy="3690798"/>
          </a:xfrm>
        </p:spPr>
        <p:txBody>
          <a:bodyPr/>
          <a:lstStyle/>
          <a:p>
            <a:r>
              <a:rPr lang="en-US" dirty="0"/>
              <a:t>Data is processed in Batch (i.e. all the data available)</a:t>
            </a:r>
          </a:p>
          <a:p>
            <a:r>
              <a:rPr lang="en-US" dirty="0"/>
              <a:t>Recursively build a decision tree top down.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5865603" y="1344087"/>
            <a:ext cx="949234" cy="300082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solidFill>
                  <a:srgbClr val="FC0128"/>
                </a:solidFill>
                <a:latin typeface="+mj-lt"/>
              </a:rPr>
              <a:t>Algorithm?</a:t>
            </a: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4591980" y="2466693"/>
            <a:ext cx="3231563" cy="2126474"/>
            <a:chOff x="3648" y="2352"/>
            <a:chExt cx="2002" cy="1590"/>
          </a:xfrm>
        </p:grpSpPr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4456" y="3218"/>
              <a:ext cx="30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grpSp>
          <p:nvGrpSpPr>
            <p:cNvPr id="41" name="Group 6"/>
            <p:cNvGrpSpPr>
              <a:grpSpLocks/>
            </p:cNvGrpSpPr>
            <p:nvPr/>
          </p:nvGrpSpPr>
          <p:grpSpPr bwMode="auto">
            <a:xfrm>
              <a:off x="3648" y="3156"/>
              <a:ext cx="958" cy="786"/>
              <a:chOff x="3792" y="2196"/>
              <a:chExt cx="958" cy="786"/>
            </a:xfrm>
          </p:grpSpPr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3960" y="2196"/>
                <a:ext cx="642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Humidity</a:t>
                </a:r>
              </a:p>
            </p:txBody>
          </p:sp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auto">
              <a:xfrm>
                <a:off x="4201" y="2590"/>
                <a:ext cx="549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Normal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62" name="Text Box 9"/>
              <p:cNvSpPr txBox="1">
                <a:spLocks noChangeArrowheads="1"/>
              </p:cNvSpPr>
              <p:nvPr/>
            </p:nvSpPr>
            <p:spPr bwMode="auto">
              <a:xfrm>
                <a:off x="3792" y="2590"/>
                <a:ext cx="381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High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3" name="AutoShape 10"/>
              <p:cNvCxnSpPr>
                <a:cxnSpLocks noChangeShapeType="1"/>
                <a:stCxn id="61" idx="0"/>
                <a:endCxn id="60" idx="2"/>
              </p:cNvCxnSpPr>
              <p:nvPr/>
            </p:nvCxnSpPr>
            <p:spPr bwMode="auto">
              <a:xfrm flipH="1" flipV="1">
                <a:off x="4281" y="2438"/>
                <a:ext cx="194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AutoShape 11"/>
              <p:cNvCxnSpPr>
                <a:cxnSpLocks noChangeShapeType="1"/>
                <a:stCxn id="62" idx="0"/>
                <a:endCxn id="60" idx="2"/>
              </p:cNvCxnSpPr>
              <p:nvPr/>
            </p:nvCxnSpPr>
            <p:spPr bwMode="auto">
              <a:xfrm flipV="1">
                <a:off x="3983" y="2438"/>
                <a:ext cx="299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3820" y="2740"/>
                <a:ext cx="28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4258" y="2733"/>
                <a:ext cx="30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</p:grpSp>
        <p:grpSp>
          <p:nvGrpSpPr>
            <p:cNvPr id="42" name="Group 14"/>
            <p:cNvGrpSpPr>
              <a:grpSpLocks/>
            </p:cNvGrpSpPr>
            <p:nvPr/>
          </p:nvGrpSpPr>
          <p:grpSpPr bwMode="auto">
            <a:xfrm>
              <a:off x="4803" y="3156"/>
              <a:ext cx="847" cy="779"/>
              <a:chOff x="4947" y="2196"/>
              <a:chExt cx="847" cy="779"/>
            </a:xfrm>
          </p:grpSpPr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5164" y="2196"/>
                <a:ext cx="42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Wind</a:t>
                </a:r>
              </a:p>
            </p:txBody>
          </p: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5357" y="2590"/>
                <a:ext cx="43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Weak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Text Box 17"/>
              <p:cNvSpPr txBox="1">
                <a:spLocks noChangeArrowheads="1"/>
              </p:cNvSpPr>
              <p:nvPr/>
            </p:nvSpPr>
            <p:spPr bwMode="auto">
              <a:xfrm>
                <a:off x="4947" y="2590"/>
                <a:ext cx="49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>
                    <a:solidFill>
                      <a:srgbClr val="000066"/>
                    </a:solidFill>
                  </a:rPr>
                  <a:t>Strong</a:t>
                </a:r>
                <a:endParaRPr lang="en-US" sz="15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>
                <a:off x="4975" y="2733"/>
                <a:ext cx="28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5413" y="2727"/>
                <a:ext cx="30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cxnSp>
            <p:nvCxnSpPr>
              <p:cNvPr id="58" name="AutoShape 20"/>
              <p:cNvCxnSpPr>
                <a:cxnSpLocks noChangeShapeType="1"/>
                <a:stCxn id="53" idx="2"/>
                <a:endCxn id="54" idx="0"/>
              </p:cNvCxnSpPr>
              <p:nvPr/>
            </p:nvCxnSpPr>
            <p:spPr bwMode="auto">
              <a:xfrm>
                <a:off x="5376" y="2438"/>
                <a:ext cx="199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AutoShape 21"/>
              <p:cNvCxnSpPr>
                <a:cxnSpLocks noChangeShapeType="1"/>
                <a:stCxn id="55" idx="0"/>
                <a:endCxn id="53" idx="2"/>
              </p:cNvCxnSpPr>
              <p:nvPr/>
            </p:nvCxnSpPr>
            <p:spPr bwMode="auto">
              <a:xfrm flipV="1">
                <a:off x="5192" y="2438"/>
                <a:ext cx="185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oup 22"/>
            <p:cNvGrpSpPr>
              <a:grpSpLocks/>
            </p:cNvGrpSpPr>
            <p:nvPr/>
          </p:nvGrpSpPr>
          <p:grpSpPr bwMode="auto">
            <a:xfrm>
              <a:off x="3856" y="2352"/>
              <a:ext cx="1487" cy="866"/>
              <a:chOff x="4000" y="1392"/>
              <a:chExt cx="1487" cy="866"/>
            </a:xfrm>
          </p:grpSpPr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4486" y="1392"/>
                <a:ext cx="609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Outlook </a:t>
                </a:r>
              </a:p>
            </p:txBody>
          </p: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auto">
              <a:xfrm>
                <a:off x="4480" y="1966"/>
                <a:ext cx="616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Overcast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/>
            </p:nvSpPr>
            <p:spPr bwMode="auto">
              <a:xfrm>
                <a:off x="5126" y="1944"/>
                <a:ext cx="361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Rain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AutoShape 26"/>
              <p:cNvCxnSpPr>
                <a:cxnSpLocks noChangeShapeType="1"/>
                <a:stCxn id="44" idx="2"/>
                <a:endCxn id="46" idx="0"/>
              </p:cNvCxnSpPr>
              <p:nvPr/>
            </p:nvCxnSpPr>
            <p:spPr bwMode="auto">
              <a:xfrm>
                <a:off x="4790" y="1634"/>
                <a:ext cx="516" cy="3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27"/>
              <p:cNvCxnSpPr>
                <a:cxnSpLocks noChangeShapeType="1"/>
                <a:stCxn id="44" idx="2"/>
                <a:endCxn id="45" idx="0"/>
              </p:cNvCxnSpPr>
              <p:nvPr/>
            </p:nvCxnSpPr>
            <p:spPr bwMode="auto">
              <a:xfrm flipH="1">
                <a:off x="4788" y="1634"/>
                <a:ext cx="2" cy="3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Text Box 28"/>
              <p:cNvSpPr txBox="1">
                <a:spLocks noChangeArrowheads="1"/>
              </p:cNvSpPr>
              <p:nvPr/>
            </p:nvSpPr>
            <p:spPr bwMode="auto">
              <a:xfrm>
                <a:off x="4000" y="1966"/>
                <a:ext cx="453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Sunny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0" name="AutoShape 29"/>
              <p:cNvCxnSpPr>
                <a:cxnSpLocks noChangeShapeType="1"/>
                <a:stCxn id="44" idx="2"/>
                <a:endCxn id="49" idx="0"/>
              </p:cNvCxnSpPr>
              <p:nvPr/>
            </p:nvCxnSpPr>
            <p:spPr bwMode="auto">
              <a:xfrm flipH="1">
                <a:off x="4227" y="1634"/>
                <a:ext cx="564" cy="3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30"/>
              <p:cNvCxnSpPr>
                <a:cxnSpLocks noChangeShapeType="1"/>
                <a:stCxn id="40" idx="0"/>
                <a:endCxn id="45" idx="2"/>
              </p:cNvCxnSpPr>
              <p:nvPr/>
            </p:nvCxnSpPr>
            <p:spPr bwMode="auto">
              <a:xfrm flipV="1">
                <a:off x="4750" y="2208"/>
                <a:ext cx="38" cy="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67" name="Content Placeholder 5">
            <a:extLst>
              <a:ext uri="{FF2B5EF4-FFF2-40B4-BE49-F238E27FC236}">
                <a16:creationId xmlns:a16="http://schemas.microsoft.com/office/drawing/2014/main" id="{70F0BDF8-C296-B841-967A-601B35D28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696085"/>
              </p:ext>
            </p:extLst>
          </p:nvPr>
        </p:nvGraphicFramePr>
        <p:xfrm>
          <a:off x="868829" y="901700"/>
          <a:ext cx="2391080" cy="3454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48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437" y="936946"/>
            <a:ext cx="2675258" cy="196325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Decision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SzTx/>
            </a:pPr>
            <a:r>
              <a:rPr lang="en-US" sz="1500" dirty="0">
                <a:latin typeface="Calibri" pitchFamily="34" charset="0"/>
              </a:rPr>
              <a:t>Let </a:t>
            </a:r>
            <a:r>
              <a:rPr lang="en-US" sz="1500" dirty="0">
                <a:solidFill>
                  <a:srgbClr val="0000FF"/>
                </a:solidFill>
                <a:latin typeface="Calibri" pitchFamily="34" charset="0"/>
              </a:rPr>
              <a:t> S </a:t>
            </a:r>
            <a:r>
              <a:rPr lang="en-US" sz="1500" dirty="0">
                <a:latin typeface="Calibri" pitchFamily="34" charset="0"/>
              </a:rPr>
              <a:t>be the</a:t>
            </a:r>
            <a:r>
              <a:rPr lang="en-US" sz="15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srgbClr val="000066"/>
                </a:solidFill>
                <a:latin typeface="Calibri" pitchFamily="34" charset="0"/>
              </a:rPr>
              <a:t>set of Examples</a:t>
            </a:r>
          </a:p>
          <a:p>
            <a:pPr lvl="1">
              <a:buSzTx/>
            </a:pPr>
            <a:r>
              <a:rPr lang="en-US" sz="1200" dirty="0">
                <a:solidFill>
                  <a:srgbClr val="0000FF"/>
                </a:solidFill>
                <a:latin typeface="Calibri" pitchFamily="34" charset="0"/>
              </a:rPr>
              <a:t>Label  </a:t>
            </a:r>
            <a:r>
              <a:rPr lang="en-US" sz="1200" dirty="0">
                <a:solidFill>
                  <a:srgbClr val="000066"/>
                </a:solidFill>
                <a:latin typeface="Calibri" pitchFamily="34" charset="0"/>
              </a:rPr>
              <a:t>is the target attribute (the prediction) </a:t>
            </a:r>
          </a:p>
          <a:p>
            <a:pPr lvl="1">
              <a:buSzTx/>
            </a:pPr>
            <a:r>
              <a:rPr lang="en-US" sz="1200" dirty="0">
                <a:solidFill>
                  <a:srgbClr val="0000FF"/>
                </a:solidFill>
                <a:latin typeface="Calibri" pitchFamily="34" charset="0"/>
              </a:rPr>
              <a:t>Attributes </a:t>
            </a:r>
            <a:r>
              <a:rPr lang="en-US" sz="1200" dirty="0">
                <a:solidFill>
                  <a:srgbClr val="000066"/>
                </a:solidFill>
                <a:latin typeface="Calibri" pitchFamily="34" charset="0"/>
              </a:rPr>
              <a:t>is the set of measured attributes</a:t>
            </a:r>
          </a:p>
          <a:p>
            <a:pPr>
              <a:buSzTx/>
            </a:pPr>
            <a:r>
              <a:rPr lang="en-US" sz="1500" dirty="0">
                <a:solidFill>
                  <a:srgbClr val="0000FF"/>
                </a:solidFill>
                <a:latin typeface="Calibri" pitchFamily="34" charset="0"/>
              </a:rPr>
              <a:t>ID3(</a:t>
            </a:r>
            <a:r>
              <a:rPr lang="en-US" sz="1500" i="1" dirty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sz="1500" dirty="0">
                <a:solidFill>
                  <a:srgbClr val="0000FF"/>
                </a:solidFill>
                <a:latin typeface="Calibri" pitchFamily="34" charset="0"/>
              </a:rPr>
              <a:t>, Attributes, Label)</a:t>
            </a: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9900CC"/>
                </a:solidFill>
                <a:latin typeface="Calibri" pitchFamily="34" charset="0"/>
              </a:rPr>
              <a:t>If 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all examples are labeled the same return a single node tree with Label</a:t>
            </a: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9900CC"/>
                </a:solidFill>
                <a:latin typeface="Calibri" pitchFamily="34" charset="0"/>
              </a:rPr>
              <a:t>     Otherwise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Begin </a:t>
            </a: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   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=  attribute in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Attributes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that </a:t>
            </a:r>
            <a:r>
              <a:rPr lang="en-US" sz="1350" i="1" u="sng" dirty="0">
                <a:solidFill>
                  <a:srgbClr val="A50021"/>
                </a:solidFill>
                <a:latin typeface="Calibri" pitchFamily="34" charset="0"/>
              </a:rPr>
              <a:t>best 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classifies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S   </a:t>
            </a:r>
            <a:r>
              <a:rPr lang="en-US" sz="1050" dirty="0">
                <a:latin typeface="Calibri" pitchFamily="34" charset="0"/>
              </a:rPr>
              <a:t>(Create a Root node for tree)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 for each possible value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 v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of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A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         Add a new tree branch corresponding to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A=v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   Let </a:t>
            </a:r>
            <a:r>
              <a:rPr lang="en-US" sz="135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350" i="1" dirty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be the subset of examples in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with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A=v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      if </a:t>
            </a:r>
            <a:r>
              <a:rPr lang="en-US" sz="135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 is empty:  add leaf node with the common value of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Label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in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S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     Else:  below this branch add the </a:t>
            </a:r>
            <a:r>
              <a:rPr lang="en-US" sz="1350" dirty="0" err="1">
                <a:solidFill>
                  <a:srgbClr val="000066"/>
                </a:solidFill>
                <a:latin typeface="Calibri" pitchFamily="34" charset="0"/>
              </a:rPr>
              <a:t>subtree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	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ID3(</a:t>
            </a:r>
            <a:r>
              <a:rPr lang="en-US" sz="135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, Attributes - {a}, Label)</a:t>
            </a: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     End</a:t>
            </a: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     Return Root</a:t>
            </a:r>
            <a:r>
              <a:rPr lang="en-US" sz="1350" dirty="0">
                <a:latin typeface="Calibri" pitchFamily="34" charset="0"/>
              </a:rPr>
              <a:t> </a:t>
            </a:r>
            <a:endParaRPr lang="en-US" sz="1350" dirty="0">
              <a:solidFill>
                <a:srgbClr val="9900CC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5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1795" y="3184139"/>
            <a:ext cx="547266" cy="276999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why?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0089" y="3515917"/>
            <a:ext cx="1398011" cy="276999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For evaluation time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E66B73A-EACE-4E6D-9102-D4A7A5BA7811}"/>
              </a:ext>
            </a:extLst>
          </p:cNvPr>
          <p:cNvSpPr/>
          <p:nvPr/>
        </p:nvSpPr>
        <p:spPr>
          <a:xfrm>
            <a:off x="281767" y="2330449"/>
            <a:ext cx="259569" cy="114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Root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is to have the resulting decision tree as small as possible (Occam’s Razor)</a:t>
            </a:r>
          </a:p>
          <a:p>
            <a:pPr lvl="1"/>
            <a:r>
              <a:rPr lang="en-US" dirty="0"/>
              <a:t>But, finding the minimal decision tree consistent with the data is NP-hard</a:t>
            </a:r>
          </a:p>
          <a:p>
            <a:r>
              <a:rPr lang="en-US" dirty="0"/>
              <a:t>The recursive algorithm is a greedy heuristic search for a simple tree, but cannot guarantee optimality.</a:t>
            </a:r>
          </a:p>
          <a:p>
            <a:r>
              <a:rPr lang="en-US" dirty="0"/>
              <a:t>The main decision in the algorithm is </a:t>
            </a:r>
            <a:r>
              <a:rPr lang="en-US" dirty="0">
                <a:solidFill>
                  <a:srgbClr val="0070C0"/>
                </a:solidFill>
              </a:rPr>
              <a:t>the selection of the next attribute to condition on.</a:t>
            </a:r>
          </a:p>
        </p:txBody>
      </p:sp>
    </p:spTree>
    <p:extLst>
      <p:ext uri="{BB962C8B-B14F-4D97-AF65-F5344CB8AC3E}">
        <p14:creationId xmlns:p14="http://schemas.microsoft.com/office/powerpoint/2010/main" val="1939849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Root Attribute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0464" y="902369"/>
            <a:ext cx="4936361" cy="3690798"/>
          </a:xfrm>
        </p:spPr>
        <p:txBody>
          <a:bodyPr/>
          <a:lstStyle/>
          <a:p>
            <a:pPr>
              <a:buSzTx/>
            </a:pPr>
            <a:r>
              <a:rPr lang="en-US" sz="1500" dirty="0"/>
              <a:t>Consider data with two Boolean attributes (A,B).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(A=0,B=1),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  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(A=1,B=1), </a:t>
            </a:r>
            <a:r>
              <a:rPr lang="en-US" sz="1500" dirty="0">
                <a:solidFill>
                  <a:srgbClr val="FF9900"/>
                </a:solidFill>
              </a:rPr>
              <a:t>+</a:t>
            </a:r>
            <a:r>
              <a:rPr lang="en-US" sz="1500" dirty="0"/>
              <a:t>  &gt;: 100 examples</a:t>
            </a:r>
          </a:p>
          <a:p>
            <a:r>
              <a:rPr lang="en-US" sz="1500" dirty="0"/>
              <a:t>What should be the first attribute we select?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58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12ADA1-B9B5-4399-BDE3-F338300D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2AC43-251E-475A-B827-7BB42022086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72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Root Attribute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0464" y="902369"/>
            <a:ext cx="4936361" cy="3690798"/>
          </a:xfrm>
        </p:spPr>
        <p:txBody>
          <a:bodyPr/>
          <a:lstStyle/>
          <a:p>
            <a:pPr>
              <a:buSzTx/>
            </a:pPr>
            <a:r>
              <a:rPr lang="en-US" sz="1500" dirty="0"/>
              <a:t>Consider data with two Boolean attributes (A,B).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(A=0,B=1),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  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(A=1,B=1), </a:t>
            </a:r>
            <a:r>
              <a:rPr lang="en-US" sz="1500" dirty="0">
                <a:solidFill>
                  <a:srgbClr val="FF9900"/>
                </a:solidFill>
              </a:rPr>
              <a:t>+</a:t>
            </a:r>
            <a:r>
              <a:rPr lang="en-US" sz="1500" dirty="0"/>
              <a:t>  &gt;: 100 examples</a:t>
            </a:r>
          </a:p>
          <a:p>
            <a:r>
              <a:rPr lang="en-US" sz="1500" dirty="0"/>
              <a:t>What should be the first attribute we select?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Splitting on A: </a:t>
            </a:r>
            <a:r>
              <a:rPr lang="en-US" sz="1200" dirty="0"/>
              <a:t>we get purely labeled nodes.</a:t>
            </a:r>
            <a:endParaRPr lang="en-US" sz="1100" dirty="0"/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Splitting on B:</a:t>
            </a:r>
            <a:r>
              <a:rPr lang="en-US" sz="1200" dirty="0"/>
              <a:t> we don’t get purely labeled nodes.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What if we have: </a:t>
            </a:r>
            <a:r>
              <a:rPr lang="en-US" sz="1200" dirty="0">
                <a:solidFill>
                  <a:srgbClr val="FF0000"/>
                </a:solidFill>
              </a:rPr>
              <a:t>&lt;(A=1,B=0), -  &gt;: 3 examples</a:t>
            </a:r>
            <a:r>
              <a:rPr lang="en-US" sz="1200" dirty="0"/>
              <a:t>?</a:t>
            </a:r>
            <a:endParaRPr lang="en-US" sz="1350" dirty="0"/>
          </a:p>
          <a:p>
            <a:pPr>
              <a:buSzTx/>
            </a:pPr>
            <a:endParaRPr lang="en-US" sz="1350" dirty="0"/>
          </a:p>
          <a:p>
            <a:pPr>
              <a:buSzTx/>
            </a:pPr>
            <a:endParaRPr lang="en-US" sz="1050" dirty="0"/>
          </a:p>
          <a:p>
            <a:pPr>
              <a:buSzTx/>
              <a:buFontTx/>
              <a:buNone/>
            </a:pPr>
            <a:endParaRPr lang="en-US" sz="1350" dirty="0"/>
          </a:p>
          <a:p>
            <a:r>
              <a:rPr lang="en-US" sz="1400" dirty="0"/>
              <a:t>(one way to think about it: # of queries required to label a random data point)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DC9643-E5DF-734E-9AF1-DCA02B9F7146}"/>
              </a:ext>
            </a:extLst>
          </p:cNvPr>
          <p:cNvGrpSpPr/>
          <p:nvPr/>
        </p:nvGrpSpPr>
        <p:grpSpPr>
          <a:xfrm>
            <a:off x="6247784" y="953269"/>
            <a:ext cx="1065784" cy="873476"/>
            <a:chOff x="6379101" y="777260"/>
            <a:chExt cx="1065784" cy="87347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07A4DD-40D2-6940-84DE-259BBD2266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4147" y="1055194"/>
              <a:ext cx="257846" cy="36008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9D0A3FB-FF71-974B-9E6F-029F4ECB95F2}"/>
                </a:ext>
              </a:extLst>
            </p:cNvPr>
            <p:cNvCxnSpPr>
              <a:cxnSpLocks/>
            </p:cNvCxnSpPr>
            <p:nvPr/>
          </p:nvCxnSpPr>
          <p:spPr>
            <a:xfrm>
              <a:off x="6911993" y="1055194"/>
              <a:ext cx="277885" cy="3558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217CED6-8187-C840-B79B-DDB044E29ABB}"/>
                </a:ext>
              </a:extLst>
            </p:cNvPr>
            <p:cNvSpPr/>
            <p:nvPr/>
          </p:nvSpPr>
          <p:spPr>
            <a:xfrm>
              <a:off x="6379101" y="777260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F8547DE-1A16-EC4A-9F25-FAEA2C5915DA}"/>
                </a:ext>
              </a:extLst>
            </p:cNvPr>
            <p:cNvSpPr/>
            <p:nvPr/>
          </p:nvSpPr>
          <p:spPr>
            <a:xfrm>
              <a:off x="7050882" y="1411090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F0D6D56B-4AE3-464E-B5DF-894797452A39}"/>
                </a:ext>
              </a:extLst>
            </p:cNvPr>
            <p:cNvSpPr/>
            <p:nvPr/>
          </p:nvSpPr>
          <p:spPr>
            <a:xfrm>
              <a:off x="6515151" y="1415281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E13495-D3F6-6C44-8FE2-61F9655566F9}"/>
                </a:ext>
              </a:extLst>
            </p:cNvPr>
            <p:cNvSpPr txBox="1"/>
            <p:nvPr/>
          </p:nvSpPr>
          <p:spPr>
            <a:xfrm>
              <a:off x="6505820" y="1000399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3CC5E3-98ED-D545-8058-161D0BFB72EF}"/>
                </a:ext>
              </a:extLst>
            </p:cNvPr>
            <p:cNvSpPr txBox="1"/>
            <p:nvPr/>
          </p:nvSpPr>
          <p:spPr>
            <a:xfrm>
              <a:off x="7147427" y="1007669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6C3AAA3-107A-314D-B8C2-3953D7FEFB45}"/>
              </a:ext>
            </a:extLst>
          </p:cNvPr>
          <p:cNvSpPr txBox="1"/>
          <p:nvPr/>
        </p:nvSpPr>
        <p:spPr>
          <a:xfrm>
            <a:off x="6009964" y="2046216"/>
            <a:ext cx="14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splitting on 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E5C6AD-4646-1449-8A00-17CB93B52A28}"/>
              </a:ext>
            </a:extLst>
          </p:cNvPr>
          <p:cNvCxnSpPr>
            <a:cxnSpLocks/>
          </p:cNvCxnSpPr>
          <p:nvPr/>
        </p:nvCxnSpPr>
        <p:spPr>
          <a:xfrm flipH="1">
            <a:off x="6608446" y="3017397"/>
            <a:ext cx="264654" cy="3364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65B5E3-7E09-034E-979C-41A7793169E8}"/>
              </a:ext>
            </a:extLst>
          </p:cNvPr>
          <p:cNvCxnSpPr>
            <a:cxnSpLocks/>
          </p:cNvCxnSpPr>
          <p:nvPr/>
        </p:nvCxnSpPr>
        <p:spPr>
          <a:xfrm>
            <a:off x="6873100" y="3017397"/>
            <a:ext cx="277885" cy="318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9AC3855-D819-2F47-AB57-01A944179CCA}"/>
              </a:ext>
            </a:extLst>
          </p:cNvPr>
          <p:cNvSpPr/>
          <p:nvPr/>
        </p:nvSpPr>
        <p:spPr>
          <a:xfrm>
            <a:off x="6340208" y="2739463"/>
            <a:ext cx="1065784" cy="27793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1B385FB-F984-B349-8B8A-59BE34DF1D2D}"/>
              </a:ext>
            </a:extLst>
          </p:cNvPr>
          <p:cNvSpPr/>
          <p:nvPr/>
        </p:nvSpPr>
        <p:spPr>
          <a:xfrm>
            <a:off x="7011989" y="3335969"/>
            <a:ext cx="277991" cy="23545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1A70F1-12BD-5D49-B319-10C303EB28E5}"/>
              </a:ext>
            </a:extLst>
          </p:cNvPr>
          <p:cNvSpPr txBox="1"/>
          <p:nvPr/>
        </p:nvSpPr>
        <p:spPr>
          <a:xfrm>
            <a:off x="6476258" y="2943940"/>
            <a:ext cx="1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63BAE1-95DC-7A41-85F5-70960630389B}"/>
              </a:ext>
            </a:extLst>
          </p:cNvPr>
          <p:cNvSpPr txBox="1"/>
          <p:nvPr/>
        </p:nvSpPr>
        <p:spPr>
          <a:xfrm>
            <a:off x="7043217" y="2932548"/>
            <a:ext cx="1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02B0A6-C0E4-CF48-B413-B57A71DD3F36}"/>
              </a:ext>
            </a:extLst>
          </p:cNvPr>
          <p:cNvCxnSpPr>
            <a:cxnSpLocks/>
          </p:cNvCxnSpPr>
          <p:nvPr/>
        </p:nvCxnSpPr>
        <p:spPr>
          <a:xfrm flipH="1">
            <a:off x="6388031" y="3631752"/>
            <a:ext cx="220415" cy="36841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56677B-A98A-564B-AE60-7336C695A840}"/>
              </a:ext>
            </a:extLst>
          </p:cNvPr>
          <p:cNvCxnSpPr>
            <a:cxnSpLocks/>
          </p:cNvCxnSpPr>
          <p:nvPr/>
        </p:nvCxnSpPr>
        <p:spPr>
          <a:xfrm>
            <a:off x="6608446" y="3631752"/>
            <a:ext cx="212568" cy="365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FD68F90-5DE0-B342-A4A1-4094B08964C2}"/>
              </a:ext>
            </a:extLst>
          </p:cNvPr>
          <p:cNvSpPr/>
          <p:nvPr/>
        </p:nvSpPr>
        <p:spPr>
          <a:xfrm>
            <a:off x="6075554" y="3353818"/>
            <a:ext cx="1065784" cy="27793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0FA846D-742D-564F-B471-E9D8DC925E4D}"/>
              </a:ext>
            </a:extLst>
          </p:cNvPr>
          <p:cNvSpPr/>
          <p:nvPr/>
        </p:nvSpPr>
        <p:spPr>
          <a:xfrm>
            <a:off x="6682018" y="3996979"/>
            <a:ext cx="277991" cy="23545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522B8FC-9131-074B-B3A9-1ADAF8F266D4}"/>
              </a:ext>
            </a:extLst>
          </p:cNvPr>
          <p:cNvSpPr/>
          <p:nvPr/>
        </p:nvSpPr>
        <p:spPr>
          <a:xfrm>
            <a:off x="6249035" y="4000171"/>
            <a:ext cx="277991" cy="23545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AFF3D1-646E-144A-93A5-9ED6D1C8AC0D}"/>
              </a:ext>
            </a:extLst>
          </p:cNvPr>
          <p:cNvSpPr txBox="1"/>
          <p:nvPr/>
        </p:nvSpPr>
        <p:spPr>
          <a:xfrm>
            <a:off x="6211604" y="3604950"/>
            <a:ext cx="1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458DE2-9485-C542-B272-038CA7800A3F}"/>
              </a:ext>
            </a:extLst>
          </p:cNvPr>
          <p:cNvSpPr txBox="1"/>
          <p:nvPr/>
        </p:nvSpPr>
        <p:spPr>
          <a:xfrm>
            <a:off x="6741239" y="3593558"/>
            <a:ext cx="1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EF6CCD-CF0B-6C4E-B5B4-582806827C68}"/>
              </a:ext>
            </a:extLst>
          </p:cNvPr>
          <p:cNvSpPr txBox="1"/>
          <p:nvPr/>
        </p:nvSpPr>
        <p:spPr>
          <a:xfrm>
            <a:off x="6009964" y="435480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splitting on B</a:t>
            </a:r>
          </a:p>
        </p:txBody>
      </p:sp>
    </p:spTree>
    <p:extLst>
      <p:ext uri="{BB962C8B-B14F-4D97-AF65-F5344CB8AC3E}">
        <p14:creationId xmlns:p14="http://schemas.microsoft.com/office/powerpoint/2010/main" val="17311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 animBg="1"/>
      <p:bldP spid="44" grpId="0"/>
      <p:bldP spid="45" grpId="0"/>
      <p:bldP spid="48" grpId="0"/>
      <p:bldP spid="49" grpId="0" animBg="1"/>
      <p:bldP spid="50" grpId="0" animBg="1"/>
      <p:bldP spid="51" grpId="0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Root Attribute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Tx/>
            </a:pPr>
            <a:r>
              <a:rPr lang="en-US" sz="1500" dirty="0"/>
              <a:t>Consider data with two Boolean attributes (A,B).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(A=0,B=1),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  0 examples       3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(A=1,B=1), </a:t>
            </a:r>
            <a:r>
              <a:rPr lang="en-US" sz="1500" dirty="0">
                <a:solidFill>
                  <a:srgbClr val="FF9900"/>
                </a:solidFill>
              </a:rPr>
              <a:t>+</a:t>
            </a:r>
            <a:r>
              <a:rPr lang="en-US" sz="1500" dirty="0"/>
              <a:t>  &gt;: 100 examples</a:t>
            </a:r>
          </a:p>
          <a:p>
            <a:pPr>
              <a:buSzTx/>
            </a:pPr>
            <a:r>
              <a:rPr lang="en-US" sz="1500" dirty="0"/>
              <a:t>What should be the first attribute we select?</a:t>
            </a:r>
          </a:p>
          <a:p>
            <a:pPr>
              <a:buSzTx/>
            </a:pPr>
            <a:endParaRPr lang="en-US" sz="1050" dirty="0"/>
          </a:p>
          <a:p>
            <a:pPr>
              <a:buSzTx/>
              <a:buFontTx/>
              <a:buNone/>
            </a:pPr>
            <a:endParaRPr lang="en-US" sz="1350" dirty="0"/>
          </a:p>
          <a:p>
            <a:endParaRPr lang="en-US" dirty="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651950" y="1893384"/>
            <a:ext cx="1257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04108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12ADA1-B9B5-4399-BDE3-F338300D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2AC43-251E-475A-B827-7BB42022086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9ECE5-15CD-4E15-9FF9-30A0FACF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D98893-8162-4044-9486-79CA3ECC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Summary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5EC04-E4B9-4B85-9EB1-F5591FCB3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73" y="899504"/>
            <a:ext cx="5433495" cy="1178334"/>
          </a:xfrm>
        </p:spPr>
        <p:txBody>
          <a:bodyPr/>
          <a:lstStyle/>
          <a:p>
            <a:r>
              <a:rPr lang="en-US" dirty="0"/>
              <a:t>The importance of a hypothesis space</a:t>
            </a:r>
          </a:p>
          <a:p>
            <a:pPr lvl="1"/>
            <a:r>
              <a:rPr lang="en-US" dirty="0"/>
              <a:t>The need to make some assumptions of the function we are trying to learn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D2B23-5807-42E5-A61B-7D0B44793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815" y="908267"/>
            <a:ext cx="2921753" cy="1645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469910-B1A0-4FE8-8158-257D5034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01" y="2216421"/>
            <a:ext cx="2921752" cy="1645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FE2EC-43E7-477F-A4CD-C6884AD7C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815" y="3383481"/>
            <a:ext cx="2921751" cy="1645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CF6271F-59D6-4876-A6B3-8F130C1D5DF3}"/>
              </a:ext>
            </a:extLst>
          </p:cNvPr>
          <p:cNvSpPr txBox="1">
            <a:spLocks/>
          </p:cNvSpPr>
          <p:nvPr/>
        </p:nvSpPr>
        <p:spPr>
          <a:xfrm>
            <a:off x="3452131" y="2315533"/>
            <a:ext cx="2395118" cy="1318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Expressivity of functions and feature spaces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FC84800-92E4-4714-A239-BBDA8C336057}"/>
              </a:ext>
            </a:extLst>
          </p:cNvPr>
          <p:cNvSpPr txBox="1">
            <a:spLocks/>
          </p:cNvSpPr>
          <p:nvPr/>
        </p:nvSpPr>
        <p:spPr>
          <a:xfrm>
            <a:off x="2234913" y="4083282"/>
            <a:ext cx="3381710" cy="615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Linear functions</a:t>
            </a:r>
          </a:p>
        </p:txBody>
      </p:sp>
    </p:spTree>
    <p:extLst>
      <p:ext uri="{BB962C8B-B14F-4D97-AF65-F5344CB8AC3E}">
        <p14:creationId xmlns:p14="http://schemas.microsoft.com/office/powerpoint/2010/main" val="1673424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Root Attribute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Tx/>
            </a:pPr>
            <a:r>
              <a:rPr lang="en-US" sz="1500" dirty="0"/>
              <a:t>Consider data with two Boolean attributes (A,B).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(A=0,B=1),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  0 examples       3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(A=1,B=1), </a:t>
            </a:r>
            <a:r>
              <a:rPr lang="en-US" sz="1500" dirty="0">
                <a:solidFill>
                  <a:srgbClr val="FF9900"/>
                </a:solidFill>
              </a:rPr>
              <a:t>+</a:t>
            </a:r>
            <a:r>
              <a:rPr lang="en-US" sz="1500" dirty="0"/>
              <a:t>  &gt;: 100 examples</a:t>
            </a:r>
          </a:p>
          <a:p>
            <a:pPr>
              <a:buSzTx/>
            </a:pPr>
            <a:r>
              <a:rPr lang="en-US" sz="1500" dirty="0"/>
              <a:t>What should be the first attribute we select?</a:t>
            </a:r>
          </a:p>
          <a:p>
            <a:pPr>
              <a:buSzTx/>
            </a:pPr>
            <a:r>
              <a:rPr lang="en-US" sz="1500" dirty="0"/>
              <a:t>Trees looks structurally similar; which attribute should we choose?</a:t>
            </a:r>
          </a:p>
          <a:p>
            <a:pPr>
              <a:buSzTx/>
            </a:pPr>
            <a:endParaRPr lang="en-US" sz="1050" dirty="0"/>
          </a:p>
          <a:p>
            <a:pPr>
              <a:buSzTx/>
            </a:pPr>
            <a:endParaRPr lang="en-US" sz="1050" dirty="0"/>
          </a:p>
          <a:p>
            <a:pPr marL="0" indent="0">
              <a:buSzTx/>
              <a:buNone/>
            </a:pPr>
            <a:r>
              <a:rPr lang="en-US" sz="825" dirty="0">
                <a:solidFill>
                  <a:srgbClr val="FF0000"/>
                </a:solidFill>
              </a:rPr>
              <a:t>                                                                                         </a:t>
            </a:r>
          </a:p>
          <a:p>
            <a:pPr>
              <a:buSzTx/>
              <a:buFontTx/>
              <a:buNone/>
            </a:pPr>
            <a:r>
              <a:rPr lang="en-US" sz="825" dirty="0">
                <a:solidFill>
                  <a:srgbClr val="FF0000"/>
                </a:solidFill>
              </a:rPr>
              <a:t>                                                    </a:t>
            </a:r>
            <a:r>
              <a:rPr lang="en-US" sz="1350" dirty="0"/>
              <a:t>Advantage </a:t>
            </a:r>
            <a:r>
              <a:rPr lang="en-US" sz="1350" dirty="0">
                <a:solidFill>
                  <a:srgbClr val="FF0000"/>
                </a:solidFill>
              </a:rPr>
              <a:t>A</a:t>
            </a:r>
            <a:r>
              <a:rPr lang="en-US" sz="1350" dirty="0"/>
              <a:t>. But…</a:t>
            </a:r>
          </a:p>
          <a:p>
            <a:pPr>
              <a:buSzTx/>
              <a:buFontTx/>
              <a:buNone/>
            </a:pPr>
            <a:r>
              <a:rPr lang="en-US" sz="1350" dirty="0"/>
              <a:t>			  Need a way to quantify things</a:t>
            </a:r>
          </a:p>
          <a:p>
            <a:pPr marL="0" indent="0">
              <a:buSzTx/>
              <a:buNone/>
            </a:pPr>
            <a:endParaRPr lang="en-US" sz="1350" dirty="0"/>
          </a:p>
          <a:p>
            <a:r>
              <a:rPr lang="en-US" sz="1050" dirty="0"/>
              <a:t>One way to think about it: # of queries required to </a:t>
            </a:r>
          </a:p>
          <a:p>
            <a:pPr marL="0" indent="0">
              <a:buNone/>
            </a:pPr>
            <a:r>
              <a:rPr lang="en-US" sz="1050" dirty="0"/>
              <a:t>            label a random data point.</a:t>
            </a:r>
          </a:p>
          <a:p>
            <a:r>
              <a:rPr lang="en-US" sz="1050" dirty="0"/>
              <a:t>If we choose </a:t>
            </a:r>
            <a:r>
              <a:rPr lang="en-US" sz="1050" dirty="0">
                <a:solidFill>
                  <a:srgbClr val="FF0000"/>
                </a:solidFill>
              </a:rPr>
              <a:t>A</a:t>
            </a:r>
            <a:r>
              <a:rPr lang="en-US" sz="1050" dirty="0"/>
              <a:t> we have less uncertainty about </a:t>
            </a:r>
          </a:p>
          <a:p>
            <a:pPr marL="0" indent="0">
              <a:buNone/>
            </a:pPr>
            <a:r>
              <a:rPr lang="en-US" sz="1050" dirty="0"/>
              <a:t>            the labels. </a:t>
            </a:r>
          </a:p>
          <a:p>
            <a:pPr>
              <a:buSzTx/>
            </a:pPr>
            <a:endParaRPr lang="en-US" sz="1050" dirty="0"/>
          </a:p>
          <a:p>
            <a:pPr>
              <a:buSzTx/>
              <a:buFontTx/>
              <a:buNone/>
            </a:pPr>
            <a:endParaRPr lang="en-US" sz="1350" dirty="0"/>
          </a:p>
          <a:p>
            <a:endParaRPr lang="en-US" dirty="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651950" y="1893384"/>
            <a:ext cx="1257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" name="Rectangle 44">
            <a:extLst>
              <a:ext uri="{FF2B5EF4-FFF2-40B4-BE49-F238E27FC236}">
                <a16:creationId xmlns:a16="http://schemas.microsoft.com/office/drawing/2014/main" id="{4577A8C4-00AA-D047-9124-0BD2AA55A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067" y="3665359"/>
            <a:ext cx="453628" cy="41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sz="2100" dirty="0">
                <a:solidFill>
                  <a:srgbClr val="0000FF"/>
                </a:solidFill>
              </a:rPr>
              <a:t>53</a:t>
            </a:r>
          </a:p>
        </p:txBody>
      </p:sp>
      <p:sp>
        <p:nvSpPr>
          <p:cNvPr id="69" name="Rectangle 47">
            <a:extLst>
              <a:ext uri="{FF2B5EF4-FFF2-40B4-BE49-F238E27FC236}">
                <a16:creationId xmlns:a16="http://schemas.microsoft.com/office/drawing/2014/main" id="{9E4B68CF-F058-8A40-BD35-EDCB0CBE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6352" y="4289718"/>
            <a:ext cx="453628" cy="41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100">
                <a:solidFill>
                  <a:srgbClr val="0000FF"/>
                </a:solidFill>
              </a:rPr>
              <a:t>50</a:t>
            </a:r>
          </a:p>
        </p:txBody>
      </p:sp>
      <p:sp>
        <p:nvSpPr>
          <p:cNvPr id="70" name="Rectangle 51">
            <a:extLst>
              <a:ext uri="{FF2B5EF4-FFF2-40B4-BE49-F238E27FC236}">
                <a16:creationId xmlns:a16="http://schemas.microsoft.com/office/drawing/2014/main" id="{9E51F0B8-C572-164B-A784-0343F3B0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096" y="4281285"/>
            <a:ext cx="588169" cy="41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100">
                <a:solidFill>
                  <a:srgbClr val="0000FF"/>
                </a:solidFill>
              </a:rPr>
              <a:t>100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BEF28FD-7A4D-8F40-ABA2-A6D3BCC850ED}"/>
              </a:ext>
            </a:extLst>
          </p:cNvPr>
          <p:cNvGrpSpPr/>
          <p:nvPr/>
        </p:nvGrpSpPr>
        <p:grpSpPr>
          <a:xfrm>
            <a:off x="6524196" y="2965101"/>
            <a:ext cx="1439691" cy="1336683"/>
            <a:chOff x="3496436" y="3066609"/>
            <a:chExt cx="1439691" cy="133668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32FA0EC-25DF-F147-AC25-7F42DFF63E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328" y="3344543"/>
              <a:ext cx="373907" cy="22523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0FB941E-9BD7-B742-AA64-DC312B792CE6}"/>
                </a:ext>
              </a:extLst>
            </p:cNvPr>
            <p:cNvCxnSpPr>
              <a:cxnSpLocks/>
            </p:cNvCxnSpPr>
            <p:nvPr/>
          </p:nvCxnSpPr>
          <p:spPr>
            <a:xfrm>
              <a:off x="4403235" y="3344543"/>
              <a:ext cx="333870" cy="2066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89834E32-ABCE-964B-842E-40C5D085EDC1}"/>
                </a:ext>
              </a:extLst>
            </p:cNvPr>
            <p:cNvSpPr/>
            <p:nvPr/>
          </p:nvSpPr>
          <p:spPr>
            <a:xfrm>
              <a:off x="3870343" y="3066609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77CF7519-38D6-D94A-AD41-2295A8EF558E}"/>
                </a:ext>
              </a:extLst>
            </p:cNvPr>
            <p:cNvSpPr/>
            <p:nvPr/>
          </p:nvSpPr>
          <p:spPr>
            <a:xfrm>
              <a:off x="4598109" y="3551145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DAFE48D-1746-0140-9E15-1685D72A8613}"/>
                </a:ext>
              </a:extLst>
            </p:cNvPr>
            <p:cNvSpPr txBox="1"/>
            <p:nvPr/>
          </p:nvSpPr>
          <p:spPr>
            <a:xfrm>
              <a:off x="3950499" y="3198135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69D8AC4-5828-7C47-A147-A8B37841CFF1}"/>
                </a:ext>
              </a:extLst>
            </p:cNvPr>
            <p:cNvSpPr txBox="1"/>
            <p:nvPr/>
          </p:nvSpPr>
          <p:spPr>
            <a:xfrm>
              <a:off x="4592014" y="3157053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C6FBE51-F91A-3040-A528-940F329C5F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2622" y="3847715"/>
              <a:ext cx="376706" cy="29213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9B4A5E3-6787-714A-A06D-1AD35EA5F569}"/>
                </a:ext>
              </a:extLst>
            </p:cNvPr>
            <p:cNvCxnSpPr>
              <a:cxnSpLocks/>
            </p:cNvCxnSpPr>
            <p:nvPr/>
          </p:nvCxnSpPr>
          <p:spPr>
            <a:xfrm>
              <a:off x="4029328" y="3847715"/>
              <a:ext cx="320955" cy="3201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4D8791BF-0554-CF41-B89A-08CB5FE1E6BE}"/>
                </a:ext>
              </a:extLst>
            </p:cNvPr>
            <p:cNvSpPr/>
            <p:nvPr/>
          </p:nvSpPr>
          <p:spPr>
            <a:xfrm>
              <a:off x="3496436" y="3569781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3EEA46F7-56A2-244A-8422-E55FD6FAA186}"/>
                </a:ext>
              </a:extLst>
            </p:cNvPr>
            <p:cNvSpPr/>
            <p:nvPr/>
          </p:nvSpPr>
          <p:spPr>
            <a:xfrm>
              <a:off x="4211287" y="4167837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1F7E649E-6E22-C242-9557-3BF6CF7FCDEE}"/>
                </a:ext>
              </a:extLst>
            </p:cNvPr>
            <p:cNvSpPr/>
            <p:nvPr/>
          </p:nvSpPr>
          <p:spPr>
            <a:xfrm>
              <a:off x="3513626" y="4139845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F59C4A9-9C20-6D43-B6C3-92C3D7909E6B}"/>
                </a:ext>
              </a:extLst>
            </p:cNvPr>
            <p:cNvSpPr txBox="1"/>
            <p:nvPr/>
          </p:nvSpPr>
          <p:spPr>
            <a:xfrm>
              <a:off x="3564427" y="3748563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6890510-CFCF-4B42-9A4D-B4405CFCC27C}"/>
                </a:ext>
              </a:extLst>
            </p:cNvPr>
            <p:cNvSpPr txBox="1"/>
            <p:nvPr/>
          </p:nvSpPr>
          <p:spPr>
            <a:xfrm>
              <a:off x="4222003" y="3734690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86" name="Rectangle 44">
            <a:extLst>
              <a:ext uri="{FF2B5EF4-FFF2-40B4-BE49-F238E27FC236}">
                <a16:creationId xmlns:a16="http://schemas.microsoft.com/office/drawing/2014/main" id="{4F545262-6367-D144-AAAA-D05C8A4CE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057" y="3648048"/>
            <a:ext cx="69885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sz="2100" dirty="0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87" name="Rectangle 47">
            <a:extLst>
              <a:ext uri="{FF2B5EF4-FFF2-40B4-BE49-F238E27FC236}">
                <a16:creationId xmlns:a16="http://schemas.microsoft.com/office/drawing/2014/main" id="{F4B107CE-50C0-9949-BE9B-5B08760E4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343" y="4272407"/>
            <a:ext cx="3193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1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8" name="Rectangle 51">
            <a:extLst>
              <a:ext uri="{FF2B5EF4-FFF2-40B4-BE49-F238E27FC236}">
                <a16:creationId xmlns:a16="http://schemas.microsoft.com/office/drawing/2014/main" id="{F5282E66-E932-D043-8E0A-BC76B7519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087" y="4263974"/>
            <a:ext cx="588169" cy="41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100">
                <a:solidFill>
                  <a:srgbClr val="0000FF"/>
                </a:solidFill>
              </a:rPr>
              <a:t>100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F170B6B-2AAF-8048-BF31-91D43C3F62FA}"/>
              </a:ext>
            </a:extLst>
          </p:cNvPr>
          <p:cNvGrpSpPr/>
          <p:nvPr/>
        </p:nvGrpSpPr>
        <p:grpSpPr>
          <a:xfrm>
            <a:off x="3826187" y="2947790"/>
            <a:ext cx="1439691" cy="1336683"/>
            <a:chOff x="3496436" y="3066609"/>
            <a:chExt cx="1439691" cy="1336683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A62C450-3528-6644-B27E-CAE5720AC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328" y="3344543"/>
              <a:ext cx="373907" cy="22523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4581928-54AB-0146-9890-4B5C9ADF597C}"/>
                </a:ext>
              </a:extLst>
            </p:cNvPr>
            <p:cNvCxnSpPr>
              <a:cxnSpLocks/>
            </p:cNvCxnSpPr>
            <p:nvPr/>
          </p:nvCxnSpPr>
          <p:spPr>
            <a:xfrm>
              <a:off x="4403235" y="3344543"/>
              <a:ext cx="333870" cy="2066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67566D3A-4B60-5A4B-A182-8D9154E97CE7}"/>
                </a:ext>
              </a:extLst>
            </p:cNvPr>
            <p:cNvSpPr/>
            <p:nvPr/>
          </p:nvSpPr>
          <p:spPr>
            <a:xfrm>
              <a:off x="3870343" y="3066609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95A6F1A7-6A58-354B-9155-8E389CE04D4F}"/>
                </a:ext>
              </a:extLst>
            </p:cNvPr>
            <p:cNvSpPr/>
            <p:nvPr/>
          </p:nvSpPr>
          <p:spPr>
            <a:xfrm>
              <a:off x="4598109" y="3551145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EADD06D-695C-034B-B7D2-5D40CE422C4A}"/>
                </a:ext>
              </a:extLst>
            </p:cNvPr>
            <p:cNvSpPr txBox="1"/>
            <p:nvPr/>
          </p:nvSpPr>
          <p:spPr>
            <a:xfrm>
              <a:off x="3950499" y="3198135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DC8CDAB-0D68-5F44-8D57-18470CFA6D0F}"/>
                </a:ext>
              </a:extLst>
            </p:cNvPr>
            <p:cNvSpPr txBox="1"/>
            <p:nvPr/>
          </p:nvSpPr>
          <p:spPr>
            <a:xfrm>
              <a:off x="4592014" y="3157053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F91BB4F-424D-794F-88E5-720CCAB42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2622" y="3847715"/>
              <a:ext cx="376706" cy="29213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50F94B2-818C-C643-A279-57EE44BBBE3B}"/>
                </a:ext>
              </a:extLst>
            </p:cNvPr>
            <p:cNvCxnSpPr>
              <a:cxnSpLocks/>
            </p:cNvCxnSpPr>
            <p:nvPr/>
          </p:nvCxnSpPr>
          <p:spPr>
            <a:xfrm>
              <a:off x="4029328" y="3847715"/>
              <a:ext cx="320955" cy="3201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6C0DD02D-3DB1-D84E-AA5D-D0123B4DC6C4}"/>
                </a:ext>
              </a:extLst>
            </p:cNvPr>
            <p:cNvSpPr/>
            <p:nvPr/>
          </p:nvSpPr>
          <p:spPr>
            <a:xfrm>
              <a:off x="3496436" y="3569781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0F2B77EC-BBA4-8943-B0DF-63F327708E53}"/>
                </a:ext>
              </a:extLst>
            </p:cNvPr>
            <p:cNvSpPr/>
            <p:nvPr/>
          </p:nvSpPr>
          <p:spPr>
            <a:xfrm>
              <a:off x="4211287" y="4167837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BD1820FE-443F-434A-A7D2-831D51DA6543}"/>
                </a:ext>
              </a:extLst>
            </p:cNvPr>
            <p:cNvSpPr/>
            <p:nvPr/>
          </p:nvSpPr>
          <p:spPr>
            <a:xfrm>
              <a:off x="3513626" y="4139845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7EF0EE5-1872-2E4F-B04D-5D74B3723C99}"/>
                </a:ext>
              </a:extLst>
            </p:cNvPr>
            <p:cNvSpPr txBox="1"/>
            <p:nvPr/>
          </p:nvSpPr>
          <p:spPr>
            <a:xfrm>
              <a:off x="3564427" y="3748563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6E96AD9-9BDE-E346-9FEC-5923DCD28E90}"/>
                </a:ext>
              </a:extLst>
            </p:cNvPr>
            <p:cNvSpPr txBox="1"/>
            <p:nvPr/>
          </p:nvSpPr>
          <p:spPr>
            <a:xfrm>
              <a:off x="4222003" y="3734690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3387780-BBD0-B140-8B56-FE691CFFC3D5}"/>
              </a:ext>
            </a:extLst>
          </p:cNvPr>
          <p:cNvSpPr txBox="1"/>
          <p:nvPr/>
        </p:nvSpPr>
        <p:spPr>
          <a:xfrm>
            <a:off x="3894178" y="4566259"/>
            <a:ext cx="14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splitting on A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F353735-1910-A04F-9570-B992545E1282}"/>
              </a:ext>
            </a:extLst>
          </p:cNvPr>
          <p:cNvSpPr txBox="1"/>
          <p:nvPr/>
        </p:nvSpPr>
        <p:spPr>
          <a:xfrm>
            <a:off x="6556273" y="4570985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splitting on B</a:t>
            </a:r>
          </a:p>
        </p:txBody>
      </p:sp>
    </p:spTree>
    <p:extLst>
      <p:ext uri="{BB962C8B-B14F-4D97-AF65-F5344CB8AC3E}">
        <p14:creationId xmlns:p14="http://schemas.microsoft.com/office/powerpoint/2010/main" val="20530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86" grpId="0"/>
      <p:bldP spid="87" grpId="0"/>
      <p:bldP spid="88" grpId="0"/>
      <p:bldP spid="103" grpId="0"/>
      <p:bldP spid="10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Root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is to have the resulting decision tree as small as possible (Occam’s Razor)</a:t>
            </a:r>
          </a:p>
          <a:p>
            <a:pPr lvl="1"/>
            <a:r>
              <a:rPr lang="en-US" dirty="0"/>
              <a:t>The main decision in the algorithm is </a:t>
            </a:r>
            <a:r>
              <a:rPr lang="en-US" dirty="0">
                <a:solidFill>
                  <a:srgbClr val="0070C0"/>
                </a:solidFill>
              </a:rPr>
              <a:t>the selection of the next attribute to condition on.</a:t>
            </a:r>
          </a:p>
          <a:p>
            <a:r>
              <a:rPr lang="en-US" dirty="0"/>
              <a:t>We want attributes that split the examples to sets that are </a:t>
            </a:r>
            <a:r>
              <a:rPr lang="en-US" dirty="0">
                <a:solidFill>
                  <a:schemeClr val="accent1"/>
                </a:solidFill>
              </a:rPr>
              <a:t>relatively pure in one label</a:t>
            </a:r>
            <a:r>
              <a:rPr lang="en-US" dirty="0"/>
              <a:t>; this way we are closer to a leaf node.</a:t>
            </a:r>
          </a:p>
          <a:p>
            <a:pPr lvl="1"/>
            <a:r>
              <a:rPr lang="en-US" dirty="0"/>
              <a:t>The most popular heuristics is based on </a:t>
            </a:r>
            <a:r>
              <a:rPr lang="en-US" dirty="0">
                <a:solidFill>
                  <a:schemeClr val="accent1"/>
                </a:solidFill>
              </a:rPr>
              <a:t>information gain</a:t>
            </a:r>
            <a:r>
              <a:rPr lang="en-US" dirty="0"/>
              <a:t>, originated with the ID3 system of Quinlan.</a:t>
            </a:r>
          </a:p>
        </p:txBody>
      </p:sp>
    </p:spTree>
    <p:extLst>
      <p:ext uri="{BB962C8B-B14F-4D97-AF65-F5344CB8AC3E}">
        <p14:creationId xmlns:p14="http://schemas.microsoft.com/office/powerpoint/2010/main" val="357566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A6F6034-1516-478C-9756-BC6A8296D6D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8"/>
                <a:ext cx="8256336" cy="389265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Entropy (impurity, disorder) of a set of examples, S, relative to a binary classification is: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proportion of positive examples in S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proportion of  negatives examples in S</a:t>
                </a:r>
              </a:p>
              <a:p>
                <a:pPr lvl="1"/>
                <a:r>
                  <a:rPr lang="en-US" dirty="0"/>
                  <a:t>If all the examples belong to the same category [(1,0) or (0,1)]: Entropy = 0 </a:t>
                </a:r>
              </a:p>
              <a:p>
                <a:pPr lvl="1"/>
                <a:r>
                  <a:rPr lang="en-US" dirty="0"/>
                  <a:t>If all the examples are equally mixed (0.5, 0.5): Entropy = 1</a:t>
                </a:r>
              </a:p>
              <a:p>
                <a:pPr lvl="1"/>
                <a:r>
                  <a:rPr lang="en-US" dirty="0"/>
                  <a:t>Entropy  = Level of uncertainty. </a:t>
                </a:r>
              </a:p>
              <a:p>
                <a:r>
                  <a:rPr lang="en-US" dirty="0"/>
                  <a:t>In general, when p</a:t>
                </a:r>
                <a:r>
                  <a:rPr lang="en-US" baseline="-25000" dirty="0"/>
                  <a:t>i </a:t>
                </a:r>
                <a:r>
                  <a:rPr lang="en-US" dirty="0"/>
                  <a:t>is the fraction of examples labeled i: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2  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,…,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Entropy can be viewed as the number of bits required, on average, to  encode the class of labels. If the probability for + is 0.5, a single bit is required for each example; if it is 0.8 – can use less then 1 bit.</a:t>
                </a:r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56336" cy="3892655"/>
              </a:xfrm>
              <a:blipFill>
                <a:blip r:embed="rId3"/>
                <a:stretch>
                  <a:fillRect l="-591" t="-2034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4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</a:t>
            </a:r>
            <a:endParaRPr lang="en-US" dirty="0"/>
          </a:p>
        </p:txBody>
      </p:sp>
      <p:grpSp>
        <p:nvGrpSpPr>
          <p:cNvPr id="15" name="Group 53"/>
          <p:cNvGrpSpPr>
            <a:grpSpLocks/>
          </p:cNvGrpSpPr>
          <p:nvPr/>
        </p:nvGrpSpPr>
        <p:grpSpPr bwMode="auto">
          <a:xfrm>
            <a:off x="2514600" y="3371849"/>
            <a:ext cx="4400550" cy="1339453"/>
            <a:chOff x="768" y="2976"/>
            <a:chExt cx="3696" cy="1125"/>
          </a:xfrm>
        </p:grpSpPr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3686" y="2976"/>
              <a:ext cx="778" cy="1125"/>
              <a:chOff x="3494" y="2976"/>
              <a:chExt cx="778" cy="1125"/>
            </a:xfrm>
          </p:grpSpPr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3744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3696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3494" y="2976"/>
                <a:ext cx="21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/>
                  <a:t>1</a:t>
                </a:r>
              </a:p>
            </p:txBody>
          </p:sp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4128" y="3312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840" y="36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9" name="Text Box 26"/>
              <p:cNvSpPr txBox="1">
                <a:spLocks noChangeArrowheads="1"/>
              </p:cNvSpPr>
              <p:nvPr/>
            </p:nvSpPr>
            <p:spPr bwMode="auto">
              <a:xfrm>
                <a:off x="3739" y="3809"/>
                <a:ext cx="2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350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4037" y="3888"/>
                <a:ext cx="2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>
                    <a:solidFill>
                      <a:srgbClr val="0000FF"/>
                    </a:solidFill>
                  </a:rPr>
                  <a:t>+</a:t>
                </a: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854" y="2976"/>
              <a:ext cx="778" cy="1125"/>
              <a:chOff x="662" y="2976"/>
              <a:chExt cx="778" cy="1125"/>
            </a:xfrm>
          </p:grpSpPr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912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912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864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662" y="2976"/>
                <a:ext cx="21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/>
                  <a:t>1</a:t>
                </a: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3120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008" y="379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907" y="3809"/>
                <a:ext cx="2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350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1205" y="3888"/>
                <a:ext cx="2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>
                    <a:solidFill>
                      <a:srgbClr val="0000FF"/>
                    </a:solidFill>
                  </a:rPr>
                  <a:t>+</a:t>
                </a: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2270" y="2976"/>
              <a:ext cx="778" cy="1125"/>
              <a:chOff x="1910" y="2976"/>
              <a:chExt cx="778" cy="1125"/>
            </a:xfrm>
          </p:grpSpPr>
          <p:sp>
            <p:nvSpPr>
              <p:cNvPr id="22" name="Text Box 44"/>
              <p:cNvSpPr txBox="1">
                <a:spLocks noChangeArrowheads="1"/>
              </p:cNvSpPr>
              <p:nvPr/>
            </p:nvSpPr>
            <p:spPr bwMode="auto">
              <a:xfrm>
                <a:off x="2155" y="3809"/>
                <a:ext cx="2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350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" name="Line 39"/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5" name="Line 40"/>
              <p:cNvSpPr>
                <a:spLocks noChangeShapeType="1"/>
              </p:cNvSpPr>
              <p:nvPr/>
            </p:nvSpPr>
            <p:spPr bwMode="auto">
              <a:xfrm>
                <a:off x="2112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6" name="Text Box 41"/>
              <p:cNvSpPr txBox="1">
                <a:spLocks noChangeArrowheads="1"/>
              </p:cNvSpPr>
              <p:nvPr/>
            </p:nvSpPr>
            <p:spPr bwMode="auto">
              <a:xfrm>
                <a:off x="1910" y="2976"/>
                <a:ext cx="21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/>
                  <a:t>1</a:t>
                </a:r>
              </a:p>
            </p:txBody>
          </p:sp>
          <p:sp>
            <p:nvSpPr>
              <p:cNvPr id="27" name="Line 42"/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" name="Line 43"/>
              <p:cNvSpPr>
                <a:spLocks noChangeShapeType="1"/>
              </p:cNvSpPr>
              <p:nvPr/>
            </p:nvSpPr>
            <p:spPr bwMode="auto">
              <a:xfrm>
                <a:off x="2256" y="379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9" name="Text Box 45"/>
              <p:cNvSpPr txBox="1">
                <a:spLocks noChangeArrowheads="1"/>
              </p:cNvSpPr>
              <p:nvPr/>
            </p:nvSpPr>
            <p:spPr bwMode="auto">
              <a:xfrm>
                <a:off x="2453" y="3888"/>
                <a:ext cx="2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>
                <a:off x="2256" y="3456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9" name="Line 50"/>
            <p:cNvSpPr>
              <a:spLocks noChangeShapeType="1"/>
            </p:cNvSpPr>
            <p:nvPr/>
          </p:nvSpPr>
          <p:spPr bwMode="auto">
            <a:xfrm flipV="1">
              <a:off x="768" y="3744"/>
              <a:ext cx="0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 flipV="1">
              <a:off x="2208" y="3072"/>
              <a:ext cx="0" cy="81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 flipV="1">
              <a:off x="3648" y="3360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171950" y="3429000"/>
            <a:ext cx="1143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5886450" y="3429000"/>
            <a:ext cx="1143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/>
          <p:cNvSpPr/>
          <p:nvPr/>
        </p:nvSpPr>
        <p:spPr>
          <a:xfrm>
            <a:off x="2457450" y="3429000"/>
            <a:ext cx="1143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BEAD8999-43F7-CD4B-9F0B-0A2474B5E5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56336" cy="216044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Entropy (impurity, disorder) of a set of examples, S, relative to a binary classification is: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proportion of positive examples in S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proportion of  negatives examples in S</a:t>
                </a:r>
              </a:p>
              <a:p>
                <a:pPr lvl="1"/>
                <a:r>
                  <a:rPr lang="en-US" dirty="0"/>
                  <a:t>If all the examples belong to the same category: Entropy = 0 </a:t>
                </a:r>
              </a:p>
              <a:p>
                <a:pPr lvl="1"/>
                <a:r>
                  <a:rPr lang="en-US" dirty="0"/>
                  <a:t>If all the examples are equally mixed (0.5, 0.5): Entropy = 1</a:t>
                </a:r>
              </a:p>
              <a:p>
                <a:pPr lvl="1"/>
                <a:r>
                  <a:rPr lang="en-US" b="1" dirty="0"/>
                  <a:t>Entropy  = Level of uncertainty. </a:t>
                </a:r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BEAD8999-43F7-CD4B-9F0B-0A2474B5E5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56336" cy="2160442"/>
              </a:xfrm>
              <a:blipFill>
                <a:blip r:embed="rId3"/>
                <a:stretch>
                  <a:fillRect l="-591" t="-3672"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11BFB5C7-CC28-4CAC-ADF1-2981F2C32593}"/>
              </a:ext>
            </a:extLst>
          </p:cNvPr>
          <p:cNvSpPr txBox="1"/>
          <p:nvPr/>
        </p:nvSpPr>
        <p:spPr>
          <a:xfrm>
            <a:off x="249770" y="3206257"/>
            <a:ext cx="1864777" cy="107721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Test yourself: assign </a:t>
            </a:r>
            <a:r>
              <a:rPr lang="en-US" sz="1600" dirty="0">
                <a:solidFill>
                  <a:srgbClr val="0070C0"/>
                </a:solidFill>
              </a:rPr>
              <a:t>high, medium, low </a:t>
            </a:r>
            <a:r>
              <a:rPr lang="en-US" sz="1600" dirty="0"/>
              <a:t>to each of these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075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3" grpId="0" animBg="1"/>
      <p:bldP spid="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</a:t>
            </a:r>
            <a:endParaRPr lang="en-US" dirty="0"/>
          </a:p>
        </p:txBody>
      </p:sp>
      <p:grpSp>
        <p:nvGrpSpPr>
          <p:cNvPr id="42" name="Group 58"/>
          <p:cNvGrpSpPr>
            <a:grpSpLocks/>
          </p:cNvGrpSpPr>
          <p:nvPr/>
        </p:nvGrpSpPr>
        <p:grpSpPr bwMode="auto">
          <a:xfrm>
            <a:off x="2171701" y="3714750"/>
            <a:ext cx="1383506" cy="1085850"/>
            <a:chOff x="278" y="2976"/>
            <a:chExt cx="1162" cy="912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528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528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480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278" y="2976"/>
              <a:ext cx="21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050" b="1"/>
                <a:t>1</a:t>
              </a: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624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912" y="331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1008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104" y="37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120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>
              <a:off x="1296" y="34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816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720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62" name="Group 78"/>
          <p:cNvGrpSpPr>
            <a:grpSpLocks/>
          </p:cNvGrpSpPr>
          <p:nvPr/>
        </p:nvGrpSpPr>
        <p:grpSpPr bwMode="auto">
          <a:xfrm>
            <a:off x="4086226" y="3714750"/>
            <a:ext cx="1383506" cy="1085850"/>
            <a:chOff x="2246" y="2976"/>
            <a:chExt cx="1162" cy="912"/>
          </a:xfrm>
        </p:grpSpPr>
        <p:sp>
          <p:nvSpPr>
            <p:cNvPr id="63" name="Line 31"/>
            <p:cNvSpPr>
              <a:spLocks noChangeShapeType="1"/>
            </p:cNvSpPr>
            <p:nvPr/>
          </p:nvSpPr>
          <p:spPr bwMode="auto">
            <a:xfrm>
              <a:off x="2496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4" name="Line 32"/>
            <p:cNvSpPr>
              <a:spLocks noChangeShapeType="1"/>
            </p:cNvSpPr>
            <p:nvPr/>
          </p:nvSpPr>
          <p:spPr bwMode="auto">
            <a:xfrm>
              <a:off x="2496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>
              <a:off x="2448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6" name="Text Box 34"/>
            <p:cNvSpPr txBox="1">
              <a:spLocks noChangeArrowheads="1"/>
            </p:cNvSpPr>
            <p:nvPr/>
          </p:nvSpPr>
          <p:spPr bwMode="auto">
            <a:xfrm>
              <a:off x="2246" y="2976"/>
              <a:ext cx="21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050" b="1"/>
                <a:t>1</a:t>
              </a:r>
            </a:p>
          </p:txBody>
        </p:sp>
        <p:sp>
          <p:nvSpPr>
            <p:cNvPr id="67" name="Line 50"/>
            <p:cNvSpPr>
              <a:spLocks noChangeShapeType="1"/>
            </p:cNvSpPr>
            <p:nvPr/>
          </p:nvSpPr>
          <p:spPr bwMode="auto">
            <a:xfrm>
              <a:off x="2592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" name="Line 51"/>
            <p:cNvSpPr>
              <a:spLocks noChangeShapeType="1"/>
            </p:cNvSpPr>
            <p:nvPr/>
          </p:nvSpPr>
          <p:spPr bwMode="auto">
            <a:xfrm>
              <a:off x="2694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9" name="Line 52"/>
            <p:cNvSpPr>
              <a:spLocks noChangeShapeType="1"/>
            </p:cNvSpPr>
            <p:nvPr/>
          </p:nvSpPr>
          <p:spPr bwMode="auto">
            <a:xfrm>
              <a:off x="2797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0" name="Line 53"/>
            <p:cNvSpPr>
              <a:spLocks noChangeShapeType="1"/>
            </p:cNvSpPr>
            <p:nvPr/>
          </p:nvSpPr>
          <p:spPr bwMode="auto">
            <a:xfrm>
              <a:off x="2900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>
              <a:off x="3003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2" name="Line 55"/>
            <p:cNvSpPr>
              <a:spLocks noChangeShapeType="1"/>
            </p:cNvSpPr>
            <p:nvPr/>
          </p:nvSpPr>
          <p:spPr bwMode="auto">
            <a:xfrm>
              <a:off x="3106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3" name="Line 56"/>
            <p:cNvSpPr>
              <a:spLocks noChangeShapeType="1"/>
            </p:cNvSpPr>
            <p:nvPr/>
          </p:nvSpPr>
          <p:spPr bwMode="auto">
            <a:xfrm>
              <a:off x="3209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3312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75" name="Group 77"/>
          <p:cNvGrpSpPr>
            <a:grpSpLocks/>
          </p:cNvGrpSpPr>
          <p:nvPr/>
        </p:nvGrpSpPr>
        <p:grpSpPr bwMode="auto">
          <a:xfrm>
            <a:off x="6000751" y="3714750"/>
            <a:ext cx="1383506" cy="1085850"/>
            <a:chOff x="3494" y="2976"/>
            <a:chExt cx="1162" cy="912"/>
          </a:xfrm>
        </p:grpSpPr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3744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3744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3696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9" name="Text Box 63"/>
            <p:cNvSpPr txBox="1">
              <a:spLocks noChangeArrowheads="1"/>
            </p:cNvSpPr>
            <p:nvPr/>
          </p:nvSpPr>
          <p:spPr bwMode="auto">
            <a:xfrm>
              <a:off x="3494" y="2976"/>
              <a:ext cx="21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050" b="1"/>
                <a:t>1</a:t>
              </a:r>
            </a:p>
          </p:txBody>
        </p:sp>
        <p:sp>
          <p:nvSpPr>
            <p:cNvPr id="80" name="Line 65"/>
            <p:cNvSpPr>
              <a:spLocks noChangeShapeType="1"/>
            </p:cNvSpPr>
            <p:nvPr/>
          </p:nvSpPr>
          <p:spPr bwMode="auto">
            <a:xfrm>
              <a:off x="4128" y="312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1" name="Line 68"/>
            <p:cNvSpPr>
              <a:spLocks noChangeShapeType="1"/>
            </p:cNvSpPr>
            <p:nvPr/>
          </p:nvSpPr>
          <p:spPr bwMode="auto">
            <a:xfrm>
              <a:off x="384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2" name="Line 69"/>
            <p:cNvSpPr>
              <a:spLocks noChangeShapeType="1"/>
            </p:cNvSpPr>
            <p:nvPr/>
          </p:nvSpPr>
          <p:spPr bwMode="auto">
            <a:xfrm>
              <a:off x="4512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3" name="Line 72"/>
            <p:cNvSpPr>
              <a:spLocks noChangeShapeType="1"/>
            </p:cNvSpPr>
            <p:nvPr/>
          </p:nvSpPr>
          <p:spPr bwMode="auto">
            <a:xfrm>
              <a:off x="3936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4" name="Line 73"/>
            <p:cNvSpPr>
              <a:spLocks noChangeShapeType="1"/>
            </p:cNvSpPr>
            <p:nvPr/>
          </p:nvSpPr>
          <p:spPr bwMode="auto">
            <a:xfrm>
              <a:off x="4032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5" name="Line 74"/>
            <p:cNvSpPr>
              <a:spLocks noChangeShapeType="1"/>
            </p:cNvSpPr>
            <p:nvPr/>
          </p:nvSpPr>
          <p:spPr bwMode="auto">
            <a:xfrm>
              <a:off x="4224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6" name="Line 75"/>
            <p:cNvSpPr>
              <a:spLocks noChangeShapeType="1"/>
            </p:cNvSpPr>
            <p:nvPr/>
          </p:nvSpPr>
          <p:spPr bwMode="auto">
            <a:xfrm>
              <a:off x="432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7" name="Line 76"/>
            <p:cNvSpPr>
              <a:spLocks noChangeShapeType="1"/>
            </p:cNvSpPr>
            <p:nvPr/>
          </p:nvSpPr>
          <p:spPr bwMode="auto">
            <a:xfrm>
              <a:off x="4416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88" name="Line 81"/>
          <p:cNvSpPr>
            <a:spLocks noChangeShapeType="1"/>
          </p:cNvSpPr>
          <p:nvPr/>
        </p:nvSpPr>
        <p:spPr bwMode="auto">
          <a:xfrm flipV="1">
            <a:off x="2057400" y="4114800"/>
            <a:ext cx="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9" name="Line 82"/>
          <p:cNvSpPr>
            <a:spLocks noChangeShapeType="1"/>
          </p:cNvSpPr>
          <p:nvPr/>
        </p:nvSpPr>
        <p:spPr bwMode="auto">
          <a:xfrm flipV="1">
            <a:off x="3943350" y="2000250"/>
            <a:ext cx="0" cy="28003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0" name="Line 81"/>
          <p:cNvSpPr>
            <a:spLocks noChangeShapeType="1"/>
          </p:cNvSpPr>
          <p:nvPr/>
        </p:nvSpPr>
        <p:spPr bwMode="auto">
          <a:xfrm flipV="1">
            <a:off x="6115050" y="4457700"/>
            <a:ext cx="0" cy="3429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707" y="1398844"/>
            <a:ext cx="5029200" cy="610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DFEF23E-A6D6-D040-B871-CB94BE3CF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400" dirty="0"/>
                  <a:t>(Convince yourself that the max value would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400" dirty="0"/>
                  <a:t> )</a:t>
                </a:r>
              </a:p>
              <a:p>
                <a:pPr marL="0" indent="0">
                  <a:buNone/>
                </a:pPr>
                <a:r>
                  <a:rPr lang="en-US" sz="1400" dirty="0"/>
                  <a:t>(Also note that the base of the log only introduces a constant factor; therefore, we’ll think about base 2)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DFEF23E-A6D6-D040-B871-CB94BE3CF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400445A4-5B35-476B-830C-7A3BBB40AFE1}"/>
              </a:ext>
            </a:extLst>
          </p:cNvPr>
          <p:cNvSpPr txBox="1"/>
          <p:nvPr/>
        </p:nvSpPr>
        <p:spPr>
          <a:xfrm>
            <a:off x="96650" y="1884374"/>
            <a:ext cx="1864777" cy="2062103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Test yourself again: assign </a:t>
            </a:r>
            <a:r>
              <a:rPr lang="en-US" sz="1600" dirty="0">
                <a:solidFill>
                  <a:srgbClr val="0070C0"/>
                </a:solidFill>
              </a:rPr>
              <a:t>high, medium, low </a:t>
            </a:r>
            <a:r>
              <a:rPr lang="en-US" sz="1600" dirty="0"/>
              <a:t>to each of these distributions.</a:t>
            </a:r>
          </a:p>
          <a:p>
            <a:r>
              <a:rPr lang="en-US" sz="1600" dirty="0"/>
              <a:t>For the middle distribution, try to guess the value of the entropy.</a:t>
            </a:r>
          </a:p>
        </p:txBody>
      </p:sp>
    </p:spTree>
    <p:extLst>
      <p:ext uri="{BB962C8B-B14F-4D97-AF65-F5344CB8AC3E}">
        <p14:creationId xmlns:p14="http://schemas.microsoft.com/office/powerpoint/2010/main" val="13134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463" y="902369"/>
                <a:ext cx="7165393" cy="36907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information gain of an attribute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 is the expected reduction in entropy caused by partitioning on this attribute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:pPr lvl="1"/>
                <a:r>
                  <a:rPr lang="en-US" dirty="0" err="1">
                    <a:solidFill>
                      <a:srgbClr val="0000FF"/>
                    </a:solidFill>
                    <a:latin typeface="Calibri"/>
                  </a:rPr>
                  <a:t>S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/>
                  </a:rPr>
                  <a:t>v</a:t>
                </a:r>
                <a:r>
                  <a:rPr lang="en-US" dirty="0"/>
                  <a:t> is the subset of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 for which attribute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 has value </a:t>
                </a:r>
                <a:r>
                  <a:rPr lang="en-US" dirty="0">
                    <a:solidFill>
                      <a:srgbClr val="0000FF"/>
                    </a:solidFill>
                  </a:rPr>
                  <a:t>v,</a:t>
                </a:r>
                <a:r>
                  <a:rPr lang="en-US" dirty="0"/>
                  <a:t> and</a:t>
                </a:r>
              </a:p>
              <a:p>
                <a:pPr lvl="1"/>
                <a:r>
                  <a:rPr lang="en-US" dirty="0"/>
                  <a:t>the entropy of partitioning the data is calculated by </a:t>
                </a:r>
                <a:r>
                  <a:rPr lang="en-US" b="1" dirty="0"/>
                  <a:t>weighing the entropy of each partition</a:t>
                </a:r>
                <a:r>
                  <a:rPr lang="en-US" dirty="0"/>
                  <a:t> by its size relative to the original set</a:t>
                </a:r>
              </a:p>
              <a:p>
                <a:endParaRPr lang="en-US" dirty="0"/>
              </a:p>
              <a:p>
                <a:r>
                  <a:rPr lang="en-US" dirty="0"/>
                  <a:t>Partitions of low entropy (imbalanced splits) lead to high gain</a:t>
                </a:r>
              </a:p>
              <a:p>
                <a:r>
                  <a:rPr lang="en-US" dirty="0"/>
                  <a:t>Go back to check which of the A, B splits is better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69"/>
                <a:ext cx="7165393" cy="3690798"/>
              </a:xfrm>
              <a:blipFill>
                <a:blip r:embed="rId3"/>
                <a:stretch>
                  <a:fillRect l="-708" t="-13699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3727387" y="85288"/>
            <a:ext cx="2825813" cy="553998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200" dirty="0">
                <a:latin typeface="+mj-lt"/>
              </a:rPr>
              <a:t>High Entropy – High level of Uncertainty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200" b="1" dirty="0">
                <a:latin typeface="+mj-lt"/>
              </a:rPr>
              <a:t>Low Entropy – No Uncertainty. </a:t>
            </a:r>
          </a:p>
        </p:txBody>
      </p:sp>
      <p:grpSp>
        <p:nvGrpSpPr>
          <p:cNvPr id="18" name="Group 22">
            <a:extLst>
              <a:ext uri="{FF2B5EF4-FFF2-40B4-BE49-F238E27FC236}">
                <a16:creationId xmlns:a16="http://schemas.microsoft.com/office/drawing/2014/main" id="{8049EAEB-5D6F-434F-9EDA-EC10A1E65478}"/>
              </a:ext>
            </a:extLst>
          </p:cNvPr>
          <p:cNvGrpSpPr>
            <a:grpSpLocks/>
          </p:cNvGrpSpPr>
          <p:nvPr/>
        </p:nvGrpSpPr>
        <p:grpSpPr bwMode="auto">
          <a:xfrm>
            <a:off x="6643735" y="1725960"/>
            <a:ext cx="2400267" cy="1091323"/>
            <a:chOff x="4000" y="1392"/>
            <a:chExt cx="1487" cy="816"/>
          </a:xfrm>
        </p:grpSpPr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EC23EB7D-F725-004B-9C07-E21F0E710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6" y="1392"/>
              <a:ext cx="60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20" name="Text Box 24">
              <a:extLst>
                <a:ext uri="{FF2B5EF4-FFF2-40B4-BE49-F238E27FC236}">
                  <a16:creationId xmlns:a16="http://schemas.microsoft.com/office/drawing/2014/main" id="{266C6249-8C15-BC4B-9D12-188D5C01A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0" y="1966"/>
              <a:ext cx="6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21" name="Text Box 25">
              <a:extLst>
                <a:ext uri="{FF2B5EF4-FFF2-40B4-BE49-F238E27FC236}">
                  <a16:creationId xmlns:a16="http://schemas.microsoft.com/office/drawing/2014/main" id="{FF2E6E73-24F0-DC42-8A78-02BB254F9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1944"/>
              <a:ext cx="36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22" name="AutoShape 26">
              <a:extLst>
                <a:ext uri="{FF2B5EF4-FFF2-40B4-BE49-F238E27FC236}">
                  <a16:creationId xmlns:a16="http://schemas.microsoft.com/office/drawing/2014/main" id="{3BD937D5-B863-0044-BC09-726C8BE439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90" y="1634"/>
              <a:ext cx="516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7">
              <a:extLst>
                <a:ext uri="{FF2B5EF4-FFF2-40B4-BE49-F238E27FC236}">
                  <a16:creationId xmlns:a16="http://schemas.microsoft.com/office/drawing/2014/main" id="{BC886C74-BA6B-A249-9DEC-9600D49C6B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88" y="1634"/>
              <a:ext cx="2" cy="3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8">
              <a:extLst>
                <a:ext uri="{FF2B5EF4-FFF2-40B4-BE49-F238E27FC236}">
                  <a16:creationId xmlns:a16="http://schemas.microsoft.com/office/drawing/2014/main" id="{1B76ADBF-3139-B449-BE18-555FE77E3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966"/>
              <a:ext cx="45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25" name="AutoShape 29">
              <a:extLst>
                <a:ext uri="{FF2B5EF4-FFF2-40B4-BE49-F238E27FC236}">
                  <a16:creationId xmlns:a16="http://schemas.microsoft.com/office/drawing/2014/main" id="{8F606447-2CF9-6C47-8A2B-656400436A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27" y="1634"/>
              <a:ext cx="564" cy="3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287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(9/21/20)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3" y="902369"/>
            <a:ext cx="8386463" cy="3991364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Remember that all the lectures are available on the website </a:t>
            </a:r>
            <a:r>
              <a:rPr lang="en-US" dirty="0">
                <a:solidFill>
                  <a:srgbClr val="FF0000"/>
                </a:solidFill>
              </a:rPr>
              <a:t>before the class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Go over it and be prepared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HW 1 </a:t>
            </a:r>
            <a:r>
              <a:rPr lang="en-US" dirty="0"/>
              <a:t>was released on Monday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Covers: SGD, DT, Feature Extraction, Ensemble Models,  &amp; Experimental Machine Learning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Start working on it now. Don’t wait until the last day (or two) since it could take a lot of your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 to the recitations and office hours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No Class on Monday 9/28 for Yom Kippur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Questions?</a:t>
            </a:r>
          </a:p>
          <a:p>
            <a:pPr lvl="2"/>
            <a:r>
              <a:rPr lang="en-US" dirty="0"/>
              <a:t>Please ask/comment during class.</a:t>
            </a:r>
          </a:p>
          <a:p>
            <a:pPr lvl="2"/>
            <a:r>
              <a:rPr lang="en-US" dirty="0"/>
              <a:t>Give us feedback 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22616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8FA6B9-ECCB-4640-9B79-BB038B7F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3E0AC-3CF6-4C0F-B1BE-DD48D183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Done?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9FF3F-F759-48FD-9A95-672E3541D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555" y="806408"/>
            <a:ext cx="2556361" cy="831474"/>
          </a:xfrm>
          <a:ln>
            <a:solidFill>
              <a:srgbClr val="FF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Decision Trees </a:t>
            </a:r>
          </a:p>
          <a:p>
            <a:pPr lvl="1"/>
            <a:r>
              <a:rPr lang="en-US" dirty="0"/>
              <a:t>Expressivity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69ACC-C272-42B6-B56C-F11B5D7E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7" y="1708004"/>
            <a:ext cx="2921752" cy="16459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81B55F-7989-4278-B287-C52804FC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264" y="814922"/>
            <a:ext cx="2921751" cy="16459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2B2685-A6C8-4EA4-965D-43D257FBE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263" y="3127505"/>
            <a:ext cx="2921751" cy="16459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520990C-EE15-4B02-B6DD-02211526FB82}"/>
              </a:ext>
            </a:extLst>
          </p:cNvPr>
          <p:cNvSpPr txBox="1">
            <a:spLocks/>
          </p:cNvSpPr>
          <p:nvPr/>
        </p:nvSpPr>
        <p:spPr>
          <a:xfrm>
            <a:off x="567986" y="3503816"/>
            <a:ext cx="4739413" cy="6295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6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/>
              <a:t>Entropy and Information Gain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9C9A68F-6EFF-49D2-8F0B-EB6B8A660E89}"/>
              </a:ext>
            </a:extLst>
          </p:cNvPr>
          <p:cNvSpPr txBox="1">
            <a:spLocks/>
          </p:cNvSpPr>
          <p:nvPr/>
        </p:nvSpPr>
        <p:spPr>
          <a:xfrm>
            <a:off x="3187554" y="1708004"/>
            <a:ext cx="2587233" cy="137710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6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dirty="0"/>
              <a:t>A Recursive Decision Tree Algorithm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588CCB-BB86-4467-B15F-F00DCA176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84" y="4230206"/>
            <a:ext cx="4181416" cy="54321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6462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 play tennis today?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494157"/>
              </p:ext>
            </p:extLst>
          </p:nvPr>
        </p:nvGraphicFramePr>
        <p:xfrm>
          <a:off x="430213" y="901700"/>
          <a:ext cx="2475949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23643" y="913492"/>
            <a:ext cx="3032892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O</a:t>
            </a:r>
            <a:r>
              <a:rPr lang="en-US" dirty="0"/>
              <a:t>utlook:	S(</a:t>
            </a:r>
            <a:r>
              <a:rPr lang="en-US" dirty="0" err="1"/>
              <a:t>unny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O(</a:t>
            </a:r>
            <a:r>
              <a:rPr lang="en-US" dirty="0" err="1"/>
              <a:t>vercast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R(</a:t>
            </a:r>
            <a:r>
              <a:rPr lang="en-US" dirty="0" err="1"/>
              <a:t>ainy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T</a:t>
            </a:r>
            <a:r>
              <a:rPr lang="en-US" dirty="0"/>
              <a:t>emperature:	H(</a:t>
            </a:r>
            <a:r>
              <a:rPr lang="en-US" dirty="0" err="1"/>
              <a:t>ot</a:t>
            </a:r>
            <a:r>
              <a:rPr lang="en-US" dirty="0"/>
              <a:t>), 				M(</a:t>
            </a:r>
            <a:r>
              <a:rPr lang="en-US" dirty="0" err="1"/>
              <a:t>edium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C(</a:t>
            </a:r>
            <a:r>
              <a:rPr lang="en-US" dirty="0" err="1"/>
              <a:t>ool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H</a:t>
            </a:r>
            <a:r>
              <a:rPr lang="en-US" dirty="0"/>
              <a:t>umidity:	H(</a:t>
            </a:r>
            <a:r>
              <a:rPr lang="en-US" dirty="0" err="1"/>
              <a:t>igh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	N(</a:t>
            </a:r>
            <a:r>
              <a:rPr lang="en-US" dirty="0" err="1"/>
              <a:t>ormal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L(</a:t>
            </a:r>
            <a:r>
              <a:rPr lang="en-US" dirty="0" err="1"/>
              <a:t>ow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W</a:t>
            </a:r>
            <a:r>
              <a:rPr lang="en-US" dirty="0"/>
              <a:t>ind:	S(</a:t>
            </a:r>
            <a:r>
              <a:rPr lang="en-US" dirty="0" err="1"/>
              <a:t>trong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W(</a:t>
            </a:r>
            <a:r>
              <a:rPr lang="en-US" dirty="0" err="1"/>
              <a:t>eak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6603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 play tennis today? 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9CD20CB6-A1CB-1A47-9929-9AD7DF329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419706"/>
              </p:ext>
            </p:extLst>
          </p:nvPr>
        </p:nvGraphicFramePr>
        <p:xfrm>
          <a:off x="430213" y="901700"/>
          <a:ext cx="2475949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A78B395-D583-EE41-957A-0DC3A5BEF7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3370" y="1493306"/>
                <a:ext cx="7239659" cy="37373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0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/>
                  <a:t>calculate current entropy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𝑃𝑙𝑎𝑦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 baseline="-250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 baseline="-250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en-US" sz="2000"/>
                </a:b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0" baseline="-2500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2000" b="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aseline="-2500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2000"/>
              </a:p>
              <a:p>
                <a:pPr marL="0" indent="0">
                  <a:buNone/>
                </a:pPr>
                <a:r>
                  <a:rPr lang="en-US" sz="2000">
                    <a:solidFill>
                      <a:srgbClr val="3366FF"/>
                    </a:solidFill>
                    <a:cs typeface="Helvetica"/>
                    <a:sym typeface="Symbol" pitchFamily="18" charset="2"/>
                  </a:rPr>
                  <a:t>		   		    </a:t>
                </a:r>
                <a:r>
                  <a:rPr lang="en-US" sz="2000">
                    <a:solidFill>
                      <a:schemeClr val="tx1"/>
                    </a:solidFill>
                    <a:cs typeface="Helvetica"/>
                    <a:sym typeface="Symbol" pitchFamily="18" charset="2"/>
                  </a:rPr>
                  <a:t></a:t>
                </a:r>
                <a:r>
                  <a:rPr lang="en-US" sz="2000">
                    <a:solidFill>
                      <a:schemeClr val="tx1"/>
                    </a:solidFill>
                    <a:cs typeface="Helvetica"/>
                  </a:rPr>
                  <a:t> 0.94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A78B395-D583-EE41-957A-0DC3A5BE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370" y="1493306"/>
                <a:ext cx="7239659" cy="3737372"/>
              </a:xfrm>
              <a:prstGeom prst="rect">
                <a:avLst/>
              </a:prstGeom>
              <a:blipFill>
                <a:blip r:embed="rId2"/>
                <a:stretch>
                  <a:fillRect l="-701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29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9ECE5-15CD-4E15-9FF9-30A0FACF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D98893-8162-4044-9486-79CA3ECC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Summary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5EC04-E4B9-4B85-9EB1-F5591FCB3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73" y="899504"/>
            <a:ext cx="5433495" cy="1178334"/>
          </a:xfrm>
        </p:spPr>
        <p:txBody>
          <a:bodyPr>
            <a:normAutofit/>
          </a:bodyPr>
          <a:lstStyle/>
          <a:p>
            <a:r>
              <a:rPr lang="en-US" dirty="0"/>
              <a:t>Loss functions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They drive the search for a good hypothesis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CF6271F-59D6-4876-A6B3-8F130C1D5DF3}"/>
              </a:ext>
            </a:extLst>
          </p:cNvPr>
          <p:cNvSpPr txBox="1">
            <a:spLocks/>
          </p:cNvSpPr>
          <p:nvPr/>
        </p:nvSpPr>
        <p:spPr>
          <a:xfrm>
            <a:off x="3016860" y="2131178"/>
            <a:ext cx="3132829" cy="1318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search?</a:t>
            </a:r>
          </a:p>
          <a:p>
            <a:pPr lvl="1"/>
            <a:r>
              <a:rPr lang="en-US" dirty="0"/>
              <a:t>Via gradient Descent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FC84800-92E4-4714-A239-BBDA8C336057}"/>
              </a:ext>
            </a:extLst>
          </p:cNvPr>
          <p:cNvSpPr txBox="1">
            <a:spLocks/>
          </p:cNvSpPr>
          <p:nvPr/>
        </p:nvSpPr>
        <p:spPr>
          <a:xfrm>
            <a:off x="284849" y="3625125"/>
            <a:ext cx="3381710" cy="907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Algorithms: GD and SGD</a:t>
            </a:r>
          </a:p>
          <a:p>
            <a:pPr lvl="1"/>
            <a:r>
              <a:rPr lang="en-US" dirty="0"/>
              <a:t>A sequence of weight vectors (hypotheses) from an initial guess to the final learned function.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9FFA8-5842-4836-9647-CC1ACA983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815" y="974963"/>
            <a:ext cx="2921752" cy="1645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1E5E30-19A3-4B68-BE10-372C09CF9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1" y="1797923"/>
            <a:ext cx="2921751" cy="1645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6C43D6-7784-44BB-899F-AE1E06E3F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274" y="3564753"/>
            <a:ext cx="3657600" cy="4246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49590B-C53B-44CE-ACAE-FA0A001B2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4243996"/>
            <a:ext cx="3474720" cy="487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Rectangular Callout 9">
            <a:extLst>
              <a:ext uri="{FF2B5EF4-FFF2-40B4-BE49-F238E27FC236}">
                <a16:creationId xmlns:a16="http://schemas.microsoft.com/office/drawing/2014/main" id="{46066EB0-0B06-4FD6-A1A8-820FD13FC31E}"/>
              </a:ext>
            </a:extLst>
          </p:cNvPr>
          <p:cNvSpPr/>
          <p:nvPr/>
        </p:nvSpPr>
        <p:spPr>
          <a:xfrm>
            <a:off x="6698253" y="2886756"/>
            <a:ext cx="2361618" cy="507955"/>
          </a:xfrm>
          <a:prstGeom prst="wedgeRectCallout">
            <a:avLst>
              <a:gd name="adj1" fmla="val -105181"/>
              <a:gd name="adj2" fmla="val 72024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GD: </a:t>
            </a:r>
            <a:r>
              <a:rPr lang="en-US" sz="1200" dirty="0">
                <a:solidFill>
                  <a:schemeClr val="tx1"/>
                </a:solidFill>
              </a:rPr>
              <a:t>averaging the gradient of the loss over the complete training set. </a:t>
            </a:r>
          </a:p>
        </p:txBody>
      </p:sp>
      <p:sp>
        <p:nvSpPr>
          <p:cNvPr id="18" name="Rectangular Callout 9">
            <a:extLst>
              <a:ext uri="{FF2B5EF4-FFF2-40B4-BE49-F238E27FC236}">
                <a16:creationId xmlns:a16="http://schemas.microsoft.com/office/drawing/2014/main" id="{8EA3E97B-E40F-43C6-B956-D57F40D833AC}"/>
              </a:ext>
            </a:extLst>
          </p:cNvPr>
          <p:cNvSpPr/>
          <p:nvPr/>
        </p:nvSpPr>
        <p:spPr>
          <a:xfrm>
            <a:off x="1975704" y="4433811"/>
            <a:ext cx="2361618" cy="594489"/>
          </a:xfrm>
          <a:prstGeom prst="wedgeRectCallout">
            <a:avLst>
              <a:gd name="adj1" fmla="val 57942"/>
              <a:gd name="adj2" fmla="val -36134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SGD: </a:t>
            </a:r>
            <a:r>
              <a:rPr lang="en-US" sz="1200" dirty="0">
                <a:solidFill>
                  <a:schemeClr val="tx1"/>
                </a:solidFill>
              </a:rPr>
              <a:t>update the weight vector based on a single example (or a small batch)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031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Gain: Outlook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657781"/>
              </p:ext>
            </p:extLst>
          </p:nvPr>
        </p:nvGraphicFramePr>
        <p:xfrm>
          <a:off x="430214" y="901700"/>
          <a:ext cx="2503109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558B3C-CB98-D74D-91ED-7CCF10ED82D1}"/>
                  </a:ext>
                </a:extLst>
              </p:cNvPr>
              <p:cNvSpPr txBox="1"/>
              <p:nvPr/>
            </p:nvSpPr>
            <p:spPr>
              <a:xfrm>
                <a:off x="3256384" y="1564178"/>
                <a:ext cx="5581046" cy="30980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600" b="1">
                    <a:solidFill>
                      <a:srgbClr val="FF9900"/>
                    </a:solidFill>
                  </a:rPr>
                  <a:t>Outlook</a:t>
                </a:r>
                <a:r>
                  <a:rPr lang="en-US" sz="1600" b="1"/>
                  <a:t> = sunny: </a:t>
                </a:r>
                <a:br>
                  <a:rPr lang="en-US" sz="1600" b="1"/>
                </a:br>
                <a:r>
                  <a:rPr lang="en-US" sz="16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=2/5</m:t>
                    </m:r>
                  </m:oMath>
                </a14:m>
                <a:r>
                  <a:rPr lang="en-US" sz="1600" i="1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=3/5</m:t>
                    </m:r>
                  </m:oMath>
                </a14:m>
                <a:r>
                  <a:rPr lang="en-US" sz="1600" i="1"/>
                  <a:t>	</a:t>
                </a:r>
                <a:r>
                  <a:rPr lang="en-US" sz="1600" b="1"/>
                  <a:t>Entropy(O = S)</a:t>
                </a:r>
                <a:r>
                  <a:rPr lang="en-US" sz="1600" b="1" baseline="-25000"/>
                  <a:t> </a:t>
                </a:r>
                <a:r>
                  <a:rPr lang="en-US" sz="1600" b="1"/>
                  <a:t>= 0.971</a:t>
                </a:r>
                <a:br>
                  <a:rPr lang="en-US" sz="1600" i="1"/>
                </a:br>
                <a:r>
                  <a:rPr lang="en-US" sz="1600" b="1">
                    <a:solidFill>
                      <a:srgbClr val="FF9900"/>
                    </a:solidFill>
                  </a:rPr>
                  <a:t>Outlook</a:t>
                </a:r>
                <a:r>
                  <a:rPr lang="en-US" sz="1600" b="1"/>
                  <a:t> = overcast: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i="1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i="1"/>
                  <a:t>	       </a:t>
                </a:r>
                <a:r>
                  <a:rPr lang="en-US" sz="1600" b="1"/>
                  <a:t>Entropy(O = O)</a:t>
                </a:r>
                <a:r>
                  <a:rPr lang="en-US" sz="1600" b="1" baseline="-25000"/>
                  <a:t> </a:t>
                </a:r>
                <a:r>
                  <a:rPr lang="en-US" sz="1600" b="1"/>
                  <a:t>= 0</a:t>
                </a:r>
                <a:endParaRPr lang="en-US" sz="1600" b="1" i="1"/>
              </a:p>
              <a:p>
                <a:r>
                  <a:rPr lang="en-US" sz="1600" b="1">
                    <a:solidFill>
                      <a:srgbClr val="FF9900"/>
                    </a:solidFill>
                  </a:rPr>
                  <a:t>Outlook</a:t>
                </a:r>
                <a:r>
                  <a:rPr lang="en-US" sz="1600" b="1"/>
                  <a:t> = rainy: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 i="1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2/5</m:t>
                    </m:r>
                  </m:oMath>
                </a14:m>
                <a:r>
                  <a:rPr lang="en-US" sz="1600" i="1"/>
                  <a:t>	</a:t>
                </a:r>
                <a:r>
                  <a:rPr lang="en-US" sz="1600" b="1"/>
                  <a:t>Entropy(O = R)</a:t>
                </a:r>
                <a:r>
                  <a:rPr lang="en-US" sz="1600" b="1" baseline="-25000"/>
                  <a:t> </a:t>
                </a:r>
                <a:r>
                  <a:rPr lang="en-US" sz="1600" b="1"/>
                  <a:t>= 0.971</a:t>
                </a:r>
                <a:br>
                  <a:rPr lang="en-US" sz="1600" b="1"/>
                </a:br>
                <a:endParaRPr lang="en-US" sz="1600" b="1"/>
              </a:p>
              <a:p>
                <a:r>
                  <a:rPr lang="en-US" sz="1600" b="1"/>
                  <a:t>Expected entropy </a:t>
                </a:r>
              </a:p>
              <a:p>
                <a:r>
                  <a:rPr lang="en-US" sz="1600" b="1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𝑣𝑎𝑙𝑢𝑒𝑠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𝐸𝑛𝑡𝑟𝑜𝑝𝑦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600" b="1"/>
              </a:p>
              <a:p>
                <a:r>
                  <a:rPr lang="en-US" sz="1600" b="1"/>
                  <a:t>= </a:t>
                </a:r>
                <a:r>
                  <a:rPr lang="en-US" sz="1600"/>
                  <a:t>(5/14)×0.971 + (4/14)×0 + (5/14)×0.971 = </a:t>
                </a:r>
                <a:r>
                  <a:rPr lang="en-US" sz="1600" b="1"/>
                  <a:t>0.694</a:t>
                </a:r>
              </a:p>
              <a:p>
                <a:endParaRPr lang="en-US" sz="1600" b="1"/>
              </a:p>
              <a:p>
                <a:r>
                  <a:rPr lang="en-US" sz="1600" b="1"/>
                  <a:t>Information gain = </a:t>
                </a:r>
                <a:r>
                  <a:rPr lang="en-US" sz="1600"/>
                  <a:t>0.940 – 0.694 </a:t>
                </a:r>
                <a:r>
                  <a:rPr lang="en-US" sz="1600" b="1"/>
                  <a:t>= 0.246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558B3C-CB98-D74D-91ED-7CCF10ED8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84" y="1564178"/>
                <a:ext cx="5581046" cy="3098028"/>
              </a:xfrm>
              <a:prstGeom prst="rect">
                <a:avLst/>
              </a:prstGeom>
              <a:blipFill>
                <a:blip r:embed="rId3"/>
                <a:stretch>
                  <a:fillRect l="-3401" t="-163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3CA8D3-2349-B24F-A2BC-984AF188BC9F}"/>
                  </a:ext>
                </a:extLst>
              </p:cNvPr>
              <p:cNvSpPr/>
              <p:nvPr/>
            </p:nvSpPr>
            <p:spPr>
              <a:xfrm>
                <a:off x="3097757" y="782621"/>
                <a:ext cx="5887616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3CA8D3-2349-B24F-A2BC-984AF188B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757" y="782621"/>
                <a:ext cx="5887616" cy="800219"/>
              </a:xfrm>
              <a:prstGeom prst="rect">
                <a:avLst/>
              </a:prstGeom>
              <a:blipFill>
                <a:blip r:embed="rId4"/>
                <a:stretch>
                  <a:fillRect t="-114063" b="-1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1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Gain: Humidity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57409"/>
              </p:ext>
            </p:extLst>
          </p:nvPr>
        </p:nvGraphicFramePr>
        <p:xfrm>
          <a:off x="430213" y="901700"/>
          <a:ext cx="2503109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94C0F5-0A7E-BA45-945E-4DB7554C67DF}"/>
                  </a:ext>
                </a:extLst>
              </p:cNvPr>
              <p:cNvSpPr txBox="1"/>
              <p:nvPr/>
            </p:nvSpPr>
            <p:spPr>
              <a:xfrm>
                <a:off x="3256384" y="1564178"/>
                <a:ext cx="5581046" cy="26055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600" b="1">
                    <a:solidFill>
                      <a:srgbClr val="FF9900"/>
                    </a:solidFill>
                  </a:rPr>
                  <a:t>Humidity</a:t>
                </a:r>
                <a:r>
                  <a:rPr lang="en-US" sz="1600" b="1"/>
                  <a:t> = high:</a:t>
                </a:r>
                <a:br>
                  <a:rPr lang="en-US" sz="1600" b="1"/>
                </a:br>
                <a:r>
                  <a:rPr lang="en-US" sz="16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=3/7</m:t>
                    </m:r>
                  </m:oMath>
                </a14:m>
                <a:r>
                  <a:rPr lang="en-US" sz="1600" i="1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=4/7</m:t>
                    </m:r>
                  </m:oMath>
                </a14:m>
                <a:r>
                  <a:rPr lang="en-US" sz="1600" i="1"/>
                  <a:t>	</a:t>
                </a:r>
                <a:r>
                  <a:rPr lang="en-US" sz="1600" b="1"/>
                  <a:t>Entropy(H = H)</a:t>
                </a:r>
                <a:r>
                  <a:rPr lang="en-US" sz="1600" b="1" baseline="-25000"/>
                  <a:t> </a:t>
                </a:r>
                <a:r>
                  <a:rPr lang="en-US" sz="1600" b="1"/>
                  <a:t>= 0.985</a:t>
                </a:r>
                <a:br>
                  <a:rPr lang="en-US" sz="1600" i="1"/>
                </a:br>
                <a:r>
                  <a:rPr lang="en-US" sz="1600" b="1">
                    <a:solidFill>
                      <a:srgbClr val="FF9900"/>
                    </a:solidFill>
                  </a:rPr>
                  <a:t>Humidity</a:t>
                </a:r>
                <a:r>
                  <a:rPr lang="en-US" sz="1600" b="1"/>
                  <a:t> = Normal:</a:t>
                </a:r>
                <a:endParaRPr lang="en-US" sz="1600" b="1" i="1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600" i="1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1/7</m:t>
                    </m:r>
                  </m:oMath>
                </a14:m>
                <a:r>
                  <a:rPr lang="en-US" sz="1600" i="1"/>
                  <a:t>	</a:t>
                </a:r>
                <a:r>
                  <a:rPr lang="en-US" sz="1600" b="1"/>
                  <a:t>Entropy(H = N)</a:t>
                </a:r>
                <a:r>
                  <a:rPr lang="en-US" sz="1600" b="1" baseline="-25000"/>
                  <a:t> </a:t>
                </a:r>
                <a:r>
                  <a:rPr lang="en-US" sz="1600" b="1"/>
                  <a:t>= 0.592</a:t>
                </a:r>
                <a:endParaRPr lang="en-US" sz="1600" b="1" i="1"/>
              </a:p>
              <a:p>
                <a:r>
                  <a:rPr lang="en-US" sz="1600" b="1">
                    <a:solidFill>
                      <a:srgbClr val="FF9900"/>
                    </a:solidFill>
                  </a:rPr>
                  <a:t> </a:t>
                </a:r>
                <a:endParaRPr lang="en-US" sz="1600" b="1"/>
              </a:p>
              <a:p>
                <a:r>
                  <a:rPr lang="en-US" sz="1600" b="1"/>
                  <a:t>Expected entropy </a:t>
                </a:r>
              </a:p>
              <a:p>
                <a:r>
                  <a:rPr lang="en-US" sz="1600" b="1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𝑣𝑎𝑙𝑢𝑒𝑠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𝐸𝑛𝑡𝑟𝑜𝑝𝑦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600" b="1"/>
              </a:p>
              <a:p>
                <a:r>
                  <a:rPr lang="en-US" sz="1600" b="1"/>
                  <a:t>= </a:t>
                </a:r>
                <a:r>
                  <a:rPr lang="en-US" sz="1600"/>
                  <a:t>(7/14)×0.985 + (7/14)×0.592 = </a:t>
                </a:r>
                <a:r>
                  <a:rPr lang="en-US" sz="1600" b="1"/>
                  <a:t>0.7785</a:t>
                </a:r>
              </a:p>
              <a:p>
                <a:endParaRPr lang="en-US" sz="1600" b="1"/>
              </a:p>
              <a:p>
                <a:r>
                  <a:rPr lang="en-US" sz="1600" b="1"/>
                  <a:t>Information gain = </a:t>
                </a:r>
                <a:r>
                  <a:rPr lang="en-US" sz="1600"/>
                  <a:t>0.940 – 0.694 </a:t>
                </a:r>
                <a:r>
                  <a:rPr lang="en-US" sz="1600" b="1"/>
                  <a:t>= 0.246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94C0F5-0A7E-BA45-945E-4DB7554C6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84" y="1564178"/>
                <a:ext cx="5581046" cy="2605585"/>
              </a:xfrm>
              <a:prstGeom prst="rect">
                <a:avLst/>
              </a:prstGeom>
              <a:blipFill>
                <a:blip r:embed="rId3"/>
                <a:stretch>
                  <a:fillRect l="-3401" t="-1942"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465D28-180D-5449-A8F4-7E235C648F8A}"/>
                  </a:ext>
                </a:extLst>
              </p:cNvPr>
              <p:cNvSpPr/>
              <p:nvPr/>
            </p:nvSpPr>
            <p:spPr>
              <a:xfrm>
                <a:off x="3097757" y="782621"/>
                <a:ext cx="5887616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465D28-180D-5449-A8F4-7E235C648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757" y="782621"/>
                <a:ext cx="5887616" cy="800219"/>
              </a:xfrm>
              <a:prstGeom prst="rect">
                <a:avLst/>
              </a:prstGeom>
              <a:blipFill>
                <a:blip r:embed="rId4"/>
                <a:stretch>
                  <a:fillRect t="-114063" b="-1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95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feature to split on?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291400"/>
              </p:ext>
            </p:extLst>
          </p:nvPr>
        </p:nvGraphicFramePr>
        <p:xfrm>
          <a:off x="430213" y="901700"/>
          <a:ext cx="2503110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3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7E27DB-AE40-FF40-904B-096F153DB3F8}"/>
              </a:ext>
            </a:extLst>
          </p:cNvPr>
          <p:cNvSpPr txBox="1"/>
          <p:nvPr/>
        </p:nvSpPr>
        <p:spPr>
          <a:xfrm>
            <a:off x="3797211" y="1668104"/>
            <a:ext cx="3816569" cy="19389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b="1"/>
              <a:t>Information gain: </a:t>
            </a:r>
            <a:br>
              <a:rPr lang="en-US" b="1"/>
            </a:br>
            <a:r>
              <a:rPr lang="en-US" b="1"/>
              <a:t>	</a:t>
            </a:r>
            <a:r>
              <a:rPr lang="en-US"/>
              <a:t>Outlook:  0.246</a:t>
            </a:r>
            <a:br>
              <a:rPr lang="en-US"/>
            </a:br>
            <a:r>
              <a:rPr lang="en-US"/>
              <a:t>	Humidity: 0.151</a:t>
            </a:r>
            <a:br>
              <a:rPr lang="en-US"/>
            </a:br>
            <a:r>
              <a:rPr lang="en-US"/>
              <a:t>	Wind: 0.048</a:t>
            </a:r>
            <a:br>
              <a:rPr lang="en-US"/>
            </a:br>
            <a:r>
              <a:rPr lang="en-US"/>
              <a:t>	Temperature: 0.029</a:t>
            </a:r>
            <a:br>
              <a:rPr lang="en-US"/>
            </a:br>
            <a:endParaRPr lang="en-US"/>
          </a:p>
          <a:p>
            <a:r>
              <a:rPr lang="en-US"/>
              <a:t>→ Split on Outlook</a:t>
            </a:r>
          </a:p>
        </p:txBody>
      </p:sp>
    </p:spTree>
    <p:extLst>
      <p:ext uri="{BB962C8B-B14F-4D97-AF65-F5344CB8AC3E}">
        <p14:creationId xmlns:p14="http://schemas.microsoft.com/office/powerpoint/2010/main" val="340989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72E09D-75F0-4FE0-8AEF-2ED84C13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FCBE-C43D-4946-B218-1EA319B336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24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(III)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AA7D8-D440-B746-8BAD-4410B15D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988469" y="1163241"/>
            <a:ext cx="9829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FF"/>
                </a:solidFill>
                <a:latin typeface="+mj-lt"/>
              </a:rPr>
              <a:t>Outlook </a:t>
            </a:r>
          </a:p>
        </p:txBody>
      </p:sp>
      <p:cxnSp>
        <p:nvCxnSpPr>
          <p:cNvPr id="64541" name="AutoShape 29"/>
          <p:cNvCxnSpPr>
            <a:cxnSpLocks noChangeShapeType="1"/>
            <a:stCxn id="64534" idx="2"/>
          </p:cNvCxnSpPr>
          <p:nvPr/>
        </p:nvCxnSpPr>
        <p:spPr bwMode="auto">
          <a:xfrm>
            <a:off x="3479950" y="1486406"/>
            <a:ext cx="1128960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2" name="AutoShape 30"/>
          <p:cNvCxnSpPr>
            <a:cxnSpLocks noChangeShapeType="1"/>
            <a:stCxn id="64534" idx="2"/>
          </p:cNvCxnSpPr>
          <p:nvPr/>
        </p:nvCxnSpPr>
        <p:spPr bwMode="auto">
          <a:xfrm flipH="1">
            <a:off x="3443288" y="1486406"/>
            <a:ext cx="36662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5429251" y="893371"/>
            <a:ext cx="24442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dirty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1500" dirty="0" err="1">
                <a:solidFill>
                  <a:srgbClr val="0000FF"/>
                </a:solidFill>
                <a:latin typeface="+mj-lt"/>
              </a:rPr>
              <a:t>S,Humidity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)=0.151</a:t>
            </a:r>
          </a:p>
          <a:p>
            <a:pPr>
              <a:buSzTx/>
              <a:buFontTx/>
              <a:buNone/>
            </a:pPr>
            <a:r>
              <a:rPr lang="en-US" sz="1500" dirty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1500" dirty="0" err="1">
                <a:solidFill>
                  <a:srgbClr val="0000FF"/>
                </a:solidFill>
                <a:latin typeface="+mj-lt"/>
              </a:rPr>
              <a:t>S,Wind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) = 0.048</a:t>
            </a:r>
          </a:p>
          <a:p>
            <a:pPr>
              <a:buSzTx/>
              <a:buFontTx/>
              <a:buNone/>
            </a:pPr>
            <a:r>
              <a:rPr lang="en-US" sz="1500" dirty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1500" dirty="0" err="1">
                <a:solidFill>
                  <a:srgbClr val="0000FF"/>
                </a:solidFill>
                <a:latin typeface="+mj-lt"/>
              </a:rPr>
              <a:t>S,Temperature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) = 0.029</a:t>
            </a:r>
          </a:p>
          <a:p>
            <a:pPr>
              <a:buSzTx/>
              <a:buFontTx/>
              <a:buNone/>
            </a:pPr>
            <a:r>
              <a:rPr lang="en-US" sz="1500" dirty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1500" dirty="0" err="1">
                <a:solidFill>
                  <a:srgbClr val="0000FF"/>
                </a:solidFill>
                <a:latin typeface="+mj-lt"/>
              </a:rPr>
              <a:t>S,Outlook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) = </a:t>
            </a:r>
            <a:r>
              <a:rPr lang="en-US" sz="1500" dirty="0">
                <a:solidFill>
                  <a:srgbClr val="C00000"/>
                </a:solidFill>
                <a:latin typeface="+mj-lt"/>
              </a:rPr>
              <a:t>0.246</a:t>
            </a:r>
          </a:p>
        </p:txBody>
      </p:sp>
      <p:cxnSp>
        <p:nvCxnSpPr>
          <p:cNvPr id="64563" name="AutoShape 51"/>
          <p:cNvCxnSpPr>
            <a:cxnSpLocks noChangeShapeType="1"/>
            <a:stCxn id="64534" idx="2"/>
          </p:cNvCxnSpPr>
          <p:nvPr/>
        </p:nvCxnSpPr>
        <p:spPr bwMode="auto">
          <a:xfrm flipH="1">
            <a:off x="2305052" y="1486406"/>
            <a:ext cx="1174898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0461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(III)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AF351-E729-954B-BDBB-309AD8775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988469" y="1163241"/>
            <a:ext cx="9829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FF"/>
                </a:solidFill>
                <a:latin typeface="+mj-lt"/>
              </a:rPr>
              <a:t>Outlook </a:t>
            </a:r>
          </a:p>
        </p:txBody>
      </p:sp>
      <p:cxnSp>
        <p:nvCxnSpPr>
          <p:cNvPr id="64541" name="AutoShape 29"/>
          <p:cNvCxnSpPr>
            <a:cxnSpLocks noChangeShapeType="1"/>
            <a:stCxn id="64534" idx="2"/>
          </p:cNvCxnSpPr>
          <p:nvPr/>
        </p:nvCxnSpPr>
        <p:spPr bwMode="auto">
          <a:xfrm>
            <a:off x="3479950" y="1486406"/>
            <a:ext cx="1128960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2" name="AutoShape 30"/>
          <p:cNvCxnSpPr>
            <a:cxnSpLocks noChangeShapeType="1"/>
            <a:stCxn id="64534" idx="2"/>
          </p:cNvCxnSpPr>
          <p:nvPr/>
        </p:nvCxnSpPr>
        <p:spPr bwMode="auto">
          <a:xfrm flipH="1">
            <a:off x="3443288" y="1486406"/>
            <a:ext cx="36662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63" name="AutoShape 51"/>
          <p:cNvCxnSpPr>
            <a:cxnSpLocks noChangeShapeType="1"/>
            <a:stCxn id="64534" idx="2"/>
          </p:cNvCxnSpPr>
          <p:nvPr/>
        </p:nvCxnSpPr>
        <p:spPr bwMode="auto">
          <a:xfrm flipH="1">
            <a:off x="2305052" y="1486406"/>
            <a:ext cx="1174898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1771650" y="2102645"/>
            <a:ext cx="3397847" cy="1180416"/>
            <a:chOff x="838200" y="2803525"/>
            <a:chExt cx="4530462" cy="1573887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444751" y="2803525"/>
              <a:ext cx="132472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186238" y="2803525"/>
              <a:ext cx="77628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382839" y="3200400"/>
              <a:ext cx="130420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852862" y="3201988"/>
              <a:ext cx="15158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106864" y="3565525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3+,2-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041400" y="2803525"/>
              <a:ext cx="97419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838200" y="3200400"/>
              <a:ext cx="137473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A50021"/>
                  </a:solidFill>
                </a:rPr>
                <a:t>1,2,8,9,11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551113" y="3565525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033463" y="3565525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2+,3-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665413" y="3946525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244600" y="3946526"/>
              <a:ext cx="342403" cy="430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289425" y="3946526"/>
              <a:ext cx="412933" cy="430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? </a:t>
              </a:r>
            </a:p>
          </p:txBody>
        </p:sp>
      </p:grpSp>
      <p:graphicFrame>
        <p:nvGraphicFramePr>
          <p:cNvPr id="43" name="Content Placeholder 5"/>
          <p:cNvGraphicFramePr>
            <a:graphicFrameLocks/>
          </p:cNvGraphicFramePr>
          <p:nvPr/>
        </p:nvGraphicFramePr>
        <p:xfrm>
          <a:off x="5600700" y="1057207"/>
          <a:ext cx="2201262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6907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(III)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C5065-F684-6743-8C78-13DC0E941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71650" y="1163241"/>
            <a:ext cx="3397847" cy="2119819"/>
            <a:chOff x="838200" y="1550988"/>
            <a:chExt cx="4530462" cy="2826424"/>
          </a:xfrm>
        </p:grpSpPr>
        <p:grpSp>
          <p:nvGrpSpPr>
            <p:cNvPr id="8" name="Group 7"/>
            <p:cNvGrpSpPr/>
            <p:nvPr/>
          </p:nvGrpSpPr>
          <p:grpSpPr>
            <a:xfrm>
              <a:off x="1549402" y="1550988"/>
              <a:ext cx="3071811" cy="1252537"/>
              <a:chOff x="1549402" y="1550988"/>
              <a:chExt cx="3071811" cy="1252537"/>
            </a:xfrm>
          </p:grpSpPr>
          <p:sp>
            <p:nvSpPr>
              <p:cNvPr id="64534" name="Text Box 22"/>
              <p:cNvSpPr txBox="1">
                <a:spLocks noChangeArrowheads="1"/>
              </p:cNvSpPr>
              <p:nvPr/>
            </p:nvSpPr>
            <p:spPr bwMode="auto">
              <a:xfrm>
                <a:off x="2460625" y="1550988"/>
                <a:ext cx="1310615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>
                    <a:solidFill>
                      <a:srgbClr val="0000FF"/>
                    </a:solidFill>
                    <a:latin typeface="+mj-lt"/>
                  </a:rPr>
                  <a:t>Outlook </a:t>
                </a:r>
              </a:p>
            </p:txBody>
          </p:sp>
          <p:cxnSp>
            <p:nvCxnSpPr>
              <p:cNvPr id="64541" name="AutoShape 29"/>
              <p:cNvCxnSpPr>
                <a:cxnSpLocks noChangeShapeType="1"/>
                <a:stCxn id="64534" idx="2"/>
              </p:cNvCxnSpPr>
              <p:nvPr/>
            </p:nvCxnSpPr>
            <p:spPr bwMode="auto">
              <a:xfrm>
                <a:off x="3115933" y="1981875"/>
                <a:ext cx="1505280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542" name="AutoShape 30"/>
              <p:cNvCxnSpPr>
                <a:cxnSpLocks noChangeShapeType="1"/>
                <a:stCxn id="64534" idx="2"/>
              </p:cNvCxnSpPr>
              <p:nvPr/>
            </p:nvCxnSpPr>
            <p:spPr bwMode="auto">
              <a:xfrm flipH="1">
                <a:off x="3067050" y="1981875"/>
                <a:ext cx="48883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563" name="AutoShape 51"/>
              <p:cNvCxnSpPr>
                <a:cxnSpLocks noChangeShapeType="1"/>
                <a:stCxn id="64534" idx="2"/>
              </p:cNvCxnSpPr>
              <p:nvPr/>
            </p:nvCxnSpPr>
            <p:spPr bwMode="auto">
              <a:xfrm flipH="1">
                <a:off x="1549402" y="1981875"/>
                <a:ext cx="1566531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838200" y="2803525"/>
              <a:ext cx="4530462" cy="1573887"/>
              <a:chOff x="838200" y="2803525"/>
              <a:chExt cx="4530462" cy="1573887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2444751" y="2803525"/>
                <a:ext cx="1324723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>
                    <a:solidFill>
                      <a:srgbClr val="000066"/>
                    </a:solidFill>
                  </a:rPr>
                  <a:t>Overcast</a:t>
                </a:r>
                <a:endParaRPr lang="en-US" sz="15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186238" y="2803525"/>
                <a:ext cx="77628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Rain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382839" y="3200400"/>
                <a:ext cx="1304204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3,7,12,13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3852862" y="3201988"/>
                <a:ext cx="1515800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4,5,6,10,14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4106864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3+,2-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1041400" y="2803525"/>
                <a:ext cx="97419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Sunny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838200" y="3200400"/>
                <a:ext cx="1374734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>
                    <a:solidFill>
                      <a:srgbClr val="A50021"/>
                    </a:solidFill>
                  </a:rPr>
                  <a:t>1,2,8,9,11</a:t>
                </a:r>
                <a:endParaRPr lang="en-US" sz="15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2551113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4+,0-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1033463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2+,3-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2665413" y="3946525"/>
                <a:ext cx="64462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1244600" y="3946526"/>
                <a:ext cx="342403" cy="430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?</a:t>
                </a: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289425" y="3946526"/>
                <a:ext cx="412933" cy="430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? </a:t>
                </a:r>
              </a:p>
            </p:txBody>
          </p:sp>
        </p:grpSp>
      </p:grp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2214583" y="3486150"/>
            <a:ext cx="3084883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solidFill>
                  <a:srgbClr val="000066"/>
                </a:solidFill>
                <a:latin typeface="+mj-lt"/>
              </a:rPr>
              <a:t>Continue until:</a:t>
            </a:r>
          </a:p>
          <a:p>
            <a:pPr>
              <a:buSzTx/>
              <a:buFontTx/>
              <a:buChar char="•"/>
            </a:pPr>
            <a:r>
              <a:rPr lang="en-US" sz="1350" dirty="0">
                <a:solidFill>
                  <a:srgbClr val="000066"/>
                </a:solidFill>
                <a:latin typeface="+mj-lt"/>
              </a:rPr>
              <a:t> Every attribute is included in </a:t>
            </a:r>
            <a:r>
              <a:rPr lang="en-US" sz="1350" dirty="0">
                <a:solidFill>
                  <a:srgbClr val="0000FF"/>
                </a:solidFill>
                <a:latin typeface="+mj-lt"/>
              </a:rPr>
              <a:t>path</a:t>
            </a:r>
            <a:r>
              <a:rPr lang="en-US" sz="1350" dirty="0">
                <a:solidFill>
                  <a:srgbClr val="000066"/>
                </a:solidFill>
                <a:latin typeface="+mj-lt"/>
              </a:rPr>
              <a:t>,</a:t>
            </a:r>
            <a:r>
              <a:rPr lang="en-US" sz="135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350" dirty="0">
                <a:solidFill>
                  <a:srgbClr val="000066"/>
                </a:solidFill>
                <a:latin typeface="+mj-lt"/>
              </a:rPr>
              <a:t>or,</a:t>
            </a:r>
          </a:p>
          <a:p>
            <a:pPr>
              <a:buSzTx/>
              <a:buFontTx/>
              <a:buChar char="•"/>
            </a:pPr>
            <a:r>
              <a:rPr lang="en-US" sz="1350" dirty="0">
                <a:solidFill>
                  <a:srgbClr val="000066"/>
                </a:solidFill>
                <a:latin typeface="+mj-lt"/>
              </a:rPr>
              <a:t> All examples  in the leaf have same label</a:t>
            </a:r>
          </a:p>
        </p:txBody>
      </p:sp>
      <p:graphicFrame>
        <p:nvGraphicFramePr>
          <p:cNvPr id="45" name="Content Placeholder 5"/>
          <p:cNvGraphicFramePr>
            <a:graphicFrameLocks/>
          </p:cNvGraphicFramePr>
          <p:nvPr/>
        </p:nvGraphicFramePr>
        <p:xfrm>
          <a:off x="5600700" y="1114357"/>
          <a:ext cx="2201262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7554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(IV)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FE1C574-BC1F-0647-AC4E-93488BEF4CFE}"/>
              </a:ext>
            </a:extLst>
          </p:cNvPr>
          <p:cNvGrpSpPr/>
          <p:nvPr/>
        </p:nvGrpSpPr>
        <p:grpSpPr>
          <a:xfrm>
            <a:off x="1143000" y="3380719"/>
            <a:ext cx="3410433" cy="930104"/>
            <a:chOff x="5618162" y="1014413"/>
            <a:chExt cx="6006516" cy="1575777"/>
          </a:xfrm>
        </p:grpSpPr>
        <p:graphicFrame>
          <p:nvGraphicFramePr>
            <p:cNvPr id="58" name="Object 37">
              <a:extLst>
                <a:ext uri="{FF2B5EF4-FFF2-40B4-BE49-F238E27FC236}">
                  <a16:creationId xmlns:a16="http://schemas.microsoft.com/office/drawing/2014/main" id="{C1EB9940-F0A4-EE4C-A934-200302C245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18162" y="1014413"/>
            <a:ext cx="2827338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1447560" imgH="241200" progId="Equation.3">
                    <p:embed/>
                  </p:oleObj>
                </mc:Choice>
                <mc:Fallback>
                  <p:oleObj name="Equation" r:id="rId4" imgW="1447560" imgH="241200" progId="Equation.3">
                    <p:embed/>
                    <p:pic>
                      <p:nvPicPr>
                        <p:cNvPr id="58" name="Object 37">
                          <a:extLst>
                            <a:ext uri="{FF2B5EF4-FFF2-40B4-BE49-F238E27FC236}">
                              <a16:creationId xmlns:a16="http://schemas.microsoft.com/office/drawing/2014/main" id="{C1EB9940-F0A4-EE4C-A934-200302C245A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8162" y="1014413"/>
                          <a:ext cx="2827338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Text Box 40">
              <a:extLst>
                <a:ext uri="{FF2B5EF4-FFF2-40B4-BE49-F238E27FC236}">
                  <a16:creationId xmlns:a16="http://schemas.microsoft.com/office/drawing/2014/main" id="{A7323484-E197-A243-9352-AFBAF00D8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2324" y="1054099"/>
              <a:ext cx="3182354" cy="46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.97-(3/5) 0-(2/5) 0 = </a:t>
              </a:r>
              <a:r>
                <a:rPr lang="en-US" sz="1200" b="1">
                  <a:solidFill>
                    <a:srgbClr val="A50021"/>
                  </a:solidFill>
                </a:rPr>
                <a:t>.97</a:t>
              </a:r>
              <a:endParaRPr lang="en-US" sz="1200" b="1">
                <a:solidFill>
                  <a:srgbClr val="0000FF"/>
                </a:solidFill>
              </a:endParaRPr>
            </a:p>
          </p:txBody>
        </p:sp>
        <p:graphicFrame>
          <p:nvGraphicFramePr>
            <p:cNvPr id="60" name="Object 41">
              <a:extLst>
                <a:ext uri="{FF2B5EF4-FFF2-40B4-BE49-F238E27FC236}">
                  <a16:creationId xmlns:a16="http://schemas.microsoft.com/office/drawing/2014/main" id="{F72C4247-DDF5-5E46-BB61-DDC4946A7D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60220" y="1528763"/>
            <a:ext cx="228282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1244520" imgH="241200" progId="Equation.3">
                    <p:embed/>
                  </p:oleObj>
                </mc:Choice>
                <mc:Fallback>
                  <p:oleObj name="Equation" r:id="rId6" imgW="1244520" imgH="241200" progId="Equation.3">
                    <p:embed/>
                    <p:pic>
                      <p:nvPicPr>
                        <p:cNvPr id="60" name="Object 41">
                          <a:extLst>
                            <a:ext uri="{FF2B5EF4-FFF2-40B4-BE49-F238E27FC236}">
                              <a16:creationId xmlns:a16="http://schemas.microsoft.com/office/drawing/2014/main" id="{F72C4247-DDF5-5E46-BB61-DDC4946A7D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0220" y="1528763"/>
                          <a:ext cx="2282825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Text Box 42">
              <a:extLst>
                <a:ext uri="{FF2B5EF4-FFF2-40B4-BE49-F238E27FC236}">
                  <a16:creationId xmlns:a16="http://schemas.microsoft.com/office/drawing/2014/main" id="{23F95C7B-EBF9-8F4E-B103-15D8341D6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5908" y="1568450"/>
              <a:ext cx="2597944" cy="46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.97- 0-(2/5) 1 = .57</a:t>
              </a:r>
            </a:p>
          </p:txBody>
        </p:sp>
        <p:graphicFrame>
          <p:nvGraphicFramePr>
            <p:cNvPr id="62" name="Object 43">
              <a:extLst>
                <a:ext uri="{FF2B5EF4-FFF2-40B4-BE49-F238E27FC236}">
                  <a16:creationId xmlns:a16="http://schemas.microsoft.com/office/drawing/2014/main" id="{6F60B7E0-3FD0-0245-9EF0-145B0BBF76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60220" y="2081213"/>
            <a:ext cx="2236787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8" imgW="1218960" imgH="241200" progId="Equation.3">
                    <p:embed/>
                  </p:oleObj>
                </mc:Choice>
                <mc:Fallback>
                  <p:oleObj name="Equation" r:id="rId8" imgW="1218960" imgH="241200" progId="Equation.3">
                    <p:embed/>
                    <p:pic>
                      <p:nvPicPr>
                        <p:cNvPr id="62" name="Object 43">
                          <a:extLst>
                            <a:ext uri="{FF2B5EF4-FFF2-40B4-BE49-F238E27FC236}">
                              <a16:creationId xmlns:a16="http://schemas.microsoft.com/office/drawing/2014/main" id="{6F60B7E0-3FD0-0245-9EF0-145B0BBF76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0220" y="2081213"/>
                          <a:ext cx="2236787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 Box 44">
              <a:extLst>
                <a:ext uri="{FF2B5EF4-FFF2-40B4-BE49-F238E27FC236}">
                  <a16:creationId xmlns:a16="http://schemas.microsoft.com/office/drawing/2014/main" id="{1F43C373-6ECF-EC4D-ACA6-9C1CBBFC0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5255" y="2120900"/>
              <a:ext cx="3481616" cy="46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.97-(2/5) 1 - (3/5) .92= .02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32915B2-7F43-564D-82CA-AF7977CD7C33}"/>
              </a:ext>
            </a:extLst>
          </p:cNvPr>
          <p:cNvGrpSpPr/>
          <p:nvPr/>
        </p:nvGrpSpPr>
        <p:grpSpPr>
          <a:xfrm>
            <a:off x="1011157" y="895719"/>
            <a:ext cx="3397847" cy="2119819"/>
            <a:chOff x="838200" y="1550988"/>
            <a:chExt cx="4530462" cy="282642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5778559-2E82-BF4C-A4B6-C60062939E33}"/>
                </a:ext>
              </a:extLst>
            </p:cNvPr>
            <p:cNvGrpSpPr/>
            <p:nvPr/>
          </p:nvGrpSpPr>
          <p:grpSpPr>
            <a:xfrm>
              <a:off x="1549402" y="1550988"/>
              <a:ext cx="3071811" cy="1252537"/>
              <a:chOff x="1549402" y="1550988"/>
              <a:chExt cx="3071811" cy="1252537"/>
            </a:xfrm>
          </p:grpSpPr>
          <p:sp>
            <p:nvSpPr>
              <p:cNvPr id="79" name="Text Box 22">
                <a:extLst>
                  <a:ext uri="{FF2B5EF4-FFF2-40B4-BE49-F238E27FC236}">
                    <a16:creationId xmlns:a16="http://schemas.microsoft.com/office/drawing/2014/main" id="{95575DDE-CCDF-B343-B2BE-F6EC6BD727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625" y="1550988"/>
                <a:ext cx="1310615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  <a:latin typeface="+mj-lt"/>
                  </a:rPr>
                  <a:t>Outlook </a:t>
                </a:r>
              </a:p>
            </p:txBody>
          </p:sp>
          <p:cxnSp>
            <p:nvCxnSpPr>
              <p:cNvPr id="80" name="AutoShape 29">
                <a:extLst>
                  <a:ext uri="{FF2B5EF4-FFF2-40B4-BE49-F238E27FC236}">
                    <a16:creationId xmlns:a16="http://schemas.microsoft.com/office/drawing/2014/main" id="{067A72C3-CE28-9441-A8C7-4EFD6B9D8E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15933" y="1981875"/>
                <a:ext cx="1505280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AutoShape 30">
                <a:extLst>
                  <a:ext uri="{FF2B5EF4-FFF2-40B4-BE49-F238E27FC236}">
                    <a16:creationId xmlns:a16="http://schemas.microsoft.com/office/drawing/2014/main" id="{56E565D3-8F3D-A047-9C87-9DCC5F309E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107111" y="1981875"/>
                <a:ext cx="8821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AutoShape 51">
                <a:extLst>
                  <a:ext uri="{FF2B5EF4-FFF2-40B4-BE49-F238E27FC236}">
                    <a16:creationId xmlns:a16="http://schemas.microsoft.com/office/drawing/2014/main" id="{E99CDBD7-B0EA-7542-BFF5-31B7AC467B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549402" y="1981875"/>
                <a:ext cx="1566531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24085D9-E931-8044-B985-FA6120D28DB9}"/>
                </a:ext>
              </a:extLst>
            </p:cNvPr>
            <p:cNvGrpSpPr/>
            <p:nvPr/>
          </p:nvGrpSpPr>
          <p:grpSpPr>
            <a:xfrm>
              <a:off x="838200" y="2803525"/>
              <a:ext cx="4530462" cy="1573887"/>
              <a:chOff x="838200" y="2803525"/>
              <a:chExt cx="4530462" cy="1573887"/>
            </a:xfrm>
          </p:grpSpPr>
          <p:sp>
            <p:nvSpPr>
              <p:cNvPr id="67" name="Text Box 5">
                <a:extLst>
                  <a:ext uri="{FF2B5EF4-FFF2-40B4-BE49-F238E27FC236}">
                    <a16:creationId xmlns:a16="http://schemas.microsoft.com/office/drawing/2014/main" id="{D8FF5131-3520-5F49-844D-DD47BA04F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4751" y="2803525"/>
                <a:ext cx="1324723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Overcast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68" name="Text Box 6">
                <a:extLst>
                  <a:ext uri="{FF2B5EF4-FFF2-40B4-BE49-F238E27FC236}">
                    <a16:creationId xmlns:a16="http://schemas.microsoft.com/office/drawing/2014/main" id="{7969C9C7-8F4A-1940-BF53-9FC7293E8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6238" y="2803525"/>
                <a:ext cx="77628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Rain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69" name="Text Box 9">
                <a:extLst>
                  <a:ext uri="{FF2B5EF4-FFF2-40B4-BE49-F238E27FC236}">
                    <a16:creationId xmlns:a16="http://schemas.microsoft.com/office/drawing/2014/main" id="{34CAD82C-70B9-5C46-8603-A0967C28A2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2839" y="3200400"/>
                <a:ext cx="1304204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3,7,12,13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Text Box 10">
                <a:extLst>
                  <a:ext uri="{FF2B5EF4-FFF2-40B4-BE49-F238E27FC236}">
                    <a16:creationId xmlns:a16="http://schemas.microsoft.com/office/drawing/2014/main" id="{8017AE21-53BF-8C47-9DDB-18C87980A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862" y="3201988"/>
                <a:ext cx="1515800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4,5,6,10,14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1" name="Text Box 11">
                <a:extLst>
                  <a:ext uri="{FF2B5EF4-FFF2-40B4-BE49-F238E27FC236}">
                    <a16:creationId xmlns:a16="http://schemas.microsoft.com/office/drawing/2014/main" id="{3838E723-4EF8-DF4D-A29F-8EB2F770D7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6864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3+,2-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2" name="Text Box 16">
                <a:extLst>
                  <a:ext uri="{FF2B5EF4-FFF2-40B4-BE49-F238E27FC236}">
                    <a16:creationId xmlns:a16="http://schemas.microsoft.com/office/drawing/2014/main" id="{6CCE0F8B-BF6C-6D41-A85E-A889DC8D2F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400" y="2803525"/>
                <a:ext cx="97419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Sunny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3" name="Text Box 17">
                <a:extLst>
                  <a:ext uri="{FF2B5EF4-FFF2-40B4-BE49-F238E27FC236}">
                    <a16:creationId xmlns:a16="http://schemas.microsoft.com/office/drawing/2014/main" id="{24628A6A-3A25-1246-8F09-D7C4754AA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3200400"/>
                <a:ext cx="1374734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1,2,8,9,11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4" name="Text Box 19">
                <a:extLst>
                  <a:ext uri="{FF2B5EF4-FFF2-40B4-BE49-F238E27FC236}">
                    <a16:creationId xmlns:a16="http://schemas.microsoft.com/office/drawing/2014/main" id="{832E363F-C8FC-5D4E-9CFC-0FCA89459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1113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4+,0-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5" name="Text Box 20">
                <a:extLst>
                  <a:ext uri="{FF2B5EF4-FFF2-40B4-BE49-F238E27FC236}">
                    <a16:creationId xmlns:a16="http://schemas.microsoft.com/office/drawing/2014/main" id="{F3EA3D1F-650D-9240-9DBE-CE8C31217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3463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2+,3-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6" name="Text Box 21">
                <a:extLst>
                  <a:ext uri="{FF2B5EF4-FFF2-40B4-BE49-F238E27FC236}">
                    <a16:creationId xmlns:a16="http://schemas.microsoft.com/office/drawing/2014/main" id="{B2D72C75-728F-9843-9AE1-6CFA5E78C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413" y="3946525"/>
                <a:ext cx="64462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sp>
            <p:nvSpPr>
              <p:cNvPr id="77" name="Text Box 22">
                <a:extLst>
                  <a:ext uri="{FF2B5EF4-FFF2-40B4-BE49-F238E27FC236}">
                    <a16:creationId xmlns:a16="http://schemas.microsoft.com/office/drawing/2014/main" id="{A18C83B5-8622-5D4F-8C3A-7DA749AD57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600" y="3946526"/>
                <a:ext cx="342403" cy="430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?</a:t>
                </a:r>
              </a:p>
            </p:txBody>
          </p:sp>
          <p:sp>
            <p:nvSpPr>
              <p:cNvPr id="78" name="Text Box 23">
                <a:extLst>
                  <a:ext uri="{FF2B5EF4-FFF2-40B4-BE49-F238E27FC236}">
                    <a16:creationId xmlns:a16="http://schemas.microsoft.com/office/drawing/2014/main" id="{945F9BCF-B4C6-9A4A-B28C-0E54D62F3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9425" y="3946526"/>
                <a:ext cx="412933" cy="430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? </a:t>
                </a:r>
              </a:p>
            </p:txBody>
          </p:sp>
        </p:grpSp>
      </p:grpSp>
      <p:graphicFrame>
        <p:nvGraphicFramePr>
          <p:cNvPr id="83" name="Content Placeholder 5">
            <a:extLst>
              <a:ext uri="{FF2B5EF4-FFF2-40B4-BE49-F238E27FC236}">
                <a16:creationId xmlns:a16="http://schemas.microsoft.com/office/drawing/2014/main" id="{BE87D34F-1C28-894C-BF74-1ECA497CC1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392190"/>
              </p:ext>
            </p:extLst>
          </p:nvPr>
        </p:nvGraphicFramePr>
        <p:xfrm>
          <a:off x="5720800" y="1138613"/>
          <a:ext cx="2201262" cy="3232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/>
                        <a:t> O</a:t>
                      </a:r>
                      <a:endParaRPr lang="en-US" sz="1400" b="1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H</a:t>
                      </a:r>
                      <a:r>
                        <a:rPr lang="en-US" sz="1400" b="1" baseline="0"/>
                        <a:t> </a:t>
                      </a:r>
                      <a:endParaRPr lang="en-US" sz="1400" b="1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W</a:t>
                      </a:r>
                      <a:r>
                        <a:rPr lang="en-US" sz="1400" b="1" baseline="0"/>
                        <a:t> </a:t>
                      </a:r>
                      <a:endParaRPr lang="en-US" sz="1400" b="1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4" name="Rectangle 83">
            <a:extLst>
              <a:ext uri="{FF2B5EF4-FFF2-40B4-BE49-F238E27FC236}">
                <a16:creationId xmlns:a16="http://schemas.microsoft.com/office/drawing/2014/main" id="{3EBF089A-7DE9-C845-9DAC-CAA3B4FE9FAA}"/>
              </a:ext>
            </a:extLst>
          </p:cNvPr>
          <p:cNvSpPr/>
          <p:nvPr/>
        </p:nvSpPr>
        <p:spPr>
          <a:xfrm>
            <a:off x="839756" y="1880099"/>
            <a:ext cx="1277216" cy="131097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81EA378-33DA-A242-86CC-BB1C5559F119}"/>
              </a:ext>
            </a:extLst>
          </p:cNvPr>
          <p:cNvSpPr txBox="1"/>
          <p:nvPr/>
        </p:nvSpPr>
        <p:spPr>
          <a:xfrm>
            <a:off x="3001816" y="4443487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Split on Humidity</a:t>
            </a:r>
          </a:p>
        </p:txBody>
      </p:sp>
    </p:spTree>
    <p:extLst>
      <p:ext uri="{BB962C8B-B14F-4D97-AF65-F5344CB8AC3E}">
        <p14:creationId xmlns:p14="http://schemas.microsoft.com/office/powerpoint/2010/main" val="1465391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(V)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04126-4AA1-9042-8933-B0D08A6F5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154091" y="1028700"/>
            <a:ext cx="9829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142185" y="1968104"/>
            <a:ext cx="99354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Overcast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448301" y="1931194"/>
            <a:ext cx="5822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Rain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0662" name="AutoShape 6"/>
          <p:cNvCxnSpPr>
            <a:cxnSpLocks noChangeShapeType="1"/>
            <a:stCxn id="70659" idx="2"/>
            <a:endCxn id="70661" idx="0"/>
          </p:cNvCxnSpPr>
          <p:nvPr/>
        </p:nvCxnSpPr>
        <p:spPr bwMode="auto">
          <a:xfrm>
            <a:off x="4645572" y="1351865"/>
            <a:ext cx="1093835" cy="5793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3" name="AutoShape 7"/>
          <p:cNvCxnSpPr>
            <a:cxnSpLocks noChangeShapeType="1"/>
            <a:stCxn id="70659" idx="2"/>
            <a:endCxn id="70660" idx="0"/>
          </p:cNvCxnSpPr>
          <p:nvPr/>
        </p:nvCxnSpPr>
        <p:spPr bwMode="auto">
          <a:xfrm flipH="1">
            <a:off x="4638956" y="1351865"/>
            <a:ext cx="6616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095750" y="2265760"/>
            <a:ext cx="97815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3,7,12,13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198269" y="2266950"/>
            <a:ext cx="11368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4,5,6,10,14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388769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3+,2-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089673" y="1968104"/>
            <a:ext cx="73064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Sunny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937273" y="2265760"/>
            <a:ext cx="103105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1,2,8,9,11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0669" name="AutoShape 13"/>
          <p:cNvCxnSpPr>
            <a:cxnSpLocks noChangeShapeType="1"/>
            <a:stCxn id="70659" idx="2"/>
            <a:endCxn id="70667" idx="0"/>
          </p:cNvCxnSpPr>
          <p:nvPr/>
        </p:nvCxnSpPr>
        <p:spPr bwMode="auto">
          <a:xfrm flipH="1">
            <a:off x="3454998" y="1351865"/>
            <a:ext cx="1190574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221956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4+,0-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083719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2+,3-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4307681" y="2825354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3242072" y="2825354"/>
            <a:ext cx="25680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5525691" y="2825354"/>
            <a:ext cx="3097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20719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(V)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30D06-7897-9549-A4C3-F7B62B9AF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154091" y="1028700"/>
            <a:ext cx="9829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142185" y="1968104"/>
            <a:ext cx="99354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Overcast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448301" y="1931194"/>
            <a:ext cx="5822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Rain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1686" name="AutoShape 6"/>
          <p:cNvCxnSpPr>
            <a:cxnSpLocks noChangeShapeType="1"/>
            <a:stCxn id="71683" idx="2"/>
            <a:endCxn id="71685" idx="0"/>
          </p:cNvCxnSpPr>
          <p:nvPr/>
        </p:nvCxnSpPr>
        <p:spPr bwMode="auto">
          <a:xfrm>
            <a:off x="4645572" y="1351865"/>
            <a:ext cx="1093835" cy="5793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7" name="AutoShape 7"/>
          <p:cNvCxnSpPr>
            <a:cxnSpLocks noChangeShapeType="1"/>
            <a:stCxn id="71683" idx="2"/>
            <a:endCxn id="71684" idx="0"/>
          </p:cNvCxnSpPr>
          <p:nvPr/>
        </p:nvCxnSpPr>
        <p:spPr bwMode="auto">
          <a:xfrm flipH="1">
            <a:off x="4638956" y="1351865"/>
            <a:ext cx="6616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095750" y="2265760"/>
            <a:ext cx="97815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3,7,12,13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198269" y="2266950"/>
            <a:ext cx="11368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4,5,6,10,14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388769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3+,2-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171825" y="1968104"/>
            <a:ext cx="73064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Sunny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019426" y="2265760"/>
            <a:ext cx="103105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1,2,8,9,11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1693" name="AutoShape 13"/>
          <p:cNvCxnSpPr>
            <a:cxnSpLocks noChangeShapeType="1"/>
            <a:stCxn id="71683" idx="2"/>
            <a:endCxn id="71691" idx="0"/>
          </p:cNvCxnSpPr>
          <p:nvPr/>
        </p:nvCxnSpPr>
        <p:spPr bwMode="auto">
          <a:xfrm flipH="1">
            <a:off x="3537150" y="1351865"/>
            <a:ext cx="1108422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221956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4+,0-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3165872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2+,3-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4307681" y="2825354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089673" y="2825354"/>
            <a:ext cx="10358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Humidity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5525691" y="2825354"/>
            <a:ext cx="3097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542110" y="3474244"/>
            <a:ext cx="88678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Normal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2715817" y="3474244"/>
            <a:ext cx="61427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High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1701" name="AutoShape 21"/>
          <p:cNvCxnSpPr>
            <a:cxnSpLocks noChangeShapeType="1"/>
            <a:stCxn id="71699" idx="0"/>
            <a:endCxn id="71697" idx="2"/>
          </p:cNvCxnSpPr>
          <p:nvPr/>
        </p:nvCxnSpPr>
        <p:spPr bwMode="auto">
          <a:xfrm flipH="1" flipV="1">
            <a:off x="3607604" y="3148519"/>
            <a:ext cx="377897" cy="32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03" name="AutoShape 23"/>
          <p:cNvCxnSpPr>
            <a:cxnSpLocks noChangeShapeType="1"/>
            <a:stCxn id="71700" idx="0"/>
            <a:endCxn id="71697" idx="2"/>
          </p:cNvCxnSpPr>
          <p:nvPr/>
        </p:nvCxnSpPr>
        <p:spPr bwMode="auto">
          <a:xfrm flipV="1">
            <a:off x="3022953" y="3148519"/>
            <a:ext cx="584651" cy="32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2771775" y="3714750"/>
            <a:ext cx="4603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657600" y="3702844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3988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6E8BBA-3B1A-4489-BFE9-0BEC8069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2013A-C479-4FB9-9EB1-91D726EB31E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88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induceDecisionTree(S)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1. Does S uniquely define a class?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		</a:t>
            </a:r>
            <a:r>
              <a:rPr lang="en-US" b="1" dirty="0"/>
              <a:t>if</a:t>
            </a:r>
            <a:r>
              <a:rPr lang="en-US" dirty="0"/>
              <a:t> all s ∈ S have the same label y: </a:t>
            </a:r>
            <a:r>
              <a:rPr lang="en-US" b="1" dirty="0"/>
              <a:t>return</a:t>
            </a:r>
            <a:r>
              <a:rPr lang="en-US" dirty="0"/>
              <a:t> S;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2. Find the feature with the most information gain: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i = argmax 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i="1" dirty="0"/>
              <a:t>Gain</a:t>
            </a:r>
            <a:r>
              <a:rPr lang="en-US" dirty="0"/>
              <a:t>(S, X</a:t>
            </a:r>
            <a:r>
              <a:rPr lang="en-US" baseline="-25000" dirty="0"/>
              <a:t>i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3. Add children to S: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 Values(X</a:t>
            </a:r>
            <a:r>
              <a:rPr lang="en-US" baseline="-25000" dirty="0"/>
              <a:t>i</a:t>
            </a:r>
            <a:r>
              <a:rPr lang="en-US" dirty="0"/>
              <a:t>): </a:t>
            </a:r>
          </a:p>
          <a:p>
            <a:pPr marL="0" indent="0">
              <a:buNone/>
            </a:pPr>
            <a:r>
              <a:rPr lang="en-US" dirty="0"/>
              <a:t>			S</a:t>
            </a:r>
            <a:r>
              <a:rPr lang="en-US" baseline="-25000" dirty="0"/>
              <a:t>k</a:t>
            </a:r>
            <a:r>
              <a:rPr lang="en-US" dirty="0"/>
              <a:t> = {s ∈ S | x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                		</a:t>
            </a:r>
            <a:r>
              <a:rPr lang="en-US" dirty="0" err="1"/>
              <a:t>addChild</a:t>
            </a:r>
            <a:r>
              <a:rPr lang="en-US" dirty="0"/>
              <a:t>(S, S</a:t>
            </a:r>
            <a:r>
              <a:rPr lang="en-US" baseline="-25000" dirty="0"/>
              <a:t>k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	induceDecisionTree(S</a:t>
            </a:r>
            <a:r>
              <a:rPr lang="en-US" baseline="-25000" dirty="0"/>
              <a:t>k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return</a:t>
            </a:r>
            <a:r>
              <a:rPr lang="en-US" dirty="0"/>
              <a:t> S;</a:t>
            </a:r>
          </a:p>
        </p:txBody>
      </p:sp>
    </p:spTree>
    <p:extLst>
      <p:ext uri="{BB962C8B-B14F-4D97-AF65-F5344CB8AC3E}">
        <p14:creationId xmlns:p14="http://schemas.microsoft.com/office/powerpoint/2010/main" val="3815265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(VI)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8F459-39AF-D043-8C74-8613F04F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154091" y="1028700"/>
            <a:ext cx="9829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142185" y="1968104"/>
            <a:ext cx="99354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Overcast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448301" y="1931194"/>
            <a:ext cx="5822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Rain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2710" name="AutoShape 6"/>
          <p:cNvCxnSpPr>
            <a:cxnSpLocks noChangeShapeType="1"/>
            <a:stCxn id="72707" idx="2"/>
            <a:endCxn id="72709" idx="0"/>
          </p:cNvCxnSpPr>
          <p:nvPr/>
        </p:nvCxnSpPr>
        <p:spPr bwMode="auto">
          <a:xfrm>
            <a:off x="4645572" y="1351865"/>
            <a:ext cx="1093835" cy="5793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1" name="AutoShape 7"/>
          <p:cNvCxnSpPr>
            <a:cxnSpLocks noChangeShapeType="1"/>
            <a:stCxn id="72707" idx="2"/>
            <a:endCxn id="72708" idx="0"/>
          </p:cNvCxnSpPr>
          <p:nvPr/>
        </p:nvCxnSpPr>
        <p:spPr bwMode="auto">
          <a:xfrm flipH="1">
            <a:off x="4638956" y="1351865"/>
            <a:ext cx="6616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095750" y="2265760"/>
            <a:ext cx="97815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3,7,12,13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198269" y="2266950"/>
            <a:ext cx="11368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4,5,6,10,14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388769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3+,2-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171825" y="1968104"/>
            <a:ext cx="73064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Sunny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019426" y="2265760"/>
            <a:ext cx="103105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1,2,8,9,11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2717" name="AutoShape 13"/>
          <p:cNvCxnSpPr>
            <a:cxnSpLocks noChangeShapeType="1"/>
            <a:stCxn id="72707" idx="2"/>
            <a:endCxn id="72715" idx="0"/>
          </p:cNvCxnSpPr>
          <p:nvPr/>
        </p:nvCxnSpPr>
        <p:spPr bwMode="auto">
          <a:xfrm flipH="1">
            <a:off x="3537150" y="1351865"/>
            <a:ext cx="1108422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221956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4+,0-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165872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2+,3-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4307681" y="2825354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089673" y="2825354"/>
            <a:ext cx="10358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Humidity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5525691" y="2825354"/>
            <a:ext cx="68640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Wind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3577829" y="3468291"/>
            <a:ext cx="88678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Normal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2751535" y="3468291"/>
            <a:ext cx="61427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High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2725" name="AutoShape 21"/>
          <p:cNvCxnSpPr>
            <a:cxnSpLocks noChangeShapeType="1"/>
            <a:stCxn id="72723" idx="0"/>
            <a:endCxn id="72721" idx="2"/>
          </p:cNvCxnSpPr>
          <p:nvPr/>
        </p:nvCxnSpPr>
        <p:spPr bwMode="auto">
          <a:xfrm flipH="1" flipV="1">
            <a:off x="3607604" y="3148519"/>
            <a:ext cx="413616" cy="3197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6" name="AutoShape 22"/>
          <p:cNvCxnSpPr>
            <a:cxnSpLocks noChangeShapeType="1"/>
            <a:stCxn id="72724" idx="0"/>
            <a:endCxn id="72721" idx="2"/>
          </p:cNvCxnSpPr>
          <p:nvPr/>
        </p:nvCxnSpPr>
        <p:spPr bwMode="auto">
          <a:xfrm flipV="1">
            <a:off x="3058671" y="3148519"/>
            <a:ext cx="548933" cy="3197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2807494" y="3714750"/>
            <a:ext cx="4603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3693319" y="3702844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5912644" y="3468291"/>
            <a:ext cx="70596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Weak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086350" y="3468291"/>
            <a:ext cx="79060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Strong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5142310" y="3702844"/>
            <a:ext cx="4603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6028135" y="3690938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  <p:cxnSp>
        <p:nvCxnSpPr>
          <p:cNvPr id="72733" name="AutoShape 29"/>
          <p:cNvCxnSpPr>
            <a:cxnSpLocks noChangeShapeType="1"/>
            <a:stCxn id="72722" idx="2"/>
            <a:endCxn id="72729" idx="0"/>
          </p:cNvCxnSpPr>
          <p:nvPr/>
        </p:nvCxnSpPr>
        <p:spPr bwMode="auto">
          <a:xfrm>
            <a:off x="5868894" y="3148519"/>
            <a:ext cx="396731" cy="3197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34" name="AutoShape 30"/>
          <p:cNvCxnSpPr>
            <a:cxnSpLocks noChangeShapeType="1"/>
            <a:stCxn id="72730" idx="0"/>
            <a:endCxn id="72722" idx="2"/>
          </p:cNvCxnSpPr>
          <p:nvPr/>
        </p:nvCxnSpPr>
        <p:spPr bwMode="auto">
          <a:xfrm flipV="1">
            <a:off x="5481651" y="3148519"/>
            <a:ext cx="387243" cy="3197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6375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Hypothesis Space in Decision Tree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Conduct a search of the space of decision trees which can represent all possible discrete functions. (</a:t>
            </a:r>
            <a:r>
              <a:rPr lang="en-US" dirty="0">
                <a:solidFill>
                  <a:schemeClr val="accent1"/>
                </a:solidFill>
              </a:rPr>
              <a:t>pros and cons</a:t>
            </a:r>
            <a:r>
              <a:rPr lang="en-US" dirty="0"/>
              <a:t>)</a:t>
            </a:r>
          </a:p>
          <a:p>
            <a:r>
              <a:rPr lang="en-US" dirty="0"/>
              <a:t>Goal: to find the </a:t>
            </a:r>
            <a:r>
              <a:rPr lang="en-US" dirty="0">
                <a:solidFill>
                  <a:schemeClr val="accent1"/>
                </a:solidFill>
              </a:rPr>
              <a:t>best</a:t>
            </a:r>
            <a:r>
              <a:rPr lang="en-US" dirty="0"/>
              <a:t> decision tree</a:t>
            </a:r>
          </a:p>
          <a:p>
            <a:pPr lvl="1"/>
            <a:r>
              <a:rPr lang="en-US" dirty="0"/>
              <a:t>Best could be “smallest depth”</a:t>
            </a:r>
          </a:p>
          <a:p>
            <a:pPr lvl="1"/>
            <a:r>
              <a:rPr lang="en-US" dirty="0"/>
              <a:t>Best could be “minimizing the expected number of tests”</a:t>
            </a:r>
          </a:p>
          <a:p>
            <a:r>
              <a:rPr lang="en-US" dirty="0"/>
              <a:t>Finding a minimal decision tree consistent with a set of data is </a:t>
            </a:r>
            <a:r>
              <a:rPr lang="en-US" dirty="0">
                <a:solidFill>
                  <a:schemeClr val="accent1"/>
                </a:solidFill>
              </a:rPr>
              <a:t>NP-hard</a:t>
            </a:r>
            <a:r>
              <a:rPr lang="en-US" dirty="0"/>
              <a:t>.</a:t>
            </a:r>
          </a:p>
          <a:p>
            <a:r>
              <a:rPr lang="en-US" dirty="0"/>
              <a:t>Performs a greedy heuristic search:  hill climbing </a:t>
            </a:r>
            <a:r>
              <a:rPr lang="en-US" dirty="0">
                <a:solidFill>
                  <a:schemeClr val="accent1"/>
                </a:solidFill>
              </a:rPr>
              <a:t>without backtracking</a:t>
            </a:r>
          </a:p>
          <a:p>
            <a:r>
              <a:rPr lang="en-US" dirty="0"/>
              <a:t>Makes statistically based decisions using </a:t>
            </a:r>
            <a:r>
              <a:rPr lang="en-US" dirty="0">
                <a:solidFill>
                  <a:schemeClr val="accent1"/>
                </a:solidFill>
              </a:rPr>
              <a:t>all data</a:t>
            </a:r>
          </a:p>
        </p:txBody>
      </p:sp>
    </p:spTree>
    <p:extLst>
      <p:ext uri="{BB962C8B-B14F-4D97-AF65-F5344CB8AC3E}">
        <p14:creationId xmlns:p14="http://schemas.microsoft.com/office/powerpoint/2010/main" val="847071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Decision Tree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52" y="1008201"/>
            <a:ext cx="8641108" cy="36907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Hunt and colleagues in Psychology used full search decision tree methods to model human concept learning in the 60s</a:t>
            </a:r>
          </a:p>
          <a:p>
            <a:pPr lvl="1"/>
            <a:r>
              <a:rPr lang="en-US" dirty="0"/>
              <a:t>Quinlan developed ID3, with the information gain heuristics in the late 70s to learn expert systems from examples</a:t>
            </a:r>
          </a:p>
          <a:p>
            <a:pPr lvl="1"/>
            <a:r>
              <a:rPr lang="en-US" dirty="0" err="1"/>
              <a:t>Breiman</a:t>
            </a:r>
            <a:r>
              <a:rPr lang="en-US" dirty="0"/>
              <a:t>, Freidman and colleagues in statistics developed CART (classification and regression trees simultaneously)</a:t>
            </a:r>
          </a:p>
          <a:p>
            <a:r>
              <a:rPr lang="en-US" dirty="0"/>
              <a:t>A variety of improvements in the 80s: coping with noise, continuous attributes, missing data, non-axis parallel etc.</a:t>
            </a:r>
          </a:p>
          <a:p>
            <a:pPr lvl="1"/>
            <a:r>
              <a:rPr lang="en-US" dirty="0"/>
              <a:t>Quinlan’s updated algorithm, C4.5 (1993) is commonly used (New: C5)</a:t>
            </a:r>
          </a:p>
          <a:p>
            <a:r>
              <a:rPr lang="en-US" dirty="0">
                <a:solidFill>
                  <a:srgbClr val="0070C0"/>
                </a:solidFill>
              </a:rPr>
              <a:t>Boosting (or Bagging) over DTs is a very good general-purpose algorithm</a:t>
            </a:r>
          </a:p>
        </p:txBody>
      </p:sp>
    </p:spTree>
    <p:extLst>
      <p:ext uri="{BB962C8B-B14F-4D97-AF65-F5344CB8AC3E}">
        <p14:creationId xmlns:p14="http://schemas.microsoft.com/office/powerpoint/2010/main" val="2151392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478B46-1724-4A29-A0C0-6A63EC4D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342C9-FA7D-4735-9CBF-DDA6A42B0B9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288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>
            <a:extLst>
              <a:ext uri="{FF2B5EF4-FFF2-40B4-BE49-F238E27FC236}">
                <a16:creationId xmlns:a16="http://schemas.microsoft.com/office/drawing/2014/main" id="{816C1890-95C7-44B1-AA71-3F4E6C63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10EE60-6C35-4BD5-B85D-EDFBD1CA33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SGD: You will learn the weights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DT/DT-stumps: learn a small DTs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10EE60-6C35-4BD5-B85D-EDFBD1CA3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2A40C8F-0A1B-4B6D-9430-77863E16F373}"/>
              </a:ext>
            </a:extLst>
          </p:cNvPr>
          <p:cNvSpPr/>
          <p:nvPr/>
        </p:nvSpPr>
        <p:spPr>
          <a:xfrm>
            <a:off x="53678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B24CBE-2D3E-4786-9D56-6EC0C287DFFA}"/>
              </a:ext>
            </a:extLst>
          </p:cNvPr>
          <p:cNvSpPr/>
          <p:nvPr/>
        </p:nvSpPr>
        <p:spPr>
          <a:xfrm>
            <a:off x="55202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D2D127-CE52-4398-B292-6C22A457834F}"/>
              </a:ext>
            </a:extLst>
          </p:cNvPr>
          <p:cNvSpPr/>
          <p:nvPr/>
        </p:nvSpPr>
        <p:spPr>
          <a:xfrm>
            <a:off x="56726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8B70D8-297E-46C8-83AE-550B50BB5487}"/>
              </a:ext>
            </a:extLst>
          </p:cNvPr>
          <p:cNvSpPr/>
          <p:nvPr/>
        </p:nvSpPr>
        <p:spPr>
          <a:xfrm>
            <a:off x="58250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2372B1-20E6-4977-9968-2C768161C47A}"/>
              </a:ext>
            </a:extLst>
          </p:cNvPr>
          <p:cNvSpPr/>
          <p:nvPr/>
        </p:nvSpPr>
        <p:spPr>
          <a:xfrm>
            <a:off x="59774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E2B861-69A3-4D95-BBBA-2F5535E9DAB0}"/>
              </a:ext>
            </a:extLst>
          </p:cNvPr>
          <p:cNvSpPr/>
          <p:nvPr/>
        </p:nvSpPr>
        <p:spPr>
          <a:xfrm>
            <a:off x="61298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819070-ACBE-442C-B2B5-348887433311}"/>
              </a:ext>
            </a:extLst>
          </p:cNvPr>
          <p:cNvSpPr/>
          <p:nvPr/>
        </p:nvSpPr>
        <p:spPr>
          <a:xfrm>
            <a:off x="62822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9C40DB-12FB-4B5D-9BAA-52BD00B5C15F}"/>
              </a:ext>
            </a:extLst>
          </p:cNvPr>
          <p:cNvSpPr/>
          <p:nvPr/>
        </p:nvSpPr>
        <p:spPr>
          <a:xfrm>
            <a:off x="8001000" y="2108199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972C18-7270-4E79-99D0-1D30889E55A3}"/>
              </a:ext>
            </a:extLst>
          </p:cNvPr>
          <p:cNvSpPr/>
          <p:nvPr/>
        </p:nvSpPr>
        <p:spPr>
          <a:xfrm>
            <a:off x="6540507" y="990602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01E5E5-826B-4CAE-A3B3-730E365571EA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5431369" y="1146700"/>
            <a:ext cx="1135920" cy="961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7469A5-6725-4FCA-BBB7-D786BB56A919}"/>
              </a:ext>
            </a:extLst>
          </p:cNvPr>
          <p:cNvCxnSpPr>
            <a:cxnSpLocks/>
            <a:stCxn id="21" idx="3"/>
            <a:endCxn id="7" idx="7"/>
          </p:cNvCxnSpPr>
          <p:nvPr/>
        </p:nvCxnSpPr>
        <p:spPr>
          <a:xfrm flipH="1">
            <a:off x="5574468" y="1146700"/>
            <a:ext cx="992821" cy="971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F023B8-3246-449D-BCC2-68E6A0D09CAF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6604007" y="1024469"/>
            <a:ext cx="1451194" cy="11415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EBDD6A-7CBE-48BB-8F83-5AFF8E087EE1}"/>
              </a:ext>
            </a:extLst>
          </p:cNvPr>
          <p:cNvCxnSpPr>
            <a:cxnSpLocks/>
            <a:stCxn id="21" idx="0"/>
            <a:endCxn id="17" idx="0"/>
          </p:cNvCxnSpPr>
          <p:nvPr/>
        </p:nvCxnSpPr>
        <p:spPr>
          <a:xfrm flipH="1">
            <a:off x="6314017" y="990602"/>
            <a:ext cx="317930" cy="11175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E70362-8D91-476F-96A0-947E5507842D}"/>
                  </a:ext>
                </a:extLst>
              </p:cNvPr>
              <p:cNvSpPr txBox="1"/>
              <p:nvPr/>
            </p:nvSpPr>
            <p:spPr>
              <a:xfrm>
                <a:off x="6825870" y="827679"/>
                <a:ext cx="1963208" cy="55444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B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1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1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i="1" baseline="-2500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E70362-8D91-476F-96A0-947E55078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70" y="827679"/>
                <a:ext cx="1963208" cy="554447"/>
              </a:xfrm>
              <a:prstGeom prst="rect">
                <a:avLst/>
              </a:prstGeom>
              <a:blipFill>
                <a:blip r:embed="rId4"/>
                <a:stretch>
                  <a:fillRect t="-91398" r="-14815" b="-1408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61CC2D-FC6B-4440-A09F-6F87C27A1612}"/>
                  </a:ext>
                </a:extLst>
              </p:cNvPr>
              <p:cNvSpPr txBox="1"/>
              <p:nvPr/>
            </p:nvSpPr>
            <p:spPr>
              <a:xfrm>
                <a:off x="7578105" y="1442784"/>
                <a:ext cx="57996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600</m:t>
                      </m:r>
                      <m:r>
                        <a:rPr lang="en-US" sz="1800" i="1" baseline="-25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61CC2D-FC6B-4440-A09F-6F87C27A1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105" y="1442784"/>
                <a:ext cx="5799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F1CC7A-0B0B-4BA4-92E5-75BBE897BBA2}"/>
                  </a:ext>
                </a:extLst>
              </p:cNvPr>
              <p:cNvSpPr txBox="1"/>
              <p:nvPr/>
            </p:nvSpPr>
            <p:spPr>
              <a:xfrm>
                <a:off x="5792791" y="1113069"/>
                <a:ext cx="335245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i="1" baseline="-25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F1CC7A-0B0B-4BA4-92E5-75BBE897B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91" y="1113069"/>
                <a:ext cx="335245" cy="369332"/>
              </a:xfrm>
              <a:prstGeom prst="rect">
                <a:avLst/>
              </a:prstGeom>
              <a:blipFill>
                <a:blip r:embed="rId6"/>
                <a:stretch>
                  <a:fillRect r="-1754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1B87D68-3553-470E-AD65-8BDA708DD2BC}"/>
                  </a:ext>
                </a:extLst>
              </p:cNvPr>
              <p:cNvSpPr txBox="1"/>
              <p:nvPr/>
            </p:nvSpPr>
            <p:spPr>
              <a:xfrm>
                <a:off x="5185022" y="2199748"/>
                <a:ext cx="335245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i="1" baseline="-25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1B87D68-3553-470E-AD65-8BDA708DD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022" y="2199748"/>
                <a:ext cx="335245" cy="369332"/>
              </a:xfrm>
              <a:prstGeom prst="rect">
                <a:avLst/>
              </a:prstGeom>
              <a:blipFill>
                <a:blip r:embed="rId7"/>
                <a:stretch>
                  <a:fillRect r="-350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AD4057-4BC5-489F-B64A-B5A86309AEEC}"/>
                  </a:ext>
                </a:extLst>
              </p:cNvPr>
              <p:cNvSpPr txBox="1"/>
              <p:nvPr/>
            </p:nvSpPr>
            <p:spPr>
              <a:xfrm>
                <a:off x="7887578" y="2222994"/>
                <a:ext cx="540989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600</m:t>
                      </m:r>
                      <m:r>
                        <a:rPr lang="en-US" sz="1800" i="1" baseline="-25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AD4057-4BC5-489F-B64A-B5A86309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578" y="2222994"/>
                <a:ext cx="5409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EEE5F7-D1D1-4E1E-869B-475EDCA45353}"/>
              </a:ext>
            </a:extLst>
          </p:cNvPr>
          <p:cNvGrpSpPr/>
          <p:nvPr/>
        </p:nvGrpSpPr>
        <p:grpSpPr>
          <a:xfrm>
            <a:off x="2129680" y="2825631"/>
            <a:ext cx="3250528" cy="2126474"/>
            <a:chOff x="4682371" y="2457332"/>
            <a:chExt cx="3250528" cy="2126474"/>
          </a:xfrm>
        </p:grpSpPr>
        <p:grpSp>
          <p:nvGrpSpPr>
            <p:cNvPr id="64" name="Group 4">
              <a:extLst>
                <a:ext uri="{FF2B5EF4-FFF2-40B4-BE49-F238E27FC236}">
                  <a16:creationId xmlns:a16="http://schemas.microsoft.com/office/drawing/2014/main" id="{9BD33435-3B1C-44CB-9327-50B4BF65D7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371" y="2457332"/>
              <a:ext cx="3055618" cy="2126474"/>
              <a:chOff x="3676" y="2352"/>
              <a:chExt cx="1893" cy="1590"/>
            </a:xfrm>
          </p:grpSpPr>
          <p:sp>
            <p:nvSpPr>
              <p:cNvPr id="65" name="Text Box 5">
                <a:extLst>
                  <a:ext uri="{FF2B5EF4-FFF2-40B4-BE49-F238E27FC236}">
                    <a16:creationId xmlns:a16="http://schemas.microsoft.com/office/drawing/2014/main" id="{74E6FF56-0ED3-426B-8A59-3F91B67F3E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0" y="3019"/>
                <a:ext cx="30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 dirty="0">
                    <a:solidFill>
                      <a:srgbClr val="0000FF"/>
                    </a:solidFill>
                  </a:rPr>
                  <a:t>Yes</a:t>
                </a:r>
              </a:p>
            </p:txBody>
          </p:sp>
          <p:grpSp>
            <p:nvGrpSpPr>
              <p:cNvPr id="66" name="Group 6">
                <a:extLst>
                  <a:ext uri="{FF2B5EF4-FFF2-40B4-BE49-F238E27FC236}">
                    <a16:creationId xmlns:a16="http://schemas.microsoft.com/office/drawing/2014/main" id="{2D7C7E65-5BE8-4994-8815-3599BDB4FC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6" y="3156"/>
                <a:ext cx="738" cy="786"/>
                <a:chOff x="3820" y="2196"/>
                <a:chExt cx="738" cy="786"/>
              </a:xfrm>
            </p:grpSpPr>
            <p:cxnSp>
              <p:nvCxnSpPr>
                <p:cNvPr id="87" name="AutoShape 10">
                  <a:extLst>
                    <a:ext uri="{FF2B5EF4-FFF2-40B4-BE49-F238E27FC236}">
                      <a16:creationId xmlns:a16="http://schemas.microsoft.com/office/drawing/2014/main" id="{7EBD730B-5CAA-4E4D-8158-BF3F0225F70D}"/>
                    </a:ext>
                  </a:extLst>
                </p:cNvPr>
                <p:cNvCxnSpPr>
                  <a:cxnSpLocks noChangeShapeType="1"/>
                  <a:stCxn id="90" idx="0"/>
                  <a:endCxn id="74" idx="2"/>
                </p:cNvCxnSpPr>
                <p:nvPr/>
              </p:nvCxnSpPr>
              <p:spPr bwMode="auto">
                <a:xfrm flipH="1" flipV="1">
                  <a:off x="4123" y="2196"/>
                  <a:ext cx="285" cy="53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8" name="AutoShape 11">
                  <a:extLst>
                    <a:ext uri="{FF2B5EF4-FFF2-40B4-BE49-F238E27FC236}">
                      <a16:creationId xmlns:a16="http://schemas.microsoft.com/office/drawing/2014/main" id="{F7B39C24-EEB8-48DB-B223-DD52E5550676}"/>
                    </a:ext>
                  </a:extLst>
                </p:cNvPr>
                <p:cNvCxnSpPr>
                  <a:cxnSpLocks noChangeShapeType="1"/>
                  <a:stCxn id="89" idx="0"/>
                  <a:endCxn id="74" idx="2"/>
                </p:cNvCxnSpPr>
                <p:nvPr/>
              </p:nvCxnSpPr>
              <p:spPr bwMode="auto">
                <a:xfrm flipV="1">
                  <a:off x="3963" y="2196"/>
                  <a:ext cx="160" cy="5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89" name="Text Box 12">
                  <a:extLst>
                    <a:ext uri="{FF2B5EF4-FFF2-40B4-BE49-F238E27FC236}">
                      <a16:creationId xmlns:a16="http://schemas.microsoft.com/office/drawing/2014/main" id="{DF32C43B-081B-4A7D-9872-6110C081A8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0" y="2740"/>
                  <a:ext cx="28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1500" b="1" u="sng">
                      <a:solidFill>
                        <a:srgbClr val="0000FF"/>
                      </a:solidFill>
                    </a:rPr>
                    <a:t>No</a:t>
                  </a:r>
                </a:p>
              </p:txBody>
            </p:sp>
            <p:sp>
              <p:nvSpPr>
                <p:cNvPr id="90" name="Text Box 13">
                  <a:extLst>
                    <a:ext uri="{FF2B5EF4-FFF2-40B4-BE49-F238E27FC236}">
                      <a16:creationId xmlns:a16="http://schemas.microsoft.com/office/drawing/2014/main" id="{B3EB4FE3-77FE-41B8-BBCA-AD59FB1875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58" y="2733"/>
                  <a:ext cx="300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1500" b="1" u="sng">
                      <a:solidFill>
                        <a:srgbClr val="0000FF"/>
                      </a:solidFill>
                    </a:rPr>
                    <a:t>Yes</a:t>
                  </a:r>
                </a:p>
              </p:txBody>
            </p:sp>
          </p:grpSp>
          <p:grpSp>
            <p:nvGrpSpPr>
              <p:cNvPr id="67" name="Group 14">
                <a:extLst>
                  <a:ext uri="{FF2B5EF4-FFF2-40B4-BE49-F238E27FC236}">
                    <a16:creationId xmlns:a16="http://schemas.microsoft.com/office/drawing/2014/main" id="{949F6200-7952-49CC-8ACA-A8E655E8C2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1" y="3134"/>
                <a:ext cx="738" cy="801"/>
                <a:chOff x="4975" y="2174"/>
                <a:chExt cx="738" cy="801"/>
              </a:xfrm>
            </p:grpSpPr>
            <p:sp>
              <p:nvSpPr>
                <p:cNvPr id="80" name="Text Box 18">
                  <a:extLst>
                    <a:ext uri="{FF2B5EF4-FFF2-40B4-BE49-F238E27FC236}">
                      <a16:creationId xmlns:a16="http://schemas.microsoft.com/office/drawing/2014/main" id="{5C505614-5A14-4A29-9027-DB0DDF1CD7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5" y="2733"/>
                  <a:ext cx="28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1500" b="1" u="sng">
                      <a:solidFill>
                        <a:srgbClr val="0000FF"/>
                      </a:solidFill>
                    </a:rPr>
                    <a:t>No</a:t>
                  </a:r>
                </a:p>
              </p:txBody>
            </p:sp>
            <p:sp>
              <p:nvSpPr>
                <p:cNvPr id="81" name="Text Box 19">
                  <a:extLst>
                    <a:ext uri="{FF2B5EF4-FFF2-40B4-BE49-F238E27FC236}">
                      <a16:creationId xmlns:a16="http://schemas.microsoft.com/office/drawing/2014/main" id="{A7258EF3-7031-4885-AB35-12C4A47691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3" y="2727"/>
                  <a:ext cx="300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1500" b="1" u="sng">
                      <a:solidFill>
                        <a:srgbClr val="0000FF"/>
                      </a:solidFill>
                    </a:rPr>
                    <a:t>Yes</a:t>
                  </a:r>
                </a:p>
              </p:txBody>
            </p:sp>
            <p:cxnSp>
              <p:nvCxnSpPr>
                <p:cNvPr id="82" name="AutoShape 20">
                  <a:extLst>
                    <a:ext uri="{FF2B5EF4-FFF2-40B4-BE49-F238E27FC236}">
                      <a16:creationId xmlns:a16="http://schemas.microsoft.com/office/drawing/2014/main" id="{827F8512-CB9D-40EF-A851-91EA7DD52308}"/>
                    </a:ext>
                  </a:extLst>
                </p:cNvPr>
                <p:cNvCxnSpPr>
                  <a:cxnSpLocks noChangeShapeType="1"/>
                  <a:stCxn id="71" idx="2"/>
                  <a:endCxn id="81" idx="0"/>
                </p:cNvCxnSpPr>
                <p:nvPr/>
              </p:nvCxnSpPr>
              <p:spPr bwMode="auto">
                <a:xfrm>
                  <a:off x="5290" y="2174"/>
                  <a:ext cx="273" cy="55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" name="AutoShape 21">
                  <a:extLst>
                    <a:ext uri="{FF2B5EF4-FFF2-40B4-BE49-F238E27FC236}">
                      <a16:creationId xmlns:a16="http://schemas.microsoft.com/office/drawing/2014/main" id="{0235E1C0-F8BF-4068-A430-F9E75BA2D1C5}"/>
                    </a:ext>
                  </a:extLst>
                </p:cNvPr>
                <p:cNvCxnSpPr>
                  <a:cxnSpLocks noChangeShapeType="1"/>
                  <a:stCxn id="80" idx="0"/>
                  <a:endCxn id="71" idx="2"/>
                </p:cNvCxnSpPr>
                <p:nvPr/>
              </p:nvCxnSpPr>
              <p:spPr bwMode="auto">
                <a:xfrm flipV="1">
                  <a:off x="5118" y="2174"/>
                  <a:ext cx="172" cy="55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8" name="Group 22">
                <a:extLst>
                  <a:ext uri="{FF2B5EF4-FFF2-40B4-BE49-F238E27FC236}">
                    <a16:creationId xmlns:a16="http://schemas.microsoft.com/office/drawing/2014/main" id="{167F5CD5-428C-4B96-8202-33A966AC0D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6" y="2352"/>
                <a:ext cx="1453" cy="804"/>
                <a:chOff x="4000" y="1392"/>
                <a:chExt cx="1453" cy="804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9" name="Text Box 23">
                      <a:extLst>
                        <a:ext uri="{FF2B5EF4-FFF2-40B4-BE49-F238E27FC236}">
                          <a16:creationId xmlns:a16="http://schemas.microsoft.com/office/drawing/2014/main" id="{FE9F8E59-9AD2-485A-A834-572FA0C1AEF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2" y="1392"/>
                      <a:ext cx="494" cy="2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buSzTx/>
                        <a:buFontTx/>
                        <a:buNone/>
                      </a:pPr>
                      <a14:m>
                        <m:oMath xmlns:m="http://schemas.openxmlformats.org/officeDocument/2006/math"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oMath>
                      </a14:m>
                      <a:r>
                        <a:rPr lang="en-US" sz="1500" b="1" dirty="0">
                          <a:solidFill>
                            <a:srgbClr val="0000FF"/>
                          </a:solidFill>
                        </a:rPr>
                        <a:t>      </a:t>
                      </a:r>
                    </a:p>
                  </p:txBody>
                </p:sp>
              </mc:Choice>
              <mc:Fallback>
                <p:sp>
                  <p:nvSpPr>
                    <p:cNvPr id="69" name="Text Box 23">
                      <a:extLst>
                        <a:ext uri="{FF2B5EF4-FFF2-40B4-BE49-F238E27FC236}">
                          <a16:creationId xmlns:a16="http://schemas.microsoft.com/office/drawing/2014/main" id="{FE9F8E59-9AD2-485A-A834-572FA0C1AE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602" y="1392"/>
                      <a:ext cx="494" cy="24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852"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0" name="Text Box 24">
                      <a:extLst>
                        <a:ext uri="{FF2B5EF4-FFF2-40B4-BE49-F238E27FC236}">
                          <a16:creationId xmlns:a16="http://schemas.microsoft.com/office/drawing/2014/main" id="{EC1F5A51-0A90-489C-9B5D-9D058F2CCDB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0" y="1966"/>
                      <a:ext cx="584" cy="2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Tx/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en-US" sz="1400" b="0" i="1" baseline="-25000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oMath>
                        </m:oMathPara>
                      </a14:m>
                      <a:endParaRPr lang="en-US" sz="1500" b="1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70" name="Text Box 24">
                      <a:extLst>
                        <a:ext uri="{FF2B5EF4-FFF2-40B4-BE49-F238E27FC236}">
                          <a16:creationId xmlns:a16="http://schemas.microsoft.com/office/drawing/2014/main" id="{EC1F5A51-0A90-489C-9B5D-9D058F2CCDB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480" y="1966"/>
                      <a:ext cx="584" cy="23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1" name="Text Box 25">
                      <a:extLst>
                        <a:ext uri="{FF2B5EF4-FFF2-40B4-BE49-F238E27FC236}">
                          <a16:creationId xmlns:a16="http://schemas.microsoft.com/office/drawing/2014/main" id="{292F32B8-6CDC-4059-83A4-E1310E65E97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26" y="1944"/>
                      <a:ext cx="327" cy="2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Tx/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1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baseline="-25000" smtClean="0">
                                <a:latin typeface="Cambria Math" panose="02040503050406030204" pitchFamily="18" charset="0"/>
                              </a:rPr>
                              <m:t>101</m:t>
                            </m:r>
                          </m:oMath>
                        </m:oMathPara>
                      </a14:m>
                      <a:endParaRPr lang="en-US" sz="1500" b="1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71" name="Text Box 25">
                      <a:extLst>
                        <a:ext uri="{FF2B5EF4-FFF2-40B4-BE49-F238E27FC236}">
                          <a16:creationId xmlns:a16="http://schemas.microsoft.com/office/drawing/2014/main" id="{292F32B8-6CDC-4059-83A4-E1310E65E9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126" y="1944"/>
                      <a:ext cx="327" cy="23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2" name="AutoShape 26">
                  <a:extLst>
                    <a:ext uri="{FF2B5EF4-FFF2-40B4-BE49-F238E27FC236}">
                      <a16:creationId xmlns:a16="http://schemas.microsoft.com/office/drawing/2014/main" id="{45F9BBB1-3D0D-4631-95BE-536B3E04CD06}"/>
                    </a:ext>
                  </a:extLst>
                </p:cNvPr>
                <p:cNvCxnSpPr>
                  <a:cxnSpLocks noChangeShapeType="1"/>
                  <a:stCxn id="69" idx="2"/>
                  <a:endCxn id="71" idx="0"/>
                </p:cNvCxnSpPr>
                <p:nvPr/>
              </p:nvCxnSpPr>
              <p:spPr bwMode="auto">
                <a:xfrm>
                  <a:off x="4849" y="1641"/>
                  <a:ext cx="440" cy="3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3" name="AutoShape 27">
                  <a:extLst>
                    <a:ext uri="{FF2B5EF4-FFF2-40B4-BE49-F238E27FC236}">
                      <a16:creationId xmlns:a16="http://schemas.microsoft.com/office/drawing/2014/main" id="{C3D1776F-6CD3-4986-866D-9D252648E2EB}"/>
                    </a:ext>
                  </a:extLst>
                </p:cNvPr>
                <p:cNvCxnSpPr>
                  <a:cxnSpLocks noChangeShapeType="1"/>
                  <a:stCxn id="69" idx="2"/>
                  <a:endCxn id="70" idx="2"/>
                </p:cNvCxnSpPr>
                <p:nvPr/>
              </p:nvCxnSpPr>
              <p:spPr bwMode="auto">
                <a:xfrm flipH="1">
                  <a:off x="4772" y="1641"/>
                  <a:ext cx="77" cy="55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4" name="Text Box 28">
                      <a:extLst>
                        <a:ext uri="{FF2B5EF4-FFF2-40B4-BE49-F238E27FC236}">
                          <a16:creationId xmlns:a16="http://schemas.microsoft.com/office/drawing/2014/main" id="{87CD7BA4-3B85-4563-836A-9308E57A223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00" y="1966"/>
                      <a:ext cx="245" cy="2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Tx/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1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baseline="-25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1500" b="1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74" name="Text Box 28">
                      <a:extLst>
                        <a:ext uri="{FF2B5EF4-FFF2-40B4-BE49-F238E27FC236}">
                          <a16:creationId xmlns:a16="http://schemas.microsoft.com/office/drawing/2014/main" id="{87CD7BA4-3B85-4563-836A-9308E57A223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000" y="1966"/>
                      <a:ext cx="245" cy="23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5" name="AutoShape 29">
                  <a:extLst>
                    <a:ext uri="{FF2B5EF4-FFF2-40B4-BE49-F238E27FC236}">
                      <a16:creationId xmlns:a16="http://schemas.microsoft.com/office/drawing/2014/main" id="{E1ACBF0A-C699-4085-BCCA-FDAAB7C32EEE}"/>
                    </a:ext>
                  </a:extLst>
                </p:cNvPr>
                <p:cNvCxnSpPr>
                  <a:cxnSpLocks noChangeShapeType="1"/>
                  <a:stCxn id="69" idx="2"/>
                  <a:endCxn id="74" idx="0"/>
                </p:cNvCxnSpPr>
                <p:nvPr/>
              </p:nvCxnSpPr>
              <p:spPr bwMode="auto">
                <a:xfrm flipH="1">
                  <a:off x="4123" y="1641"/>
                  <a:ext cx="727" cy="32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8" name="Text Box 28">
                  <a:extLst>
                    <a:ext uri="{FF2B5EF4-FFF2-40B4-BE49-F238E27FC236}">
                      <a16:creationId xmlns:a16="http://schemas.microsoft.com/office/drawing/2014/main" id="{397BB676-516D-4942-98EE-86465F4ECA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9017" y="2747726"/>
                  <a:ext cx="687176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𝑤h𝑖𝑡𝑒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98" name="Text Box 28">
                  <a:extLst>
                    <a:ext uri="{FF2B5EF4-FFF2-40B4-BE49-F238E27FC236}">
                      <a16:creationId xmlns:a16="http://schemas.microsoft.com/office/drawing/2014/main" id="{397BB676-516D-4942-98EE-86465F4ECA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09017" y="2747726"/>
                  <a:ext cx="687176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Text Box 28">
                  <a:extLst>
                    <a:ext uri="{FF2B5EF4-FFF2-40B4-BE49-F238E27FC236}">
                      <a16:creationId xmlns:a16="http://schemas.microsoft.com/office/drawing/2014/main" id="{6536E326-BE76-4DD3-85C0-62E0517B46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34200" y="2755627"/>
                  <a:ext cx="582980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𝑏𝑙𝑢𝑒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00" name="Text Box 28">
                  <a:extLst>
                    <a:ext uri="{FF2B5EF4-FFF2-40B4-BE49-F238E27FC236}">
                      <a16:creationId xmlns:a16="http://schemas.microsoft.com/office/drawing/2014/main" id="{6536E326-BE76-4DD3-85C0-62E0517B46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4200" y="2755627"/>
                  <a:ext cx="58298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Text Box 28">
                  <a:extLst>
                    <a:ext uri="{FF2B5EF4-FFF2-40B4-BE49-F238E27FC236}">
                      <a16:creationId xmlns:a16="http://schemas.microsoft.com/office/drawing/2014/main" id="{3E1DD7E9-3445-4CEC-9302-61D04F59B3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97347" y="3099021"/>
                  <a:ext cx="518988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02" name="Text Box 28">
                  <a:extLst>
                    <a:ext uri="{FF2B5EF4-FFF2-40B4-BE49-F238E27FC236}">
                      <a16:creationId xmlns:a16="http://schemas.microsoft.com/office/drawing/2014/main" id="{3E1DD7E9-3445-4CEC-9302-61D04F59B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7347" y="3099021"/>
                  <a:ext cx="518988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" name="Text Box 28">
                  <a:extLst>
                    <a:ext uri="{FF2B5EF4-FFF2-40B4-BE49-F238E27FC236}">
                      <a16:creationId xmlns:a16="http://schemas.microsoft.com/office/drawing/2014/main" id="{03885B04-6D0B-4883-A39C-D32F0A09CA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29184" y="3571996"/>
                  <a:ext cx="395558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07" name="Text Box 28">
                  <a:extLst>
                    <a:ext uri="{FF2B5EF4-FFF2-40B4-BE49-F238E27FC236}">
                      <a16:creationId xmlns:a16="http://schemas.microsoft.com/office/drawing/2014/main" id="{03885B04-6D0B-4883-A39C-D32F0A09CA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9184" y="3571996"/>
                  <a:ext cx="395558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" name="Text Box 28">
                  <a:extLst>
                    <a:ext uri="{FF2B5EF4-FFF2-40B4-BE49-F238E27FC236}">
                      <a16:creationId xmlns:a16="http://schemas.microsoft.com/office/drawing/2014/main" id="{D414943C-9F5A-4A51-BD81-59C207F12C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89376" y="3558017"/>
                  <a:ext cx="524952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𝑙𝑜𝑤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21" name="Text Box 28">
                  <a:extLst>
                    <a:ext uri="{FF2B5EF4-FFF2-40B4-BE49-F238E27FC236}">
                      <a16:creationId xmlns:a16="http://schemas.microsoft.com/office/drawing/2014/main" id="{D414943C-9F5A-4A51-BD81-59C207F12C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89376" y="3558017"/>
                  <a:ext cx="524952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" name="Text Box 28">
                  <a:extLst>
                    <a:ext uri="{FF2B5EF4-FFF2-40B4-BE49-F238E27FC236}">
                      <a16:creationId xmlns:a16="http://schemas.microsoft.com/office/drawing/2014/main" id="{96E5013A-D384-4EA3-94E5-FDD42EAE54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53739" y="3685014"/>
                  <a:ext cx="679160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𝑙𝑎𝑟𝑔𝑒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23" name="Text Box 28">
                  <a:extLst>
                    <a:ext uri="{FF2B5EF4-FFF2-40B4-BE49-F238E27FC236}">
                      <a16:creationId xmlns:a16="http://schemas.microsoft.com/office/drawing/2014/main" id="{96E5013A-D384-4EA3-94E5-FDD42EAE5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53739" y="3685014"/>
                  <a:ext cx="679160" cy="307777"/>
                </a:xfrm>
                <a:prstGeom prst="rect">
                  <a:avLst/>
                </a:prstGeom>
                <a:blipFill>
                  <a:blip r:embed="rId18"/>
                  <a:stretch>
                    <a:fillRect b="-1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5" name="Text Box 28">
                  <a:extLst>
                    <a:ext uri="{FF2B5EF4-FFF2-40B4-BE49-F238E27FC236}">
                      <a16:creationId xmlns:a16="http://schemas.microsoft.com/office/drawing/2014/main" id="{5B59430C-E389-4407-ACA1-F5480229A6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14375" y="3743994"/>
                  <a:ext cx="685701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𝑠𝑚𝑎𝑙𝑙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25" name="Text Box 28">
                  <a:extLst>
                    <a:ext uri="{FF2B5EF4-FFF2-40B4-BE49-F238E27FC236}">
                      <a16:creationId xmlns:a16="http://schemas.microsoft.com/office/drawing/2014/main" id="{5B59430C-E389-4407-ACA1-F5480229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14375" y="3743994"/>
                  <a:ext cx="685701" cy="3077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51C7C67-F227-4027-8E4D-78CD53744A90}"/>
              </a:ext>
            </a:extLst>
          </p:cNvPr>
          <p:cNvGrpSpPr/>
          <p:nvPr/>
        </p:nvGrpSpPr>
        <p:grpSpPr>
          <a:xfrm>
            <a:off x="5821124" y="2732498"/>
            <a:ext cx="3250527" cy="2126474"/>
            <a:chOff x="4682372" y="2457332"/>
            <a:chExt cx="3250527" cy="2126474"/>
          </a:xfrm>
        </p:grpSpPr>
        <p:grpSp>
          <p:nvGrpSpPr>
            <p:cNvPr id="130" name="Group 4">
              <a:extLst>
                <a:ext uri="{FF2B5EF4-FFF2-40B4-BE49-F238E27FC236}">
                  <a16:creationId xmlns:a16="http://schemas.microsoft.com/office/drawing/2014/main" id="{30CA3C76-385D-45F0-A464-DA2371C05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372" y="2457332"/>
              <a:ext cx="3031406" cy="2126474"/>
              <a:chOff x="3676" y="2352"/>
              <a:chExt cx="1878" cy="1590"/>
            </a:xfrm>
          </p:grpSpPr>
          <p:sp>
            <p:nvSpPr>
              <p:cNvPr id="138" name="Text Box 5">
                <a:extLst>
                  <a:ext uri="{FF2B5EF4-FFF2-40B4-BE49-F238E27FC236}">
                    <a16:creationId xmlns:a16="http://schemas.microsoft.com/office/drawing/2014/main" id="{11A0B218-1E34-452A-BF7A-556B6BE68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0" y="3019"/>
                <a:ext cx="28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 dirty="0">
                    <a:solidFill>
                      <a:srgbClr val="0000FF"/>
                    </a:solidFill>
                  </a:rPr>
                  <a:t>No</a:t>
                </a:r>
              </a:p>
            </p:txBody>
          </p:sp>
          <p:grpSp>
            <p:nvGrpSpPr>
              <p:cNvPr id="139" name="Group 6">
                <a:extLst>
                  <a:ext uri="{FF2B5EF4-FFF2-40B4-BE49-F238E27FC236}">
                    <a16:creationId xmlns:a16="http://schemas.microsoft.com/office/drawing/2014/main" id="{0D803222-5FBA-4F3C-99C2-9EB2C18BDE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6" y="3156"/>
                <a:ext cx="738" cy="786"/>
                <a:chOff x="3820" y="2196"/>
                <a:chExt cx="738" cy="786"/>
              </a:xfrm>
            </p:grpSpPr>
            <p:cxnSp>
              <p:nvCxnSpPr>
                <p:cNvPr id="153" name="AutoShape 10">
                  <a:extLst>
                    <a:ext uri="{FF2B5EF4-FFF2-40B4-BE49-F238E27FC236}">
                      <a16:creationId xmlns:a16="http://schemas.microsoft.com/office/drawing/2014/main" id="{F6032595-4E4D-4D2D-A5DD-C5B9A7B069F6}"/>
                    </a:ext>
                  </a:extLst>
                </p:cNvPr>
                <p:cNvCxnSpPr>
                  <a:cxnSpLocks noChangeShapeType="1"/>
                  <a:stCxn id="156" idx="0"/>
                  <a:endCxn id="147" idx="2"/>
                </p:cNvCxnSpPr>
                <p:nvPr/>
              </p:nvCxnSpPr>
              <p:spPr bwMode="auto">
                <a:xfrm flipH="1" flipV="1">
                  <a:off x="4123" y="2196"/>
                  <a:ext cx="285" cy="53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AutoShape 11">
                  <a:extLst>
                    <a:ext uri="{FF2B5EF4-FFF2-40B4-BE49-F238E27FC236}">
                      <a16:creationId xmlns:a16="http://schemas.microsoft.com/office/drawing/2014/main" id="{1974805E-455D-4BEB-B0F9-0C3E00E9C873}"/>
                    </a:ext>
                  </a:extLst>
                </p:cNvPr>
                <p:cNvCxnSpPr>
                  <a:cxnSpLocks noChangeShapeType="1"/>
                  <a:stCxn id="155" idx="0"/>
                  <a:endCxn id="147" idx="2"/>
                </p:cNvCxnSpPr>
                <p:nvPr/>
              </p:nvCxnSpPr>
              <p:spPr bwMode="auto">
                <a:xfrm flipV="1">
                  <a:off x="3963" y="2196"/>
                  <a:ext cx="160" cy="5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55" name="Text Box 12">
                  <a:extLst>
                    <a:ext uri="{FF2B5EF4-FFF2-40B4-BE49-F238E27FC236}">
                      <a16:creationId xmlns:a16="http://schemas.microsoft.com/office/drawing/2014/main" id="{6DD97275-B2BA-4842-BF32-364EE69E42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0" y="2740"/>
                  <a:ext cx="28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1500" b="1" u="sng">
                      <a:solidFill>
                        <a:srgbClr val="0000FF"/>
                      </a:solidFill>
                    </a:rPr>
                    <a:t>No</a:t>
                  </a:r>
                </a:p>
              </p:txBody>
            </p:sp>
            <p:sp>
              <p:nvSpPr>
                <p:cNvPr id="156" name="Text Box 13">
                  <a:extLst>
                    <a:ext uri="{FF2B5EF4-FFF2-40B4-BE49-F238E27FC236}">
                      <a16:creationId xmlns:a16="http://schemas.microsoft.com/office/drawing/2014/main" id="{5B871C5D-95C7-484A-A8D7-5D59EB6F32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58" y="2733"/>
                  <a:ext cx="300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1500" b="1" u="sng">
                      <a:solidFill>
                        <a:srgbClr val="0000FF"/>
                      </a:solidFill>
                    </a:rPr>
                    <a:t>Yes</a:t>
                  </a:r>
                </a:p>
              </p:txBody>
            </p:sp>
          </p:grpSp>
          <p:grpSp>
            <p:nvGrpSpPr>
              <p:cNvPr id="140" name="Group 14">
                <a:extLst>
                  <a:ext uri="{FF2B5EF4-FFF2-40B4-BE49-F238E27FC236}">
                    <a16:creationId xmlns:a16="http://schemas.microsoft.com/office/drawing/2014/main" id="{76FE9E7D-6FAB-4E15-9FA7-8AD300B59D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1" y="3134"/>
                <a:ext cx="723" cy="801"/>
                <a:chOff x="4975" y="2174"/>
                <a:chExt cx="723" cy="801"/>
              </a:xfrm>
            </p:grpSpPr>
            <p:sp>
              <p:nvSpPr>
                <p:cNvPr id="149" name="Text Box 18">
                  <a:extLst>
                    <a:ext uri="{FF2B5EF4-FFF2-40B4-BE49-F238E27FC236}">
                      <a16:creationId xmlns:a16="http://schemas.microsoft.com/office/drawing/2014/main" id="{CB9FB838-35F3-4322-9E27-A37FD55EB7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5" y="2733"/>
                  <a:ext cx="300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1500" b="1" u="sng" dirty="0">
                      <a:solidFill>
                        <a:srgbClr val="0000FF"/>
                      </a:solidFill>
                    </a:rPr>
                    <a:t>Yes</a:t>
                  </a:r>
                </a:p>
              </p:txBody>
            </p:sp>
            <p:sp>
              <p:nvSpPr>
                <p:cNvPr id="150" name="Text Box 19">
                  <a:extLst>
                    <a:ext uri="{FF2B5EF4-FFF2-40B4-BE49-F238E27FC236}">
                      <a16:creationId xmlns:a16="http://schemas.microsoft.com/office/drawing/2014/main" id="{D23BCC98-4B86-413E-A182-1D6932B7B8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3" y="2727"/>
                  <a:ext cx="285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:r>
                    <a:rPr lang="en-US" sz="1500" b="1" u="sng" dirty="0">
                      <a:solidFill>
                        <a:srgbClr val="0000FF"/>
                      </a:solidFill>
                    </a:rPr>
                    <a:t>No</a:t>
                  </a:r>
                </a:p>
              </p:txBody>
            </p:sp>
            <p:cxnSp>
              <p:nvCxnSpPr>
                <p:cNvPr id="151" name="AutoShape 20">
                  <a:extLst>
                    <a:ext uri="{FF2B5EF4-FFF2-40B4-BE49-F238E27FC236}">
                      <a16:creationId xmlns:a16="http://schemas.microsoft.com/office/drawing/2014/main" id="{E3BBE162-0A40-43DC-B7FA-4DDC013F702A}"/>
                    </a:ext>
                  </a:extLst>
                </p:cNvPr>
                <p:cNvCxnSpPr>
                  <a:cxnSpLocks noChangeShapeType="1"/>
                  <a:stCxn id="144" idx="2"/>
                  <a:endCxn id="150" idx="0"/>
                </p:cNvCxnSpPr>
                <p:nvPr/>
              </p:nvCxnSpPr>
              <p:spPr bwMode="auto">
                <a:xfrm>
                  <a:off x="5290" y="2174"/>
                  <a:ext cx="266" cy="55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2" name="AutoShape 21">
                  <a:extLst>
                    <a:ext uri="{FF2B5EF4-FFF2-40B4-BE49-F238E27FC236}">
                      <a16:creationId xmlns:a16="http://schemas.microsoft.com/office/drawing/2014/main" id="{E790F56E-806E-437C-A260-DC75E7CD8143}"/>
                    </a:ext>
                  </a:extLst>
                </p:cNvPr>
                <p:cNvCxnSpPr>
                  <a:cxnSpLocks noChangeShapeType="1"/>
                  <a:stCxn id="149" idx="0"/>
                  <a:endCxn id="144" idx="2"/>
                </p:cNvCxnSpPr>
                <p:nvPr/>
              </p:nvCxnSpPr>
              <p:spPr bwMode="auto">
                <a:xfrm flipV="1">
                  <a:off x="5125" y="2174"/>
                  <a:ext cx="165" cy="55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1" name="Group 22">
                <a:extLst>
                  <a:ext uri="{FF2B5EF4-FFF2-40B4-BE49-F238E27FC236}">
                    <a16:creationId xmlns:a16="http://schemas.microsoft.com/office/drawing/2014/main" id="{FFB73170-0B52-4354-B7B1-64246F7BCD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6" y="2352"/>
                <a:ext cx="1453" cy="804"/>
                <a:chOff x="4000" y="1392"/>
                <a:chExt cx="1453" cy="804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2" name="Text Box 23">
                      <a:extLst>
                        <a:ext uri="{FF2B5EF4-FFF2-40B4-BE49-F238E27FC236}">
                          <a16:creationId xmlns:a16="http://schemas.microsoft.com/office/drawing/2014/main" id="{5793F646-6396-456D-9073-CA886D2EC95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2" y="1392"/>
                      <a:ext cx="494" cy="2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buSzTx/>
                        <a:buFontTx/>
                        <a:buNone/>
                      </a:pPr>
                      <a14:m>
                        <m:oMath xmlns:m="http://schemas.openxmlformats.org/officeDocument/2006/math"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81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oMath>
                      </a14:m>
                      <a:r>
                        <a:rPr lang="en-US" sz="1500" b="1" dirty="0">
                          <a:solidFill>
                            <a:srgbClr val="0000FF"/>
                          </a:solidFill>
                        </a:rPr>
                        <a:t>      </a:t>
                      </a:r>
                    </a:p>
                  </p:txBody>
                </p:sp>
              </mc:Choice>
              <mc:Fallback>
                <p:sp>
                  <p:nvSpPr>
                    <p:cNvPr id="142" name="Text Box 23">
                      <a:extLst>
                        <a:ext uri="{FF2B5EF4-FFF2-40B4-BE49-F238E27FC236}">
                          <a16:creationId xmlns:a16="http://schemas.microsoft.com/office/drawing/2014/main" id="{5793F646-6396-456D-9073-CA886D2EC9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602" y="1392"/>
                      <a:ext cx="494" cy="249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818"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3" name="Text Box 24">
                      <a:extLst>
                        <a:ext uri="{FF2B5EF4-FFF2-40B4-BE49-F238E27FC236}">
                          <a16:creationId xmlns:a16="http://schemas.microsoft.com/office/drawing/2014/main" id="{CBC45F72-5803-4268-B08C-63186C3137F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0" y="1966"/>
                      <a:ext cx="584" cy="2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Tx/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en-US" sz="1400" b="0" i="1" baseline="-25000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oMath>
                        </m:oMathPara>
                      </a14:m>
                      <a:endParaRPr lang="en-US" sz="1500" b="1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43" name="Text Box 24">
                      <a:extLst>
                        <a:ext uri="{FF2B5EF4-FFF2-40B4-BE49-F238E27FC236}">
                          <a16:creationId xmlns:a16="http://schemas.microsoft.com/office/drawing/2014/main" id="{CBC45F72-5803-4268-B08C-63186C3137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480" y="1966"/>
                      <a:ext cx="584" cy="23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4" name="Text Box 25">
                      <a:extLst>
                        <a:ext uri="{FF2B5EF4-FFF2-40B4-BE49-F238E27FC236}">
                          <a16:creationId xmlns:a16="http://schemas.microsoft.com/office/drawing/2014/main" id="{D7C67046-3C70-42EA-A17C-BC2E00687D5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26" y="1944"/>
                      <a:ext cx="327" cy="2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Tx/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1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baseline="-25000" smtClean="0">
                                <a:latin typeface="Cambria Math" panose="02040503050406030204" pitchFamily="18" charset="0"/>
                              </a:rPr>
                              <m:t>101</m:t>
                            </m:r>
                          </m:oMath>
                        </m:oMathPara>
                      </a14:m>
                      <a:endParaRPr lang="en-US" sz="1500" b="1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44" name="Text Box 25">
                      <a:extLst>
                        <a:ext uri="{FF2B5EF4-FFF2-40B4-BE49-F238E27FC236}">
                          <a16:creationId xmlns:a16="http://schemas.microsoft.com/office/drawing/2014/main" id="{D7C67046-3C70-42EA-A17C-BC2E00687D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126" y="1944"/>
                      <a:ext cx="327" cy="23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5" name="AutoShape 26">
                  <a:extLst>
                    <a:ext uri="{FF2B5EF4-FFF2-40B4-BE49-F238E27FC236}">
                      <a16:creationId xmlns:a16="http://schemas.microsoft.com/office/drawing/2014/main" id="{81AC5E84-018B-42D2-A4DB-0ACCFFF05212}"/>
                    </a:ext>
                  </a:extLst>
                </p:cNvPr>
                <p:cNvCxnSpPr>
                  <a:cxnSpLocks noChangeShapeType="1"/>
                  <a:stCxn id="142" idx="2"/>
                  <a:endCxn id="144" idx="0"/>
                </p:cNvCxnSpPr>
                <p:nvPr/>
              </p:nvCxnSpPr>
              <p:spPr bwMode="auto">
                <a:xfrm>
                  <a:off x="4849" y="1641"/>
                  <a:ext cx="440" cy="3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6" name="AutoShape 27">
                  <a:extLst>
                    <a:ext uri="{FF2B5EF4-FFF2-40B4-BE49-F238E27FC236}">
                      <a16:creationId xmlns:a16="http://schemas.microsoft.com/office/drawing/2014/main" id="{5F7D85D6-8DAA-4E1E-AA9F-3C960F55DBFE}"/>
                    </a:ext>
                  </a:extLst>
                </p:cNvPr>
                <p:cNvCxnSpPr>
                  <a:cxnSpLocks noChangeShapeType="1"/>
                  <a:stCxn id="142" idx="2"/>
                  <a:endCxn id="143" idx="2"/>
                </p:cNvCxnSpPr>
                <p:nvPr/>
              </p:nvCxnSpPr>
              <p:spPr bwMode="auto">
                <a:xfrm flipH="1">
                  <a:off x="4772" y="1641"/>
                  <a:ext cx="77" cy="55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7" name="Text Box 28">
                      <a:extLst>
                        <a:ext uri="{FF2B5EF4-FFF2-40B4-BE49-F238E27FC236}">
                          <a16:creationId xmlns:a16="http://schemas.microsoft.com/office/drawing/2014/main" id="{3E02F445-5F57-4754-B305-87E1D1A97A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00" y="1966"/>
                      <a:ext cx="245" cy="2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Tx/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1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baseline="-25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1500" b="1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47" name="Text Box 28">
                      <a:extLst>
                        <a:ext uri="{FF2B5EF4-FFF2-40B4-BE49-F238E27FC236}">
                          <a16:creationId xmlns:a16="http://schemas.microsoft.com/office/drawing/2014/main" id="{3E02F445-5F57-4754-B305-87E1D1A97A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000" y="1966"/>
                      <a:ext cx="245" cy="23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8" name="AutoShape 29">
                  <a:extLst>
                    <a:ext uri="{FF2B5EF4-FFF2-40B4-BE49-F238E27FC236}">
                      <a16:creationId xmlns:a16="http://schemas.microsoft.com/office/drawing/2014/main" id="{C483E40F-52A7-42DB-8AAE-D79042E76CA4}"/>
                    </a:ext>
                  </a:extLst>
                </p:cNvPr>
                <p:cNvCxnSpPr>
                  <a:cxnSpLocks noChangeShapeType="1"/>
                  <a:stCxn id="142" idx="2"/>
                  <a:endCxn id="147" idx="0"/>
                </p:cNvCxnSpPr>
                <p:nvPr/>
              </p:nvCxnSpPr>
              <p:spPr bwMode="auto">
                <a:xfrm flipH="1">
                  <a:off x="4123" y="1641"/>
                  <a:ext cx="727" cy="32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" name="Text Box 28">
                  <a:extLst>
                    <a:ext uri="{FF2B5EF4-FFF2-40B4-BE49-F238E27FC236}">
                      <a16:creationId xmlns:a16="http://schemas.microsoft.com/office/drawing/2014/main" id="{2F06AA96-8EFC-4121-B67D-08C924753A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9017" y="2747726"/>
                  <a:ext cx="573490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𝑚𝑎𝑐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31" name="Text Box 28">
                  <a:extLst>
                    <a:ext uri="{FF2B5EF4-FFF2-40B4-BE49-F238E27FC236}">
                      <a16:creationId xmlns:a16="http://schemas.microsoft.com/office/drawing/2014/main" id="{2F06AA96-8EFC-4121-B67D-08C924753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09017" y="2747726"/>
                  <a:ext cx="573490" cy="30777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2" name="Text Box 28">
                  <a:extLst>
                    <a:ext uri="{FF2B5EF4-FFF2-40B4-BE49-F238E27FC236}">
                      <a16:creationId xmlns:a16="http://schemas.microsoft.com/office/drawing/2014/main" id="{96407AB3-7776-4A38-88F9-4A6A49E4DF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34200" y="2755627"/>
                  <a:ext cx="422808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𝑝𝑐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32" name="Text Box 28">
                  <a:extLst>
                    <a:ext uri="{FF2B5EF4-FFF2-40B4-BE49-F238E27FC236}">
                      <a16:creationId xmlns:a16="http://schemas.microsoft.com/office/drawing/2014/main" id="{96407AB3-7776-4A38-88F9-4A6A49E4D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4200" y="2755627"/>
                  <a:ext cx="422808" cy="307777"/>
                </a:xfrm>
                <a:prstGeom prst="rect">
                  <a:avLst/>
                </a:prstGeom>
                <a:blipFill>
                  <a:blip r:embed="rId25"/>
                  <a:stretch>
                    <a:fillRect b="-19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" name="Text Box 28">
                  <a:extLst>
                    <a:ext uri="{FF2B5EF4-FFF2-40B4-BE49-F238E27FC236}">
                      <a16:creationId xmlns:a16="http://schemas.microsoft.com/office/drawing/2014/main" id="{A5699574-D3AC-469A-AFD8-2CCBE78E3E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97347" y="3099021"/>
                  <a:ext cx="518988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33" name="Text Box 28">
                  <a:extLst>
                    <a:ext uri="{FF2B5EF4-FFF2-40B4-BE49-F238E27FC236}">
                      <a16:creationId xmlns:a16="http://schemas.microsoft.com/office/drawing/2014/main" id="{A5699574-D3AC-469A-AFD8-2CCBE78E3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7347" y="3099021"/>
                  <a:ext cx="518988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" name="Text Box 28">
                  <a:extLst>
                    <a:ext uri="{FF2B5EF4-FFF2-40B4-BE49-F238E27FC236}">
                      <a16:creationId xmlns:a16="http://schemas.microsoft.com/office/drawing/2014/main" id="{311DBA8C-D0B3-4E38-8396-4364E07E02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29184" y="3571996"/>
                  <a:ext cx="395558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34" name="Text Box 28">
                  <a:extLst>
                    <a:ext uri="{FF2B5EF4-FFF2-40B4-BE49-F238E27FC236}">
                      <a16:creationId xmlns:a16="http://schemas.microsoft.com/office/drawing/2014/main" id="{311DBA8C-D0B3-4E38-8396-4364E07E0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9184" y="3571996"/>
                  <a:ext cx="395558" cy="30777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" name="Text Box 28">
                  <a:extLst>
                    <a:ext uri="{FF2B5EF4-FFF2-40B4-BE49-F238E27FC236}">
                      <a16:creationId xmlns:a16="http://schemas.microsoft.com/office/drawing/2014/main" id="{2F2C4167-C9E0-4EE4-9A99-FB42094E74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89376" y="3558017"/>
                  <a:ext cx="524952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𝑙𝑜𝑤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35" name="Text Box 28">
                  <a:extLst>
                    <a:ext uri="{FF2B5EF4-FFF2-40B4-BE49-F238E27FC236}">
                      <a16:creationId xmlns:a16="http://schemas.microsoft.com/office/drawing/2014/main" id="{2F2C4167-C9E0-4EE4-9A99-FB42094E74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89376" y="3558017"/>
                  <a:ext cx="524952" cy="307777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" name="Text Box 28">
                  <a:extLst>
                    <a:ext uri="{FF2B5EF4-FFF2-40B4-BE49-F238E27FC236}">
                      <a16:creationId xmlns:a16="http://schemas.microsoft.com/office/drawing/2014/main" id="{C1CF5EF5-CD19-475F-954A-523D435E4A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53739" y="3685014"/>
                  <a:ext cx="679160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𝑙𝑎𝑟𝑔𝑒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36" name="Text Box 28">
                  <a:extLst>
                    <a:ext uri="{FF2B5EF4-FFF2-40B4-BE49-F238E27FC236}">
                      <a16:creationId xmlns:a16="http://schemas.microsoft.com/office/drawing/2014/main" id="{C1CF5EF5-CD19-475F-954A-523D435E4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53739" y="3685014"/>
                  <a:ext cx="679160" cy="307777"/>
                </a:xfrm>
                <a:prstGeom prst="rect">
                  <a:avLst/>
                </a:prstGeom>
                <a:blipFill>
                  <a:blip r:embed="rId28"/>
                  <a:stretch>
                    <a:fillRect b="-1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7" name="Text Box 28">
                  <a:extLst>
                    <a:ext uri="{FF2B5EF4-FFF2-40B4-BE49-F238E27FC236}">
                      <a16:creationId xmlns:a16="http://schemas.microsoft.com/office/drawing/2014/main" id="{12CF17F6-E495-4B44-B80C-6ED46E3066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14375" y="3743994"/>
                  <a:ext cx="685701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𝑠𝑚𝑎𝑙𝑙</m:t>
                        </m:r>
                      </m:oMath>
                    </m:oMathPara>
                  </a14:m>
                  <a:endParaRPr lang="en-US" sz="1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137" name="Text Box 28">
                  <a:extLst>
                    <a:ext uri="{FF2B5EF4-FFF2-40B4-BE49-F238E27FC236}">
                      <a16:creationId xmlns:a16="http://schemas.microsoft.com/office/drawing/2014/main" id="{12CF17F6-E495-4B44-B80C-6ED46E306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14375" y="3743994"/>
                  <a:ext cx="685701" cy="30777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718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>
            <a:extLst>
              <a:ext uri="{FF2B5EF4-FFF2-40B4-BE49-F238E27FC236}">
                <a16:creationId xmlns:a16="http://schemas.microsoft.com/office/drawing/2014/main" id="{816C1890-95C7-44B1-AA71-3F4E6C63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HW1</a:t>
            </a:r>
            <a:r>
              <a:rPr lang="en-US" dirty="0"/>
              <a:t> – Learning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10EE60-6C35-4BD5-B85D-EDFBD1CA33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8"/>
                <a:ext cx="8229600" cy="445703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SGD: You will learn the weights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DT/DT-stumps: learn a small DTs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SGD+Stumps</a:t>
                </a:r>
                <a:endParaRPr lang="en-US" dirty="0"/>
              </a:p>
              <a:p>
                <a:pPr lvl="1"/>
                <a:r>
                  <a:rPr lang="en-US" dirty="0"/>
                  <a:t>But, the DT algorithm is deterministic, and will give me the same DT every time</a:t>
                </a:r>
              </a:p>
              <a:p>
                <a:pPr lvl="1"/>
                <a:r>
                  <a:rPr lang="en-US" dirty="0"/>
                  <a:t>Run it on different data – in this case, use random 50% of the features; </a:t>
                </a:r>
                <a:r>
                  <a:rPr lang="en-US" b="1" dirty="0"/>
                  <a:t>100 times</a:t>
                </a:r>
              </a:p>
              <a:p>
                <a:pPr lvl="2"/>
                <a:r>
                  <a:rPr lang="en-US" dirty="0"/>
                  <a:t>Not the only option; you could use random 50% of the data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10EE60-6C35-4BD5-B85D-EDFBD1CA3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4457031"/>
              </a:xfrm>
              <a:blipFill>
                <a:blip r:embed="rId4"/>
                <a:stretch>
                  <a:fillRect l="-667" t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2A40C8F-0A1B-4B6D-9430-77863E16F373}"/>
              </a:ext>
            </a:extLst>
          </p:cNvPr>
          <p:cNvSpPr/>
          <p:nvPr/>
        </p:nvSpPr>
        <p:spPr>
          <a:xfrm>
            <a:off x="53678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B24CBE-2D3E-4786-9D56-6EC0C287DFFA}"/>
              </a:ext>
            </a:extLst>
          </p:cNvPr>
          <p:cNvSpPr/>
          <p:nvPr/>
        </p:nvSpPr>
        <p:spPr>
          <a:xfrm>
            <a:off x="55202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D2D127-CE52-4398-B292-6C22A457834F}"/>
              </a:ext>
            </a:extLst>
          </p:cNvPr>
          <p:cNvSpPr/>
          <p:nvPr/>
        </p:nvSpPr>
        <p:spPr>
          <a:xfrm>
            <a:off x="56726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8B70D8-297E-46C8-83AE-550B50BB5487}"/>
              </a:ext>
            </a:extLst>
          </p:cNvPr>
          <p:cNvSpPr/>
          <p:nvPr/>
        </p:nvSpPr>
        <p:spPr>
          <a:xfrm>
            <a:off x="58250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2372B1-20E6-4977-9968-2C768161C47A}"/>
              </a:ext>
            </a:extLst>
          </p:cNvPr>
          <p:cNvSpPr/>
          <p:nvPr/>
        </p:nvSpPr>
        <p:spPr>
          <a:xfrm>
            <a:off x="59774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E2B861-69A3-4D95-BBBA-2F5535E9DAB0}"/>
              </a:ext>
            </a:extLst>
          </p:cNvPr>
          <p:cNvSpPr/>
          <p:nvPr/>
        </p:nvSpPr>
        <p:spPr>
          <a:xfrm>
            <a:off x="61298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819070-ACBE-442C-B2B5-348887433311}"/>
              </a:ext>
            </a:extLst>
          </p:cNvPr>
          <p:cNvSpPr/>
          <p:nvPr/>
        </p:nvSpPr>
        <p:spPr>
          <a:xfrm>
            <a:off x="6282267" y="2108200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9C40DB-12FB-4B5D-9BAA-52BD00B5C15F}"/>
              </a:ext>
            </a:extLst>
          </p:cNvPr>
          <p:cNvSpPr/>
          <p:nvPr/>
        </p:nvSpPr>
        <p:spPr>
          <a:xfrm>
            <a:off x="8001000" y="2108199"/>
            <a:ext cx="63500" cy="677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972C18-7270-4E79-99D0-1D30889E55A3}"/>
              </a:ext>
            </a:extLst>
          </p:cNvPr>
          <p:cNvSpPr/>
          <p:nvPr/>
        </p:nvSpPr>
        <p:spPr>
          <a:xfrm>
            <a:off x="6540507" y="990602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01E5E5-826B-4CAE-A3B3-730E365571EA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5431369" y="1146700"/>
            <a:ext cx="1135920" cy="961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7469A5-6725-4FCA-BBB7-D786BB56A919}"/>
              </a:ext>
            </a:extLst>
          </p:cNvPr>
          <p:cNvCxnSpPr>
            <a:cxnSpLocks/>
            <a:stCxn id="21" idx="3"/>
            <a:endCxn id="7" idx="7"/>
          </p:cNvCxnSpPr>
          <p:nvPr/>
        </p:nvCxnSpPr>
        <p:spPr>
          <a:xfrm flipH="1">
            <a:off x="5574468" y="1146700"/>
            <a:ext cx="992821" cy="971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F023B8-3246-449D-BCC2-68E6A0D09CAF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6604007" y="1024469"/>
            <a:ext cx="1451194" cy="11415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EBDD6A-7CBE-48BB-8F83-5AFF8E087EE1}"/>
              </a:ext>
            </a:extLst>
          </p:cNvPr>
          <p:cNvCxnSpPr>
            <a:cxnSpLocks/>
            <a:stCxn id="21" idx="0"/>
            <a:endCxn id="17" idx="0"/>
          </p:cNvCxnSpPr>
          <p:nvPr/>
        </p:nvCxnSpPr>
        <p:spPr>
          <a:xfrm flipH="1">
            <a:off x="6314017" y="990602"/>
            <a:ext cx="317930" cy="11175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E70362-8D91-476F-96A0-947E5507842D}"/>
                  </a:ext>
                </a:extLst>
              </p:cNvPr>
              <p:cNvSpPr txBox="1"/>
              <p:nvPr/>
            </p:nvSpPr>
            <p:spPr>
              <a:xfrm>
                <a:off x="6978270" y="763426"/>
                <a:ext cx="1954844" cy="55444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BR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1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1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i="1" baseline="-2500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E70362-8D91-476F-96A0-947E55078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270" y="763426"/>
                <a:ext cx="1954844" cy="554447"/>
              </a:xfrm>
              <a:prstGeom prst="rect">
                <a:avLst/>
              </a:prstGeom>
              <a:blipFill>
                <a:blip r:embed="rId5"/>
                <a:stretch>
                  <a:fillRect t="-91398" r="-15217" b="-1408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61CC2D-FC6B-4440-A09F-6F87C27A1612}"/>
                  </a:ext>
                </a:extLst>
              </p:cNvPr>
              <p:cNvSpPr txBox="1"/>
              <p:nvPr/>
            </p:nvSpPr>
            <p:spPr>
              <a:xfrm>
                <a:off x="7578105" y="1442784"/>
                <a:ext cx="57996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600</m:t>
                      </m:r>
                      <m:r>
                        <a:rPr lang="en-US" sz="1800" i="1" baseline="-25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61CC2D-FC6B-4440-A09F-6F87C27A1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105" y="1442784"/>
                <a:ext cx="5799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F1CC7A-0B0B-4BA4-92E5-75BBE897BBA2}"/>
                  </a:ext>
                </a:extLst>
              </p:cNvPr>
              <p:cNvSpPr txBox="1"/>
              <p:nvPr/>
            </p:nvSpPr>
            <p:spPr>
              <a:xfrm>
                <a:off x="5792791" y="1113069"/>
                <a:ext cx="335245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i="1" baseline="-25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F1CC7A-0B0B-4BA4-92E5-75BBE897B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91" y="1113069"/>
                <a:ext cx="335245" cy="369332"/>
              </a:xfrm>
              <a:prstGeom prst="rect">
                <a:avLst/>
              </a:prstGeom>
              <a:blipFill>
                <a:blip r:embed="rId7"/>
                <a:stretch>
                  <a:fillRect r="-1754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1B87D68-3553-470E-AD65-8BDA708DD2BC}"/>
                  </a:ext>
                </a:extLst>
              </p:cNvPr>
              <p:cNvSpPr txBox="1"/>
              <p:nvPr/>
            </p:nvSpPr>
            <p:spPr>
              <a:xfrm>
                <a:off x="5185022" y="2199748"/>
                <a:ext cx="335245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i="1" baseline="-25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1B87D68-3553-470E-AD65-8BDA708DD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022" y="2199748"/>
                <a:ext cx="335245" cy="369332"/>
              </a:xfrm>
              <a:prstGeom prst="rect">
                <a:avLst/>
              </a:prstGeom>
              <a:blipFill>
                <a:blip r:embed="rId8"/>
                <a:stretch>
                  <a:fillRect r="-350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AD4057-4BC5-489F-B64A-B5A86309AEEC}"/>
                  </a:ext>
                </a:extLst>
              </p:cNvPr>
              <p:cNvSpPr txBox="1"/>
              <p:nvPr/>
            </p:nvSpPr>
            <p:spPr>
              <a:xfrm>
                <a:off x="7887578" y="2222994"/>
                <a:ext cx="540989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600</m:t>
                      </m:r>
                      <m:r>
                        <a:rPr lang="en-US" sz="1800" i="1" baseline="-25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AD4057-4BC5-489F-B64A-B5A86309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578" y="2222994"/>
                <a:ext cx="5409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FC21E5C-9694-46B4-946E-7FAB286EA9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660" y="1939826"/>
            <a:ext cx="2154263" cy="1371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1144B2-5F30-4C52-8EB1-829B65E652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3824" y="2219022"/>
            <a:ext cx="710593" cy="4524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7F787D8-37B8-4539-889B-F1511D664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9217" y="2219022"/>
            <a:ext cx="710593" cy="4524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79311D-BB57-4FBF-BD7D-BEA3C84F7F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2891" y="2214250"/>
            <a:ext cx="670902" cy="457200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B12BAD-8AC5-4A4D-92F7-554B72408F20}"/>
                  </a:ext>
                </a:extLst>
              </p:cNvPr>
              <p:cNvSpPr txBox="1"/>
              <p:nvPr/>
            </p:nvSpPr>
            <p:spPr>
              <a:xfrm>
                <a:off x="8462157" y="2379455"/>
                <a:ext cx="47095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b="0" baseline="-25000" dirty="0"/>
                  <a:t>1</a:t>
                </a:r>
                <a14:m>
                  <m:oMath xmlns:m="http://schemas.openxmlformats.org/officeDocument/2006/math">
                    <m:r>
                      <a:rPr lang="en-US" sz="1800" b="0" i="1" baseline="-2500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B12BAD-8AC5-4A4D-92F7-554B72408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157" y="2379455"/>
                <a:ext cx="470958" cy="369332"/>
              </a:xfrm>
              <a:prstGeom prst="rect">
                <a:avLst/>
              </a:prstGeom>
              <a:blipFill>
                <a:blip r:embed="rId12"/>
                <a:stretch>
                  <a:fillRect b="-174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915DBB-B507-4EF5-993A-21510E66C04D}"/>
                  </a:ext>
                </a:extLst>
              </p:cNvPr>
              <p:cNvSpPr txBox="1"/>
              <p:nvPr/>
            </p:nvSpPr>
            <p:spPr>
              <a:xfrm>
                <a:off x="8263192" y="1669899"/>
                <a:ext cx="57996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1800" i="1" baseline="-25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915DBB-B507-4EF5-993A-21510E66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92" y="1669899"/>
                <a:ext cx="57996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1EAA57-52C7-4954-B4E5-D8C0071717AA}"/>
              </a:ext>
            </a:extLst>
          </p:cNvPr>
          <p:cNvCxnSpPr/>
          <p:nvPr/>
        </p:nvCxnSpPr>
        <p:spPr>
          <a:xfrm>
            <a:off x="7421033" y="1397000"/>
            <a:ext cx="697668" cy="535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8A91A0A-ADFF-4C9C-85B3-B985F6C1ACE8}"/>
              </a:ext>
            </a:extLst>
          </p:cNvPr>
          <p:cNvSpPr txBox="1"/>
          <p:nvPr/>
        </p:nvSpPr>
        <p:spPr>
          <a:xfrm>
            <a:off x="3617385" y="2860817"/>
            <a:ext cx="4811182" cy="892552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144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Final Process: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44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For each example: x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144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1,600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44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44D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anose="05000000000000000000" pitchFamily="2" charset="2"/>
              </a:rPr>
              <a:t> (DT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144D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44D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anose="05000000000000000000" pitchFamily="2" charset="2"/>
              </a:rPr>
              <a:t>(x),…, DT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144D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anose="05000000000000000000" pitchFamily="2" charset="2"/>
              </a:rPr>
              <a:t>100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44D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anose="05000000000000000000" pitchFamily="2" charset="2"/>
              </a:rPr>
              <a:t>(x))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44D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anose="05000000000000000000" pitchFamily="2" charset="2"/>
              </a:rPr>
              <a:t>Run SGD on 100 dimensional examples</a:t>
            </a:r>
          </a:p>
        </p:txBody>
      </p:sp>
    </p:spTree>
    <p:extLst>
      <p:ext uri="{BB962C8B-B14F-4D97-AF65-F5344CB8AC3E}">
        <p14:creationId xmlns:p14="http://schemas.microsoft.com/office/powerpoint/2010/main" val="32817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10" grpId="0" animBg="1"/>
      <p:bldP spid="12" grpId="0" animBg="1"/>
      <p:bldP spid="9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3492-1E76-B943-978A-A56D675D0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Overfitting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CE0D3-7C13-B64E-A40B-1C40E5D3C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76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24952" y="1199436"/>
            <a:ext cx="3867071" cy="3009216"/>
            <a:chOff x="2144713" y="1371600"/>
            <a:chExt cx="5156094" cy="4012287"/>
          </a:xfrm>
        </p:grpSpPr>
        <p:sp>
          <p:nvSpPr>
            <p:cNvPr id="76803" name="Text Box 3"/>
            <p:cNvSpPr txBox="1">
              <a:spLocks noChangeArrowheads="1"/>
            </p:cNvSpPr>
            <p:nvPr/>
          </p:nvSpPr>
          <p:spPr bwMode="auto">
            <a:xfrm>
              <a:off x="4014787" y="1371600"/>
              <a:ext cx="131061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3998913" y="2624139"/>
              <a:ext cx="132472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05" name="Text Box 5"/>
            <p:cNvSpPr txBox="1">
              <a:spLocks noChangeArrowheads="1"/>
            </p:cNvSpPr>
            <p:nvPr/>
          </p:nvSpPr>
          <p:spPr bwMode="auto">
            <a:xfrm>
              <a:off x="5740401" y="2574925"/>
              <a:ext cx="77628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76806" name="AutoShape 6"/>
            <p:cNvCxnSpPr>
              <a:cxnSpLocks noChangeShapeType="1"/>
              <a:stCxn id="76803" idx="2"/>
              <a:endCxn id="76805" idx="0"/>
            </p:cNvCxnSpPr>
            <p:nvPr/>
          </p:nvCxnSpPr>
          <p:spPr bwMode="auto">
            <a:xfrm>
              <a:off x="4670095" y="1802487"/>
              <a:ext cx="1458446" cy="7724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07" name="AutoShape 7"/>
            <p:cNvCxnSpPr>
              <a:cxnSpLocks noChangeShapeType="1"/>
              <a:stCxn id="76803" idx="2"/>
              <a:endCxn id="76804" idx="0"/>
            </p:cNvCxnSpPr>
            <p:nvPr/>
          </p:nvCxnSpPr>
          <p:spPr bwMode="auto">
            <a:xfrm flipH="1">
              <a:off x="4661274" y="1802487"/>
              <a:ext cx="8821" cy="8216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08" name="Text Box 8"/>
            <p:cNvSpPr txBox="1">
              <a:spLocks noChangeArrowheads="1"/>
            </p:cNvSpPr>
            <p:nvPr/>
          </p:nvSpPr>
          <p:spPr bwMode="auto">
            <a:xfrm>
              <a:off x="3936999" y="3021013"/>
              <a:ext cx="130420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09" name="Text Box 9"/>
            <p:cNvSpPr txBox="1">
              <a:spLocks noChangeArrowheads="1"/>
            </p:cNvSpPr>
            <p:nvPr/>
          </p:nvSpPr>
          <p:spPr bwMode="auto">
            <a:xfrm>
              <a:off x="5407025" y="3022600"/>
              <a:ext cx="15158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10" name="Text Box 10"/>
            <p:cNvSpPr txBox="1">
              <a:spLocks noChangeArrowheads="1"/>
            </p:cNvSpPr>
            <p:nvPr/>
          </p:nvSpPr>
          <p:spPr bwMode="auto">
            <a:xfrm>
              <a:off x="5661025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3+,2-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2705100" y="2624139"/>
              <a:ext cx="97419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2501900" y="3021013"/>
              <a:ext cx="137473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1,2,8,9,11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76813" name="AutoShape 13"/>
            <p:cNvCxnSpPr>
              <a:cxnSpLocks noChangeShapeType="1"/>
              <a:stCxn id="76803" idx="2"/>
              <a:endCxn id="76811" idx="0"/>
            </p:cNvCxnSpPr>
            <p:nvPr/>
          </p:nvCxnSpPr>
          <p:spPr bwMode="auto">
            <a:xfrm flipH="1">
              <a:off x="3192200" y="1802487"/>
              <a:ext cx="1477896" cy="8216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14" name="Text Box 14"/>
            <p:cNvSpPr txBox="1">
              <a:spLocks noChangeArrowheads="1"/>
            </p:cNvSpPr>
            <p:nvPr/>
          </p:nvSpPr>
          <p:spPr bwMode="auto">
            <a:xfrm>
              <a:off x="4105275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15" name="Text Box 15"/>
            <p:cNvSpPr txBox="1">
              <a:spLocks noChangeArrowheads="1"/>
            </p:cNvSpPr>
            <p:nvPr/>
          </p:nvSpPr>
          <p:spPr bwMode="auto">
            <a:xfrm>
              <a:off x="2697164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2+,3-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4219575" y="3767138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6817" name="Text Box 17"/>
            <p:cNvSpPr txBox="1">
              <a:spLocks noChangeArrowheads="1"/>
            </p:cNvSpPr>
            <p:nvPr/>
          </p:nvSpPr>
          <p:spPr bwMode="auto">
            <a:xfrm>
              <a:off x="2595564" y="3767138"/>
              <a:ext cx="138114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76818" name="Text Box 18"/>
            <p:cNvSpPr txBox="1">
              <a:spLocks noChangeArrowheads="1"/>
            </p:cNvSpPr>
            <p:nvPr/>
          </p:nvSpPr>
          <p:spPr bwMode="auto">
            <a:xfrm>
              <a:off x="5843588" y="3767138"/>
              <a:ext cx="91520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76819" name="Text Box 19"/>
            <p:cNvSpPr txBox="1">
              <a:spLocks noChangeArrowheads="1"/>
            </p:cNvSpPr>
            <p:nvPr/>
          </p:nvSpPr>
          <p:spPr bwMode="auto">
            <a:xfrm>
              <a:off x="3246438" y="4624388"/>
              <a:ext cx="118237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Normal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20" name="Text Box 20"/>
            <p:cNvSpPr txBox="1">
              <a:spLocks noChangeArrowheads="1"/>
            </p:cNvSpPr>
            <p:nvPr/>
          </p:nvSpPr>
          <p:spPr bwMode="auto">
            <a:xfrm>
              <a:off x="2144713" y="4624388"/>
              <a:ext cx="81902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High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76821" name="AutoShape 21"/>
            <p:cNvCxnSpPr>
              <a:cxnSpLocks noChangeShapeType="1"/>
              <a:stCxn id="76819" idx="0"/>
              <a:endCxn id="76817" idx="2"/>
            </p:cNvCxnSpPr>
            <p:nvPr/>
          </p:nvCxnSpPr>
          <p:spPr bwMode="auto">
            <a:xfrm flipH="1" flipV="1">
              <a:off x="3286138" y="4198025"/>
              <a:ext cx="551488" cy="426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22" name="AutoShape 22"/>
            <p:cNvCxnSpPr>
              <a:cxnSpLocks noChangeShapeType="1"/>
              <a:stCxn id="76820" idx="0"/>
              <a:endCxn id="76817" idx="2"/>
            </p:cNvCxnSpPr>
            <p:nvPr/>
          </p:nvCxnSpPr>
          <p:spPr bwMode="auto">
            <a:xfrm flipV="1">
              <a:off x="2554228" y="4198025"/>
              <a:ext cx="731911" cy="426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23" name="Text Box 23"/>
            <p:cNvSpPr txBox="1">
              <a:spLocks noChangeArrowheads="1"/>
            </p:cNvSpPr>
            <p:nvPr/>
          </p:nvSpPr>
          <p:spPr bwMode="auto">
            <a:xfrm>
              <a:off x="2219325" y="4953000"/>
              <a:ext cx="61384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76824" name="Text Box 24"/>
            <p:cNvSpPr txBox="1">
              <a:spLocks noChangeArrowheads="1"/>
            </p:cNvSpPr>
            <p:nvPr/>
          </p:nvSpPr>
          <p:spPr bwMode="auto">
            <a:xfrm>
              <a:off x="3400425" y="4937124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6825" name="Text Box 25"/>
            <p:cNvSpPr txBox="1">
              <a:spLocks noChangeArrowheads="1"/>
            </p:cNvSpPr>
            <p:nvPr/>
          </p:nvSpPr>
          <p:spPr bwMode="auto">
            <a:xfrm>
              <a:off x="6359524" y="4624389"/>
              <a:ext cx="94128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66"/>
                  </a:solidFill>
                </a:rPr>
                <a:t>Weak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76826" name="Text Box 26"/>
            <p:cNvSpPr txBox="1">
              <a:spLocks noChangeArrowheads="1"/>
            </p:cNvSpPr>
            <p:nvPr/>
          </p:nvSpPr>
          <p:spPr bwMode="auto">
            <a:xfrm>
              <a:off x="5257801" y="4624389"/>
              <a:ext cx="105413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66"/>
                  </a:solidFill>
                </a:rPr>
                <a:t>Strong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76827" name="Text Box 27"/>
            <p:cNvSpPr txBox="1">
              <a:spLocks noChangeArrowheads="1"/>
            </p:cNvSpPr>
            <p:nvPr/>
          </p:nvSpPr>
          <p:spPr bwMode="auto">
            <a:xfrm>
              <a:off x="5332413" y="4937124"/>
              <a:ext cx="61384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76828" name="Text Box 28"/>
            <p:cNvSpPr txBox="1">
              <a:spLocks noChangeArrowheads="1"/>
            </p:cNvSpPr>
            <p:nvPr/>
          </p:nvSpPr>
          <p:spPr bwMode="auto">
            <a:xfrm>
              <a:off x="6513512" y="4921250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76829" name="AutoShape 29"/>
            <p:cNvCxnSpPr>
              <a:cxnSpLocks noChangeShapeType="1"/>
              <a:stCxn id="76818" idx="2"/>
              <a:endCxn id="76825" idx="0"/>
            </p:cNvCxnSpPr>
            <p:nvPr/>
          </p:nvCxnSpPr>
          <p:spPr bwMode="auto">
            <a:xfrm>
              <a:off x="6301192" y="4198025"/>
              <a:ext cx="528973" cy="426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30" name="AutoShape 30"/>
            <p:cNvCxnSpPr>
              <a:cxnSpLocks noChangeShapeType="1"/>
              <a:stCxn id="76826" idx="0"/>
              <a:endCxn id="76818" idx="2"/>
            </p:cNvCxnSpPr>
            <p:nvPr/>
          </p:nvCxnSpPr>
          <p:spPr bwMode="auto">
            <a:xfrm flipV="1">
              <a:off x="5784869" y="4198025"/>
              <a:ext cx="516324" cy="426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Content Placeholder 11">
            <a:extLst>
              <a:ext uri="{FF2B5EF4-FFF2-40B4-BE49-F238E27FC236}">
                <a16:creationId xmlns:a16="http://schemas.microsoft.com/office/drawing/2014/main" id="{D0E00B21-2844-7446-AAB0-080FA11B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60" y="1610455"/>
            <a:ext cx="3693658" cy="3737372"/>
          </a:xfrm>
        </p:spPr>
        <p:txBody>
          <a:bodyPr/>
          <a:lstStyle/>
          <a:p>
            <a:endParaRPr lang="en-US" sz="1500" dirty="0">
              <a:solidFill>
                <a:srgbClr val="000066"/>
              </a:solidFill>
            </a:endParaRPr>
          </a:p>
          <a:p>
            <a:r>
              <a:rPr lang="en-US" sz="1500" dirty="0">
                <a:solidFill>
                  <a:srgbClr val="000066"/>
                </a:solidFill>
              </a:rPr>
              <a:t>Outlook = Sunny, </a:t>
            </a:r>
          </a:p>
          <a:p>
            <a:r>
              <a:rPr lang="en-US" sz="1500" dirty="0">
                <a:solidFill>
                  <a:srgbClr val="000066"/>
                </a:solidFill>
              </a:rPr>
              <a:t>Temp = Hot</a:t>
            </a:r>
          </a:p>
          <a:p>
            <a:r>
              <a:rPr lang="en-US" sz="1500" dirty="0">
                <a:solidFill>
                  <a:srgbClr val="000066"/>
                </a:solidFill>
              </a:rPr>
              <a:t>Humidity = Normal</a:t>
            </a:r>
          </a:p>
          <a:p>
            <a:r>
              <a:rPr lang="en-US" sz="1500" dirty="0">
                <a:solidFill>
                  <a:srgbClr val="000066"/>
                </a:solidFill>
              </a:rPr>
              <a:t>Wind = Strong </a:t>
            </a:r>
          </a:p>
          <a:p>
            <a:r>
              <a:rPr lang="en-US" sz="1500" dirty="0">
                <a:solidFill>
                  <a:srgbClr val="000066"/>
                </a:solidFill>
              </a:rPr>
              <a:t>label: NO</a:t>
            </a:r>
            <a:endParaRPr lang="en-US" sz="1500" dirty="0">
              <a:solidFill>
                <a:srgbClr val="A50021"/>
              </a:solidFill>
            </a:endParaRPr>
          </a:p>
          <a:p>
            <a:r>
              <a:rPr lang="en-US" sz="1500" dirty="0">
                <a:solidFill>
                  <a:srgbClr val="A50021"/>
                </a:solidFill>
              </a:rPr>
              <a:t>this example doesn’t exist in the tree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3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- Example</a:t>
            </a:r>
          </a:p>
        </p:txBody>
      </p:sp>
      <p:grpSp>
        <p:nvGrpSpPr>
          <p:cNvPr id="36" name="Group 39"/>
          <p:cNvGrpSpPr>
            <a:grpSpLocks/>
          </p:cNvGrpSpPr>
          <p:nvPr/>
        </p:nvGrpSpPr>
        <p:grpSpPr bwMode="auto">
          <a:xfrm>
            <a:off x="4545405" y="935433"/>
            <a:ext cx="3867151" cy="3763566"/>
            <a:chOff x="1351" y="864"/>
            <a:chExt cx="3248" cy="3161"/>
          </a:xfrm>
        </p:grpSpPr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2529" y="864"/>
              <a:ext cx="82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19" y="1653"/>
              <a:ext cx="83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3616" y="1622"/>
              <a:ext cx="489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40" name="AutoShape 6"/>
            <p:cNvCxnSpPr>
              <a:cxnSpLocks noChangeShapeType="1"/>
              <a:stCxn id="37" idx="2"/>
              <a:endCxn id="39" idx="0"/>
            </p:cNvCxnSpPr>
            <p:nvPr/>
          </p:nvCxnSpPr>
          <p:spPr bwMode="auto">
            <a:xfrm>
              <a:off x="2942" y="1135"/>
              <a:ext cx="919" cy="4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7"/>
            <p:cNvCxnSpPr>
              <a:cxnSpLocks noChangeShapeType="1"/>
              <a:stCxn id="37" idx="2"/>
              <a:endCxn id="38" idx="0"/>
            </p:cNvCxnSpPr>
            <p:nvPr/>
          </p:nvCxnSpPr>
          <p:spPr bwMode="auto">
            <a:xfrm flipH="1">
              <a:off x="2936" y="1135"/>
              <a:ext cx="6" cy="5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2480" y="1903"/>
              <a:ext cx="82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406" y="1904"/>
              <a:ext cx="95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3566" y="2133"/>
              <a:ext cx="52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3+,2-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704" y="1653"/>
              <a:ext cx="61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1576" y="1903"/>
              <a:ext cx="86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1,2,8,9,11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47" name="AutoShape 13"/>
            <p:cNvCxnSpPr>
              <a:cxnSpLocks noChangeShapeType="1"/>
              <a:stCxn id="37" idx="2"/>
              <a:endCxn id="45" idx="0"/>
            </p:cNvCxnSpPr>
            <p:nvPr/>
          </p:nvCxnSpPr>
          <p:spPr bwMode="auto">
            <a:xfrm flipH="1">
              <a:off x="2011" y="1135"/>
              <a:ext cx="931" cy="5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2586" y="2133"/>
              <a:ext cx="52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699" y="2133"/>
              <a:ext cx="52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A50021"/>
                  </a:solidFill>
                </a:rPr>
                <a:t>2+,3-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2658" y="2373"/>
              <a:ext cx="40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1635" y="2373"/>
              <a:ext cx="87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681" y="2373"/>
              <a:ext cx="57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2045" y="2937"/>
              <a:ext cx="74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Normal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1351" y="2937"/>
              <a:ext cx="51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High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55" name="AutoShape 21"/>
            <p:cNvCxnSpPr>
              <a:cxnSpLocks noChangeShapeType="1"/>
              <a:stCxn id="53" idx="0"/>
              <a:endCxn id="51" idx="2"/>
            </p:cNvCxnSpPr>
            <p:nvPr/>
          </p:nvCxnSpPr>
          <p:spPr bwMode="auto">
            <a:xfrm flipH="1" flipV="1">
              <a:off x="2070" y="2644"/>
              <a:ext cx="347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22"/>
            <p:cNvCxnSpPr>
              <a:cxnSpLocks noChangeShapeType="1"/>
              <a:stCxn id="54" idx="0"/>
              <a:endCxn id="51" idx="2"/>
            </p:cNvCxnSpPr>
            <p:nvPr/>
          </p:nvCxnSpPr>
          <p:spPr bwMode="auto">
            <a:xfrm flipV="1">
              <a:off x="1609" y="2644"/>
              <a:ext cx="461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1398" y="3144"/>
              <a:ext cx="38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58" name="Text Box 25"/>
            <p:cNvSpPr txBox="1">
              <a:spLocks noChangeArrowheads="1"/>
            </p:cNvSpPr>
            <p:nvPr/>
          </p:nvSpPr>
          <p:spPr bwMode="auto">
            <a:xfrm>
              <a:off x="4006" y="2913"/>
              <a:ext cx="59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Weak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3312" y="2913"/>
              <a:ext cx="6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Strong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60" name="Text Box 27"/>
            <p:cNvSpPr txBox="1">
              <a:spLocks noChangeArrowheads="1"/>
            </p:cNvSpPr>
            <p:nvPr/>
          </p:nvSpPr>
          <p:spPr bwMode="auto">
            <a:xfrm>
              <a:off x="3359" y="3110"/>
              <a:ext cx="38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4103" y="3100"/>
              <a:ext cx="40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62" name="AutoShape 29"/>
            <p:cNvCxnSpPr>
              <a:cxnSpLocks noChangeShapeType="1"/>
              <a:stCxn id="52" idx="2"/>
              <a:endCxn id="58" idx="0"/>
            </p:cNvCxnSpPr>
            <p:nvPr/>
          </p:nvCxnSpPr>
          <p:spPr bwMode="auto">
            <a:xfrm>
              <a:off x="3970" y="2644"/>
              <a:ext cx="333" cy="2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30"/>
            <p:cNvCxnSpPr>
              <a:cxnSpLocks noChangeShapeType="1"/>
              <a:stCxn id="59" idx="0"/>
              <a:endCxn id="52" idx="2"/>
            </p:cNvCxnSpPr>
            <p:nvPr/>
          </p:nvCxnSpPr>
          <p:spPr bwMode="auto">
            <a:xfrm flipV="1">
              <a:off x="3644" y="2644"/>
              <a:ext cx="326" cy="2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2422" y="3623"/>
              <a:ext cx="59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Weak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1632" y="3623"/>
              <a:ext cx="6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Strong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66" name="AutoShape 34"/>
            <p:cNvCxnSpPr>
              <a:cxnSpLocks noChangeShapeType="1"/>
              <a:stCxn id="64" idx="0"/>
            </p:cNvCxnSpPr>
            <p:nvPr/>
          </p:nvCxnSpPr>
          <p:spPr bwMode="auto">
            <a:xfrm flipH="1" flipV="1">
              <a:off x="2319" y="3333"/>
              <a:ext cx="400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35"/>
            <p:cNvCxnSpPr>
              <a:cxnSpLocks noChangeShapeType="1"/>
              <a:stCxn id="65" idx="0"/>
            </p:cNvCxnSpPr>
            <p:nvPr/>
          </p:nvCxnSpPr>
          <p:spPr bwMode="auto">
            <a:xfrm flipV="1">
              <a:off x="1964" y="3333"/>
              <a:ext cx="37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1775" y="3754"/>
              <a:ext cx="38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519" y="3744"/>
              <a:ext cx="40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 dirty="0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0" name="Text Box 38"/>
            <p:cNvSpPr txBox="1">
              <a:spLocks noChangeArrowheads="1"/>
            </p:cNvSpPr>
            <p:nvPr/>
          </p:nvSpPr>
          <p:spPr bwMode="auto">
            <a:xfrm>
              <a:off x="2112" y="3110"/>
              <a:ext cx="57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Wind</a:t>
              </a:r>
            </a:p>
          </p:txBody>
        </p:sp>
      </p:grp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2777571" y="931539"/>
            <a:ext cx="2140138" cy="78483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  <a:effectLst/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sz="1500" dirty="0"/>
              <a:t>This can always be done – may fit noise or other coincidental regularities</a:t>
            </a:r>
          </a:p>
        </p:txBody>
      </p:sp>
      <p:sp>
        <p:nvSpPr>
          <p:cNvPr id="72" name="Content Placeholder 11">
            <a:extLst>
              <a:ext uri="{FF2B5EF4-FFF2-40B4-BE49-F238E27FC236}">
                <a16:creationId xmlns:a16="http://schemas.microsoft.com/office/drawing/2014/main" id="{7DC715AD-C8F4-D746-AE11-96AD3D242960}"/>
              </a:ext>
            </a:extLst>
          </p:cNvPr>
          <p:cNvSpPr txBox="1">
            <a:spLocks/>
          </p:cNvSpPr>
          <p:nvPr/>
        </p:nvSpPr>
        <p:spPr>
          <a:xfrm>
            <a:off x="727560" y="1610455"/>
            <a:ext cx="3693658" cy="373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6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solidFill>
                <a:srgbClr val="000066"/>
              </a:solidFill>
            </a:endParaRPr>
          </a:p>
          <a:p>
            <a:r>
              <a:rPr lang="en-US" sz="1500">
                <a:solidFill>
                  <a:srgbClr val="000066"/>
                </a:solidFill>
              </a:rPr>
              <a:t>Outlook = Sunny, </a:t>
            </a:r>
          </a:p>
          <a:p>
            <a:r>
              <a:rPr lang="en-US" sz="1500">
                <a:solidFill>
                  <a:srgbClr val="000066"/>
                </a:solidFill>
              </a:rPr>
              <a:t>Temp = Hot</a:t>
            </a:r>
          </a:p>
          <a:p>
            <a:r>
              <a:rPr lang="en-US" sz="1500">
                <a:solidFill>
                  <a:srgbClr val="000066"/>
                </a:solidFill>
              </a:rPr>
              <a:t>Humidity = Normal</a:t>
            </a:r>
          </a:p>
          <a:p>
            <a:r>
              <a:rPr lang="en-US" sz="1500">
                <a:solidFill>
                  <a:srgbClr val="000066"/>
                </a:solidFill>
              </a:rPr>
              <a:t>Wind = Strong </a:t>
            </a:r>
          </a:p>
          <a:p>
            <a:r>
              <a:rPr lang="en-US" sz="1500">
                <a:solidFill>
                  <a:srgbClr val="000066"/>
                </a:solidFill>
              </a:rPr>
              <a:t>label: NO</a:t>
            </a:r>
            <a:endParaRPr lang="en-US" sz="1500">
              <a:solidFill>
                <a:srgbClr val="A50021"/>
              </a:solidFill>
            </a:endParaRPr>
          </a:p>
          <a:p>
            <a:r>
              <a:rPr lang="en-US" sz="1500">
                <a:solidFill>
                  <a:srgbClr val="A50021"/>
                </a:solidFill>
              </a:rPr>
              <a:t>this example doesn’t exist in the tree</a:t>
            </a: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5874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68572" tIns="34286" rIns="68572" bIns="34286" rtlCol="0" anchor="t">
            <a:normAutofit/>
          </a:bodyPr>
          <a:lstStyle/>
          <a:p>
            <a:r>
              <a:rPr lang="en-US" dirty="0"/>
              <a:t>Introduction - Summary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68572" tIns="34286" rIns="68572" bIns="34286" rtlCol="0">
            <a:normAutofit/>
          </a:bodyPr>
          <a:lstStyle/>
          <a:p>
            <a:r>
              <a:rPr lang="en-US" sz="1350" dirty="0"/>
              <a:t>We introduced the technical part of the class by giving two (very important) examples for learning approaches to linear discrimination.</a:t>
            </a:r>
          </a:p>
          <a:p>
            <a:r>
              <a:rPr lang="en-US" sz="1350" dirty="0"/>
              <a:t>There are many other solutions.</a:t>
            </a:r>
          </a:p>
          <a:p>
            <a:r>
              <a:rPr lang="en-US" sz="1350" dirty="0">
                <a:solidFill>
                  <a:srgbClr val="FF3300"/>
                </a:solidFill>
              </a:rPr>
              <a:t>Question 1:</a:t>
            </a:r>
            <a:r>
              <a:rPr lang="en-US" sz="1350" dirty="0"/>
              <a:t> Our solution learns a linear function; in principle, the target function may not be linear, and this will have implications on the performance of our learned hypothesis. </a:t>
            </a:r>
          </a:p>
          <a:p>
            <a:pPr lvl="1"/>
            <a:r>
              <a:rPr lang="en-US" sz="1200" b="1" dirty="0"/>
              <a:t>Can we learn a function that is more flexible in terms of what it does with the feature space?</a:t>
            </a:r>
          </a:p>
          <a:p>
            <a:endParaRPr lang="en-US" sz="1350" dirty="0">
              <a:solidFill>
                <a:srgbClr val="FF3300"/>
              </a:solidFill>
            </a:endParaRPr>
          </a:p>
          <a:p>
            <a:endParaRPr lang="en-US" sz="1350" dirty="0">
              <a:solidFill>
                <a:srgbClr val="FF3300"/>
              </a:solidFill>
            </a:endParaRPr>
          </a:p>
          <a:p>
            <a:r>
              <a:rPr lang="en-US" sz="1350" dirty="0">
                <a:solidFill>
                  <a:srgbClr val="FF3300"/>
                </a:solidFill>
              </a:rPr>
              <a:t>Question 2: </a:t>
            </a:r>
            <a:r>
              <a:rPr lang="en-US" sz="1350" dirty="0">
                <a:solidFill>
                  <a:schemeClr val="tx1"/>
                </a:solidFill>
              </a:rPr>
              <a:t>Do we understand what we learn (the interpretability of the model)? </a:t>
            </a:r>
          </a:p>
          <a:p>
            <a:endParaRPr lang="en-US" sz="1350" dirty="0">
              <a:solidFill>
                <a:srgbClr val="FF3300"/>
              </a:solidFill>
            </a:endParaRPr>
          </a:p>
          <a:p>
            <a:endParaRPr lang="en-US" sz="1350" dirty="0">
              <a:solidFill>
                <a:srgbClr val="FF3300"/>
              </a:solidFill>
            </a:endParaRPr>
          </a:p>
          <a:p>
            <a:r>
              <a:rPr lang="en-US" sz="1350" dirty="0">
                <a:solidFill>
                  <a:srgbClr val="FF3300"/>
                </a:solidFill>
              </a:rPr>
              <a:t>Question 3:</a:t>
            </a:r>
            <a:r>
              <a:rPr lang="en-US" sz="1350" dirty="0"/>
              <a:t> Can we say something about the quality of what we learn (sample complexity, time complexity; quality)</a:t>
            </a:r>
          </a:p>
          <a:p>
            <a:endParaRPr lang="en-US" sz="1350" dirty="0"/>
          </a:p>
        </p:txBody>
      </p:sp>
      <p:grpSp>
        <p:nvGrpSpPr>
          <p:cNvPr id="204831" name="Group 31"/>
          <p:cNvGrpSpPr>
            <a:grpSpLocks/>
          </p:cNvGrpSpPr>
          <p:nvPr/>
        </p:nvGrpSpPr>
        <p:grpSpPr bwMode="auto">
          <a:xfrm>
            <a:off x="7306743" y="2098877"/>
            <a:ext cx="1563291" cy="1297781"/>
            <a:chOff x="3456" y="2256"/>
            <a:chExt cx="1313" cy="1090"/>
          </a:xfrm>
        </p:grpSpPr>
        <p:sp>
          <p:nvSpPr>
            <p:cNvPr id="204832" name="Line 32"/>
            <p:cNvSpPr>
              <a:spLocks noChangeShapeType="1"/>
            </p:cNvSpPr>
            <p:nvPr/>
          </p:nvSpPr>
          <p:spPr bwMode="auto">
            <a:xfrm>
              <a:off x="3456" y="225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3" name="Line 33"/>
            <p:cNvSpPr>
              <a:spLocks noChangeShapeType="1"/>
            </p:cNvSpPr>
            <p:nvPr/>
          </p:nvSpPr>
          <p:spPr bwMode="auto">
            <a:xfrm>
              <a:off x="3456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4" name="Oval 34"/>
            <p:cNvSpPr>
              <a:spLocks noChangeArrowheads="1"/>
            </p:cNvSpPr>
            <p:nvPr/>
          </p:nvSpPr>
          <p:spPr bwMode="auto">
            <a:xfrm>
              <a:off x="3888" y="2352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5" name="Oval 35"/>
            <p:cNvSpPr>
              <a:spLocks noChangeArrowheads="1"/>
            </p:cNvSpPr>
            <p:nvPr/>
          </p:nvSpPr>
          <p:spPr bwMode="auto">
            <a:xfrm>
              <a:off x="4080" y="2352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6" name="Oval 36"/>
            <p:cNvSpPr>
              <a:spLocks noChangeArrowheads="1"/>
            </p:cNvSpPr>
            <p:nvPr/>
          </p:nvSpPr>
          <p:spPr bwMode="auto">
            <a:xfrm>
              <a:off x="4560" y="2880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7" name="Oval 37"/>
            <p:cNvSpPr>
              <a:spLocks noChangeArrowheads="1"/>
            </p:cNvSpPr>
            <p:nvPr/>
          </p:nvSpPr>
          <p:spPr bwMode="auto">
            <a:xfrm>
              <a:off x="3504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8" name="Oval 38"/>
            <p:cNvSpPr>
              <a:spLocks noChangeArrowheads="1"/>
            </p:cNvSpPr>
            <p:nvPr/>
          </p:nvSpPr>
          <p:spPr bwMode="auto">
            <a:xfrm>
              <a:off x="3792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9" name="Oval 39"/>
            <p:cNvSpPr>
              <a:spLocks noChangeArrowheads="1"/>
            </p:cNvSpPr>
            <p:nvPr/>
          </p:nvSpPr>
          <p:spPr bwMode="auto">
            <a:xfrm>
              <a:off x="4368" y="2448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0" name="Oval 40"/>
            <p:cNvSpPr>
              <a:spLocks noChangeArrowheads="1"/>
            </p:cNvSpPr>
            <p:nvPr/>
          </p:nvSpPr>
          <p:spPr bwMode="auto">
            <a:xfrm>
              <a:off x="4128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1" name="Oval 41"/>
            <p:cNvSpPr>
              <a:spLocks noChangeArrowheads="1"/>
            </p:cNvSpPr>
            <p:nvPr/>
          </p:nvSpPr>
          <p:spPr bwMode="auto">
            <a:xfrm>
              <a:off x="4464" y="2400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2" name="Oval 42"/>
            <p:cNvSpPr>
              <a:spLocks noChangeArrowheads="1"/>
            </p:cNvSpPr>
            <p:nvPr/>
          </p:nvSpPr>
          <p:spPr bwMode="auto">
            <a:xfrm>
              <a:off x="3648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3" name="Oval 43"/>
            <p:cNvSpPr>
              <a:spLocks noChangeArrowheads="1"/>
            </p:cNvSpPr>
            <p:nvPr/>
          </p:nvSpPr>
          <p:spPr bwMode="auto">
            <a:xfrm>
              <a:off x="4560" y="2592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4" name="Oval 44"/>
            <p:cNvSpPr>
              <a:spLocks noChangeArrowheads="1"/>
            </p:cNvSpPr>
            <p:nvPr/>
          </p:nvSpPr>
          <p:spPr bwMode="auto">
            <a:xfrm>
              <a:off x="4320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5" name="Oval 45"/>
            <p:cNvSpPr>
              <a:spLocks noChangeArrowheads="1"/>
            </p:cNvSpPr>
            <p:nvPr/>
          </p:nvSpPr>
          <p:spPr bwMode="auto">
            <a:xfrm>
              <a:off x="4464" y="31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6" name="Oval 46"/>
            <p:cNvSpPr>
              <a:spLocks noChangeArrowheads="1"/>
            </p:cNvSpPr>
            <p:nvPr/>
          </p:nvSpPr>
          <p:spPr bwMode="auto">
            <a:xfrm>
              <a:off x="3696" y="2544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7" name="Oval 47"/>
            <p:cNvSpPr>
              <a:spLocks noChangeArrowheads="1"/>
            </p:cNvSpPr>
            <p:nvPr/>
          </p:nvSpPr>
          <p:spPr bwMode="auto">
            <a:xfrm>
              <a:off x="3504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8" name="Oval 48"/>
            <p:cNvSpPr>
              <a:spLocks noChangeArrowheads="1"/>
            </p:cNvSpPr>
            <p:nvPr/>
          </p:nvSpPr>
          <p:spPr bwMode="auto">
            <a:xfrm>
              <a:off x="3648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9" name="Oval 49"/>
            <p:cNvSpPr>
              <a:spLocks noChangeArrowheads="1"/>
            </p:cNvSpPr>
            <p:nvPr/>
          </p:nvSpPr>
          <p:spPr bwMode="auto">
            <a:xfrm>
              <a:off x="4224" y="2304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50" name="Oval 50"/>
            <p:cNvSpPr>
              <a:spLocks noChangeArrowheads="1"/>
            </p:cNvSpPr>
            <p:nvPr/>
          </p:nvSpPr>
          <p:spPr bwMode="auto">
            <a:xfrm>
              <a:off x="3840" y="29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51" name="Line 51"/>
            <p:cNvSpPr>
              <a:spLocks noChangeShapeType="1"/>
            </p:cNvSpPr>
            <p:nvPr/>
          </p:nvSpPr>
          <p:spPr bwMode="auto">
            <a:xfrm rot="1429456" flipV="1">
              <a:off x="3540" y="2927"/>
              <a:ext cx="74" cy="419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52" name="Line 52"/>
            <p:cNvSpPr>
              <a:spLocks noChangeShapeType="1"/>
            </p:cNvSpPr>
            <p:nvPr/>
          </p:nvSpPr>
          <p:spPr bwMode="auto">
            <a:xfrm flipH="1" flipV="1">
              <a:off x="3521" y="2585"/>
              <a:ext cx="1248" cy="638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6922170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training data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6DA6D08-30F7-D944-B61F-5A7428498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5900" y="1180599"/>
            <a:ext cx="5883442" cy="3261560"/>
          </a:xfrm>
          <a:prstGeom prst="rect">
            <a:avLst/>
          </a:prstGeom>
          <a:solidFill>
            <a:srgbClr val="D9D9D9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85474" y="1734553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98459" y="1949115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1808748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92116" y="2811379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29327" y="3242511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25354" y="3743827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88406" y="1738563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17533" y="2845468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31696" y="3884195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23410" y="1457828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86564" y="2741195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77165" y="3954378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65096" y="3467100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1989" y="2775284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83042" y="3312695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92354" y="2247900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350943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traight Connector 1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16078" y="1"/>
            <a:ext cx="699836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instance space</a:t>
            </a:r>
          </a:p>
        </p:txBody>
      </p:sp>
      <p:sp>
        <p:nvSpPr>
          <p:cNvPr id="113" name="Content Placeholder 112">
            <a:extLst>
              <a:ext uri="{FF2B5EF4-FFF2-40B4-BE49-F238E27FC236}">
                <a16:creationId xmlns:a16="http://schemas.microsoft.com/office/drawing/2014/main" id="{801A4F1B-3C1B-CA42-9D80-19575127C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85474" y="1734553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98459" y="1949115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57600" y="1808748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92116" y="2811379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29327" y="3242511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25354" y="3743827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88406" y="1738563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17533" y="2845468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31696" y="3884195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23410" y="1457828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86564" y="2741195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77165" y="3954378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65096" y="3467100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81989" y="2775284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83042" y="3312695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92354" y="2247900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49739" y="1804737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20978" y="131746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25354" y="117709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84986" y="173455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089362" y="1594185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00821" y="2859507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072060" y="2372231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76436" y="223186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36068" y="278932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5354" y="2442414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79238" y="292563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38870" y="348309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043246" y="334272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54705" y="4608045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25944" y="4120769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465096" y="4037557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789952" y="4537861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79238" y="419095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pSp>
        <p:nvGrpSpPr>
          <p:cNvPr id="42" name="Group 41"/>
          <p:cNvGrpSpPr/>
          <p:nvPr/>
        </p:nvGrpSpPr>
        <p:grpSpPr>
          <a:xfrm rot="16200000">
            <a:off x="4878753" y="1075851"/>
            <a:ext cx="2628908" cy="3013861"/>
            <a:chOff x="2034673" y="2465136"/>
            <a:chExt cx="3505211" cy="4018481"/>
          </a:xfrm>
        </p:grpSpPr>
        <p:sp>
          <p:nvSpPr>
            <p:cNvPr id="43" name="Oval 42"/>
            <p:cNvSpPr/>
            <p:nvPr/>
          </p:nvSpPr>
          <p:spPr>
            <a:xfrm>
              <a:off x="4208381" y="24651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43157" y="387149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395538" y="340895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146893" y="479652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352727" y="4609363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662992" y="5646758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601466" y="545960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681669" y="620288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334050" y="57403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 rot="16200000">
            <a:off x="6057900" y="1664368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452839" y="1594185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pSp>
        <p:nvGrpSpPr>
          <p:cNvPr id="59" name="Group 58"/>
          <p:cNvGrpSpPr/>
          <p:nvPr/>
        </p:nvGrpSpPr>
        <p:grpSpPr>
          <a:xfrm rot="16200000">
            <a:off x="948732" y="1449027"/>
            <a:ext cx="3590936" cy="2727101"/>
            <a:chOff x="1339595" y="2847482"/>
            <a:chExt cx="4787914" cy="3636135"/>
          </a:xfrm>
        </p:grpSpPr>
        <p:sp>
          <p:nvSpPr>
            <p:cNvPr id="60" name="Oval 59"/>
            <p:cNvSpPr/>
            <p:nvPr/>
          </p:nvSpPr>
          <p:spPr>
            <a:xfrm>
              <a:off x="4182982" y="28474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370197" y="31776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395538" y="340895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034674" y="294106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352" y="379258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026692" y="62028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601466" y="545960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39595" y="359610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334050" y="57403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38662" y="2544902"/>
            <a:ext cx="2594060" cy="3013861"/>
            <a:chOff x="1339595" y="2465136"/>
            <a:chExt cx="3458747" cy="4018481"/>
          </a:xfrm>
        </p:grpSpPr>
        <p:sp>
          <p:nvSpPr>
            <p:cNvPr id="75" name="Oval 74"/>
            <p:cNvSpPr/>
            <p:nvPr/>
          </p:nvSpPr>
          <p:spPr>
            <a:xfrm>
              <a:off x="4208381" y="24651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370197" y="31776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763710" y="47534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034674" y="294106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611185" y="3034638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6692" y="62028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026692" y="484702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1339595" y="359610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058552" y="5122415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89" name="Oval 88"/>
          <p:cNvSpPr/>
          <p:nvPr/>
        </p:nvSpPr>
        <p:spPr>
          <a:xfrm>
            <a:off x="2518611" y="1808748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240282" y="825163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094053" y="1106908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526628" y="4627903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648063" y="1795717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4" name="Oval 93"/>
          <p:cNvSpPr/>
          <p:nvPr/>
        </p:nvSpPr>
        <p:spPr>
          <a:xfrm rot="16200000">
            <a:off x="3142244" y="238627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5" name="Oval 94"/>
          <p:cNvSpPr/>
          <p:nvPr/>
        </p:nvSpPr>
        <p:spPr>
          <a:xfrm rot="16200000">
            <a:off x="4499788" y="1954143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6" name="Oval 95"/>
          <p:cNvSpPr/>
          <p:nvPr/>
        </p:nvSpPr>
        <p:spPr>
          <a:xfrm rot="16200000">
            <a:off x="4012512" y="148290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7" name="Oval 96"/>
          <p:cNvSpPr/>
          <p:nvPr/>
        </p:nvSpPr>
        <p:spPr>
          <a:xfrm rot="16200000">
            <a:off x="2064108" y="238627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8" name="Oval 97"/>
          <p:cNvSpPr/>
          <p:nvPr/>
        </p:nvSpPr>
        <p:spPr>
          <a:xfrm rot="16200000">
            <a:off x="2861511" y="93947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9" name="Oval 98"/>
          <p:cNvSpPr/>
          <p:nvPr/>
        </p:nvSpPr>
        <p:spPr>
          <a:xfrm rot="16200000">
            <a:off x="4082695" y="22961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0" name="Oval 99"/>
          <p:cNvSpPr/>
          <p:nvPr/>
        </p:nvSpPr>
        <p:spPr>
          <a:xfrm rot="16200000">
            <a:off x="4565911" y="275726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1" name="Oval 100"/>
          <p:cNvSpPr/>
          <p:nvPr/>
        </p:nvSpPr>
        <p:spPr>
          <a:xfrm rot="16200000">
            <a:off x="5951599" y="61461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2" name="Oval 101"/>
          <p:cNvSpPr/>
          <p:nvPr/>
        </p:nvSpPr>
        <p:spPr>
          <a:xfrm rot="16200000">
            <a:off x="4983003" y="-48828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3" name="Oval 102"/>
          <p:cNvSpPr/>
          <p:nvPr/>
        </p:nvSpPr>
        <p:spPr>
          <a:xfrm rot="16200000">
            <a:off x="6248326" y="2000259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4" name="Oval 103"/>
          <p:cNvSpPr/>
          <p:nvPr/>
        </p:nvSpPr>
        <p:spPr>
          <a:xfrm rot="16200000">
            <a:off x="5761050" y="1529019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5" name="Oval 104"/>
          <p:cNvSpPr/>
          <p:nvPr/>
        </p:nvSpPr>
        <p:spPr>
          <a:xfrm rot="16200000">
            <a:off x="6986337" y="75498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6" name="Oval 105"/>
          <p:cNvSpPr/>
          <p:nvPr/>
        </p:nvSpPr>
        <p:spPr>
          <a:xfrm rot="16200000">
            <a:off x="5847348" y="108729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7" name="Oval 106"/>
          <p:cNvSpPr/>
          <p:nvPr/>
        </p:nvSpPr>
        <p:spPr>
          <a:xfrm rot="16200000">
            <a:off x="5831233" y="275726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411516" y="308811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Oval 108"/>
          <p:cNvSpPr/>
          <p:nvPr/>
        </p:nvSpPr>
        <p:spPr>
          <a:xfrm rot="16200000">
            <a:off x="7212861" y="120015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0" name="Oval 109"/>
          <p:cNvSpPr/>
          <p:nvPr/>
        </p:nvSpPr>
        <p:spPr>
          <a:xfrm rot="16200000">
            <a:off x="6861941" y="139165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26655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/>
              <a:t>Learning a tree that classifies the training data perfectly may not lead to the tree with the </a:t>
            </a:r>
            <a:r>
              <a:rPr lang="en-US" sz="1500" dirty="0">
                <a:solidFill>
                  <a:schemeClr val="accent1"/>
                </a:solidFill>
              </a:rPr>
              <a:t>best generalization performance</a:t>
            </a:r>
            <a:r>
              <a:rPr lang="en-US" sz="1500" dirty="0"/>
              <a:t>.</a:t>
            </a:r>
          </a:p>
          <a:p>
            <a:pPr lvl="1"/>
            <a:r>
              <a:rPr lang="en-US" sz="1350" dirty="0"/>
              <a:t>There may be noise in the training data the tree is fitting</a:t>
            </a:r>
          </a:p>
          <a:p>
            <a:pPr lvl="1"/>
            <a:r>
              <a:rPr lang="en-US" sz="1350" dirty="0"/>
              <a:t>The algorithm might be making decisions based on very little data</a:t>
            </a:r>
          </a:p>
          <a:p>
            <a:r>
              <a:rPr lang="en-US" sz="1500" dirty="0"/>
              <a:t>A hypothesis </a:t>
            </a:r>
            <a:r>
              <a:rPr lang="en-US" sz="1500" dirty="0">
                <a:solidFill>
                  <a:schemeClr val="accent1"/>
                </a:solidFill>
              </a:rPr>
              <a:t>h</a:t>
            </a:r>
            <a:r>
              <a:rPr lang="en-US" sz="1500" dirty="0"/>
              <a:t> is said to </a:t>
            </a:r>
            <a:r>
              <a:rPr lang="en-US" sz="1500" dirty="0" err="1">
                <a:solidFill>
                  <a:schemeClr val="accent1"/>
                </a:solidFill>
              </a:rPr>
              <a:t>overfit</a:t>
            </a:r>
            <a:r>
              <a:rPr lang="en-US" sz="1500" dirty="0">
                <a:solidFill>
                  <a:schemeClr val="accent1"/>
                </a:solidFill>
              </a:rPr>
              <a:t> the training data </a:t>
            </a:r>
            <a:r>
              <a:rPr lang="en-US" sz="1500" dirty="0"/>
              <a:t>if there is another hypothesis </a:t>
            </a:r>
            <a:r>
              <a:rPr lang="en-US" sz="1500" dirty="0">
                <a:solidFill>
                  <a:schemeClr val="accent1"/>
                </a:solidFill>
              </a:rPr>
              <a:t>h’</a:t>
            </a:r>
            <a:r>
              <a:rPr lang="en-US" sz="1500" dirty="0"/>
              <a:t>, such that </a:t>
            </a:r>
            <a:r>
              <a:rPr lang="en-US" sz="1500" dirty="0">
                <a:solidFill>
                  <a:schemeClr val="accent1"/>
                </a:solidFill>
              </a:rPr>
              <a:t>h</a:t>
            </a:r>
            <a:r>
              <a:rPr lang="en-US" sz="1500" dirty="0"/>
              <a:t> has a smaller error than </a:t>
            </a:r>
            <a:r>
              <a:rPr lang="en-US" sz="1500" dirty="0">
                <a:solidFill>
                  <a:schemeClr val="accent1"/>
                </a:solidFill>
              </a:rPr>
              <a:t>h’ </a:t>
            </a:r>
            <a:r>
              <a:rPr lang="en-US" sz="1500" dirty="0"/>
              <a:t>on the </a:t>
            </a:r>
            <a:r>
              <a:rPr lang="en-US" sz="1500" b="1" dirty="0"/>
              <a:t>training data</a:t>
            </a:r>
            <a:r>
              <a:rPr lang="en-US" sz="1500" dirty="0"/>
              <a:t> but </a:t>
            </a:r>
            <a:r>
              <a:rPr lang="en-US" sz="1500" dirty="0">
                <a:solidFill>
                  <a:schemeClr val="accent1"/>
                </a:solidFill>
              </a:rPr>
              <a:t>h</a:t>
            </a:r>
            <a:r>
              <a:rPr lang="en-US" sz="1500" dirty="0"/>
              <a:t> has larger error on the </a:t>
            </a:r>
            <a:r>
              <a:rPr lang="en-US" sz="1500" b="1" dirty="0"/>
              <a:t>test data </a:t>
            </a:r>
            <a:r>
              <a:rPr lang="en-US" sz="1500" dirty="0"/>
              <a:t>than </a:t>
            </a:r>
            <a:r>
              <a:rPr lang="en-US" sz="1500" dirty="0">
                <a:solidFill>
                  <a:schemeClr val="accent1"/>
                </a:solidFill>
              </a:rPr>
              <a:t>h’</a:t>
            </a:r>
            <a:r>
              <a:rPr lang="en-US" sz="1500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43100" y="2971801"/>
            <a:ext cx="5746501" cy="1963076"/>
            <a:chOff x="979488" y="4040188"/>
            <a:chExt cx="7662000" cy="2617434"/>
          </a:xfrm>
        </p:grpSpPr>
        <p:sp>
          <p:nvSpPr>
            <p:cNvPr id="78852" name="Line 4"/>
            <p:cNvSpPr>
              <a:spLocks noChangeShapeType="1"/>
            </p:cNvSpPr>
            <p:nvPr/>
          </p:nvSpPr>
          <p:spPr bwMode="auto">
            <a:xfrm>
              <a:off x="2286000" y="4572000"/>
              <a:ext cx="0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2286000" y="6096000"/>
              <a:ext cx="403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854" name="Text Box 6"/>
            <p:cNvSpPr txBox="1">
              <a:spLocks noChangeArrowheads="1"/>
            </p:cNvSpPr>
            <p:nvPr/>
          </p:nvSpPr>
          <p:spPr bwMode="auto">
            <a:xfrm>
              <a:off x="5611086" y="6103625"/>
              <a:ext cx="3030402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100">
                  <a:solidFill>
                    <a:srgbClr val="0000FF"/>
                  </a:solidFill>
                </a:rPr>
                <a:t>Complexity of tree</a:t>
              </a:r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979488" y="4040188"/>
              <a:ext cx="1509388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100" dirty="0">
                  <a:solidFill>
                    <a:srgbClr val="0000FF"/>
                  </a:solidFill>
                </a:rPr>
                <a:t>accuracy</a:t>
              </a:r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auto">
            <a:xfrm>
              <a:off x="2286000" y="4495800"/>
              <a:ext cx="3657600" cy="1524000"/>
            </a:xfrm>
            <a:custGeom>
              <a:avLst/>
              <a:gdLst>
                <a:gd name="T0" fmla="*/ 0 w 2304"/>
                <a:gd name="T1" fmla="*/ 960 h 960"/>
                <a:gd name="T2" fmla="*/ 624 w 2304"/>
                <a:gd name="T3" fmla="*/ 192 h 960"/>
                <a:gd name="T4" fmla="*/ 2304 w 2304"/>
                <a:gd name="T5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4" h="960">
                  <a:moveTo>
                    <a:pt x="0" y="960"/>
                  </a:moveTo>
                  <a:cubicBezTo>
                    <a:pt x="120" y="656"/>
                    <a:pt x="240" y="352"/>
                    <a:pt x="624" y="192"/>
                  </a:cubicBezTo>
                  <a:cubicBezTo>
                    <a:pt x="1008" y="32"/>
                    <a:pt x="2024" y="32"/>
                    <a:pt x="2304" y="0"/>
                  </a:cubicBezTo>
                </a:path>
              </a:pathLst>
            </a:custGeom>
            <a:noFill/>
            <a:ln w="19050" cmpd="sng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857" name="Freeform 9"/>
            <p:cNvSpPr>
              <a:spLocks/>
            </p:cNvSpPr>
            <p:nvPr/>
          </p:nvSpPr>
          <p:spPr bwMode="auto">
            <a:xfrm>
              <a:off x="2286000" y="4654550"/>
              <a:ext cx="3935413" cy="1289050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9" h="812">
                  <a:moveTo>
                    <a:pt x="0" y="812"/>
                  </a:moveTo>
                  <a:cubicBezTo>
                    <a:pt x="48" y="727"/>
                    <a:pt x="182" y="420"/>
                    <a:pt x="290" y="302"/>
                  </a:cubicBezTo>
                  <a:cubicBezTo>
                    <a:pt x="398" y="184"/>
                    <a:pt x="499" y="147"/>
                    <a:pt x="648" y="100"/>
                  </a:cubicBezTo>
                  <a:cubicBezTo>
                    <a:pt x="797" y="53"/>
                    <a:pt x="1021" y="0"/>
                    <a:pt x="1186" y="22"/>
                  </a:cubicBezTo>
                  <a:cubicBezTo>
                    <a:pt x="1351" y="44"/>
                    <a:pt x="1444" y="164"/>
                    <a:pt x="1638" y="232"/>
                  </a:cubicBezTo>
                  <a:cubicBezTo>
                    <a:pt x="1832" y="300"/>
                    <a:pt x="2225" y="395"/>
                    <a:pt x="2352" y="428"/>
                  </a:cubicBezTo>
                  <a:cubicBezTo>
                    <a:pt x="2479" y="461"/>
                    <a:pt x="2432" y="456"/>
                    <a:pt x="2400" y="428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858" name="Text Box 10"/>
            <p:cNvSpPr txBox="1">
              <a:spLocks noChangeArrowheads="1"/>
            </p:cNvSpPr>
            <p:nvPr/>
          </p:nvSpPr>
          <p:spPr bwMode="auto">
            <a:xfrm>
              <a:off x="6096000" y="5045075"/>
              <a:ext cx="1782968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100">
                  <a:solidFill>
                    <a:srgbClr val="33CC33"/>
                  </a:solidFill>
                </a:rPr>
                <a:t>On testing</a:t>
              </a:r>
              <a:endParaRPr lang="en-US" sz="2100">
                <a:solidFill>
                  <a:srgbClr val="0000FF"/>
                </a:solidFill>
              </a:endParaRPr>
            </a:p>
          </p:txBody>
        </p:sp>
        <p:sp>
          <p:nvSpPr>
            <p:cNvPr id="78859" name="Text Box 11"/>
            <p:cNvSpPr txBox="1">
              <a:spLocks noChangeArrowheads="1"/>
            </p:cNvSpPr>
            <p:nvPr/>
          </p:nvSpPr>
          <p:spPr bwMode="auto">
            <a:xfrm>
              <a:off x="6019800" y="4268788"/>
              <a:ext cx="1909069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100">
                  <a:solidFill>
                    <a:srgbClr val="A50021"/>
                  </a:solidFill>
                </a:rPr>
                <a:t>On training</a:t>
              </a:r>
              <a:endParaRPr lang="en-US" sz="21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7980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C0128"/>
                </a:solidFill>
              </a:rPr>
              <a:t>Too much variance </a:t>
            </a:r>
            <a:r>
              <a:rPr lang="en-US" dirty="0"/>
              <a:t>in the training data</a:t>
            </a:r>
          </a:p>
          <a:p>
            <a:pPr lvl="1"/>
            <a:r>
              <a:rPr lang="en-US" dirty="0"/>
              <a:t>Training data is not a representative sample </a:t>
            </a:r>
            <a:br>
              <a:rPr lang="en-US" dirty="0"/>
            </a:br>
            <a:r>
              <a:rPr lang="en-US" dirty="0"/>
              <a:t>of the instance space</a:t>
            </a:r>
          </a:p>
          <a:p>
            <a:pPr lvl="1"/>
            <a:r>
              <a:rPr lang="en-US" dirty="0"/>
              <a:t>We split on features that are actually irrelevant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0128"/>
                </a:solidFill>
              </a:rPr>
              <a:t>Too much noise </a:t>
            </a:r>
            <a:r>
              <a:rPr lang="en-US" dirty="0"/>
              <a:t>in the training data</a:t>
            </a:r>
          </a:p>
          <a:p>
            <a:pPr lvl="1"/>
            <a:r>
              <a:rPr lang="en-US" dirty="0"/>
              <a:t>Noise = some feature values or class labels are incorrect</a:t>
            </a:r>
          </a:p>
          <a:p>
            <a:pPr lvl="1"/>
            <a:r>
              <a:rPr lang="en-US" dirty="0"/>
              <a:t>We learn to predict the noise</a:t>
            </a:r>
          </a:p>
          <a:p>
            <a:pPr lvl="1"/>
            <a:endParaRPr lang="en-US" dirty="0"/>
          </a:p>
          <a:p>
            <a:r>
              <a:rPr lang="en-US" dirty="0"/>
              <a:t>In both cases, it is a result of our will to </a:t>
            </a:r>
            <a:r>
              <a:rPr lang="en-US" dirty="0">
                <a:solidFill>
                  <a:srgbClr val="FC0128"/>
                </a:solidFill>
              </a:rPr>
              <a:t>minimize the empirical error</a:t>
            </a:r>
            <a:r>
              <a:rPr lang="en-US" dirty="0"/>
              <a:t> when we learn, and the </a:t>
            </a:r>
            <a:r>
              <a:rPr lang="en-US" dirty="0">
                <a:solidFill>
                  <a:srgbClr val="FC0128"/>
                </a:solidFill>
              </a:rPr>
              <a:t>ability to do </a:t>
            </a:r>
            <a:r>
              <a:rPr lang="en-US" dirty="0"/>
              <a:t>it (with DTs) </a:t>
            </a:r>
          </a:p>
        </p:txBody>
      </p:sp>
    </p:spTree>
    <p:extLst>
      <p:ext uri="{BB962C8B-B14F-4D97-AF65-F5344CB8AC3E}">
        <p14:creationId xmlns:p14="http://schemas.microsoft.com/office/powerpoint/2010/main" val="14486042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a decision 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Prune = remove leaves and assign majority label of the parent to all items</a:t>
            </a:r>
          </a:p>
          <a:p>
            <a:r>
              <a:rPr lang="en-US" dirty="0"/>
              <a:t>Prune the children of node s if:</a:t>
            </a:r>
          </a:p>
          <a:p>
            <a:pPr lvl="1"/>
            <a:r>
              <a:rPr lang="en-US" dirty="0"/>
              <a:t>all children are leaves, and</a:t>
            </a:r>
          </a:p>
          <a:p>
            <a:pPr lvl="1"/>
            <a:r>
              <a:rPr lang="en-US" dirty="0"/>
              <a:t>the accuracy on the </a:t>
            </a:r>
            <a:r>
              <a:rPr lang="en-US" dirty="0">
                <a:solidFill>
                  <a:srgbClr val="0000FF"/>
                </a:solidFill>
              </a:rPr>
              <a:t>validation set </a:t>
            </a:r>
            <a:r>
              <a:rPr lang="en-US" dirty="0"/>
              <a:t>does not decrease if we assign the most frequent class label to all items at s.</a:t>
            </a:r>
          </a:p>
        </p:txBody>
      </p:sp>
    </p:spTree>
    <p:extLst>
      <p:ext uri="{BB962C8B-B14F-4D97-AF65-F5344CB8AC3E}">
        <p14:creationId xmlns:p14="http://schemas.microsoft.com/office/powerpoint/2010/main" val="862268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</a:t>
            </a:r>
            <a:r>
              <a:rPr lang="en-US" dirty="0" err="1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/>
              <a:t>Two basic approaches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Pre-pruning</a:t>
            </a:r>
            <a:r>
              <a:rPr lang="en-US" sz="1350" dirty="0"/>
              <a:t>: Stop growing the tree at some point during construction when it is determined that there is not enough data to make reliable choices.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Post-pruning</a:t>
            </a:r>
            <a:r>
              <a:rPr lang="en-US" sz="1350" dirty="0"/>
              <a:t>: Grow the full tree and then remove nodes that seem not to have sufficient evidence.</a:t>
            </a:r>
          </a:p>
          <a:p>
            <a:r>
              <a:rPr lang="en-US" sz="1500" dirty="0"/>
              <a:t>Methods for evaluating </a:t>
            </a:r>
            <a:r>
              <a:rPr lang="en-US" sz="1500" dirty="0" err="1"/>
              <a:t>subtrees</a:t>
            </a:r>
            <a:r>
              <a:rPr lang="en-US" sz="1500" dirty="0"/>
              <a:t> to prune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Cross-validation</a:t>
            </a:r>
            <a:r>
              <a:rPr lang="en-US" sz="1350" dirty="0"/>
              <a:t>: Reserve hold-out set to evaluate utility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Statistical testing</a:t>
            </a:r>
            <a:r>
              <a:rPr lang="en-US" sz="1350" dirty="0"/>
              <a:t>: Test if the observed regularity can be dismissed as likely to occur by chance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Other</a:t>
            </a:r>
            <a:endParaRPr lang="en-US" sz="1350" dirty="0"/>
          </a:p>
          <a:p>
            <a:endParaRPr lang="en-US" sz="1500" dirty="0"/>
          </a:p>
          <a:p>
            <a:r>
              <a:rPr lang="en-US" sz="1500" dirty="0"/>
              <a:t>The goal is to guarantee/improve generalization </a:t>
            </a:r>
          </a:p>
          <a:p>
            <a:r>
              <a:rPr lang="en-US" sz="1500" dirty="0"/>
              <a:t>This is related to the notion of </a:t>
            </a:r>
            <a:r>
              <a:rPr lang="en-US" sz="1500" dirty="0">
                <a:solidFill>
                  <a:schemeClr val="accent1"/>
                </a:solidFill>
              </a:rPr>
              <a:t>regularization</a:t>
            </a:r>
            <a:r>
              <a:rPr lang="en-US" sz="1500" dirty="0"/>
              <a:t> that we will see in other contexts – </a:t>
            </a:r>
            <a:r>
              <a:rPr lang="en-US" sz="1500" dirty="0">
                <a:solidFill>
                  <a:srgbClr val="FF0000"/>
                </a:solidFill>
              </a:rPr>
              <a:t>keep the hypothesis simple</a:t>
            </a:r>
            <a:r>
              <a:rPr lang="en-US" sz="1500" dirty="0"/>
              <a:t>.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814922"/>
            <a:ext cx="3474028" cy="3000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latin typeface="+mj-lt"/>
              </a:rPr>
              <a:t>How can this be avoided with linear classifiers?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4361" y="4409301"/>
            <a:ext cx="4733988" cy="30008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latin typeface="+mj-lt"/>
              </a:rPr>
              <a:t>Next: a brief detour into explaining generalization and overfitting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151746" y="4031541"/>
            <a:ext cx="1745336" cy="228600"/>
          </a:xfrm>
          <a:prstGeom prst="wedgeRectCallout">
            <a:avLst>
              <a:gd name="adj1" fmla="val -115980"/>
              <a:gd name="adj2" fmla="val 10683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Hand waving, for now. </a:t>
            </a:r>
          </a:p>
        </p:txBody>
      </p:sp>
    </p:spTree>
    <p:extLst>
      <p:ext uri="{BB962C8B-B14F-4D97-AF65-F5344CB8AC3E}">
        <p14:creationId xmlns:p14="http://schemas.microsoft.com/office/powerpoint/2010/main" val="413821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66</a:t>
            </a:fld>
            <a:endParaRPr lang="en-US" dirty="0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Preventing Overfitting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7A0A0-7670-2A4C-AF34-186B7DDE5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571750" y="1943100"/>
            <a:ext cx="1685925" cy="1428750"/>
            <a:chOff x="3200400" y="3276600"/>
            <a:chExt cx="2247900" cy="1905000"/>
          </a:xfrm>
        </p:grpSpPr>
        <p:sp>
          <p:nvSpPr>
            <p:cNvPr id="54" name="Oval 53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Multiply 85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Multiply 86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Multiply 87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Multiply 88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Multiply 89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Multiply 90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Multiply 91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Multiply 92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Multiply 93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Multiply 94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Multiply 95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Multiply 96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Multiply 97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Multiply 98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Multiply 99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Multiply 100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Multiply 101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Multiply 102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114925" y="2000250"/>
            <a:ext cx="1685925" cy="1428750"/>
            <a:chOff x="3200400" y="3276600"/>
            <a:chExt cx="2247900" cy="1905000"/>
          </a:xfrm>
        </p:grpSpPr>
        <p:sp>
          <p:nvSpPr>
            <p:cNvPr id="119" name="Oval 118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Multiply 150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Multiply 151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Multiply 152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Multiply 153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Multiply 154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Multiply 155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Multiply 156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Multiply 157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Multiply 158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Multiply 159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Multiply 160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Multiply 161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Multiply 162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Multiply 163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Multiply 164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Multiply 165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Multiply 166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Multiply 167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Multiply 168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Multiply 169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Multiply 170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Multiply 171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Multiply 172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Multiply 173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Multiply 174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Multiply 175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Multiply 176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Multiply 177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Multiply 178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Multiply 179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Multiply 180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Multiply 181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183" name="Straight Connector 182"/>
          <p:cNvCxnSpPr/>
          <p:nvPr/>
        </p:nvCxnSpPr>
        <p:spPr>
          <a:xfrm flipH="1">
            <a:off x="3278333" y="1600200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629275" y="1714500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3200400" y="17145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5390439" y="1942248"/>
            <a:ext cx="285750" cy="580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2943225" y="3429000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1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5686425" y="3429000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59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C88F6-7CB3-4968-81B4-04638BF7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48F80-848C-4702-B892-D3F7CBA48E6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464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68</a:t>
            </a:fld>
            <a:endParaRPr lang="en-US" dirty="0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Preventing Overfitting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7A0A0-7670-2A4C-AF34-186B7DDE5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571750" y="1943100"/>
            <a:ext cx="1685925" cy="1428750"/>
            <a:chOff x="3200400" y="3276600"/>
            <a:chExt cx="2247900" cy="1905000"/>
          </a:xfrm>
        </p:grpSpPr>
        <p:sp>
          <p:nvSpPr>
            <p:cNvPr id="54" name="Oval 53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Multiply 85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Multiply 86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Multiply 87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Multiply 88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Multiply 89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Multiply 90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Multiply 91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Multiply 92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Multiply 93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Multiply 94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Multiply 95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Multiply 96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Multiply 97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Multiply 98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Multiply 99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Multiply 100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Multiply 101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Multiply 102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114925" y="2000250"/>
            <a:ext cx="1685925" cy="1428750"/>
            <a:chOff x="3200400" y="3276600"/>
            <a:chExt cx="2247900" cy="1905000"/>
          </a:xfrm>
        </p:grpSpPr>
        <p:sp>
          <p:nvSpPr>
            <p:cNvPr id="119" name="Oval 118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Multiply 150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Multiply 151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Multiply 152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Multiply 153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Multiply 154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Multiply 155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Multiply 156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Multiply 157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Multiply 158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Multiply 159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Multiply 160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Multiply 161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Multiply 162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Multiply 163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Multiply 164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Multiply 165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Multiply 166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Multiply 167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Multiply 168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Multiply 169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Multiply 170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Multiply 171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Multiply 172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Multiply 173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Multiply 174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Multiply 175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Multiply 176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Multiply 177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Multiply 178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Multiply 179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Multiply 180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Multiply 181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183" name="Straight Connector 182"/>
          <p:cNvCxnSpPr/>
          <p:nvPr/>
        </p:nvCxnSpPr>
        <p:spPr>
          <a:xfrm flipH="1">
            <a:off x="3278333" y="1600200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629275" y="1714500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3200400" y="17145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5390439" y="1942248"/>
            <a:ext cx="285750" cy="580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2943225" y="3429000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1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5686425" y="3429000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2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5812674" y="1636568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5457305" y="1734662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3371850" y="1543050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3200400" y="1589964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5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and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31" y="1047934"/>
            <a:ext cx="4982969" cy="36907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Decision Trees can be represented as Rules</a:t>
            </a:r>
          </a:p>
          <a:p>
            <a:pPr lvl="1"/>
            <a:r>
              <a:rPr lang="en-US" dirty="0"/>
              <a:t>(outlook = sunny) and (humidity = normal) then YES</a:t>
            </a:r>
          </a:p>
          <a:p>
            <a:pPr lvl="1"/>
            <a:r>
              <a:rPr lang="en-US" dirty="0"/>
              <a:t>(outlook = rain) and (wind = strong) then NO</a:t>
            </a:r>
          </a:p>
          <a:p>
            <a:r>
              <a:rPr lang="en-US" dirty="0"/>
              <a:t>Sometimes Pruning can be done at the </a:t>
            </a:r>
            <a:r>
              <a:rPr lang="en-US" dirty="0">
                <a:solidFill>
                  <a:schemeClr val="accent1"/>
                </a:solidFill>
              </a:rPr>
              <a:t>rules level</a:t>
            </a:r>
          </a:p>
          <a:p>
            <a:pPr lvl="1"/>
            <a:r>
              <a:rPr lang="en-US" dirty="0"/>
              <a:t>Rules are generalized by </a:t>
            </a:r>
          </a:p>
          <a:p>
            <a:pPr marL="342900" lvl="1" indent="0">
              <a:buNone/>
            </a:pPr>
            <a:r>
              <a:rPr lang="en-US" dirty="0"/>
              <a:t>     erasing a condition (</a:t>
            </a:r>
            <a:r>
              <a:rPr lang="en-US" dirty="0">
                <a:solidFill>
                  <a:schemeClr val="accent1"/>
                </a:solidFill>
              </a:rPr>
              <a:t>different</a:t>
            </a:r>
            <a:r>
              <a:rPr lang="en-US" dirty="0"/>
              <a:t>!)</a:t>
            </a:r>
          </a:p>
          <a:p>
            <a:pPr lvl="1"/>
            <a:endParaRPr lang="en-US" dirty="0"/>
          </a:p>
        </p:txBody>
      </p:sp>
      <p:grpSp>
        <p:nvGrpSpPr>
          <p:cNvPr id="81959" name="Group 39"/>
          <p:cNvGrpSpPr>
            <a:grpSpLocks/>
          </p:cNvGrpSpPr>
          <p:nvPr/>
        </p:nvGrpSpPr>
        <p:grpSpPr bwMode="auto">
          <a:xfrm>
            <a:off x="5059685" y="1528040"/>
            <a:ext cx="3854619" cy="2775773"/>
            <a:chOff x="2550" y="1036"/>
            <a:chExt cx="3250" cy="2580"/>
          </a:xfrm>
        </p:grpSpPr>
        <p:sp>
          <p:nvSpPr>
            <p:cNvPr id="81925" name="Text Box 5"/>
            <p:cNvSpPr txBox="1">
              <a:spLocks noChangeArrowheads="1"/>
            </p:cNvSpPr>
            <p:nvPr/>
          </p:nvSpPr>
          <p:spPr bwMode="auto">
            <a:xfrm>
              <a:off x="3728" y="1036"/>
              <a:ext cx="82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3718" y="1825"/>
              <a:ext cx="83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4815" y="1794"/>
              <a:ext cx="49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81928" name="AutoShape 8"/>
            <p:cNvCxnSpPr>
              <a:cxnSpLocks noChangeShapeType="1"/>
              <a:stCxn id="81925" idx="2"/>
              <a:endCxn id="81927" idx="0"/>
            </p:cNvCxnSpPr>
            <p:nvPr/>
          </p:nvCxnSpPr>
          <p:spPr bwMode="auto">
            <a:xfrm>
              <a:off x="4142" y="1336"/>
              <a:ext cx="918" cy="4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29" name="AutoShape 9"/>
            <p:cNvCxnSpPr>
              <a:cxnSpLocks noChangeShapeType="1"/>
              <a:stCxn id="81925" idx="2"/>
              <a:endCxn id="81926" idx="0"/>
            </p:cNvCxnSpPr>
            <p:nvPr/>
          </p:nvCxnSpPr>
          <p:spPr bwMode="auto">
            <a:xfrm flipH="1">
              <a:off x="4137" y="1336"/>
              <a:ext cx="5" cy="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3679" y="2075"/>
              <a:ext cx="82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4605" y="2076"/>
              <a:ext cx="9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4765" y="2305"/>
              <a:ext cx="52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A50021"/>
                  </a:solidFill>
                </a:rPr>
                <a:t>3+,2-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2903" y="1825"/>
              <a:ext cx="61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2775" y="2075"/>
              <a:ext cx="86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1,2,8,9,11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81935" name="AutoShape 15"/>
            <p:cNvCxnSpPr>
              <a:cxnSpLocks noChangeShapeType="1"/>
              <a:stCxn id="81925" idx="2"/>
              <a:endCxn id="81933" idx="0"/>
            </p:cNvCxnSpPr>
            <p:nvPr/>
          </p:nvCxnSpPr>
          <p:spPr bwMode="auto">
            <a:xfrm flipH="1">
              <a:off x="3211" y="1336"/>
              <a:ext cx="931" cy="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36" name="Text Box 16"/>
            <p:cNvSpPr txBox="1">
              <a:spLocks noChangeArrowheads="1"/>
            </p:cNvSpPr>
            <p:nvPr/>
          </p:nvSpPr>
          <p:spPr bwMode="auto">
            <a:xfrm>
              <a:off x="3785" y="2305"/>
              <a:ext cx="52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2898" y="2305"/>
              <a:ext cx="52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2+,3-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38" name="Text Box 18"/>
            <p:cNvSpPr txBox="1">
              <a:spLocks noChangeArrowheads="1"/>
            </p:cNvSpPr>
            <p:nvPr/>
          </p:nvSpPr>
          <p:spPr bwMode="auto">
            <a:xfrm>
              <a:off x="3857" y="2545"/>
              <a:ext cx="40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81939" name="Text Box 19"/>
            <p:cNvSpPr txBox="1">
              <a:spLocks noChangeArrowheads="1"/>
            </p:cNvSpPr>
            <p:nvPr/>
          </p:nvSpPr>
          <p:spPr bwMode="auto">
            <a:xfrm>
              <a:off x="2834" y="2545"/>
              <a:ext cx="87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81940" name="Text Box 20"/>
            <p:cNvSpPr txBox="1">
              <a:spLocks noChangeArrowheads="1"/>
            </p:cNvSpPr>
            <p:nvPr/>
          </p:nvSpPr>
          <p:spPr bwMode="auto">
            <a:xfrm>
              <a:off x="4880" y="2545"/>
              <a:ext cx="57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3244" y="3109"/>
              <a:ext cx="74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Normal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42" name="Text Box 22"/>
            <p:cNvSpPr txBox="1">
              <a:spLocks noChangeArrowheads="1"/>
            </p:cNvSpPr>
            <p:nvPr/>
          </p:nvSpPr>
          <p:spPr bwMode="auto">
            <a:xfrm>
              <a:off x="2550" y="3109"/>
              <a:ext cx="51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High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81943" name="AutoShape 23"/>
            <p:cNvCxnSpPr>
              <a:cxnSpLocks noChangeShapeType="1"/>
              <a:stCxn id="81941" idx="0"/>
              <a:endCxn id="81939" idx="2"/>
            </p:cNvCxnSpPr>
            <p:nvPr/>
          </p:nvCxnSpPr>
          <p:spPr bwMode="auto">
            <a:xfrm flipH="1" flipV="1">
              <a:off x="3270" y="2845"/>
              <a:ext cx="34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44" name="AutoShape 24"/>
            <p:cNvCxnSpPr>
              <a:cxnSpLocks noChangeShapeType="1"/>
              <a:stCxn id="81942" idx="0"/>
              <a:endCxn id="81939" idx="2"/>
            </p:cNvCxnSpPr>
            <p:nvPr/>
          </p:nvCxnSpPr>
          <p:spPr bwMode="auto">
            <a:xfrm flipV="1">
              <a:off x="2809" y="2845"/>
              <a:ext cx="461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45" name="Text Box 25"/>
            <p:cNvSpPr txBox="1">
              <a:spLocks noChangeArrowheads="1"/>
            </p:cNvSpPr>
            <p:nvPr/>
          </p:nvSpPr>
          <p:spPr bwMode="auto">
            <a:xfrm>
              <a:off x="2597" y="3316"/>
              <a:ext cx="38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81946" name="Text Box 26"/>
            <p:cNvSpPr txBox="1">
              <a:spLocks noChangeArrowheads="1"/>
            </p:cNvSpPr>
            <p:nvPr/>
          </p:nvSpPr>
          <p:spPr bwMode="auto">
            <a:xfrm>
              <a:off x="5205" y="3085"/>
              <a:ext cx="59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Weak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47" name="Text Box 27"/>
            <p:cNvSpPr txBox="1">
              <a:spLocks noChangeArrowheads="1"/>
            </p:cNvSpPr>
            <p:nvPr/>
          </p:nvSpPr>
          <p:spPr bwMode="auto">
            <a:xfrm>
              <a:off x="4511" y="3085"/>
              <a:ext cx="6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Strong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48" name="Text Box 28"/>
            <p:cNvSpPr txBox="1">
              <a:spLocks noChangeArrowheads="1"/>
            </p:cNvSpPr>
            <p:nvPr/>
          </p:nvSpPr>
          <p:spPr bwMode="auto">
            <a:xfrm>
              <a:off x="4558" y="3282"/>
              <a:ext cx="38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81949" name="Text Box 29"/>
            <p:cNvSpPr txBox="1">
              <a:spLocks noChangeArrowheads="1"/>
            </p:cNvSpPr>
            <p:nvPr/>
          </p:nvSpPr>
          <p:spPr bwMode="auto">
            <a:xfrm>
              <a:off x="5302" y="3272"/>
              <a:ext cx="40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81950" name="AutoShape 30"/>
            <p:cNvCxnSpPr>
              <a:cxnSpLocks noChangeShapeType="1"/>
              <a:stCxn id="81940" idx="2"/>
              <a:endCxn id="81946" idx="0"/>
            </p:cNvCxnSpPr>
            <p:nvPr/>
          </p:nvCxnSpPr>
          <p:spPr bwMode="auto">
            <a:xfrm>
              <a:off x="5170" y="2845"/>
              <a:ext cx="333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51" name="AutoShape 31"/>
            <p:cNvCxnSpPr>
              <a:cxnSpLocks noChangeShapeType="1"/>
              <a:stCxn id="81947" idx="0"/>
              <a:endCxn id="81940" idx="2"/>
            </p:cNvCxnSpPr>
            <p:nvPr/>
          </p:nvCxnSpPr>
          <p:spPr bwMode="auto">
            <a:xfrm flipV="1">
              <a:off x="4844" y="2845"/>
              <a:ext cx="325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58" name="Text Box 38"/>
            <p:cNvSpPr txBox="1">
              <a:spLocks noChangeArrowheads="1"/>
            </p:cNvSpPr>
            <p:nvPr/>
          </p:nvSpPr>
          <p:spPr bwMode="auto">
            <a:xfrm>
              <a:off x="3311" y="3282"/>
              <a:ext cx="40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562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50" dirty="0"/>
              <a:t>Earlier, we decoupled the generation of the feature space from the learning. </a:t>
            </a:r>
          </a:p>
          <a:p>
            <a:pPr>
              <a:lnSpc>
                <a:spcPct val="90000"/>
              </a:lnSpc>
            </a:pPr>
            <a:r>
              <a:rPr lang="en-US" sz="1650" dirty="0"/>
              <a:t>Argued that we can map the given examples into another space, in which the target functions are linearly separable. </a:t>
            </a:r>
          </a:p>
          <a:p>
            <a:pPr>
              <a:lnSpc>
                <a:spcPct val="90000"/>
              </a:lnSpc>
            </a:pPr>
            <a:endParaRPr lang="en-US" sz="1650" dirty="0"/>
          </a:p>
          <a:p>
            <a:pPr>
              <a:lnSpc>
                <a:spcPct val="90000"/>
              </a:lnSpc>
            </a:pPr>
            <a:r>
              <a:rPr lang="en-US" sz="1650" dirty="0"/>
              <a:t>Do we always want to do it? </a:t>
            </a:r>
          </a:p>
          <a:p>
            <a:pPr>
              <a:lnSpc>
                <a:spcPct val="90000"/>
              </a:lnSpc>
            </a:pPr>
            <a:r>
              <a:rPr lang="en-US" sz="1650" dirty="0"/>
              <a:t>How do we determine what are good mappings?</a:t>
            </a:r>
          </a:p>
          <a:p>
            <a:pPr>
              <a:lnSpc>
                <a:spcPct val="90000"/>
              </a:lnSpc>
            </a:pPr>
            <a:endParaRPr lang="en-US" sz="1650" dirty="0"/>
          </a:p>
          <a:p>
            <a:pPr>
              <a:lnSpc>
                <a:spcPct val="90000"/>
              </a:lnSpc>
            </a:pPr>
            <a:r>
              <a:rPr lang="en-US" sz="1650" dirty="0"/>
              <a:t>The study of </a:t>
            </a:r>
            <a:r>
              <a:rPr lang="en-US" sz="1650" dirty="0">
                <a:solidFill>
                  <a:srgbClr val="FF3300"/>
                </a:solidFill>
              </a:rPr>
              <a:t>decision trees</a:t>
            </a:r>
            <a:r>
              <a:rPr lang="en-US" sz="1650" dirty="0"/>
              <a:t> may shed some light on this.</a:t>
            </a:r>
          </a:p>
          <a:p>
            <a:pPr>
              <a:lnSpc>
                <a:spcPct val="90000"/>
              </a:lnSpc>
            </a:pPr>
            <a:r>
              <a:rPr lang="en-US" sz="1650" dirty="0"/>
              <a:t>Learning is done directly from the given data representation.</a:t>
            </a:r>
          </a:p>
          <a:p>
            <a:pPr>
              <a:lnSpc>
                <a:spcPct val="90000"/>
              </a:lnSpc>
            </a:pPr>
            <a:r>
              <a:rPr lang="en-US" sz="1650" dirty="0"/>
              <a:t>The algorithm ``transforms” the data itself.</a:t>
            </a:r>
            <a:endParaRPr lang="en-US" sz="1250" dirty="0"/>
          </a:p>
          <a:p>
            <a:pPr>
              <a:lnSpc>
                <a:spcPct val="90000"/>
              </a:lnSpc>
            </a:pPr>
            <a:endParaRPr lang="en-US" sz="1250" dirty="0"/>
          </a:p>
          <a:p>
            <a:pPr>
              <a:lnSpc>
                <a:spcPct val="90000"/>
              </a:lnSpc>
            </a:pPr>
            <a:r>
              <a:rPr lang="en-US" sz="1250" dirty="0"/>
              <a:t>Some would argue: Boosted Decision Trees</a:t>
            </a:r>
          </a:p>
          <a:p>
            <a:pPr lvl="1">
              <a:lnSpc>
                <a:spcPct val="90000"/>
              </a:lnSpc>
            </a:pPr>
            <a:r>
              <a:rPr lang="en-US" sz="1250" dirty="0"/>
              <a:t>Interpretation of the final model might also play a role</a:t>
            </a:r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5200650" y="2114550"/>
            <a:ext cx="3047566" cy="3000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latin typeface="+mj-lt"/>
              </a:rPr>
              <a:t>Think about the Badges problem (vowel)</a:t>
            </a:r>
          </a:p>
        </p:txBody>
      </p:sp>
      <p:grpSp>
        <p:nvGrpSpPr>
          <p:cNvPr id="145460" name="Group 52"/>
          <p:cNvGrpSpPr>
            <a:grpSpLocks/>
          </p:cNvGrpSpPr>
          <p:nvPr/>
        </p:nvGrpSpPr>
        <p:grpSpPr bwMode="auto">
          <a:xfrm>
            <a:off x="6653050" y="3543300"/>
            <a:ext cx="1144190" cy="1214438"/>
            <a:chOff x="4559" y="0"/>
            <a:chExt cx="961" cy="1020"/>
          </a:xfrm>
        </p:grpSpPr>
        <p:sp>
          <p:nvSpPr>
            <p:cNvPr id="145440" name="Oval 32"/>
            <p:cNvSpPr>
              <a:spLocks noChangeArrowheads="1"/>
            </p:cNvSpPr>
            <p:nvPr/>
          </p:nvSpPr>
          <p:spPr bwMode="auto">
            <a:xfrm>
              <a:off x="5236" y="656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1" name="Oval 33"/>
            <p:cNvSpPr>
              <a:spLocks noChangeArrowheads="1"/>
            </p:cNvSpPr>
            <p:nvPr/>
          </p:nvSpPr>
          <p:spPr bwMode="auto">
            <a:xfrm>
              <a:off x="5290" y="563"/>
              <a:ext cx="32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2" name="Oval 34"/>
            <p:cNvSpPr>
              <a:spLocks noChangeArrowheads="1"/>
            </p:cNvSpPr>
            <p:nvPr/>
          </p:nvSpPr>
          <p:spPr bwMode="auto">
            <a:xfrm>
              <a:off x="5184" y="735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3" name="Oval 35"/>
            <p:cNvSpPr>
              <a:spLocks noChangeArrowheads="1"/>
            </p:cNvSpPr>
            <p:nvPr/>
          </p:nvSpPr>
          <p:spPr bwMode="auto">
            <a:xfrm>
              <a:off x="5116" y="793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4" name="Oval 36"/>
            <p:cNvSpPr>
              <a:spLocks noChangeArrowheads="1"/>
            </p:cNvSpPr>
            <p:nvPr/>
          </p:nvSpPr>
          <p:spPr bwMode="auto">
            <a:xfrm>
              <a:off x="5009" y="831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5" name="Oval 37"/>
            <p:cNvSpPr>
              <a:spLocks noChangeArrowheads="1"/>
            </p:cNvSpPr>
            <p:nvPr/>
          </p:nvSpPr>
          <p:spPr bwMode="auto">
            <a:xfrm>
              <a:off x="4954" y="803"/>
              <a:ext cx="31" cy="4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6" name="Oval 38"/>
            <p:cNvSpPr>
              <a:spLocks noChangeArrowheads="1"/>
            </p:cNvSpPr>
            <p:nvPr/>
          </p:nvSpPr>
          <p:spPr bwMode="auto">
            <a:xfrm>
              <a:off x="4910" y="766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7" name="Oval 39"/>
            <p:cNvSpPr>
              <a:spLocks noChangeArrowheads="1"/>
            </p:cNvSpPr>
            <p:nvPr/>
          </p:nvSpPr>
          <p:spPr bwMode="auto">
            <a:xfrm>
              <a:off x="4855" y="690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8" name="Oval 40"/>
            <p:cNvSpPr>
              <a:spLocks noChangeArrowheads="1"/>
            </p:cNvSpPr>
            <p:nvPr/>
          </p:nvSpPr>
          <p:spPr bwMode="auto">
            <a:xfrm>
              <a:off x="4628" y="244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9" name="Oval 41"/>
            <p:cNvSpPr>
              <a:spLocks noChangeArrowheads="1"/>
            </p:cNvSpPr>
            <p:nvPr/>
          </p:nvSpPr>
          <p:spPr bwMode="auto">
            <a:xfrm>
              <a:off x="4756" y="481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50" name="Oval 42"/>
            <p:cNvSpPr>
              <a:spLocks noChangeArrowheads="1"/>
            </p:cNvSpPr>
            <p:nvPr/>
          </p:nvSpPr>
          <p:spPr bwMode="auto">
            <a:xfrm>
              <a:off x="5371" y="330"/>
              <a:ext cx="32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51" name="Oval 43"/>
            <p:cNvSpPr>
              <a:spLocks noChangeArrowheads="1"/>
            </p:cNvSpPr>
            <p:nvPr/>
          </p:nvSpPr>
          <p:spPr bwMode="auto">
            <a:xfrm>
              <a:off x="5463" y="0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52" name="Oval 44"/>
            <p:cNvSpPr>
              <a:spLocks noChangeArrowheads="1"/>
            </p:cNvSpPr>
            <p:nvPr/>
          </p:nvSpPr>
          <p:spPr bwMode="auto">
            <a:xfrm>
              <a:off x="4560" y="7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53" name="Text Box 45"/>
            <p:cNvSpPr txBox="1">
              <a:spLocks noChangeArrowheads="1"/>
            </p:cNvSpPr>
            <p:nvPr/>
          </p:nvSpPr>
          <p:spPr bwMode="auto">
            <a:xfrm>
              <a:off x="5232" y="768"/>
              <a:ext cx="2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350">
                  <a:latin typeface="Arial" pitchFamily="34" charset="0"/>
                </a:rPr>
                <a:t>x</a:t>
              </a:r>
            </a:p>
          </p:txBody>
        </p:sp>
        <p:sp>
          <p:nvSpPr>
            <p:cNvPr id="145455" name="Text Box 47"/>
            <p:cNvSpPr txBox="1">
              <a:spLocks noChangeArrowheads="1"/>
            </p:cNvSpPr>
            <p:nvPr/>
          </p:nvSpPr>
          <p:spPr bwMode="auto">
            <a:xfrm>
              <a:off x="4997" y="0"/>
              <a:ext cx="2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350">
                  <a:latin typeface="Arial" pitchFamily="34" charset="0"/>
                </a:rPr>
                <a:t>x</a:t>
              </a:r>
              <a:r>
                <a:rPr lang="en-US" sz="1350" baseline="30000">
                  <a:latin typeface="Arial" pitchFamily="34" charset="0"/>
                </a:rPr>
                <a:t>2</a:t>
              </a:r>
              <a:endParaRPr lang="en-US" sz="1350">
                <a:latin typeface="Arial" pitchFamily="34" charset="0"/>
              </a:endParaRPr>
            </a:p>
          </p:txBody>
        </p:sp>
        <p:sp>
          <p:nvSpPr>
            <p:cNvPr id="145457" name="Line 49"/>
            <p:cNvSpPr>
              <a:spLocks noChangeShapeType="1"/>
            </p:cNvSpPr>
            <p:nvPr/>
          </p:nvSpPr>
          <p:spPr bwMode="auto">
            <a:xfrm>
              <a:off x="5040" y="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145458" name="Line 50"/>
            <p:cNvSpPr>
              <a:spLocks noChangeShapeType="1"/>
            </p:cNvSpPr>
            <p:nvPr/>
          </p:nvSpPr>
          <p:spPr bwMode="auto">
            <a:xfrm rot="-4868612">
              <a:off x="5038" y="130"/>
              <a:ext cx="1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145459" name="Line 51"/>
            <p:cNvSpPr>
              <a:spLocks noChangeShapeType="1"/>
            </p:cNvSpPr>
            <p:nvPr/>
          </p:nvSpPr>
          <p:spPr bwMode="auto">
            <a:xfrm rot="16200000">
              <a:off x="5039" y="337"/>
              <a:ext cx="1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</p:grp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948552" y="2747768"/>
            <a:ext cx="2711512" cy="3000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latin typeface="+mj-lt"/>
              </a:rPr>
              <a:t>What’s the best learning algorithm? </a:t>
            </a:r>
          </a:p>
        </p:txBody>
      </p:sp>
    </p:spTree>
    <p:extLst>
      <p:ext uri="{BB962C8B-B14F-4D97-AF65-F5344CB8AC3E}">
        <p14:creationId xmlns:p14="http://schemas.microsoft.com/office/powerpoint/2010/main" val="4274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9" grpId="0" animBg="1"/>
      <p:bldP spid="2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4DA7-29D1-3948-BAC8-8DDBF1098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DT Extensions:</a:t>
            </a:r>
            <a:br>
              <a:rPr lang="en-US" dirty="0"/>
            </a:br>
            <a:r>
              <a:rPr lang="en-US" dirty="0"/>
              <a:t>	continuous attributes and missing 	values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AF4E6-7EE9-F74C-B302-5EFE65E178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239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Real-valued attributes can, in advance, be discretized into ranges, such as big, medium, small</a:t>
            </a:r>
          </a:p>
          <a:p>
            <a:r>
              <a:rPr lang="en-US" dirty="0"/>
              <a:t>Alternatively, one can develop splitting nodes based on thresholds of the form </a:t>
            </a:r>
            <a:r>
              <a:rPr lang="en-US" dirty="0">
                <a:solidFill>
                  <a:srgbClr val="FF0000"/>
                </a:solidFill>
              </a:rPr>
              <a:t>A&lt;c</a:t>
            </a:r>
            <a:r>
              <a:rPr lang="en-US" dirty="0"/>
              <a:t> that partition the data into examples that satisfy </a:t>
            </a:r>
            <a:r>
              <a:rPr lang="en-US" dirty="0">
                <a:solidFill>
                  <a:srgbClr val="FF0000"/>
                </a:solidFill>
              </a:rPr>
              <a:t>A&lt;c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A&gt;=c</a:t>
            </a:r>
            <a:r>
              <a:rPr lang="en-US" dirty="0"/>
              <a:t>.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The information gain </a:t>
            </a:r>
            <a:r>
              <a:rPr lang="en-US" dirty="0"/>
              <a:t>for these splits is calculated in the same way and compared to the information gain of discrete splits.</a:t>
            </a:r>
          </a:p>
          <a:p>
            <a:endParaRPr lang="en-US" dirty="0"/>
          </a:p>
          <a:p>
            <a:r>
              <a:rPr lang="en-US" dirty="0"/>
              <a:t>How to find the split with the highest gain?</a:t>
            </a:r>
          </a:p>
          <a:p>
            <a:r>
              <a:rPr lang="en-US" dirty="0"/>
              <a:t>For each continuous feature A:</a:t>
            </a:r>
          </a:p>
          <a:p>
            <a:pPr lvl="1"/>
            <a:r>
              <a:rPr lang="en-US" dirty="0"/>
              <a:t>Sort examples according to the value of A</a:t>
            </a:r>
          </a:p>
          <a:p>
            <a:pPr lvl="1"/>
            <a:r>
              <a:rPr lang="en-US" dirty="0"/>
              <a:t>For each ordered pair (</a:t>
            </a:r>
            <a:r>
              <a:rPr lang="en-US" dirty="0" err="1"/>
              <a:t>x,y</a:t>
            </a:r>
            <a:r>
              <a:rPr lang="en-US" dirty="0"/>
              <a:t>) with different labels</a:t>
            </a:r>
          </a:p>
          <a:p>
            <a:pPr lvl="2"/>
            <a:r>
              <a:rPr lang="en-US" dirty="0"/>
              <a:t>Check the mid-point as a possible threshold, i.e.</a:t>
            </a:r>
          </a:p>
          <a:p>
            <a:pPr lvl="2"/>
            <a:r>
              <a:rPr lang="en-US" dirty="0">
                <a:solidFill>
                  <a:srgbClr val="000066"/>
                </a:solidFill>
              </a:rPr>
              <a:t> S</a:t>
            </a:r>
            <a:r>
              <a:rPr lang="en-US" baseline="-25000" dirty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&lt;</a:t>
            </a:r>
            <a:r>
              <a:rPr lang="en-US" baseline="-25000" dirty="0">
                <a:solidFill>
                  <a:srgbClr val="000066"/>
                </a:solidFill>
              </a:rPr>
              <a:t> x</a:t>
            </a:r>
            <a:r>
              <a:rPr lang="en-US" dirty="0">
                <a:solidFill>
                  <a:srgbClr val="000066"/>
                </a:solidFill>
              </a:rPr>
              <a:t> S</a:t>
            </a:r>
            <a:r>
              <a:rPr lang="en-US" baseline="-25000" dirty="0">
                <a:solidFill>
                  <a:srgbClr val="000066"/>
                </a:solidFill>
              </a:rPr>
              <a:t>a &gt;=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Example: 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Length (L):  10  15  21  28  32  40  50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labels:           -     +   +    -    +    +    -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Check thresholds:   L &lt; 12.5;  L &lt; 24.5;  L &lt; 45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Subset of Examples= {…},      Split= </a:t>
            </a:r>
            <a:r>
              <a:rPr lang="en-US" dirty="0" err="1">
                <a:solidFill>
                  <a:srgbClr val="0070C0"/>
                </a:solidFill>
              </a:rPr>
              <a:t>k+,j</a:t>
            </a:r>
            <a:r>
              <a:rPr lang="en-US" dirty="0">
                <a:solidFill>
                  <a:srgbClr val="0070C0"/>
                </a:solidFill>
              </a:rPr>
              <a:t>-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to find the split with the highest gain ?</a:t>
            </a:r>
          </a:p>
          <a:p>
            <a:pPr lvl="1"/>
            <a:r>
              <a:rPr lang="en-US" dirty="0"/>
              <a:t> For each continuous feature A:</a:t>
            </a:r>
          </a:p>
          <a:p>
            <a:pPr lvl="2"/>
            <a:r>
              <a:rPr lang="en-US" dirty="0"/>
              <a:t>Sort examples according to the value of A</a:t>
            </a:r>
          </a:p>
          <a:p>
            <a:pPr lvl="2"/>
            <a:r>
              <a:rPr lang="en-US" dirty="0"/>
              <a:t>For each ordered pair (</a:t>
            </a:r>
            <a:r>
              <a:rPr lang="en-US" dirty="0" err="1"/>
              <a:t>x,y</a:t>
            </a:r>
            <a:r>
              <a:rPr lang="en-US" dirty="0"/>
              <a:t>) with different labels</a:t>
            </a:r>
          </a:p>
          <a:p>
            <a:pPr lvl="3"/>
            <a:r>
              <a:rPr lang="en-US" dirty="0"/>
              <a:t>Check the mid-point as a possible threshold. </a:t>
            </a:r>
            <a:r>
              <a:rPr lang="en-US" dirty="0" err="1"/>
              <a:t>I.e</a:t>
            </a:r>
            <a:r>
              <a:rPr lang="en-US" dirty="0"/>
              <a:t>,    </a:t>
            </a:r>
          </a:p>
          <a:p>
            <a:pPr lvl="3"/>
            <a:r>
              <a:rPr lang="en-US" dirty="0">
                <a:solidFill>
                  <a:srgbClr val="000066"/>
                </a:solidFill>
              </a:rPr>
              <a:t> S</a:t>
            </a:r>
            <a:r>
              <a:rPr lang="en-US" baseline="-25000" dirty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&lt;</a:t>
            </a:r>
            <a:r>
              <a:rPr lang="en-US" baseline="-25000" dirty="0">
                <a:solidFill>
                  <a:srgbClr val="000066"/>
                </a:solidFill>
              </a:rPr>
              <a:t> x</a:t>
            </a:r>
            <a:r>
              <a:rPr lang="en-US" dirty="0">
                <a:solidFill>
                  <a:srgbClr val="000066"/>
                </a:solidFill>
              </a:rPr>
              <a:t>, S</a:t>
            </a:r>
            <a:r>
              <a:rPr lang="en-US" baseline="-25000" dirty="0">
                <a:solidFill>
                  <a:srgbClr val="000066"/>
                </a:solidFill>
              </a:rPr>
              <a:t>a &gt;= y</a:t>
            </a:r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874453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 = &lt; fever, </a:t>
            </a:r>
            <a:r>
              <a:rPr lang="en-US" dirty="0" err="1"/>
              <a:t>blood_pressure</a:t>
            </a:r>
            <a:r>
              <a:rPr lang="en-US" dirty="0"/>
              <a:t>,…, </a:t>
            </a:r>
            <a:r>
              <a:rPr lang="en-US" dirty="0" err="1"/>
              <a:t>blood_test</a:t>
            </a:r>
            <a:r>
              <a:rPr lang="en-US" dirty="0"/>
              <a:t>=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/>
              <a:t>,…&gt; </a:t>
            </a:r>
          </a:p>
          <a:p>
            <a:endParaRPr lang="en-US" dirty="0"/>
          </a:p>
          <a:p>
            <a:r>
              <a:rPr lang="en-US" dirty="0"/>
              <a:t>Many times values are not available for all attributes during training or testing  (e.g., medical diagnosis)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dirty="0"/>
              <a:t>: evaluate </a:t>
            </a:r>
            <a:r>
              <a:rPr lang="en-US" dirty="0">
                <a:solidFill>
                  <a:schemeClr val="accent1"/>
                </a:solidFill>
              </a:rPr>
              <a:t>Gain(</a:t>
            </a:r>
            <a:r>
              <a:rPr lang="en-US" dirty="0" err="1">
                <a:solidFill>
                  <a:schemeClr val="accent1"/>
                </a:solidFill>
              </a:rPr>
              <a:t>S,a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  where in some of the examples a value for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  is not given </a:t>
            </a:r>
          </a:p>
        </p:txBody>
      </p:sp>
    </p:spTree>
    <p:extLst>
      <p:ext uri="{BB962C8B-B14F-4D97-AF65-F5344CB8AC3E}">
        <p14:creationId xmlns:p14="http://schemas.microsoft.com/office/powerpoint/2010/main" val="15849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10853" y="877491"/>
            <a:ext cx="2765626" cy="2119818"/>
            <a:chOff x="152400" y="1371600"/>
            <a:chExt cx="3687500" cy="2826425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1355725" y="1371600"/>
              <a:ext cx="131061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1339850" y="2624137"/>
              <a:ext cx="132472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66"/>
                  </a:solidFill>
                </a:rPr>
                <a:t>Overcast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95237" name="Text Box 5"/>
            <p:cNvSpPr txBox="1">
              <a:spLocks noChangeArrowheads="1"/>
            </p:cNvSpPr>
            <p:nvPr/>
          </p:nvSpPr>
          <p:spPr bwMode="auto">
            <a:xfrm>
              <a:off x="2657475" y="2574925"/>
              <a:ext cx="77628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95238" name="AutoShape 6"/>
            <p:cNvCxnSpPr>
              <a:cxnSpLocks noChangeShapeType="1"/>
              <a:stCxn id="95235" idx="2"/>
              <a:endCxn id="95237" idx="0"/>
            </p:cNvCxnSpPr>
            <p:nvPr/>
          </p:nvCxnSpPr>
          <p:spPr bwMode="auto">
            <a:xfrm>
              <a:off x="2011033" y="1802487"/>
              <a:ext cx="1034584" cy="7724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239" name="AutoShape 7"/>
            <p:cNvCxnSpPr>
              <a:cxnSpLocks noChangeShapeType="1"/>
              <a:stCxn id="95235" idx="2"/>
              <a:endCxn id="95236" idx="0"/>
            </p:cNvCxnSpPr>
            <p:nvPr/>
          </p:nvCxnSpPr>
          <p:spPr bwMode="auto">
            <a:xfrm flipH="1">
              <a:off x="2002212" y="1802487"/>
              <a:ext cx="8821" cy="8216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40" name="Text Box 8"/>
            <p:cNvSpPr txBox="1">
              <a:spLocks noChangeArrowheads="1"/>
            </p:cNvSpPr>
            <p:nvPr/>
          </p:nvSpPr>
          <p:spPr bwMode="auto">
            <a:xfrm>
              <a:off x="1277938" y="3021014"/>
              <a:ext cx="130420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2324100" y="3022600"/>
              <a:ext cx="15158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2" name="Text Box 10"/>
            <p:cNvSpPr txBox="1">
              <a:spLocks noChangeArrowheads="1"/>
            </p:cNvSpPr>
            <p:nvPr/>
          </p:nvSpPr>
          <p:spPr bwMode="auto">
            <a:xfrm>
              <a:off x="2578100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3+,2-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355600" y="2624137"/>
              <a:ext cx="97419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152400" y="3021014"/>
              <a:ext cx="137473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1,2,8,9,11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95245" name="AutoShape 13"/>
            <p:cNvCxnSpPr>
              <a:cxnSpLocks noChangeShapeType="1"/>
              <a:stCxn id="95235" idx="2"/>
              <a:endCxn id="95243" idx="0"/>
            </p:cNvCxnSpPr>
            <p:nvPr/>
          </p:nvCxnSpPr>
          <p:spPr bwMode="auto">
            <a:xfrm flipH="1">
              <a:off x="842700" y="1802487"/>
              <a:ext cx="1168333" cy="8216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46" name="Text Box 14"/>
            <p:cNvSpPr txBox="1">
              <a:spLocks noChangeArrowheads="1"/>
            </p:cNvSpPr>
            <p:nvPr/>
          </p:nvSpPr>
          <p:spPr bwMode="auto">
            <a:xfrm>
              <a:off x="1446213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47663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2+,3-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auto">
            <a:xfrm>
              <a:off x="1560513" y="3767138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558800" y="3767138"/>
              <a:ext cx="34240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auto">
            <a:xfrm>
              <a:off x="2760663" y="3767138"/>
              <a:ext cx="41293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?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7385" y="957262"/>
            <a:ext cx="4132911" cy="700088"/>
            <a:chOff x="3592513" y="1200150"/>
            <a:chExt cx="5510548" cy="933450"/>
          </a:xfrm>
        </p:grpSpPr>
        <p:graphicFrame>
          <p:nvGraphicFramePr>
            <p:cNvPr id="95251" name="Object 19"/>
            <p:cNvGraphicFramePr>
              <a:graphicFrameLocks noChangeAspect="1"/>
            </p:cNvGraphicFramePr>
            <p:nvPr/>
          </p:nvGraphicFramePr>
          <p:xfrm>
            <a:off x="3592513" y="1657350"/>
            <a:ext cx="31242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4" imgW="1600200" imgH="241200" progId="Equation.3">
                    <p:embed/>
                  </p:oleObj>
                </mc:Choice>
                <mc:Fallback>
                  <p:oleObj name="Equation" r:id="rId4" imgW="1600200" imgH="241200" progId="Equation.3">
                    <p:embed/>
                    <p:pic>
                      <p:nvPicPr>
                        <p:cNvPr id="9525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513" y="1657350"/>
                          <a:ext cx="31242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53" name="Object 21"/>
            <p:cNvGraphicFramePr>
              <a:graphicFrameLocks noChangeAspect="1"/>
            </p:cNvGraphicFramePr>
            <p:nvPr/>
          </p:nvGraphicFramePr>
          <p:xfrm>
            <a:off x="3592513" y="1200150"/>
            <a:ext cx="25400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6" imgW="1384200" imgH="241200" progId="Equation.3">
                    <p:embed/>
                  </p:oleObj>
                </mc:Choice>
                <mc:Fallback>
                  <p:oleObj name="Equation" r:id="rId6" imgW="1384200" imgH="241200" progId="Equation.3">
                    <p:embed/>
                    <p:pic>
                      <p:nvPicPr>
                        <p:cNvPr id="9525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513" y="1200150"/>
                          <a:ext cx="25400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54" name="Text Box 22"/>
            <p:cNvSpPr txBox="1">
              <a:spLocks noChangeArrowheads="1"/>
            </p:cNvSpPr>
            <p:nvPr/>
          </p:nvSpPr>
          <p:spPr bwMode="auto">
            <a:xfrm>
              <a:off x="6292036" y="1203325"/>
              <a:ext cx="2811025" cy="738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FF"/>
                  </a:solidFill>
                </a:rPr>
                <a:t>.97- 0-(2/5) 1 = .57      </a:t>
              </a:r>
            </a:p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FF"/>
                  </a:solidFill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85900" y="3314699"/>
            <a:ext cx="6289542" cy="1543882"/>
            <a:chOff x="1676400" y="5089525"/>
            <a:chExt cx="8386056" cy="2120200"/>
          </a:xfrm>
        </p:grpSpPr>
        <p:sp>
          <p:nvSpPr>
            <p:cNvPr id="95255" name="Text Box 23"/>
            <p:cNvSpPr txBox="1">
              <a:spLocks noChangeArrowheads="1"/>
            </p:cNvSpPr>
            <p:nvPr/>
          </p:nvSpPr>
          <p:spPr bwMode="auto">
            <a:xfrm>
              <a:off x="1676400" y="5089525"/>
              <a:ext cx="8386056" cy="44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FF"/>
                  </a:solidFill>
                </a:rPr>
                <a:t>Day    </a:t>
              </a:r>
              <a:r>
                <a:rPr lang="en-US" sz="1500" b="1" dirty="0">
                  <a:solidFill>
                    <a:srgbClr val="A50021"/>
                  </a:solidFill>
                </a:rPr>
                <a:t>Outlook </a:t>
              </a:r>
              <a:r>
                <a:rPr lang="en-US" sz="1500" b="1" dirty="0">
                  <a:solidFill>
                    <a:srgbClr val="0000FF"/>
                  </a:solidFill>
                </a:rPr>
                <a:t>   Temperature      Humidity    Wind</a:t>
              </a:r>
              <a:r>
                <a:rPr lang="en-US" sz="1500" b="1" dirty="0"/>
                <a:t>       </a:t>
              </a:r>
              <a:r>
                <a:rPr lang="en-US" sz="1500" b="1" dirty="0" err="1">
                  <a:solidFill>
                    <a:srgbClr val="A50021"/>
                  </a:solidFill>
                </a:rPr>
                <a:t>PlayTennis</a:t>
              </a:r>
              <a:r>
                <a:rPr lang="en-US" sz="1500" b="1" dirty="0">
                  <a:solidFill>
                    <a:srgbClr val="A50021"/>
                  </a:solidFill>
                </a:rPr>
                <a:t>     </a:t>
              </a:r>
              <a:endParaRPr lang="en-US" sz="1500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76400" y="5149850"/>
              <a:ext cx="7406522" cy="2059875"/>
              <a:chOff x="1676400" y="4251325"/>
              <a:chExt cx="7406522" cy="2059875"/>
            </a:xfrm>
          </p:grpSpPr>
          <p:sp>
            <p:nvSpPr>
              <p:cNvPr id="95256" name="Text Box 24"/>
              <p:cNvSpPr txBox="1">
                <a:spLocks noChangeArrowheads="1"/>
              </p:cNvSpPr>
              <p:nvPr/>
            </p:nvSpPr>
            <p:spPr bwMode="auto">
              <a:xfrm>
                <a:off x="1828800" y="4491038"/>
                <a:ext cx="7138707" cy="44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/>
                  <a:t> 1       Sunny            Hot              High          Weak  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No</a:t>
                </a:r>
                <a:endParaRPr lang="en-US" sz="15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auto">
              <a:xfrm>
                <a:off x="1828800" y="4835524"/>
                <a:ext cx="7142555" cy="44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/>
                  <a:t> 2       Sunny            Hot              High          Strong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No</a:t>
                </a:r>
                <a:endParaRPr lang="en-US" sz="15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58" name="Text Box 26"/>
              <p:cNvSpPr txBox="1">
                <a:spLocks noChangeArrowheads="1"/>
              </p:cNvSpPr>
              <p:nvPr/>
            </p:nvSpPr>
            <p:spPr bwMode="auto">
              <a:xfrm>
                <a:off x="1828800" y="5180013"/>
                <a:ext cx="7254122" cy="44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/>
                  <a:t> 8       Sunny            Mild      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??? </a:t>
                </a:r>
                <a:r>
                  <a:rPr lang="en-US" sz="1500" b="1" dirty="0"/>
                  <a:t>           Weak   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No</a:t>
                </a:r>
                <a:endParaRPr lang="en-US" sz="15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59" name="Text Box 27"/>
              <p:cNvSpPr txBox="1">
                <a:spLocks noChangeArrowheads="1"/>
              </p:cNvSpPr>
              <p:nvPr/>
            </p:nvSpPr>
            <p:spPr bwMode="auto">
              <a:xfrm>
                <a:off x="1828800" y="5524501"/>
                <a:ext cx="7167431" cy="44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/>
                  <a:t> 9       Sunny            Cool             Normal     Weak  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Yes</a:t>
                </a:r>
                <a:endParaRPr lang="en-US" sz="1500" u="sng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60" name="Text Box 28"/>
              <p:cNvSpPr txBox="1">
                <a:spLocks noChangeArrowheads="1"/>
              </p:cNvSpPr>
              <p:nvPr/>
            </p:nvSpPr>
            <p:spPr bwMode="auto">
              <a:xfrm>
                <a:off x="1828800" y="5867400"/>
                <a:ext cx="7186242" cy="44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/>
                  <a:t>11      Sunny            Mild              Normal     Strong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Yes</a:t>
                </a:r>
                <a:endParaRPr lang="en-US" sz="15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61" name="Line 29"/>
              <p:cNvSpPr>
                <a:spLocks noChangeShapeType="1"/>
              </p:cNvSpPr>
              <p:nvPr/>
            </p:nvSpPr>
            <p:spPr bwMode="auto">
              <a:xfrm flipV="1">
                <a:off x="1676400" y="4543424"/>
                <a:ext cx="6553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5262" name="Line 30"/>
              <p:cNvSpPr>
                <a:spLocks noChangeShapeType="1"/>
              </p:cNvSpPr>
              <p:nvPr/>
            </p:nvSpPr>
            <p:spPr bwMode="auto">
              <a:xfrm>
                <a:off x="1676400" y="4251325"/>
                <a:ext cx="6553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4739277" y="1657350"/>
            <a:ext cx="4221843" cy="1408078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350" dirty="0"/>
              <a:t>Fill in: assign the </a:t>
            </a:r>
            <a:r>
              <a:rPr lang="en-US" sz="1350" dirty="0">
                <a:solidFill>
                  <a:srgbClr val="FF9900"/>
                </a:solidFill>
              </a:rPr>
              <a:t>most likely value of X</a:t>
            </a:r>
            <a:r>
              <a:rPr lang="en-US" sz="1350" baseline="-25000" dirty="0">
                <a:solidFill>
                  <a:srgbClr val="FF9900"/>
                </a:solidFill>
              </a:rPr>
              <a:t>i </a:t>
            </a:r>
            <a:r>
              <a:rPr lang="en-US" sz="1350" dirty="0"/>
              <a:t>to </a:t>
            </a:r>
            <a:r>
              <a:rPr lang="en-US" sz="1350" b="1" dirty="0"/>
              <a:t>s</a:t>
            </a:r>
            <a:r>
              <a:rPr lang="en-US" sz="1350" dirty="0"/>
              <a:t>:</a:t>
            </a:r>
            <a:br>
              <a:rPr lang="en-US" sz="1350" dirty="0"/>
            </a:br>
            <a:r>
              <a:rPr lang="en-US" sz="1350" dirty="0"/>
              <a:t>		</a:t>
            </a:r>
            <a:r>
              <a:rPr lang="en-US" sz="1350" dirty="0" err="1"/>
              <a:t>argmax</a:t>
            </a:r>
            <a:r>
              <a:rPr lang="en-US" sz="1350" dirty="0"/>
              <a:t> </a:t>
            </a:r>
            <a:r>
              <a:rPr lang="en-US" sz="1350" baseline="-25000" dirty="0"/>
              <a:t>k</a:t>
            </a:r>
            <a:r>
              <a:rPr lang="en-US" sz="1350" dirty="0"/>
              <a:t> </a:t>
            </a:r>
            <a:r>
              <a:rPr lang="en-US" sz="1350" i="1" dirty="0"/>
              <a:t>P</a:t>
            </a:r>
            <a:r>
              <a:rPr lang="en-US" sz="1350" dirty="0"/>
              <a:t>( X</a:t>
            </a:r>
            <a:r>
              <a:rPr lang="en-US" sz="1350" baseline="-25000" dirty="0"/>
              <a:t>i</a:t>
            </a:r>
            <a:r>
              <a:rPr lang="en-US" sz="1350" dirty="0"/>
              <a:t>  = </a:t>
            </a:r>
            <a:r>
              <a:rPr lang="en-US" sz="1350" i="1" dirty="0"/>
              <a:t>k </a:t>
            </a:r>
            <a:r>
              <a:rPr lang="en-US" sz="1350" dirty="0"/>
              <a:t>): </a:t>
            </a:r>
            <a:r>
              <a:rPr lang="en-US" sz="1350" dirty="0">
                <a:solidFill>
                  <a:srgbClr val="FF9900"/>
                </a:solidFill>
              </a:rPr>
              <a:t>Normal</a:t>
            </a:r>
          </a:p>
          <a:p>
            <a:pPr marL="600075" lvl="1" indent="-257175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00FF"/>
                </a:solidFill>
              </a:rPr>
              <a:t>97-(3/5) Ent[+0,-3] -(2/5) Ent[+2,-0] = </a:t>
            </a:r>
            <a:r>
              <a:rPr lang="en-US" sz="1200" b="1" dirty="0">
                <a:solidFill>
                  <a:srgbClr val="FF9900"/>
                </a:solidFill>
              </a:rPr>
              <a:t>.97</a:t>
            </a:r>
          </a:p>
          <a:p>
            <a:pPr marL="257175" indent="-257175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350" dirty="0"/>
              <a:t>Assign </a:t>
            </a:r>
            <a:r>
              <a:rPr lang="en-US" sz="1350" dirty="0">
                <a:solidFill>
                  <a:srgbClr val="FF9900"/>
                </a:solidFill>
              </a:rPr>
              <a:t>fractional counts </a:t>
            </a:r>
            <a:r>
              <a:rPr lang="en-US" sz="1350" i="1" dirty="0"/>
              <a:t>P</a:t>
            </a:r>
            <a:r>
              <a:rPr lang="en-US" sz="1350" dirty="0"/>
              <a:t>(X</a:t>
            </a:r>
            <a:r>
              <a:rPr lang="en-US" sz="1350" baseline="-25000" dirty="0"/>
              <a:t>i</a:t>
            </a:r>
            <a:r>
              <a:rPr lang="en-US" sz="1350" dirty="0"/>
              <a:t> =</a:t>
            </a:r>
            <a:r>
              <a:rPr lang="en-US" sz="1350" i="1" dirty="0"/>
              <a:t>k</a:t>
            </a:r>
            <a:r>
              <a:rPr lang="en-US" sz="1350" dirty="0"/>
              <a:t>) </a:t>
            </a:r>
            <a:br>
              <a:rPr lang="en-US" sz="1350" dirty="0"/>
            </a:br>
            <a:r>
              <a:rPr lang="en-US" sz="1350" dirty="0"/>
              <a:t>for each value of X</a:t>
            </a:r>
            <a:r>
              <a:rPr lang="en-US" sz="1350" baseline="-25000" dirty="0"/>
              <a:t>i </a:t>
            </a:r>
            <a:r>
              <a:rPr lang="en-US" sz="1350" dirty="0"/>
              <a:t>to </a:t>
            </a:r>
            <a:r>
              <a:rPr lang="en-US" sz="1350" b="1" dirty="0"/>
              <a:t>s </a:t>
            </a:r>
          </a:p>
          <a:p>
            <a:pPr marL="600075" lvl="1" indent="-257175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00FF"/>
                </a:solidFill>
              </a:rPr>
              <a:t>.97-(2.5/5) Ent[+0,-2.5] - (2.5/5) Ent[+2,-.5] </a:t>
            </a:r>
            <a:r>
              <a:rPr lang="en-US" sz="1200" b="1" dirty="0">
                <a:solidFill>
                  <a:srgbClr val="FF9900"/>
                </a:solidFill>
              </a:rPr>
              <a:t>&lt; .97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69980" y="871437"/>
            <a:ext cx="1669047" cy="32316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dirty="0"/>
              <a:t>Other suggestions?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13274" y="105366"/>
                <a:ext cx="3829050" cy="59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274" y="105366"/>
                <a:ext cx="3829050" cy="595484"/>
              </a:xfrm>
              <a:prstGeom prst="rect">
                <a:avLst/>
              </a:prstGeom>
              <a:blipFill>
                <a:blip r:embed="rId8"/>
                <a:stretch>
                  <a:fillRect t="-119388" b="-167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0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 = &lt; fever, </a:t>
            </a:r>
            <a:r>
              <a:rPr lang="en-US" dirty="0" err="1"/>
              <a:t>blood_pressure</a:t>
            </a:r>
            <a:r>
              <a:rPr lang="en-US" dirty="0"/>
              <a:t>,…, </a:t>
            </a:r>
            <a:r>
              <a:rPr lang="en-US" dirty="0" err="1"/>
              <a:t>blood_test</a:t>
            </a:r>
            <a:r>
              <a:rPr lang="en-US" dirty="0"/>
              <a:t>=?,…&gt; </a:t>
            </a:r>
          </a:p>
          <a:p>
            <a:endParaRPr lang="en-US" dirty="0"/>
          </a:p>
          <a:p>
            <a:r>
              <a:rPr lang="en-US" dirty="0"/>
              <a:t>Many times values are not available for all attributes during training or testing  (e.g., medical diagnosis)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Training:</a:t>
            </a:r>
            <a:r>
              <a:rPr lang="en-US" dirty="0"/>
              <a:t> evaluate </a:t>
            </a:r>
            <a:r>
              <a:rPr lang="en-US" dirty="0">
                <a:solidFill>
                  <a:srgbClr val="FF0000"/>
                </a:solidFill>
              </a:rPr>
              <a:t>Gain(</a:t>
            </a:r>
            <a:r>
              <a:rPr lang="en-US" dirty="0" err="1">
                <a:solidFill>
                  <a:srgbClr val="FF0000"/>
                </a:solidFill>
              </a:rPr>
              <a:t>S,a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 where in some of the examples a value for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 is not given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Testing:</a:t>
            </a:r>
            <a:r>
              <a:rPr lang="en-US" dirty="0"/>
              <a:t>  classify an example without knowing the value of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>
                <a:latin typeface="+mn-lt"/>
              </a:rPr>
              <a:pPr/>
              <a:t>76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Missing Values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E30B83-941F-B54A-9016-16F0501A8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51535" y="1643063"/>
            <a:ext cx="3867071" cy="3011597"/>
            <a:chOff x="2144713" y="1962150"/>
            <a:chExt cx="5156094" cy="4015462"/>
          </a:xfrm>
        </p:grpSpPr>
        <p:sp>
          <p:nvSpPr>
            <p:cNvPr id="97283" name="Text Box 3"/>
            <p:cNvSpPr txBox="1">
              <a:spLocks noChangeArrowheads="1"/>
            </p:cNvSpPr>
            <p:nvPr/>
          </p:nvSpPr>
          <p:spPr bwMode="auto">
            <a:xfrm>
              <a:off x="4014787" y="1962150"/>
              <a:ext cx="131061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3998913" y="3214689"/>
              <a:ext cx="132472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5740401" y="3165475"/>
              <a:ext cx="77628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97286" name="AutoShape 6"/>
            <p:cNvCxnSpPr>
              <a:cxnSpLocks noChangeShapeType="1"/>
              <a:stCxn id="97283" idx="2"/>
              <a:endCxn id="97285" idx="0"/>
            </p:cNvCxnSpPr>
            <p:nvPr/>
          </p:nvCxnSpPr>
          <p:spPr bwMode="auto">
            <a:xfrm>
              <a:off x="4670095" y="2393037"/>
              <a:ext cx="1458446" cy="7724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287" name="AutoShape 7"/>
            <p:cNvCxnSpPr>
              <a:cxnSpLocks noChangeShapeType="1"/>
              <a:stCxn id="97283" idx="2"/>
              <a:endCxn id="97284" idx="0"/>
            </p:cNvCxnSpPr>
            <p:nvPr/>
          </p:nvCxnSpPr>
          <p:spPr bwMode="auto">
            <a:xfrm flipH="1">
              <a:off x="4661274" y="2393037"/>
              <a:ext cx="8821" cy="8216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3936999" y="3611563"/>
              <a:ext cx="130420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5407025" y="3613150"/>
              <a:ext cx="15158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5661025" y="3976689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3+,2-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2705100" y="3214689"/>
              <a:ext cx="97419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2501900" y="3611563"/>
              <a:ext cx="137473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1,2,8,9,11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97293" name="AutoShape 13"/>
            <p:cNvCxnSpPr>
              <a:cxnSpLocks noChangeShapeType="1"/>
              <a:stCxn id="97283" idx="2"/>
              <a:endCxn id="97291" idx="0"/>
            </p:cNvCxnSpPr>
            <p:nvPr/>
          </p:nvCxnSpPr>
          <p:spPr bwMode="auto">
            <a:xfrm flipH="1">
              <a:off x="3192200" y="2393037"/>
              <a:ext cx="1477896" cy="8216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94" name="Text Box 14"/>
            <p:cNvSpPr txBox="1">
              <a:spLocks noChangeArrowheads="1"/>
            </p:cNvSpPr>
            <p:nvPr/>
          </p:nvSpPr>
          <p:spPr bwMode="auto">
            <a:xfrm>
              <a:off x="4105275" y="3976689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2697164" y="3976689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2+,3-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4219575" y="4357689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97297" name="Text Box 17"/>
            <p:cNvSpPr txBox="1">
              <a:spLocks noChangeArrowheads="1"/>
            </p:cNvSpPr>
            <p:nvPr/>
          </p:nvSpPr>
          <p:spPr bwMode="auto">
            <a:xfrm>
              <a:off x="2595564" y="4357689"/>
              <a:ext cx="138114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97298" name="Text Box 18"/>
            <p:cNvSpPr txBox="1">
              <a:spLocks noChangeArrowheads="1"/>
            </p:cNvSpPr>
            <p:nvPr/>
          </p:nvSpPr>
          <p:spPr bwMode="auto">
            <a:xfrm>
              <a:off x="5843588" y="4357689"/>
              <a:ext cx="91520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3246438" y="5233989"/>
              <a:ext cx="118237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Normal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2144713" y="5233989"/>
              <a:ext cx="81902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High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97301" name="AutoShape 21"/>
            <p:cNvCxnSpPr>
              <a:cxnSpLocks noChangeShapeType="1"/>
              <a:stCxn id="97299" idx="0"/>
              <a:endCxn id="97297" idx="2"/>
            </p:cNvCxnSpPr>
            <p:nvPr/>
          </p:nvCxnSpPr>
          <p:spPr bwMode="auto">
            <a:xfrm flipH="1" flipV="1">
              <a:off x="3286138" y="4788575"/>
              <a:ext cx="551488" cy="4454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302" name="AutoShape 22"/>
            <p:cNvCxnSpPr>
              <a:cxnSpLocks noChangeShapeType="1"/>
              <a:stCxn id="97300" idx="0"/>
              <a:endCxn id="97297" idx="2"/>
            </p:cNvCxnSpPr>
            <p:nvPr/>
          </p:nvCxnSpPr>
          <p:spPr bwMode="auto">
            <a:xfrm flipV="1">
              <a:off x="2554228" y="4788575"/>
              <a:ext cx="731911" cy="4454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>
              <a:off x="2219325" y="5546725"/>
              <a:ext cx="61384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6359524" y="5233988"/>
              <a:ext cx="94128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Weak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305" name="Text Box 25"/>
            <p:cNvSpPr txBox="1">
              <a:spLocks noChangeArrowheads="1"/>
            </p:cNvSpPr>
            <p:nvPr/>
          </p:nvSpPr>
          <p:spPr bwMode="auto">
            <a:xfrm>
              <a:off x="5257801" y="5233988"/>
              <a:ext cx="105413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Strong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5332413" y="5546725"/>
              <a:ext cx="61384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6513512" y="5546725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97308" name="AutoShape 28"/>
            <p:cNvCxnSpPr>
              <a:cxnSpLocks noChangeShapeType="1"/>
              <a:stCxn id="97298" idx="2"/>
              <a:endCxn id="97304" idx="0"/>
            </p:cNvCxnSpPr>
            <p:nvPr/>
          </p:nvCxnSpPr>
          <p:spPr bwMode="auto">
            <a:xfrm>
              <a:off x="6301192" y="4788576"/>
              <a:ext cx="528973" cy="445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309" name="AutoShape 29"/>
            <p:cNvCxnSpPr>
              <a:cxnSpLocks noChangeShapeType="1"/>
              <a:stCxn id="97305" idx="0"/>
              <a:endCxn id="97298" idx="2"/>
            </p:cNvCxnSpPr>
            <p:nvPr/>
          </p:nvCxnSpPr>
          <p:spPr bwMode="auto">
            <a:xfrm flipV="1">
              <a:off x="5784869" y="4788576"/>
              <a:ext cx="516324" cy="445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3352800" y="5546725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</p:grp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1143000" y="1328374"/>
            <a:ext cx="678134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66"/>
                </a:solidFill>
              </a:rPr>
              <a:t>Outlook = </a:t>
            </a:r>
            <a:r>
              <a:rPr lang="en-US" sz="1500" b="1" dirty="0">
                <a:solidFill>
                  <a:srgbClr val="A50021"/>
                </a:solidFill>
              </a:rPr>
              <a:t>???</a:t>
            </a:r>
            <a:r>
              <a:rPr lang="en-US" sz="1500" b="1" dirty="0">
                <a:solidFill>
                  <a:srgbClr val="000066"/>
                </a:solidFill>
              </a:rPr>
              <a:t>, Temp = Hot,  Humidity = Normal,  Wind = Strong, </a:t>
            </a:r>
            <a:r>
              <a:rPr lang="en-US" sz="1500" b="1" dirty="0">
                <a:solidFill>
                  <a:srgbClr val="0000FF"/>
                </a:solidFill>
              </a:rPr>
              <a:t> </a:t>
            </a:r>
            <a:r>
              <a:rPr lang="en-US" sz="1500" b="1" dirty="0">
                <a:solidFill>
                  <a:srgbClr val="A50021"/>
                </a:solidFill>
              </a:rPr>
              <a:t>label = ??</a:t>
            </a: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5264944" y="1702594"/>
            <a:ext cx="281410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66"/>
                </a:solidFill>
              </a:rPr>
              <a:t>1/3 Yes + 1/3 Yes +1/3 No = </a:t>
            </a:r>
            <a:r>
              <a:rPr lang="en-US" sz="1500" b="1" dirty="0">
                <a:solidFill>
                  <a:srgbClr val="A50021"/>
                </a:solidFill>
              </a:rPr>
              <a:t>Yes</a:t>
            </a: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43000" y="928324"/>
            <a:ext cx="676852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66"/>
                </a:solidFill>
              </a:rPr>
              <a:t>Outlook = Sunny, Temp = Hot,  Humidity = </a:t>
            </a:r>
            <a:r>
              <a:rPr lang="en-US" sz="1500" b="1" dirty="0">
                <a:solidFill>
                  <a:srgbClr val="A50021"/>
                </a:solidFill>
              </a:rPr>
              <a:t>???</a:t>
            </a:r>
            <a:r>
              <a:rPr lang="en-US" sz="1500" b="1" dirty="0">
                <a:solidFill>
                  <a:srgbClr val="000066"/>
                </a:solidFill>
              </a:rPr>
              <a:t>,  Wind = Strong, </a:t>
            </a:r>
            <a:r>
              <a:rPr lang="en-US" sz="1500" b="1" dirty="0">
                <a:solidFill>
                  <a:srgbClr val="0000FF"/>
                </a:solidFill>
              </a:rPr>
              <a:t> </a:t>
            </a:r>
            <a:r>
              <a:rPr lang="en-US" sz="1500" b="1" dirty="0">
                <a:solidFill>
                  <a:srgbClr val="A50021"/>
                </a:solidFill>
              </a:rPr>
              <a:t>label = ??   </a:t>
            </a:r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7720212" y="931841"/>
            <a:ext cx="142378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66"/>
                </a:solidFill>
              </a:rPr>
              <a:t>Normal/High</a:t>
            </a:r>
            <a:endParaRPr lang="en-US" sz="15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4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1" grpId="0"/>
      <p:bldP spid="97313" grpId="0"/>
      <p:bldP spid="97314" grpId="0"/>
      <p:bldP spid="9731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Attributes with different costs </a:t>
            </a:r>
          </a:p>
          <a:p>
            <a:pPr lvl="1"/>
            <a:r>
              <a:rPr lang="en-US" dirty="0"/>
              <a:t>Change information gain so that low cost attribute are preferred</a:t>
            </a:r>
          </a:p>
          <a:p>
            <a:pPr lvl="2"/>
            <a:r>
              <a:rPr lang="en-US" dirty="0"/>
              <a:t>Dealing with features with different # of values</a:t>
            </a:r>
          </a:p>
          <a:p>
            <a:r>
              <a:rPr lang="en-US" dirty="0"/>
              <a:t> Alternative measures for selecting attributes</a:t>
            </a:r>
          </a:p>
          <a:p>
            <a:pPr lvl="1"/>
            <a:r>
              <a:rPr lang="en-US" dirty="0"/>
              <a:t>When different attributes have different number of values information gain tends to prefer those with many values</a:t>
            </a:r>
          </a:p>
          <a:p>
            <a:r>
              <a:rPr lang="en-US" dirty="0"/>
              <a:t> Oblique Decision Trees </a:t>
            </a:r>
          </a:p>
          <a:p>
            <a:pPr lvl="1"/>
            <a:r>
              <a:rPr lang="en-US" dirty="0"/>
              <a:t>Decisions are not axis-parallel</a:t>
            </a:r>
          </a:p>
          <a:p>
            <a:r>
              <a:rPr lang="en-US" dirty="0"/>
              <a:t> Incremental Decision Trees induction</a:t>
            </a:r>
          </a:p>
          <a:p>
            <a:pPr lvl="1"/>
            <a:r>
              <a:rPr lang="en-US" dirty="0"/>
              <a:t>Update an existing decision tree to account  for new examples incrementally  (Maintain consistency?)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488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Decision Trees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Presented the hypothesis class of Decision Trees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Very expressive, flexible, class of functions 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Presented a learning algorithm for Decision Tress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Recursive algorithm.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Key step is based on the notion of Entropy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Discussed the notion of overfitting and ways to address it within DTs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In your problem set – look at the performance on the training vs. test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Briefly discussed some extensions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Real valued attributes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Missing attributes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Evaluation in machine learning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Statistical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4647901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 as Features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Rather than using decision trees to represent the target function it is becoming common to use small decision trees as </a:t>
            </a:r>
            <a:r>
              <a:rPr lang="en-US" sz="1500" dirty="0">
                <a:solidFill>
                  <a:schemeClr val="accent1"/>
                </a:solidFill>
              </a:rPr>
              <a:t>features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When learning over a large number of features, learning decision trees is difficult and the resulting tree may be very large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500" dirty="0">
                <a:sym typeface="Wingdings" pitchFamily="2" charset="2"/>
              </a:rPr>
              <a:t>                                   </a:t>
            </a:r>
            <a:r>
              <a:rPr lang="en-US" sz="1500" dirty="0"/>
              <a:t>(over fitting)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Instead, learn small decision trees, with limited depth.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Treat them as “experts”; they are correct, but only on a small region in the domain. (</a:t>
            </a:r>
            <a:r>
              <a:rPr lang="en-US" sz="1500" dirty="0">
                <a:solidFill>
                  <a:srgbClr val="FF9900"/>
                </a:solidFill>
              </a:rPr>
              <a:t>what DTs to learn?  same every time?)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Then, learn another function, typically a linear function, over these as features. </a:t>
            </a:r>
          </a:p>
          <a:p>
            <a:pPr>
              <a:lnSpc>
                <a:spcPct val="90000"/>
              </a:lnSpc>
            </a:pPr>
            <a:r>
              <a:rPr lang="en-US" sz="15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Boosting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dirty="0"/>
              <a:t>(but also other linear learners) are used on top of the small decision trees. (Either Boolean, or real valued features)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In HW1 you learn a linear classifier over DTs.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Not learning the DTs sequentially; all are learned at once. </a:t>
            </a:r>
          </a:p>
          <a:p>
            <a:pPr lvl="2">
              <a:lnSpc>
                <a:spcPct val="90000"/>
              </a:lnSpc>
            </a:pPr>
            <a:r>
              <a:rPr lang="en-US" sz="1050" dirty="0"/>
              <a:t>How can you learn multiple DTs?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Combining them using an SGD algorithm.</a:t>
            </a:r>
          </a:p>
        </p:txBody>
      </p:sp>
    </p:spTree>
    <p:extLst>
      <p:ext uri="{BB962C8B-B14F-4D97-AF65-F5344CB8AC3E}">
        <p14:creationId xmlns:p14="http://schemas.microsoft.com/office/powerpoint/2010/main" val="96917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Decision trees for (binary) classification</a:t>
            </a:r>
          </a:p>
          <a:p>
            <a:pPr lvl="1"/>
            <a:r>
              <a:rPr lang="en-US" dirty="0"/>
              <a:t>Non-linear classifiers</a:t>
            </a:r>
          </a:p>
          <a:p>
            <a:pPr lvl="2"/>
            <a:endParaRPr lang="en-US" dirty="0"/>
          </a:p>
          <a:p>
            <a:r>
              <a:rPr lang="en-US" dirty="0"/>
              <a:t>Learning decision trees (ID3 algorithm)</a:t>
            </a:r>
          </a:p>
          <a:p>
            <a:pPr lvl="1"/>
            <a:r>
              <a:rPr lang="en-US" dirty="0"/>
              <a:t>Greedy heuristic (based on information gain)</a:t>
            </a:r>
            <a:br>
              <a:rPr lang="en-US" dirty="0"/>
            </a:br>
            <a:r>
              <a:rPr lang="en-US" dirty="0"/>
              <a:t>Originally developed for discrete features</a:t>
            </a:r>
          </a:p>
          <a:p>
            <a:pPr lvl="1"/>
            <a:r>
              <a:rPr lang="en-US" dirty="0"/>
              <a:t>Some extensions to the basic algorithm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Overfitting</a:t>
            </a:r>
            <a:endParaRPr lang="en-US" dirty="0"/>
          </a:p>
          <a:p>
            <a:pPr lvl="1"/>
            <a:r>
              <a:rPr lang="en-US" dirty="0"/>
              <a:t>Some experimental issues</a:t>
            </a:r>
          </a:p>
        </p:txBody>
      </p:sp>
    </p:spTree>
    <p:extLst>
      <p:ext uri="{BB962C8B-B14F-4D97-AF65-F5344CB8AC3E}">
        <p14:creationId xmlns:p14="http://schemas.microsoft.com/office/powerpoint/2010/main" val="7608634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E624C6-049C-4B06-8478-02466D92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27784-E09B-412B-A9C0-91FD774670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398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is a discrete random variable with distribution P(X):</a:t>
            </a:r>
          </a:p>
          <a:p>
            <a:r>
              <a:rPr lang="en-US" dirty="0"/>
              <a:t>Expectation of X (E[X]), aka. the mean of X (</a:t>
            </a:r>
            <a:r>
              <a:rPr lang="en-US" dirty="0" err="1">
                <a:latin typeface="Calibri"/>
              </a:rPr>
              <a:t>μ</a:t>
            </a:r>
            <a:r>
              <a:rPr lang="en-US" baseline="-25000" dirty="0" err="1">
                <a:latin typeface="Calibri"/>
              </a:rPr>
              <a:t>X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E[X} = </a:t>
            </a:r>
            <a:r>
              <a:rPr lang="en-US" dirty="0">
                <a:latin typeface="Symbol"/>
                <a:sym typeface="Symbol"/>
              </a:rPr>
              <a:t></a:t>
            </a:r>
            <a:r>
              <a:rPr lang="en-US" baseline="-25000" dirty="0">
                <a:latin typeface="+mj-lt"/>
                <a:sym typeface="Symbol"/>
              </a:rPr>
              <a:t>x</a:t>
            </a:r>
            <a:r>
              <a:rPr lang="en-US" dirty="0"/>
              <a:t> P(X=x)X  := </a:t>
            </a:r>
            <a:r>
              <a:rPr lang="en-US" dirty="0" err="1"/>
              <a:t>μ</a:t>
            </a:r>
            <a:r>
              <a:rPr lang="en-US" baseline="-25000" dirty="0" err="1"/>
              <a:t>X</a:t>
            </a:r>
            <a:endParaRPr lang="en-US" dirty="0"/>
          </a:p>
          <a:p>
            <a:r>
              <a:rPr lang="en-US" dirty="0"/>
              <a:t>Expectation of a function of X  (E[f(X)])</a:t>
            </a:r>
            <a:br>
              <a:rPr lang="en-US" dirty="0"/>
            </a:br>
            <a:r>
              <a:rPr lang="en-US" dirty="0"/>
              <a:t>		E[f(X)} = </a:t>
            </a:r>
            <a:r>
              <a:rPr lang="en-US" dirty="0">
                <a:latin typeface="Symbol"/>
                <a:sym typeface="Symbol"/>
              </a:rPr>
              <a:t></a:t>
            </a:r>
            <a:r>
              <a:rPr lang="en-US" baseline="-25000" dirty="0">
                <a:sym typeface="Symbol"/>
              </a:rPr>
              <a:t>x</a:t>
            </a:r>
            <a:r>
              <a:rPr lang="en-US" dirty="0"/>
              <a:t> P(X=x)f(x) </a:t>
            </a:r>
          </a:p>
          <a:p>
            <a:r>
              <a:rPr lang="en-US" dirty="0"/>
              <a:t>If X is continuous, replace sums with integrals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800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and standard deviation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Squared difference between X and its mean:</a:t>
            </a:r>
          </a:p>
          <a:p>
            <a:r>
              <a:rPr lang="en-US" dirty="0"/>
              <a:t>(X – E[X])</a:t>
            </a:r>
            <a:r>
              <a:rPr lang="en-US" baseline="30000" dirty="0"/>
              <a:t>2</a:t>
            </a:r>
            <a:r>
              <a:rPr lang="en-US" dirty="0"/>
              <a:t>  =  (X – </a:t>
            </a:r>
            <a:r>
              <a:rPr lang="en-US" dirty="0" err="1">
                <a:latin typeface="Calibri"/>
              </a:rPr>
              <a:t>μ</a:t>
            </a:r>
            <a:r>
              <a:rPr lang="en-US" baseline="-25000" dirty="0" err="1">
                <a:latin typeface="Calibri"/>
              </a:rPr>
              <a:t>X</a:t>
            </a:r>
            <a:r>
              <a:rPr lang="en-US" dirty="0">
                <a:latin typeface="Calibri"/>
              </a:rPr>
              <a:t>)</a:t>
            </a:r>
            <a:r>
              <a:rPr lang="en-US" baseline="30000" dirty="0">
                <a:latin typeface="Calibri"/>
              </a:rPr>
              <a:t>2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C0128"/>
                </a:solidFill>
              </a:rPr>
              <a:t>Variance of X:</a:t>
            </a:r>
          </a:p>
          <a:p>
            <a:endParaRPr lang="en-US" dirty="0"/>
          </a:p>
          <a:p>
            <a:r>
              <a:rPr lang="en-US" dirty="0"/>
              <a:t>The expected value of the square difference between X and its mean </a:t>
            </a:r>
          </a:p>
          <a:p>
            <a:r>
              <a:rPr lang="en-US" dirty="0">
                <a:solidFill>
                  <a:srgbClr val="FC0128"/>
                </a:solidFill>
              </a:rPr>
              <a:t>Standard deviation of X: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(= the square root of the variance)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43250" y="1838325"/>
          <a:ext cx="3314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4419600" imgH="520700" progId="Equation.3">
                  <p:embed/>
                </p:oleObj>
              </mc:Choice>
              <mc:Fallback>
                <p:oleObj name="Equation" r:id="rId3" imgW="4419600" imgH="5207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0" y="1838325"/>
                        <a:ext cx="33147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81350" y="3086100"/>
          <a:ext cx="2533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3378200" imgH="622300" progId="Equation.3">
                  <p:embed/>
                </p:oleObj>
              </mc:Choice>
              <mc:Fallback>
                <p:oleObj name="Equation" r:id="rId5" imgW="3378200" imgH="6223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1350" y="3086100"/>
                        <a:ext cx="2533650" cy="4667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5897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variance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variance of </a:t>
            </a:r>
            <a:r>
              <a:rPr lang="en-US" i="1" dirty="0"/>
              <a:t>X</a:t>
            </a:r>
            <a:r>
              <a:rPr lang="en-US" dirty="0"/>
              <a:t> is equal to the expected value of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minus the square of its mean</a:t>
            </a:r>
          </a:p>
          <a:p>
            <a:r>
              <a:rPr lang="en-US" dirty="0" err="1">
                <a:solidFill>
                  <a:srgbClr val="FC0128"/>
                </a:solidFill>
              </a:rPr>
              <a:t>Var</a:t>
            </a:r>
            <a:r>
              <a:rPr lang="en-US" dirty="0">
                <a:solidFill>
                  <a:srgbClr val="FC0128"/>
                </a:solidFill>
              </a:rPr>
              <a:t>(</a:t>
            </a:r>
            <a:r>
              <a:rPr lang="en-US" i="1" dirty="0">
                <a:solidFill>
                  <a:srgbClr val="FC0128"/>
                </a:solidFill>
              </a:rPr>
              <a:t>X</a:t>
            </a:r>
            <a:r>
              <a:rPr lang="en-US" dirty="0">
                <a:solidFill>
                  <a:srgbClr val="FC0128"/>
                </a:solidFill>
              </a:rPr>
              <a:t>)</a:t>
            </a:r>
            <a:r>
              <a:rPr lang="en-US" dirty="0"/>
              <a:t>	=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] − (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dirty="0"/>
              <a:t>])</a:t>
            </a:r>
            <a:r>
              <a:rPr lang="en-US" baseline="30000" dirty="0"/>
              <a:t>2 </a:t>
            </a:r>
            <a:br>
              <a:rPr lang="en-US" baseline="30000" dirty="0"/>
            </a:br>
            <a:r>
              <a:rPr lang="en-US" dirty="0"/>
              <a:t>			=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] − </a:t>
            </a:r>
            <a:r>
              <a:rPr lang="en-US" i="1" dirty="0"/>
              <a:t>μ</a:t>
            </a:r>
            <a:r>
              <a:rPr lang="en-US" i="1" baseline="-25000" dirty="0"/>
              <a:t>X</a:t>
            </a:r>
            <a:r>
              <a:rPr lang="en-US" baseline="30000" dirty="0"/>
              <a:t>2</a:t>
            </a:r>
          </a:p>
          <a:p>
            <a:r>
              <a:rPr lang="en-US" sz="1800" dirty="0"/>
              <a:t>Proof:</a:t>
            </a:r>
          </a:p>
          <a:p>
            <a:r>
              <a:rPr lang="en-US" sz="1800" dirty="0" err="1">
                <a:solidFill>
                  <a:srgbClr val="FC0128"/>
                </a:solidFill>
              </a:rPr>
              <a:t>Var</a:t>
            </a:r>
            <a:r>
              <a:rPr lang="en-US" sz="1800" dirty="0">
                <a:solidFill>
                  <a:srgbClr val="FC0128"/>
                </a:solidFill>
              </a:rPr>
              <a:t>(</a:t>
            </a:r>
            <a:r>
              <a:rPr lang="en-US" sz="1800" i="1" dirty="0">
                <a:solidFill>
                  <a:srgbClr val="FC0128"/>
                </a:solidFill>
              </a:rPr>
              <a:t>X</a:t>
            </a:r>
            <a:r>
              <a:rPr lang="en-US" sz="1800" dirty="0">
                <a:solidFill>
                  <a:srgbClr val="FC0128"/>
                </a:solidFill>
              </a:rPr>
              <a:t>)</a:t>
            </a:r>
            <a:r>
              <a:rPr lang="en-US" sz="1800" dirty="0"/>
              <a:t>	= </a:t>
            </a:r>
            <a:r>
              <a:rPr lang="en-US" sz="1800" i="1" dirty="0"/>
              <a:t>E</a:t>
            </a:r>
            <a:r>
              <a:rPr lang="en-US" sz="1800" dirty="0"/>
              <a:t>[(</a:t>
            </a:r>
            <a:r>
              <a:rPr lang="en-US" sz="1800" i="1" dirty="0"/>
              <a:t>X </a:t>
            </a:r>
            <a:r>
              <a:rPr lang="en-US" sz="1800" dirty="0"/>
              <a:t>− </a:t>
            </a:r>
            <a:r>
              <a:rPr lang="en-US" sz="1800" i="1" dirty="0"/>
              <a:t>μ</a:t>
            </a:r>
            <a:r>
              <a:rPr lang="en-US" sz="1800" i="1" baseline="-25000" dirty="0"/>
              <a:t>X</a:t>
            </a:r>
            <a:r>
              <a:rPr lang="en-US" sz="1800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]</a:t>
            </a:r>
          </a:p>
          <a:p>
            <a:r>
              <a:rPr lang="en-US" sz="1800" dirty="0"/>
              <a:t>			= </a:t>
            </a:r>
            <a:r>
              <a:rPr lang="en-US" sz="1800" i="1" dirty="0"/>
              <a:t>E</a:t>
            </a:r>
            <a:r>
              <a:rPr lang="en-US" sz="1800" dirty="0"/>
              <a:t>[</a:t>
            </a:r>
            <a:r>
              <a:rPr lang="en-US" sz="1800" i="1" dirty="0"/>
              <a:t>X</a:t>
            </a:r>
            <a:r>
              <a:rPr lang="en-US" sz="1800" baseline="30000" dirty="0"/>
              <a:t>2 </a:t>
            </a:r>
            <a:r>
              <a:rPr lang="en-US" sz="1800" dirty="0"/>
              <a:t>− 2</a:t>
            </a:r>
            <a:r>
              <a:rPr lang="en-US" sz="1800" i="1" dirty="0"/>
              <a:t>μ</a:t>
            </a:r>
            <a:r>
              <a:rPr lang="en-US" sz="1800" i="1" baseline="-25000" dirty="0"/>
              <a:t>X</a:t>
            </a:r>
            <a:r>
              <a:rPr lang="en-US" sz="1800" i="1" dirty="0"/>
              <a:t>X + μ</a:t>
            </a:r>
            <a:r>
              <a:rPr lang="en-US" sz="1800" i="1" baseline="-25000" dirty="0"/>
              <a:t>X</a:t>
            </a:r>
            <a:r>
              <a:rPr lang="en-US" sz="1800" baseline="30000" dirty="0"/>
              <a:t>2</a:t>
            </a:r>
            <a:r>
              <a:rPr lang="en-US" sz="1800" dirty="0"/>
              <a:t>]</a:t>
            </a:r>
          </a:p>
          <a:p>
            <a:r>
              <a:rPr lang="en-US" sz="1800" dirty="0"/>
              <a:t>			= </a:t>
            </a:r>
            <a:r>
              <a:rPr lang="en-US" sz="1800" i="1" dirty="0"/>
              <a:t>E</a:t>
            </a:r>
            <a:r>
              <a:rPr lang="en-US" sz="1800" dirty="0"/>
              <a:t>[</a:t>
            </a:r>
            <a:r>
              <a:rPr lang="en-US" sz="1800" i="1" dirty="0"/>
              <a:t>X</a:t>
            </a:r>
            <a:r>
              <a:rPr lang="en-US" sz="1800" baseline="30000" dirty="0"/>
              <a:t>2</a:t>
            </a:r>
            <a:r>
              <a:rPr lang="en-US" sz="1800" dirty="0"/>
              <a:t>] </a:t>
            </a:r>
            <a:r>
              <a:rPr lang="en-US" sz="1800" baseline="30000" dirty="0"/>
              <a:t> </a:t>
            </a:r>
            <a:r>
              <a:rPr lang="en-US" sz="1800" dirty="0"/>
              <a:t>− 2</a:t>
            </a:r>
            <a:r>
              <a:rPr lang="en-US" sz="1800" i="1" dirty="0"/>
              <a:t>μ</a:t>
            </a:r>
            <a:r>
              <a:rPr lang="en-US" sz="1800" i="1" baseline="-25000" dirty="0"/>
              <a:t>X</a:t>
            </a:r>
            <a:r>
              <a:rPr lang="en-US" sz="1800" i="1" dirty="0"/>
              <a:t>E</a:t>
            </a:r>
            <a:r>
              <a:rPr lang="en-US" sz="1800" dirty="0"/>
              <a:t>[</a:t>
            </a:r>
            <a:r>
              <a:rPr lang="en-US" sz="1800" i="1" dirty="0"/>
              <a:t>X</a:t>
            </a:r>
            <a:r>
              <a:rPr lang="en-US" sz="1800" dirty="0"/>
              <a:t>]</a:t>
            </a:r>
            <a:r>
              <a:rPr lang="en-US" sz="1800" i="1" dirty="0"/>
              <a:t> + μ</a:t>
            </a:r>
            <a:r>
              <a:rPr lang="en-US" sz="1800" i="1" baseline="-25000" dirty="0"/>
              <a:t>X</a:t>
            </a:r>
            <a:r>
              <a:rPr lang="en-US" sz="1800" baseline="30000" dirty="0"/>
              <a:t>2</a:t>
            </a:r>
          </a:p>
          <a:p>
            <a:r>
              <a:rPr lang="en-US" sz="1800" dirty="0"/>
              <a:t>			= </a:t>
            </a:r>
            <a:r>
              <a:rPr lang="en-US" sz="1800" i="1" dirty="0"/>
              <a:t>E</a:t>
            </a:r>
            <a:r>
              <a:rPr lang="en-US" sz="1800" dirty="0"/>
              <a:t>[</a:t>
            </a:r>
            <a:r>
              <a:rPr lang="en-US" sz="1800" i="1" dirty="0"/>
              <a:t>X</a:t>
            </a:r>
            <a:r>
              <a:rPr lang="en-US" sz="1800" baseline="30000" dirty="0"/>
              <a:t>2</a:t>
            </a:r>
            <a:r>
              <a:rPr lang="en-US" sz="1800" dirty="0"/>
              <a:t>] </a:t>
            </a:r>
            <a:r>
              <a:rPr lang="en-US" sz="1800" baseline="30000" dirty="0"/>
              <a:t> </a:t>
            </a:r>
            <a:r>
              <a:rPr lang="en-US" sz="1800" dirty="0"/>
              <a:t>− </a:t>
            </a:r>
            <a:r>
              <a:rPr lang="en-US" sz="1800" i="1" dirty="0"/>
              <a:t>μ</a:t>
            </a:r>
            <a:r>
              <a:rPr lang="en-US" sz="1800" i="1" baseline="-25000" dirty="0"/>
              <a:t>X</a:t>
            </a:r>
            <a:r>
              <a:rPr lang="en-US" sz="1800" baseline="30000" dirty="0"/>
              <a:t>2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339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i.i.d</a:t>
            </a:r>
            <a:r>
              <a:rPr lang="en-US" dirty="0"/>
              <a:t>. assumption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dirty="0"/>
              <a:t>Training and test items are </a:t>
            </a:r>
            <a:r>
              <a:rPr lang="en-US" dirty="0">
                <a:solidFill>
                  <a:srgbClr val="C00000"/>
                </a:solidFill>
              </a:rPr>
              <a:t>independently and identically distributed (</a:t>
            </a:r>
            <a:r>
              <a:rPr lang="en-US" dirty="0" err="1">
                <a:solidFill>
                  <a:srgbClr val="C00000"/>
                </a:solidFill>
              </a:rPr>
              <a:t>i.i.d</a:t>
            </a:r>
            <a:r>
              <a:rPr lang="en-US" dirty="0">
                <a:solidFill>
                  <a:srgbClr val="C00000"/>
                </a:solidFill>
              </a:rPr>
              <a:t>.)</a:t>
            </a:r>
            <a:r>
              <a:rPr lang="en-US" dirty="0"/>
              <a:t>: </a:t>
            </a:r>
          </a:p>
          <a:p>
            <a:pPr lvl="1">
              <a:spcAft>
                <a:spcPts val="450"/>
              </a:spcAft>
            </a:pPr>
            <a:r>
              <a:rPr lang="en-US" sz="1800" dirty="0"/>
              <a:t>There is a distribution </a:t>
            </a:r>
            <a:r>
              <a:rPr lang="en-US" sz="1800" i="1" dirty="0">
                <a:cs typeface="Lucida Calligraphy"/>
              </a:rPr>
              <a:t>P</a:t>
            </a:r>
            <a:r>
              <a:rPr lang="en-US" sz="1800" dirty="0">
                <a:cs typeface="Lucida Calligraphy"/>
              </a:rPr>
              <a:t>(</a:t>
            </a:r>
            <a:r>
              <a:rPr lang="en-US" sz="1800" b="1" dirty="0">
                <a:cs typeface="Lucida Calligraphy"/>
              </a:rPr>
              <a:t>X, </a:t>
            </a:r>
            <a:r>
              <a:rPr lang="en-US" sz="1800" dirty="0">
                <a:cs typeface="Lucida Calligraphy"/>
              </a:rPr>
              <a:t>Y) from which the data </a:t>
            </a:r>
            <a:r>
              <a:rPr lang="en-US" sz="1800" dirty="0">
                <a:latin typeface="Lucida Calligraphy"/>
                <a:cs typeface="Lucida Calligraphy"/>
              </a:rPr>
              <a:t>D </a:t>
            </a:r>
            <a:r>
              <a:rPr lang="en-US" sz="1800" dirty="0">
                <a:cs typeface="Lucida Calligraphy"/>
              </a:rPr>
              <a:t>= {(</a:t>
            </a:r>
            <a:r>
              <a:rPr lang="en-US" sz="1800" b="1" dirty="0">
                <a:cs typeface="Lucida Calligraphy"/>
              </a:rPr>
              <a:t>x</a:t>
            </a:r>
            <a:r>
              <a:rPr lang="en-US" sz="1800" dirty="0">
                <a:cs typeface="Lucida Calligraphy"/>
              </a:rPr>
              <a:t>, y)} is generated.</a:t>
            </a:r>
            <a:endParaRPr lang="en-US" sz="1800" dirty="0"/>
          </a:p>
          <a:p>
            <a:pPr lvl="2">
              <a:spcAft>
                <a:spcPts val="450"/>
              </a:spcAft>
            </a:pPr>
            <a:r>
              <a:rPr lang="en-US" dirty="0">
                <a:cs typeface="Lucida Calligraphy"/>
              </a:rPr>
              <a:t>Sometimes it’s useful to rewrite </a:t>
            </a:r>
            <a:r>
              <a:rPr lang="en-US" i="1" dirty="0">
                <a:cs typeface="Lucida Calligraphy"/>
              </a:rPr>
              <a:t>P</a:t>
            </a:r>
            <a:r>
              <a:rPr lang="en-US" dirty="0">
                <a:cs typeface="Lucida Calligraphy"/>
              </a:rPr>
              <a:t>(</a:t>
            </a:r>
            <a:r>
              <a:rPr lang="en-US" b="1" dirty="0">
                <a:cs typeface="Lucida Calligraphy"/>
              </a:rPr>
              <a:t>X</a:t>
            </a:r>
            <a:r>
              <a:rPr lang="en-US" dirty="0">
                <a:cs typeface="Lucida Calligraphy"/>
              </a:rPr>
              <a:t>, Y) as </a:t>
            </a:r>
            <a:r>
              <a:rPr lang="en-US" i="1" dirty="0">
                <a:cs typeface="Lucida Calligraphy"/>
              </a:rPr>
              <a:t>P</a:t>
            </a:r>
            <a:r>
              <a:rPr lang="en-US" dirty="0">
                <a:cs typeface="Lucida Calligraphy"/>
              </a:rPr>
              <a:t>(</a:t>
            </a:r>
            <a:r>
              <a:rPr lang="en-US" b="1" dirty="0">
                <a:cs typeface="Lucida Calligraphy"/>
              </a:rPr>
              <a:t>X</a:t>
            </a:r>
            <a:r>
              <a:rPr lang="en-US" dirty="0">
                <a:cs typeface="Lucida Calligraphy"/>
              </a:rPr>
              <a:t>)</a:t>
            </a:r>
            <a:r>
              <a:rPr lang="en-US" i="1" dirty="0">
                <a:cs typeface="Lucida Calligraphy"/>
              </a:rPr>
              <a:t>P</a:t>
            </a:r>
            <a:r>
              <a:rPr lang="en-US" dirty="0">
                <a:cs typeface="Lucida Calligraphy"/>
              </a:rPr>
              <a:t>(Y|</a:t>
            </a:r>
            <a:r>
              <a:rPr lang="en-US" b="1" dirty="0">
                <a:cs typeface="Lucida Calligraphy"/>
              </a:rPr>
              <a:t>X</a:t>
            </a:r>
            <a:r>
              <a:rPr lang="en-US" dirty="0">
                <a:cs typeface="Lucida Calligraphy"/>
              </a:rPr>
              <a:t>)</a:t>
            </a:r>
            <a:br>
              <a:rPr lang="en-US" dirty="0">
                <a:cs typeface="Lucida Calligraphy"/>
              </a:rPr>
            </a:br>
            <a:r>
              <a:rPr lang="en-US" dirty="0">
                <a:cs typeface="Lucida Calligraphy"/>
              </a:rPr>
              <a:t>Usually </a:t>
            </a:r>
            <a:r>
              <a:rPr lang="en-US" i="1" dirty="0">
                <a:cs typeface="Lucida Calligraphy"/>
              </a:rPr>
              <a:t>P</a:t>
            </a:r>
            <a:r>
              <a:rPr lang="en-US" dirty="0">
                <a:cs typeface="Lucida Calligraphy"/>
              </a:rPr>
              <a:t>(</a:t>
            </a:r>
            <a:r>
              <a:rPr lang="en-US" b="1" dirty="0">
                <a:cs typeface="Lucida Calligraphy"/>
              </a:rPr>
              <a:t>X</a:t>
            </a:r>
            <a:r>
              <a:rPr lang="en-US" dirty="0">
                <a:cs typeface="Lucida Calligraphy"/>
              </a:rPr>
              <a:t>, Y) is unknown to us (we just know it exists)</a:t>
            </a:r>
            <a:endParaRPr lang="en-US" sz="1800" dirty="0">
              <a:cs typeface="Lucida Calligraphy"/>
            </a:endParaRPr>
          </a:p>
          <a:p>
            <a:pPr lvl="1">
              <a:spcAft>
                <a:spcPts val="450"/>
              </a:spcAft>
            </a:pPr>
            <a:r>
              <a:rPr lang="en-US" sz="1800" dirty="0">
                <a:cs typeface="Lucida Calligraphy"/>
              </a:rPr>
              <a:t>Training and test data are samples drawn from the </a:t>
            </a:r>
            <a:r>
              <a:rPr lang="en-US" sz="1800" i="1" dirty="0">
                <a:cs typeface="Lucida Calligraphy"/>
              </a:rPr>
              <a:t>same</a:t>
            </a:r>
            <a:r>
              <a:rPr lang="en-US" sz="1800" dirty="0">
                <a:cs typeface="Lucida Calligraphy"/>
              </a:rPr>
              <a:t> </a:t>
            </a:r>
            <a:r>
              <a:rPr lang="en-US" sz="1800" i="1" dirty="0">
                <a:cs typeface="Lucida Calligraphy"/>
              </a:rPr>
              <a:t>P</a:t>
            </a:r>
            <a:r>
              <a:rPr lang="en-US" sz="1800" dirty="0">
                <a:cs typeface="Lucida Calligraphy"/>
              </a:rPr>
              <a:t>(</a:t>
            </a:r>
            <a:r>
              <a:rPr lang="en-US" sz="1800" b="1" dirty="0">
                <a:cs typeface="Lucida Calligraphy"/>
              </a:rPr>
              <a:t>X, </a:t>
            </a:r>
            <a:r>
              <a:rPr lang="en-US" sz="1800" dirty="0">
                <a:cs typeface="Lucida Calligraphy"/>
              </a:rPr>
              <a:t>Y): they are </a:t>
            </a:r>
            <a:r>
              <a:rPr lang="en-US" sz="1800" dirty="0">
                <a:solidFill>
                  <a:srgbClr val="C00000"/>
                </a:solidFill>
                <a:cs typeface="Lucida Calligraphy"/>
              </a:rPr>
              <a:t>identically distributed</a:t>
            </a:r>
          </a:p>
          <a:p>
            <a:pPr lvl="1">
              <a:spcAft>
                <a:spcPts val="450"/>
              </a:spcAft>
            </a:pPr>
            <a:r>
              <a:rPr lang="en-US" sz="1800" dirty="0">
                <a:cs typeface="Lucida Calligraphy"/>
              </a:rPr>
              <a:t>Each (</a:t>
            </a:r>
            <a:r>
              <a:rPr lang="en-US" sz="1800" b="1" dirty="0">
                <a:cs typeface="Lucida Calligraphy"/>
              </a:rPr>
              <a:t>x</a:t>
            </a:r>
            <a:r>
              <a:rPr lang="en-US" sz="1800" dirty="0">
                <a:cs typeface="Lucida Calligraphy"/>
              </a:rPr>
              <a:t>, y) is drawn </a:t>
            </a:r>
            <a:r>
              <a:rPr lang="en-US" sz="1800" dirty="0">
                <a:solidFill>
                  <a:srgbClr val="C00000"/>
                </a:solidFill>
                <a:cs typeface="Lucida Calligraphy"/>
              </a:rPr>
              <a:t>independently</a:t>
            </a:r>
            <a:r>
              <a:rPr lang="en-US" sz="1800" dirty="0">
                <a:cs typeface="Lucida Calligraphy"/>
              </a:rPr>
              <a:t> from </a:t>
            </a:r>
            <a:r>
              <a:rPr lang="en-US" sz="1800" i="1" dirty="0">
                <a:cs typeface="Lucida Calligraphy"/>
              </a:rPr>
              <a:t>P</a:t>
            </a:r>
            <a:r>
              <a:rPr lang="en-US" sz="1800" dirty="0">
                <a:cs typeface="Lucida Calligraphy"/>
              </a:rPr>
              <a:t>(</a:t>
            </a:r>
            <a:r>
              <a:rPr lang="en-US" sz="1800" b="1" dirty="0">
                <a:cs typeface="Lucida Calligraphy"/>
              </a:rPr>
              <a:t>X, </a:t>
            </a:r>
            <a:r>
              <a:rPr lang="en-US" sz="1800" dirty="0">
                <a:cs typeface="Lucida Calligraphy"/>
              </a:rPr>
              <a:t>Y)</a:t>
            </a:r>
          </a:p>
          <a:p>
            <a:pPr>
              <a:spcAft>
                <a:spcPts val="450"/>
              </a:spcAft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292771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6013848" cy="2016919"/>
            <a:chOff x="288" y="1953"/>
            <a:chExt cx="5051" cy="1694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187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000000"/>
                  </a:solidFill>
                  <a:cs typeface="Helvetica"/>
                </a:rPr>
                <a:t>Size of tree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cs typeface="Helvetica"/>
                </a:rPr>
                <a:t>Accuracy</a:t>
              </a: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336" y="2162"/>
              <a:ext cx="2304" cy="1103"/>
            </a:xfrm>
            <a:custGeom>
              <a:avLst/>
              <a:gdLst>
                <a:gd name="T0" fmla="*/ 0 w 2304"/>
                <a:gd name="T1" fmla="*/ 960 h 960"/>
                <a:gd name="T2" fmla="*/ 624 w 2304"/>
                <a:gd name="T3" fmla="*/ 192 h 960"/>
                <a:gd name="T4" fmla="*/ 2304 w 2304"/>
                <a:gd name="T5" fmla="*/ 0 h 960"/>
                <a:gd name="T6" fmla="*/ 0 60000 65536"/>
                <a:gd name="T7" fmla="*/ 0 60000 65536"/>
                <a:gd name="T8" fmla="*/ 0 60000 65536"/>
                <a:gd name="T9" fmla="*/ 0 w 2304"/>
                <a:gd name="T10" fmla="*/ 0 h 960"/>
                <a:gd name="T11" fmla="*/ 2304 w 2304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60">
                  <a:moveTo>
                    <a:pt x="0" y="960"/>
                  </a:moveTo>
                  <a:cubicBezTo>
                    <a:pt x="120" y="656"/>
                    <a:pt x="240" y="352"/>
                    <a:pt x="624" y="192"/>
                  </a:cubicBezTo>
                  <a:cubicBezTo>
                    <a:pt x="1008" y="32"/>
                    <a:pt x="2024" y="32"/>
                    <a:pt x="2304" y="0"/>
                  </a:cubicBezTo>
                </a:path>
              </a:pathLst>
            </a:custGeom>
            <a:noFill/>
            <a:ln w="57150" cmpd="sng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336" y="2448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906" y="2651"/>
              <a:ext cx="131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C00000"/>
                  </a:solidFill>
                  <a:cs typeface="Helvetica"/>
                </a:rPr>
                <a:t>On test data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688" y="1997"/>
              <a:ext cx="165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3366FF"/>
                  </a:solidFill>
                  <a:cs typeface="Helvetica"/>
                </a:rPr>
                <a:t>On training data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248026"/>
            <a:ext cx="8229600" cy="3690798"/>
          </a:xfrm>
        </p:spPr>
        <p:txBody>
          <a:bodyPr>
            <a:normAutofit/>
          </a:bodyPr>
          <a:lstStyle/>
          <a:p>
            <a:r>
              <a:rPr lang="en-US" dirty="0"/>
              <a:t>A decision tree </a:t>
            </a:r>
            <a:r>
              <a:rPr lang="en-US" dirty="0">
                <a:solidFill>
                  <a:srgbClr val="FC0128"/>
                </a:solidFill>
              </a:rPr>
              <a:t>overfits the training data </a:t>
            </a:r>
            <a:r>
              <a:rPr lang="en-US" dirty="0"/>
              <a:t>when its accuracy on the training data goes up but its accuracy on unseen data goes down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314451" y="1854399"/>
            <a:ext cx="1345286" cy="432792"/>
          </a:xfrm>
          <a:prstGeom prst="wedgeRectCallout">
            <a:avLst>
              <a:gd name="adj1" fmla="val 78046"/>
              <a:gd name="adj2" fmla="val -3894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Why this shape of curves? </a:t>
            </a:r>
          </a:p>
        </p:txBody>
      </p:sp>
    </p:spTree>
    <p:extLst>
      <p:ext uri="{BB962C8B-B14F-4D97-AF65-F5344CB8AC3E}">
        <p14:creationId xmlns:p14="http://schemas.microsoft.com/office/powerpoint/2010/main" val="24913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48683" y="934046"/>
            <a:ext cx="5726907" cy="2001441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5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C0128"/>
                  </a:solidFill>
                  <a:cs typeface="Helvetica"/>
                </a:rPr>
                <a:t>Empirical </a:t>
              </a:r>
              <a:br>
                <a:rPr lang="en-US" dirty="0">
                  <a:solidFill>
                    <a:srgbClr val="FC0128"/>
                  </a:solidFill>
                  <a:cs typeface="Helvetica"/>
                </a:rPr>
              </a:br>
              <a:r>
                <a:rPr lang="en-US" dirty="0">
                  <a:solidFill>
                    <a:srgbClr val="FC0128"/>
                  </a:solidFill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45" y="246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3015" y="3176118"/>
            <a:ext cx="8229600" cy="3690798"/>
          </a:xfrm>
        </p:spPr>
        <p:txBody>
          <a:bodyPr/>
          <a:lstStyle/>
          <a:p>
            <a:r>
              <a:rPr lang="en-US" dirty="0">
                <a:solidFill>
                  <a:srgbClr val="FC0128"/>
                </a:solidFill>
              </a:rPr>
              <a:t>Empirical error </a:t>
            </a:r>
            <a:r>
              <a:rPr lang="en-US" dirty="0"/>
              <a:t>(= on a given data set):</a:t>
            </a:r>
            <a:br>
              <a:rPr lang="en-US" dirty="0"/>
            </a:br>
            <a:r>
              <a:rPr lang="en-US" dirty="0"/>
              <a:t>The percentage of items in this data set are misclassified by the classifier </a:t>
            </a:r>
            <a:r>
              <a:rPr lang="en-US" i="1" dirty="0"/>
              <a:t>f.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6400800" y="1990727"/>
            <a:ext cx="715186" cy="432792"/>
          </a:xfrm>
          <a:prstGeom prst="wedgeRectCallout">
            <a:avLst>
              <a:gd name="adj1" fmla="val -169890"/>
              <a:gd name="adj2" fmla="val -9538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7506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5726907" cy="2016919"/>
            <a:chOff x="288" y="1953"/>
            <a:chExt cx="4810" cy="1694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0000FF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cs typeface="Helvetica"/>
                </a:rPr>
                <a:t>Empirical </a:t>
              </a:r>
              <a:br>
                <a:rPr lang="en-US" dirty="0">
                  <a:cs typeface="Helvetica"/>
                </a:rPr>
              </a:br>
              <a:r>
                <a:rPr lang="en-US" dirty="0"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448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175" y="3194448"/>
            <a:ext cx="8229600" cy="36907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Model complexity </a:t>
            </a:r>
            <a:r>
              <a:rPr lang="en-US" dirty="0"/>
              <a:t>(informally):</a:t>
            </a:r>
            <a:br>
              <a:rPr lang="en-US" dirty="0"/>
            </a:br>
            <a:r>
              <a:rPr lang="en-US" dirty="0"/>
              <a:t>How many parameters do we have to learn?</a:t>
            </a:r>
          </a:p>
          <a:p>
            <a:pPr lvl="2"/>
            <a:r>
              <a:rPr lang="en-US" dirty="0"/>
              <a:t>Decision trees: complexity = #nodes</a:t>
            </a:r>
          </a:p>
        </p:txBody>
      </p:sp>
    </p:spTree>
    <p:extLst>
      <p:ext uri="{BB962C8B-B14F-4D97-AF65-F5344CB8AC3E}">
        <p14:creationId xmlns:p14="http://schemas.microsoft.com/office/powerpoint/2010/main" val="28979798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5726907" cy="2001441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5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9900"/>
                  </a:solidFill>
                  <a:cs typeface="Helvetica"/>
                </a:rPr>
                <a:t>Expected</a:t>
              </a:r>
              <a:br>
                <a:rPr lang="en-US" dirty="0">
                  <a:solidFill>
                    <a:srgbClr val="FF9900"/>
                  </a:solidFill>
                  <a:cs typeface="Helvetica"/>
                </a:rPr>
              </a:br>
              <a:r>
                <a:rPr lang="en-US" dirty="0">
                  <a:solidFill>
                    <a:srgbClr val="FF9900"/>
                  </a:solidFill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2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5218" y="2964658"/>
            <a:ext cx="8229600" cy="36907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Expected error: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What percentage of items drawn from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,y</a:t>
            </a:r>
            <a:r>
              <a:rPr lang="en-US" dirty="0"/>
              <a:t>) do we expect to be misclassified by </a:t>
            </a:r>
            <a:r>
              <a:rPr lang="en-US" i="1" dirty="0"/>
              <a:t>f</a:t>
            </a:r>
            <a:r>
              <a:rPr lang="en-US" dirty="0"/>
              <a:t>? </a:t>
            </a:r>
          </a:p>
          <a:p>
            <a:r>
              <a:rPr lang="en-US" dirty="0"/>
              <a:t>(That’s what we really care about – generalization)</a:t>
            </a:r>
          </a:p>
        </p:txBody>
      </p:sp>
    </p:spTree>
    <p:extLst>
      <p:ext uri="{BB962C8B-B14F-4D97-AF65-F5344CB8AC3E}">
        <p14:creationId xmlns:p14="http://schemas.microsoft.com/office/powerpoint/2010/main" val="24075952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914904" y="914400"/>
            <a:ext cx="5449491" cy="1772841"/>
            <a:chOff x="521" y="1953"/>
            <a:chExt cx="4577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2928"/>
              <a:ext cx="2221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5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of a learner (informally)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5217" y="2420961"/>
            <a:ext cx="8229600" cy="3690798"/>
          </a:xfrm>
        </p:spPr>
        <p:txBody>
          <a:bodyPr>
            <a:normAutofit/>
          </a:bodyPr>
          <a:lstStyle/>
          <a:p>
            <a:r>
              <a:rPr lang="en-US" sz="1500" dirty="0"/>
              <a:t>How susceptible is the learner to minor changes in the training data? </a:t>
            </a:r>
          </a:p>
          <a:p>
            <a:pPr lvl="1"/>
            <a:r>
              <a:rPr lang="en-US" sz="1350" dirty="0"/>
              <a:t>(i.e. to different samples from P(</a:t>
            </a:r>
            <a:r>
              <a:rPr lang="en-US" sz="1350" b="1" dirty="0"/>
              <a:t>X</a:t>
            </a:r>
            <a:r>
              <a:rPr lang="en-US" sz="1350" dirty="0"/>
              <a:t>, Y))</a:t>
            </a:r>
          </a:p>
          <a:p>
            <a:r>
              <a:rPr lang="en-US" sz="1500" dirty="0"/>
              <a:t>Variance increases with model complexity </a:t>
            </a:r>
          </a:p>
          <a:p>
            <a:pPr lvl="1"/>
            <a:r>
              <a:rPr lang="en-US" sz="1350" dirty="0"/>
              <a:t>Think about </a:t>
            </a:r>
            <a:r>
              <a:rPr lang="en-US" sz="1350" dirty="0">
                <a:solidFill>
                  <a:srgbClr val="0000FF"/>
                </a:solidFill>
              </a:rPr>
              <a:t>extreme cases: </a:t>
            </a:r>
            <a:r>
              <a:rPr lang="en-US" sz="1350" dirty="0"/>
              <a:t>a hypothesis space with one function vs. all functions. </a:t>
            </a:r>
          </a:p>
          <a:p>
            <a:pPr lvl="1"/>
            <a:r>
              <a:rPr lang="en-US" sz="1350" dirty="0"/>
              <a:t>Or, adding the “wind” feature in the DT earlier.</a:t>
            </a:r>
          </a:p>
          <a:p>
            <a:pPr lvl="1"/>
            <a:r>
              <a:rPr lang="en-US" sz="1350" dirty="0">
                <a:solidFill>
                  <a:srgbClr val="0070C0"/>
                </a:solidFill>
              </a:rPr>
              <a:t>The larger the hypothesis space is,  the more flexible the selection of the chosen hypothesis is as a function of the data. 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More accurately: for each data set D, you will learn a different hypothesis h(D), that will have a different true error e(h); we are looking here at the variance of this random variable. </a:t>
            </a:r>
          </a:p>
          <a:p>
            <a:pPr lvl="1"/>
            <a:endParaRPr lang="en-US" sz="1350" dirty="0"/>
          </a:p>
          <a:p>
            <a:pPr lvl="1"/>
            <a:endParaRPr lang="en-US" sz="1350" dirty="0"/>
          </a:p>
        </p:txBody>
      </p:sp>
      <p:sp>
        <p:nvSpPr>
          <p:cNvPr id="16" name="Freeform 15"/>
          <p:cNvSpPr/>
          <p:nvPr/>
        </p:nvSpPr>
        <p:spPr>
          <a:xfrm>
            <a:off x="2929758" y="1485080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784436" y="1557338"/>
            <a:ext cx="778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3366FF"/>
                </a:solidFill>
              </a:rPr>
              <a:t>Variance</a:t>
            </a:r>
          </a:p>
        </p:txBody>
      </p:sp>
    </p:spTree>
    <p:extLst>
      <p:ext uri="{BB962C8B-B14F-4D97-AF65-F5344CB8AC3E}">
        <p14:creationId xmlns:p14="http://schemas.microsoft.com/office/powerpoint/2010/main" val="226228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589A-D279-C44C-8B95-E3201EFE0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of Decision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BE5A2-6A23-B44F-8471-F646AFC78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418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878325" y="1063229"/>
            <a:ext cx="6122195" cy="2001441"/>
            <a:chOff x="521" y="1953"/>
            <a:chExt cx="5142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647" y="2884"/>
              <a:ext cx="20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5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 of a learner (informally)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493" y="2991672"/>
            <a:ext cx="8229600" cy="3690798"/>
          </a:xfrm>
        </p:spPr>
        <p:txBody>
          <a:bodyPr/>
          <a:lstStyle/>
          <a:p>
            <a:r>
              <a:rPr lang="en-US" sz="1500" dirty="0"/>
              <a:t>How likely is the learner to identify the </a:t>
            </a:r>
            <a:r>
              <a:rPr lang="en-US" sz="1500" b="1" dirty="0"/>
              <a:t>target</a:t>
            </a:r>
            <a:r>
              <a:rPr lang="en-US" sz="1500" dirty="0"/>
              <a:t> hypothesis? </a:t>
            </a:r>
          </a:p>
          <a:p>
            <a:r>
              <a:rPr lang="en-US" sz="1500" dirty="0"/>
              <a:t>Bias is </a:t>
            </a:r>
            <a:r>
              <a:rPr lang="en-US" sz="1500" dirty="0">
                <a:solidFill>
                  <a:srgbClr val="FC0128"/>
                </a:solidFill>
              </a:rPr>
              <a:t>low</a:t>
            </a:r>
            <a:r>
              <a:rPr lang="en-US" sz="1500" dirty="0"/>
              <a:t> when the model is expressive </a:t>
            </a:r>
            <a:r>
              <a:rPr lang="en-US" sz="1350" dirty="0"/>
              <a:t>(low empirical error) </a:t>
            </a:r>
          </a:p>
          <a:p>
            <a:r>
              <a:rPr lang="en-US" sz="1500" dirty="0"/>
              <a:t>Bias is </a:t>
            </a:r>
            <a:r>
              <a:rPr lang="en-US" sz="1500" dirty="0">
                <a:solidFill>
                  <a:srgbClr val="FC0128"/>
                </a:solidFill>
              </a:rPr>
              <a:t>high</a:t>
            </a:r>
            <a:r>
              <a:rPr lang="en-US" sz="1500" dirty="0"/>
              <a:t> when the model is (too) simple </a:t>
            </a:r>
          </a:p>
          <a:p>
            <a:pPr lvl="1"/>
            <a:r>
              <a:rPr lang="en-US" sz="1350" dirty="0">
                <a:solidFill>
                  <a:srgbClr val="0070C0"/>
                </a:solidFill>
              </a:rPr>
              <a:t>The larger the hypothesis space is,  the easiest it is to be close to the true hypothesis. 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More accurately: for each data set D, you learn a different hypothesis h(D), that has a different true error e(h); we are looking here at the difference of the mean of this random variable from the true error. </a:t>
            </a:r>
          </a:p>
          <a:p>
            <a:pPr lvl="1"/>
            <a:endParaRPr lang="en-US" sz="135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16" name="Freeform 15"/>
          <p:cNvSpPr/>
          <p:nvPr/>
        </p:nvSpPr>
        <p:spPr>
          <a:xfrm flipH="1"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4686300" y="2114550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36296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5726907" cy="2001441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5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cs typeface="Helvetica"/>
                </a:rPr>
                <a:t>Expected</a:t>
              </a:r>
              <a:br>
                <a:rPr lang="en-US" dirty="0">
                  <a:cs typeface="Helvetica"/>
                </a:rPr>
              </a:br>
              <a:r>
                <a:rPr lang="en-US" dirty="0"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bias and variance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5218" y="3300414"/>
            <a:ext cx="8229600" cy="3690798"/>
          </a:xfrm>
        </p:spPr>
        <p:txBody>
          <a:bodyPr/>
          <a:lstStyle/>
          <a:p>
            <a:r>
              <a:rPr lang="en-US" dirty="0"/>
              <a:t>Expected error ≈ </a:t>
            </a:r>
            <a:r>
              <a:rPr lang="en-US" dirty="0">
                <a:solidFill>
                  <a:srgbClr val="FF0000"/>
                </a:solidFill>
              </a:rPr>
              <a:t>bias</a:t>
            </a:r>
            <a:r>
              <a:rPr lang="en-US" dirty="0"/>
              <a:t> + </a:t>
            </a:r>
            <a:r>
              <a:rPr lang="en-US" dirty="0">
                <a:solidFill>
                  <a:srgbClr val="3366FF"/>
                </a:solidFill>
              </a:rPr>
              <a:t>variance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784436" y="1934767"/>
            <a:ext cx="778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3366FF"/>
                </a:solidFill>
              </a:rPr>
              <a:t>Variance</a:t>
            </a:r>
          </a:p>
        </p:txBody>
      </p:sp>
      <p:sp>
        <p:nvSpPr>
          <p:cNvPr id="15" name="Freeform 14"/>
          <p:cNvSpPr/>
          <p:nvPr/>
        </p:nvSpPr>
        <p:spPr>
          <a:xfrm flipH="1"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5825670" y="228706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Bias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199086" y="1928858"/>
            <a:ext cx="0" cy="761238"/>
          </a:xfrm>
          <a:prstGeom prst="line">
            <a:avLst/>
          </a:prstGeom>
          <a:ln w="3175" cmpd="sng"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301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6902054" cy="2001441"/>
            <a:chOff x="288" y="1953"/>
            <a:chExt cx="5797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864" y="3230"/>
              <a:ext cx="222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cs typeface="Helvetica"/>
                </a:rPr>
                <a:t>Expected</a:t>
              </a:r>
              <a:br>
                <a:rPr lang="en-US" dirty="0">
                  <a:cs typeface="Helvetica"/>
                </a:rPr>
              </a:br>
              <a:r>
                <a:rPr lang="en-US" dirty="0"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complexity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4657" y="3220620"/>
            <a:ext cx="4682006" cy="273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C0128"/>
                </a:solidFill>
              </a:rPr>
              <a:t>Simple models: </a:t>
            </a:r>
            <a:br>
              <a:rPr lang="en-US" sz="1800" dirty="0">
                <a:solidFill>
                  <a:srgbClr val="FF9900"/>
                </a:solidFill>
              </a:rPr>
            </a:br>
            <a:r>
              <a:rPr lang="en-US" sz="1800" dirty="0">
                <a:solidFill>
                  <a:srgbClr val="FC0128"/>
                </a:solidFill>
              </a:rPr>
              <a:t>High bias </a:t>
            </a:r>
            <a:r>
              <a:rPr lang="en-US" sz="1800" dirty="0"/>
              <a:t>and low variance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784436" y="1934767"/>
            <a:ext cx="778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3366FF"/>
                </a:solidFill>
              </a:rPr>
              <a:t>Variance</a:t>
            </a:r>
          </a:p>
        </p:txBody>
      </p:sp>
      <p:sp>
        <p:nvSpPr>
          <p:cNvPr id="15" name="Freeform 14"/>
          <p:cNvSpPr/>
          <p:nvPr/>
        </p:nvSpPr>
        <p:spPr>
          <a:xfrm flipH="1"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5825670" y="228706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9900"/>
                </a:solidFill>
              </a:rPr>
              <a:t>Bias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67000" y="2676907"/>
            <a:ext cx="538655" cy="601007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704490" y="2682480"/>
            <a:ext cx="286407" cy="595435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595630" y="3153104"/>
            <a:ext cx="3233921" cy="7207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00FF"/>
                </a:solidFill>
              </a:rPr>
              <a:t>Complex models: </a:t>
            </a:r>
            <a:br>
              <a:rPr lang="en-US" sz="1800" dirty="0">
                <a:solidFill>
                  <a:srgbClr val="0000FF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>High variance </a:t>
            </a:r>
            <a:r>
              <a:rPr lang="en-US" sz="1800" dirty="0"/>
              <a:t>and low bias </a:t>
            </a:r>
          </a:p>
        </p:txBody>
      </p:sp>
    </p:spTree>
    <p:extLst>
      <p:ext uri="{BB962C8B-B14F-4D97-AF65-F5344CB8AC3E}">
        <p14:creationId xmlns:p14="http://schemas.microsoft.com/office/powerpoint/2010/main" val="13041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85264" y="1050942"/>
            <a:ext cx="1493300" cy="1613678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100" dirty="0" err="1">
                <a:solidFill>
                  <a:schemeClr val="accent6"/>
                </a:solidFill>
              </a:rPr>
              <a:t>Underfitting</a:t>
            </a:r>
            <a:endParaRPr lang="en-US" sz="2100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0915" y="1050942"/>
            <a:ext cx="1493300" cy="16136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100" dirty="0">
                <a:solidFill>
                  <a:srgbClr val="0000FF"/>
                </a:solidFill>
              </a:rPr>
              <a:t>Overfitting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6963968" cy="1843088"/>
            <a:chOff x="288" y="1953"/>
            <a:chExt cx="5849" cy="1548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916" y="3152"/>
              <a:ext cx="222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cs typeface="Helvetica"/>
                </a:rPr>
                <a:t>Expected</a:t>
              </a:r>
              <a:br>
                <a:rPr lang="en-US" dirty="0">
                  <a:cs typeface="Helvetica"/>
                </a:rPr>
              </a:br>
              <a:r>
                <a:rPr lang="en-US" dirty="0"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Underfitting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8227" y="3157384"/>
            <a:ext cx="3172815" cy="730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C0128"/>
                </a:solidFill>
              </a:rPr>
              <a:t>Simple models: </a:t>
            </a:r>
            <a:br>
              <a:rPr lang="en-US" sz="1800" dirty="0">
                <a:solidFill>
                  <a:srgbClr val="FC0128"/>
                </a:solidFill>
              </a:rPr>
            </a:br>
            <a:r>
              <a:rPr lang="en-US" sz="1800" dirty="0">
                <a:solidFill>
                  <a:srgbClr val="FC0128"/>
                </a:solidFill>
              </a:rPr>
              <a:t>High bias and low variance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784436" y="1934767"/>
            <a:ext cx="778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3366FF"/>
                </a:solidFill>
                <a:latin typeface="+mj-lt"/>
              </a:rPr>
              <a:t>Variance</a:t>
            </a:r>
          </a:p>
        </p:txBody>
      </p:sp>
      <p:sp>
        <p:nvSpPr>
          <p:cNvPr id="15" name="Freeform 14"/>
          <p:cNvSpPr/>
          <p:nvPr/>
        </p:nvSpPr>
        <p:spPr>
          <a:xfrm flipH="1"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5825670" y="228706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9900"/>
                </a:solidFill>
                <a:latin typeface="+mj-lt"/>
              </a:rPr>
              <a:t>Bias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67000" y="2676907"/>
            <a:ext cx="538655" cy="601007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704490" y="2682480"/>
            <a:ext cx="286407" cy="595435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595630" y="3153104"/>
            <a:ext cx="3119621" cy="7207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00FF"/>
                </a:solidFill>
              </a:rPr>
              <a:t>Complex models: </a:t>
            </a:r>
            <a:br>
              <a:rPr lang="en-US" sz="1800" dirty="0">
                <a:solidFill>
                  <a:srgbClr val="0000FF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>High variance </a:t>
            </a:r>
            <a:r>
              <a:rPr lang="en-US" sz="1800" dirty="0"/>
              <a:t>and low bias </a:t>
            </a:r>
          </a:p>
        </p:txBody>
      </p:sp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1485901" y="3816712"/>
            <a:ext cx="5943600" cy="92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</a:pPr>
            <a:r>
              <a:rPr lang="en-US" sz="1800" dirty="0"/>
              <a:t>This can be made more accurate for some loss functions. </a:t>
            </a:r>
          </a:p>
          <a:p>
            <a:pPr eaLnBrk="1" hangingPunct="1">
              <a:buFontTx/>
            </a:pPr>
            <a:r>
              <a:rPr lang="en-US" sz="1800" dirty="0"/>
              <a:t>We will discuss a more precise and general theory that trades </a:t>
            </a:r>
            <a:r>
              <a:rPr lang="en-US" sz="1800" dirty="0">
                <a:solidFill>
                  <a:srgbClr val="FC0128"/>
                </a:solidFill>
              </a:rPr>
              <a:t>expressivity of models </a:t>
            </a:r>
            <a:r>
              <a:rPr lang="en-US" sz="1800" dirty="0"/>
              <a:t>with </a:t>
            </a:r>
            <a:r>
              <a:rPr lang="en-US" sz="1800" dirty="0">
                <a:solidFill>
                  <a:srgbClr val="FC0128"/>
                </a:solidFill>
              </a:rPr>
              <a:t>empirical error</a:t>
            </a:r>
          </a:p>
        </p:txBody>
      </p:sp>
    </p:spTree>
    <p:extLst>
      <p:ext uri="{BB962C8B-B14F-4D97-AF65-F5344CB8AC3E}">
        <p14:creationId xmlns:p14="http://schemas.microsoft.com/office/powerpoint/2010/main" val="324363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Machine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Machine Learning is an Experimental Field and we will spend some time (in Problem sets) learning how to run experiments and evaluate results</a:t>
            </a:r>
          </a:p>
          <a:p>
            <a:pPr lvl="1"/>
            <a:r>
              <a:rPr lang="en-US" dirty="0"/>
              <a:t>First hint: be organized; write scripts</a:t>
            </a:r>
          </a:p>
          <a:p>
            <a:r>
              <a:rPr lang="en-US" dirty="0"/>
              <a:t>Basics:</a:t>
            </a:r>
          </a:p>
          <a:p>
            <a:pPr lvl="1"/>
            <a:r>
              <a:rPr lang="en-US" dirty="0"/>
              <a:t>Split your data into three sets:</a:t>
            </a:r>
          </a:p>
          <a:p>
            <a:pPr lvl="2"/>
            <a:r>
              <a:rPr lang="en-US" dirty="0"/>
              <a:t>Training data (often 70-90%)</a:t>
            </a:r>
          </a:p>
          <a:p>
            <a:pPr lvl="2"/>
            <a:r>
              <a:rPr lang="en-US" dirty="0"/>
              <a:t>Test data (often 10-20%)</a:t>
            </a:r>
          </a:p>
          <a:p>
            <a:pPr lvl="2"/>
            <a:r>
              <a:rPr lang="en-US" dirty="0"/>
              <a:t>Development data (10-20%)</a:t>
            </a:r>
          </a:p>
          <a:p>
            <a:r>
              <a:rPr lang="en-US" dirty="0"/>
              <a:t>You need to report performance on test data, but you are not allowed to look at it.</a:t>
            </a:r>
          </a:p>
          <a:p>
            <a:pPr lvl="1"/>
            <a:r>
              <a:rPr lang="en-US" dirty="0"/>
              <a:t>You are allowed to look at the development data (and use it to tune parameters)</a:t>
            </a:r>
          </a:p>
        </p:txBody>
      </p:sp>
    </p:spTree>
    <p:extLst>
      <p:ext uri="{BB962C8B-B14F-4D97-AF65-F5344CB8AC3E}">
        <p14:creationId xmlns:p14="http://schemas.microsoft.com/office/powerpoint/2010/main" val="10778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922-5E58-5249-90A1-E4957310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Metrics</a:t>
            </a:r>
            <a:br>
              <a:rPr lang="en-US"/>
            </a:br>
            <a:r>
              <a:rPr lang="en-US"/>
              <a:t>Methodologies</a:t>
            </a:r>
            <a:br>
              <a:rPr lang="en-US"/>
            </a:br>
            <a:r>
              <a:rPr lang="en-US"/>
              <a:t>Statistical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553-4B50-B944-8263-C6922AFA9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07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train on our training data </a:t>
            </a:r>
            <a:r>
              <a:rPr lang="en-US" dirty="0">
                <a:solidFill>
                  <a:srgbClr val="0000FF"/>
                </a:solidFill>
              </a:rPr>
              <a:t>Train = {x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, y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}</a:t>
            </a:r>
            <a:r>
              <a:rPr lang="en-US" baseline="-25000" dirty="0">
                <a:solidFill>
                  <a:srgbClr val="0000FF"/>
                </a:solidFill>
              </a:rPr>
              <a:t>1,m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We test on </a:t>
            </a:r>
            <a:r>
              <a:rPr lang="en-US" dirty="0">
                <a:solidFill>
                  <a:srgbClr val="0000FF"/>
                </a:solidFill>
              </a:rPr>
              <a:t>Test data.</a:t>
            </a:r>
          </a:p>
          <a:p>
            <a:r>
              <a:rPr lang="en-US" dirty="0"/>
              <a:t>We often set aside part of the training data as a </a:t>
            </a:r>
            <a:r>
              <a:rPr lang="en-US" dirty="0">
                <a:solidFill>
                  <a:srgbClr val="0000FF"/>
                </a:solidFill>
              </a:rPr>
              <a:t>development set</a:t>
            </a:r>
            <a:r>
              <a:rPr lang="en-US" dirty="0"/>
              <a:t>, especially when the algorithms require tuning. </a:t>
            </a:r>
          </a:p>
          <a:p>
            <a:pPr lvl="1"/>
            <a:r>
              <a:rPr lang="en-US" dirty="0"/>
              <a:t>In the HW we asked you to present results also on the Training; why? </a:t>
            </a:r>
          </a:p>
          <a:p>
            <a:r>
              <a:rPr lang="en-US" dirty="0"/>
              <a:t>When we deal with binary classification we often measure performance simply using </a:t>
            </a:r>
            <a:r>
              <a:rPr lang="en-US" dirty="0">
                <a:solidFill>
                  <a:srgbClr val="0000FF"/>
                </a:solidFill>
              </a:rPr>
              <a:t>Accuracy: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possible problems with it?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185465"/>
            <a:ext cx="2900363" cy="45005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778630"/>
            <a:ext cx="4100513" cy="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5284536" cy="3690798"/>
          </a:xfrm>
        </p:spPr>
        <p:txBody>
          <a:bodyPr>
            <a:normAutofit/>
          </a:bodyPr>
          <a:lstStyle/>
          <a:p>
            <a:r>
              <a:rPr lang="en-US" sz="1500" dirty="0"/>
              <a:t>If the Binary classification problem is biased</a:t>
            </a:r>
          </a:p>
          <a:p>
            <a:pPr lvl="1"/>
            <a:r>
              <a:rPr lang="en-US" sz="1350" dirty="0"/>
              <a:t>In many problems most examples are negative</a:t>
            </a:r>
          </a:p>
          <a:p>
            <a:r>
              <a:rPr lang="en-US" sz="1500" dirty="0"/>
              <a:t>Or, in multiclass classification</a:t>
            </a:r>
          </a:p>
          <a:p>
            <a:pPr lvl="1"/>
            <a:r>
              <a:rPr lang="en-US" sz="1350" dirty="0"/>
              <a:t>The distribution over labels is often non-uniform</a:t>
            </a:r>
          </a:p>
          <a:p>
            <a:r>
              <a:rPr lang="en-US" sz="1500" dirty="0"/>
              <a:t>Simple accuracy is not a useful metric. </a:t>
            </a:r>
          </a:p>
          <a:p>
            <a:pPr lvl="1"/>
            <a:r>
              <a:rPr lang="en-US" sz="1350" dirty="0"/>
              <a:t>Often we resort to task specific metrics</a:t>
            </a:r>
          </a:p>
          <a:p>
            <a:r>
              <a:rPr lang="en-US" sz="1500" dirty="0"/>
              <a:t>However one important example that is being used often involves </a:t>
            </a:r>
            <a:r>
              <a:rPr lang="en-US" sz="1500" dirty="0">
                <a:solidFill>
                  <a:srgbClr val="0000FF"/>
                </a:solidFill>
              </a:rPr>
              <a:t>Recall</a:t>
            </a:r>
            <a:r>
              <a:rPr lang="en-US" sz="1500" dirty="0"/>
              <a:t> and </a:t>
            </a:r>
            <a:r>
              <a:rPr lang="en-US" sz="1500" dirty="0">
                <a:solidFill>
                  <a:srgbClr val="0000FF"/>
                </a:solidFill>
              </a:rPr>
              <a:t>Precision</a:t>
            </a:r>
            <a:r>
              <a:rPr lang="en-US" sz="1500" dirty="0"/>
              <a:t> 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Recall:         # (positive identified = true positives)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        # (all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Precision:   # (positive identified = true positives)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# (predicted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>
              <a:latin typeface="Arial" panose="020B0604020202020204" pitchFamily="34" charset="0"/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5122" name="Picture 2" descr="https://upload.wikimedia.org/wikipedia/commons/thumb/2/26/Precisionrecall.svg/440px-Precisionrecal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98" y="825200"/>
            <a:ext cx="2338578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3371850"/>
            <a:ext cx="1027845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Predicted positive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4569" y="777459"/>
            <a:ext cx="869149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Positive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2031" y="771575"/>
            <a:ext cx="854721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negative    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709391" y="3513876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09391" y="4267461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5463342" cy="3690798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100 examples, 5% are positive.</a:t>
            </a:r>
          </a:p>
          <a:p>
            <a:endParaRPr lang="en-US" sz="1500" dirty="0"/>
          </a:p>
          <a:p>
            <a:r>
              <a:rPr lang="en-US" sz="1500" dirty="0">
                <a:solidFill>
                  <a:srgbClr val="0000FF"/>
                </a:solidFill>
              </a:rPr>
              <a:t>Just say NO</a:t>
            </a:r>
            <a:r>
              <a:rPr lang="en-US" sz="1500" dirty="0"/>
              <a:t>: your accuracy is 95%</a:t>
            </a:r>
          </a:p>
          <a:p>
            <a:pPr lvl="1"/>
            <a:r>
              <a:rPr lang="en-US" sz="1200" dirty="0"/>
              <a:t>Recall = precision = 0</a:t>
            </a:r>
          </a:p>
          <a:p>
            <a:r>
              <a:rPr lang="en-US" sz="1500" dirty="0">
                <a:solidFill>
                  <a:srgbClr val="0000FF"/>
                </a:solidFill>
              </a:rPr>
              <a:t>Predict 4+, 96-</a:t>
            </a:r>
            <a:r>
              <a:rPr lang="en-US" sz="1500" dirty="0"/>
              <a:t>; 2 of the +s are indeed positive</a:t>
            </a:r>
          </a:p>
          <a:p>
            <a:pPr lvl="1"/>
            <a:r>
              <a:rPr lang="en-US" sz="1200" dirty="0"/>
              <a:t>Recall:2/5;  Precision: 2/4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Recall:         # (positive identified = true positives)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        # (all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Precision:   # (positive identified = true positives)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# (predicted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>
              <a:latin typeface="Arial" panose="020B0604020202020204" pitchFamily="34" charset="0"/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944C8D-8041-4289-B160-9004FFC52C38}"/>
              </a:ext>
            </a:extLst>
          </p:cNvPr>
          <p:cNvCxnSpPr>
            <a:cxnSpLocks/>
          </p:cNvCxnSpPr>
          <p:nvPr/>
        </p:nvCxnSpPr>
        <p:spPr>
          <a:xfrm>
            <a:off x="1727751" y="3458796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A9D06A-CC1B-48A7-B3CF-D1E54B2AFAC6}"/>
              </a:ext>
            </a:extLst>
          </p:cNvPr>
          <p:cNvCxnSpPr>
            <a:cxnSpLocks/>
          </p:cNvCxnSpPr>
          <p:nvPr/>
        </p:nvCxnSpPr>
        <p:spPr>
          <a:xfrm>
            <a:off x="1727751" y="4168317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upload.wikimedia.org/wikipedia/commons/thumb/2/26/Precisionrecall.svg/440px-Precisionrecall.svg.png">
            <a:extLst>
              <a:ext uri="{FF2B5EF4-FFF2-40B4-BE49-F238E27FC236}">
                <a16:creationId xmlns:a16="http://schemas.microsoft.com/office/drawing/2014/main" id="{0DE1210F-924C-4B2B-9330-A9B4C0DD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98" y="825200"/>
            <a:ext cx="2338578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587F86-ED78-4967-8CFA-BEE6306285D5}"/>
              </a:ext>
            </a:extLst>
          </p:cNvPr>
          <p:cNvSpPr txBox="1"/>
          <p:nvPr/>
        </p:nvSpPr>
        <p:spPr>
          <a:xfrm>
            <a:off x="5654569" y="777459"/>
            <a:ext cx="869149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Positive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77493D-B445-46E8-A73E-B97F1A8C75EA}"/>
              </a:ext>
            </a:extLst>
          </p:cNvPr>
          <p:cNvSpPr txBox="1"/>
          <p:nvPr/>
        </p:nvSpPr>
        <p:spPr>
          <a:xfrm>
            <a:off x="6662031" y="771575"/>
            <a:ext cx="854721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negative    </a:t>
            </a:r>
          </a:p>
        </p:txBody>
      </p:sp>
    </p:spTree>
    <p:extLst>
      <p:ext uri="{BB962C8B-B14F-4D97-AF65-F5344CB8AC3E}">
        <p14:creationId xmlns:p14="http://schemas.microsoft.com/office/powerpoint/2010/main" val="40809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34" y="3296153"/>
            <a:ext cx="1635919" cy="435769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21" y="3296153"/>
            <a:ext cx="1914525" cy="435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Confusion Matrix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4294967295"/>
          </p:nvPr>
        </p:nvSpPr>
        <p:spPr>
          <a:xfrm>
            <a:off x="1945234" y="1028273"/>
            <a:ext cx="4837509" cy="2837259"/>
          </a:xfrm>
        </p:spPr>
        <p:txBody>
          <a:bodyPr>
            <a:normAutofit/>
          </a:bodyPr>
          <a:lstStyle/>
          <a:p>
            <a:r>
              <a:rPr lang="en-US" sz="1350" dirty="0"/>
              <a:t>Given a dataset of </a:t>
            </a:r>
            <a:r>
              <a:rPr lang="en-US" sz="1350" dirty="0">
                <a:latin typeface="cmmi10"/>
                <a:cs typeface="cmmi10"/>
              </a:rPr>
              <a:t>P</a:t>
            </a:r>
            <a:r>
              <a:rPr lang="en-US" sz="1350" dirty="0"/>
              <a:t> positive instances and </a:t>
            </a:r>
            <a:r>
              <a:rPr lang="en-US" sz="1350" dirty="0">
                <a:latin typeface="cmmi10"/>
                <a:cs typeface="cmmi10"/>
              </a:rPr>
              <a:t>N</a:t>
            </a:r>
            <a:r>
              <a:rPr lang="en-US" sz="1350" dirty="0"/>
              <a:t> negative instances: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563" dirty="0"/>
          </a:p>
          <a:p>
            <a:r>
              <a:rPr lang="en-US" sz="1350" dirty="0"/>
              <a:t>Imagine using classifier to identify positive cases (i.e., for information retrieval)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17695" y="1502551"/>
            <a:ext cx="1847080" cy="1312682"/>
            <a:chOff x="421291" y="1279905"/>
            <a:chExt cx="3283698" cy="233365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63948" y="2053093"/>
              <a:ext cx="23840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63948" y="3307805"/>
              <a:ext cx="23840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7024" y="1741570"/>
              <a:ext cx="0" cy="15662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48037" y="1741570"/>
              <a:ext cx="0" cy="15662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18866" y="2101021"/>
              <a:ext cx="741399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0123" y="2777252"/>
              <a:ext cx="73866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No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1104" y="1594429"/>
              <a:ext cx="741399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Yes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36009" y="1594429"/>
              <a:ext cx="73866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No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44133" y="2414656"/>
              <a:ext cx="1864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3366FF"/>
                  </a:solidFill>
                </a:rPr>
                <a:t>Actual Class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46" y="1279905"/>
              <a:ext cx="225714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3366FF"/>
                  </a:solidFill>
                </a:rPr>
                <a:t>Predicted Class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3216" y="2113872"/>
              <a:ext cx="67026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6008" y="2114743"/>
              <a:ext cx="71301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FN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3216" y="2777253"/>
              <a:ext cx="63037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FP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6008" y="2777253"/>
              <a:ext cx="752914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TN</a:t>
              </a:r>
            </a:p>
          </p:txBody>
        </p: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25" y="1937469"/>
            <a:ext cx="1914525" cy="43576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56519" y="3809795"/>
            <a:ext cx="21559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8000"/>
                </a:solidFill>
              </a:rPr>
              <a:t>Probability that a randomly selected positive prediction is indeed positive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9725" y="3809794"/>
            <a:ext cx="21559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rgbClr val="FF0000"/>
                </a:solidFill>
              </a:rPr>
              <a:t>Probability that a randomly selected positive is identified </a:t>
            </a:r>
          </a:p>
        </p:txBody>
      </p:sp>
      <p:sp>
        <p:nvSpPr>
          <p:cNvPr id="31" name="Oval 30"/>
          <p:cNvSpPr/>
          <p:nvPr/>
        </p:nvSpPr>
        <p:spPr>
          <a:xfrm>
            <a:off x="3533683" y="1923989"/>
            <a:ext cx="342089" cy="754332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6200000">
            <a:off x="3723913" y="1733036"/>
            <a:ext cx="342089" cy="75433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A742E4-01FD-492F-857A-F852136FDC6E}"/>
              </a:ext>
            </a:extLst>
          </p:cNvPr>
          <p:cNvSpPr txBox="1"/>
          <p:nvPr/>
        </p:nvSpPr>
        <p:spPr>
          <a:xfrm>
            <a:off x="139043" y="1802846"/>
            <a:ext cx="167139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The notion of a confusion matrix can be usefully extended to the multiclass case</a:t>
            </a:r>
          </a:p>
          <a:p>
            <a:r>
              <a:rPr lang="en-US" sz="1350" dirty="0">
                <a:solidFill>
                  <a:srgbClr val="0000FF"/>
                </a:solidFill>
              </a:rPr>
              <a:t>(</a:t>
            </a:r>
            <a:r>
              <a:rPr lang="en-US" sz="1350" dirty="0" err="1">
                <a:solidFill>
                  <a:srgbClr val="0000FF"/>
                </a:solidFill>
              </a:rPr>
              <a:t>i,j</a:t>
            </a:r>
            <a:r>
              <a:rPr lang="en-US" sz="1350" dirty="0">
                <a:solidFill>
                  <a:srgbClr val="0000FF"/>
                </a:solidFill>
              </a:rPr>
              <a:t>) </a:t>
            </a:r>
            <a:r>
              <a:rPr lang="en-US" sz="1350" dirty="0"/>
              <a:t>cell indicate how many of the </a:t>
            </a:r>
            <a:r>
              <a:rPr lang="en-US" sz="1350" dirty="0">
                <a:solidFill>
                  <a:srgbClr val="0000FF"/>
                </a:solidFill>
              </a:rPr>
              <a:t>i</a:t>
            </a:r>
            <a:r>
              <a:rPr lang="en-US" sz="1350" dirty="0"/>
              <a:t>-labeled examples were predicted to be </a:t>
            </a:r>
            <a:r>
              <a:rPr lang="en-US" sz="1350" dirty="0">
                <a:solidFill>
                  <a:srgbClr val="0000FF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8065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b7a7041-4693-454d-8539-8e969a4390b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923ff42-c53f-4cba-9ee6-8bea174bb5b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4b6001d-dcb5-4b2e-9a71-34c52850eb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e1bc6db-a186-4640-960a-84d77fb8cd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0e9d452-c9d6-4e0e-82d9-29ba45f106a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2745289-f250-47ef-b78f-1c6f04951cc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63d2485-bd37-4028-8fec-a4268f3a2ae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567bf5c-16c1-4878-890d-85139b38040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e9bb28f-1234-4943-81fd-5592e95138d6"/>
</p:tagLst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17137</TotalTime>
  <Words>9311</Words>
  <Application>Microsoft Office PowerPoint</Application>
  <PresentationFormat>On-screen Show (16:9)</PresentationFormat>
  <Paragraphs>2302</Paragraphs>
  <Slides>108</Slides>
  <Notes>69</Notes>
  <HiddenSlides>5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21" baseType="lpstr">
      <vt:lpstr>Arial</vt:lpstr>
      <vt:lpstr>Calibri</vt:lpstr>
      <vt:lpstr>Cambria Math</vt:lpstr>
      <vt:lpstr>cmmi10</vt:lpstr>
      <vt:lpstr>cmsy10</vt:lpstr>
      <vt:lpstr>Gill Sans</vt:lpstr>
      <vt:lpstr>Gill Sans MT</vt:lpstr>
      <vt:lpstr>Helvetica</vt:lpstr>
      <vt:lpstr>Lucida Calligraphy</vt:lpstr>
      <vt:lpstr>Symbol</vt:lpstr>
      <vt:lpstr>Wingdings</vt:lpstr>
      <vt:lpstr>Office Theme</vt:lpstr>
      <vt:lpstr>Equation</vt:lpstr>
      <vt:lpstr>Decision Trees</vt:lpstr>
      <vt:lpstr>Administration (9/21/20)</vt:lpstr>
      <vt:lpstr>Introduction – Summary </vt:lpstr>
      <vt:lpstr>Introduction – Summary (2)</vt:lpstr>
      <vt:lpstr>PowerPoint Presentation</vt:lpstr>
      <vt:lpstr>Introduction - Summary</vt:lpstr>
      <vt:lpstr>Decision Trees</vt:lpstr>
      <vt:lpstr>This Lecture</vt:lpstr>
      <vt:lpstr>Introduction of Decision trees</vt:lpstr>
      <vt:lpstr>Representing Data </vt:lpstr>
      <vt:lpstr>Decision Trees</vt:lpstr>
      <vt:lpstr>The Representation</vt:lpstr>
      <vt:lpstr>Expressivity of Decision Trees</vt:lpstr>
      <vt:lpstr>Decision Trees</vt:lpstr>
      <vt:lpstr>Decision Boundaries</vt:lpstr>
      <vt:lpstr>Learning decision trees (ID3 algorithm</vt:lpstr>
      <vt:lpstr>Decision Trees</vt:lpstr>
      <vt:lpstr>PowerPoint Presentation</vt:lpstr>
      <vt:lpstr>Will I play tennis today? </vt:lpstr>
      <vt:lpstr>Will I play tennis today? </vt:lpstr>
      <vt:lpstr>PowerPoint Presentation</vt:lpstr>
      <vt:lpstr>Basic Decision Trees Learning Algorithm</vt:lpstr>
      <vt:lpstr>Basic Decision Tree Algorithm</vt:lpstr>
      <vt:lpstr>Picking the Root Attribute</vt:lpstr>
      <vt:lpstr>Picking the Root Attribute</vt:lpstr>
      <vt:lpstr>PowerPoint Presentation</vt:lpstr>
      <vt:lpstr>Picking the Root Attribute</vt:lpstr>
      <vt:lpstr>Picking the Root Attribute</vt:lpstr>
      <vt:lpstr>PowerPoint Presentation</vt:lpstr>
      <vt:lpstr>Picking the Root Attribute</vt:lpstr>
      <vt:lpstr>Picking the Root Attribute</vt:lpstr>
      <vt:lpstr>Entropy</vt:lpstr>
      <vt:lpstr>Entropy</vt:lpstr>
      <vt:lpstr>Entropy</vt:lpstr>
      <vt:lpstr>Information Gain</vt:lpstr>
      <vt:lpstr>Administration (9/21/20)</vt:lpstr>
      <vt:lpstr>What Have We Done?</vt:lpstr>
      <vt:lpstr>Will I play tennis today? </vt:lpstr>
      <vt:lpstr>Will I play tennis today? </vt:lpstr>
      <vt:lpstr>Information Gain: Outlook</vt:lpstr>
      <vt:lpstr>Information Gain: Humidity</vt:lpstr>
      <vt:lpstr>Which feature to split on? </vt:lpstr>
      <vt:lpstr>PowerPoint Presentation</vt:lpstr>
      <vt:lpstr>An Illustrative Example (III)</vt:lpstr>
      <vt:lpstr>An Illustrative Example (III)</vt:lpstr>
      <vt:lpstr>An Illustrative Example (III)</vt:lpstr>
      <vt:lpstr>An Illustrative Example (IV)</vt:lpstr>
      <vt:lpstr>An Illustrative Example (V)</vt:lpstr>
      <vt:lpstr>An Illustrative Example (V)</vt:lpstr>
      <vt:lpstr>induceDecisionTree(S)</vt:lpstr>
      <vt:lpstr>An Illustrative Example (VI)</vt:lpstr>
      <vt:lpstr>Hypothesis Space in Decision Tree Induction</vt:lpstr>
      <vt:lpstr>History of Decision Tree Research</vt:lpstr>
      <vt:lpstr>PowerPoint Presentation</vt:lpstr>
      <vt:lpstr>PowerPoint Presentation</vt:lpstr>
      <vt:lpstr>HW1 – Learning Algorithms</vt:lpstr>
      <vt:lpstr>Overfitting</vt:lpstr>
      <vt:lpstr>Example</vt:lpstr>
      <vt:lpstr>Overfitting - Example</vt:lpstr>
      <vt:lpstr>Our training data</vt:lpstr>
      <vt:lpstr>The instance space</vt:lpstr>
      <vt:lpstr>Overfitting the Data</vt:lpstr>
      <vt:lpstr>Reasons for overfitting</vt:lpstr>
      <vt:lpstr>Pruning a decision tree</vt:lpstr>
      <vt:lpstr>Avoiding Overfitting</vt:lpstr>
      <vt:lpstr>Preventing Overfitting</vt:lpstr>
      <vt:lpstr>PowerPoint Presentation</vt:lpstr>
      <vt:lpstr>Preventing Overfitting</vt:lpstr>
      <vt:lpstr>Trees and Rules</vt:lpstr>
      <vt:lpstr>DT Extensions:  continuous attributes and missing  values</vt:lpstr>
      <vt:lpstr>Continuous Attributes</vt:lpstr>
      <vt:lpstr>Continuous Attributes</vt:lpstr>
      <vt:lpstr>Missing Values</vt:lpstr>
      <vt:lpstr>Missing Values</vt:lpstr>
      <vt:lpstr>Missing Values</vt:lpstr>
      <vt:lpstr>Missing Values</vt:lpstr>
      <vt:lpstr>Other Issues</vt:lpstr>
      <vt:lpstr>Summary: Decision Trees </vt:lpstr>
      <vt:lpstr>Decision Trees as Features</vt:lpstr>
      <vt:lpstr>PowerPoint Presentation</vt:lpstr>
      <vt:lpstr>Expectation </vt:lpstr>
      <vt:lpstr>Variance and standard deviation</vt:lpstr>
      <vt:lpstr>More on variance</vt:lpstr>
      <vt:lpstr>The i.i.d. assumption</vt:lpstr>
      <vt:lpstr>Overfitting</vt:lpstr>
      <vt:lpstr>Overfitting</vt:lpstr>
      <vt:lpstr>Overfitting</vt:lpstr>
      <vt:lpstr>Overfitting</vt:lpstr>
      <vt:lpstr>Variance of a learner (informally)</vt:lpstr>
      <vt:lpstr>Bias of a learner (informally)</vt:lpstr>
      <vt:lpstr>Impact of bias and variance</vt:lpstr>
      <vt:lpstr>Model complexity</vt:lpstr>
      <vt:lpstr>Underfitting and Overfitting</vt:lpstr>
      <vt:lpstr>Experimental Machine Learning</vt:lpstr>
      <vt:lpstr>Metrics Methodologies Statistical Significance</vt:lpstr>
      <vt:lpstr>Metrics</vt:lpstr>
      <vt:lpstr>Alternative Metrics</vt:lpstr>
      <vt:lpstr>Example</vt:lpstr>
      <vt:lpstr>Confusion Matrix</vt:lpstr>
      <vt:lpstr>Relevant Metrics</vt:lpstr>
      <vt:lpstr>Comparing Classifiers</vt:lpstr>
      <vt:lpstr>N-fold cross validation</vt:lpstr>
      <vt:lpstr>Evaluation: significance tests</vt:lpstr>
      <vt:lpstr>Hypothesis testing</vt:lpstr>
      <vt:lpstr>Rejecting H0</vt:lpstr>
      <vt:lpstr>Paired t-test</vt:lpstr>
      <vt:lpstr>Paired t-test</vt:lpstr>
      <vt:lpstr>Decision Trees - Summary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Roth, Dan</cp:lastModifiedBy>
  <cp:revision>216</cp:revision>
  <dcterms:created xsi:type="dcterms:W3CDTF">2017-09-22T15:37:04Z</dcterms:created>
  <dcterms:modified xsi:type="dcterms:W3CDTF">2020-09-23T14:20:04Z</dcterms:modified>
</cp:coreProperties>
</file>