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handoutMasterIdLst>
    <p:handoutMasterId r:id="rId51"/>
  </p:handoutMasterIdLst>
  <p:sldIdLst>
    <p:sldId id="316" r:id="rId2"/>
    <p:sldId id="1336" r:id="rId3"/>
    <p:sldId id="1337" r:id="rId4"/>
    <p:sldId id="1243" r:id="rId5"/>
    <p:sldId id="1235" r:id="rId6"/>
    <p:sldId id="1303" r:id="rId7"/>
    <p:sldId id="1304" r:id="rId8"/>
    <p:sldId id="1305" r:id="rId9"/>
    <p:sldId id="1323" r:id="rId10"/>
    <p:sldId id="1244" r:id="rId11"/>
    <p:sldId id="1245" r:id="rId12"/>
    <p:sldId id="1246" r:id="rId13"/>
    <p:sldId id="1247" r:id="rId14"/>
    <p:sldId id="1249" r:id="rId15"/>
    <p:sldId id="1250" r:id="rId16"/>
    <p:sldId id="1252" r:id="rId17"/>
    <p:sldId id="1253" r:id="rId18"/>
    <p:sldId id="1254" r:id="rId19"/>
    <p:sldId id="1255" r:id="rId20"/>
    <p:sldId id="1256" r:id="rId21"/>
    <p:sldId id="1258" r:id="rId22"/>
    <p:sldId id="1300" r:id="rId23"/>
    <p:sldId id="1259" r:id="rId24"/>
    <p:sldId id="1260" r:id="rId25"/>
    <p:sldId id="1269" r:id="rId26"/>
    <p:sldId id="1321" r:id="rId27"/>
    <p:sldId id="1297" r:id="rId28"/>
    <p:sldId id="1270" r:id="rId29"/>
    <p:sldId id="1271" r:id="rId30"/>
    <p:sldId id="1272" r:id="rId31"/>
    <p:sldId id="1295" r:id="rId32"/>
    <p:sldId id="1296" r:id="rId33"/>
    <p:sldId id="1273" r:id="rId34"/>
    <p:sldId id="1326" r:id="rId35"/>
    <p:sldId id="1327" r:id="rId36"/>
    <p:sldId id="1328" r:id="rId37"/>
    <p:sldId id="1325" r:id="rId38"/>
    <p:sldId id="1329" r:id="rId39"/>
    <p:sldId id="1330" r:id="rId40"/>
    <p:sldId id="1335" r:id="rId41"/>
    <p:sldId id="1331" r:id="rId42"/>
    <p:sldId id="1332" r:id="rId43"/>
    <p:sldId id="1333" r:id="rId44"/>
    <p:sldId id="1334" r:id="rId45"/>
    <p:sldId id="1324" r:id="rId46"/>
    <p:sldId id="1299" r:id="rId47"/>
    <p:sldId id="1298" r:id="rId48"/>
    <p:sldId id="1322" r:id="rId4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dministration" id="{721573FB-1162-4787-A93A-6E5765BBFAB9}">
          <p14:sldIdLst>
            <p14:sldId id="316"/>
          </p14:sldIdLst>
        </p14:section>
        <p14:section name="Introduction" id="{FE206563-2C0B-4881-B654-377F744CEB0F}">
          <p14:sldIdLst>
            <p14:sldId id="1336"/>
            <p14:sldId id="1337"/>
          </p14:sldIdLst>
        </p14:section>
        <p14:section name="NN-1" id="{A09D7B1C-2962-40F1-9D71-121120492093}">
          <p14:sldIdLst>
            <p14:sldId id="1243"/>
            <p14:sldId id="1235"/>
            <p14:sldId id="1303"/>
            <p14:sldId id="1304"/>
            <p14:sldId id="1305"/>
          </p14:sldIdLst>
        </p14:section>
        <p14:section name="NN-2" id="{899E8557-FE9E-466C-9E10-899DAC8AE738}">
          <p14:sldIdLst>
            <p14:sldId id="1323"/>
            <p14:sldId id="1244"/>
            <p14:sldId id="1245"/>
            <p14:sldId id="1246"/>
            <p14:sldId id="1247"/>
            <p14:sldId id="1249"/>
            <p14:sldId id="1250"/>
            <p14:sldId id="1252"/>
            <p14:sldId id="1253"/>
            <p14:sldId id="1254"/>
            <p14:sldId id="1255"/>
            <p14:sldId id="1256"/>
            <p14:sldId id="1258"/>
            <p14:sldId id="1300"/>
            <p14:sldId id="1259"/>
            <p14:sldId id="1260"/>
            <p14:sldId id="1269"/>
            <p14:sldId id="1321"/>
            <p14:sldId id="1297"/>
            <p14:sldId id="1270"/>
            <p14:sldId id="1271"/>
            <p14:sldId id="1272"/>
            <p14:sldId id="1295"/>
            <p14:sldId id="1296"/>
            <p14:sldId id="1273"/>
            <p14:sldId id="1326"/>
            <p14:sldId id="1327"/>
            <p14:sldId id="1328"/>
            <p14:sldId id="1325"/>
            <p14:sldId id="1329"/>
            <p14:sldId id="1330"/>
            <p14:sldId id="1335"/>
            <p14:sldId id="1331"/>
            <p14:sldId id="1332"/>
            <p14:sldId id="1333"/>
            <p14:sldId id="1334"/>
            <p14:sldId id="1324"/>
            <p14:sldId id="1299"/>
            <p14:sldId id="1298"/>
            <p14:sldId id="132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870E"/>
    <a:srgbClr val="6B6C6E"/>
    <a:srgbClr val="858587"/>
    <a:srgbClr val="44464B"/>
    <a:srgbClr val="787A7D"/>
    <a:srgbClr val="045EA7"/>
    <a:srgbClr val="A0A1A4"/>
    <a:srgbClr val="5A3149"/>
    <a:srgbClr val="662D49"/>
    <a:srgbClr val="6637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07115F-A421-412E-BDDD-A72B385ACA3F}" v="1" dt="2020-11-18T20:27:48.897"/>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68" autoAdjust="0"/>
    <p:restoredTop sz="86364" autoAdjust="0"/>
  </p:normalViewPr>
  <p:slideViewPr>
    <p:cSldViewPr snapToGrid="0" snapToObjects="1">
      <p:cViewPr varScale="1">
        <p:scale>
          <a:sx n="215" d="100"/>
          <a:sy n="215" d="100"/>
        </p:scale>
        <p:origin x="160" y="16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44" d="100"/>
          <a:sy n="44" d="100"/>
        </p:scale>
        <p:origin x="2294"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th, Dan" userId="18da4c67-dd89-43a7-9856-8592f867a23c" providerId="ADAL" clId="{022221CA-13D8-4ABA-956E-D930C4771DFB}"/>
    <pc:docChg chg="delSld modSld modSection">
      <pc:chgData name="Roth, Dan" userId="18da4c67-dd89-43a7-9856-8592f867a23c" providerId="ADAL" clId="{022221CA-13D8-4ABA-956E-D930C4771DFB}" dt="2020-11-16T16:55:19.541" v="6" actId="47"/>
      <pc:docMkLst>
        <pc:docMk/>
      </pc:docMkLst>
      <pc:sldChg chg="del">
        <pc:chgData name="Roth, Dan" userId="18da4c67-dd89-43a7-9856-8592f867a23c" providerId="ADAL" clId="{022221CA-13D8-4ABA-956E-D930C4771DFB}" dt="2020-11-16T16:55:19.541" v="6" actId="47"/>
        <pc:sldMkLst>
          <pc:docMk/>
          <pc:sldMk cId="3124486975" sldId="1230"/>
        </pc:sldMkLst>
      </pc:sldChg>
      <pc:sldChg chg="del">
        <pc:chgData name="Roth, Dan" userId="18da4c67-dd89-43a7-9856-8592f867a23c" providerId="ADAL" clId="{022221CA-13D8-4ABA-956E-D930C4771DFB}" dt="2020-11-16T16:55:19.541" v="6" actId="47"/>
        <pc:sldMkLst>
          <pc:docMk/>
          <pc:sldMk cId="750103397" sldId="1231"/>
        </pc:sldMkLst>
      </pc:sldChg>
      <pc:sldChg chg="del">
        <pc:chgData name="Roth, Dan" userId="18da4c67-dd89-43a7-9856-8592f867a23c" providerId="ADAL" clId="{022221CA-13D8-4ABA-956E-D930C4771DFB}" dt="2020-11-16T16:55:19.541" v="6" actId="47"/>
        <pc:sldMkLst>
          <pc:docMk/>
          <pc:sldMk cId="3105521771" sldId="1232"/>
        </pc:sldMkLst>
      </pc:sldChg>
      <pc:sldChg chg="modSp mod">
        <pc:chgData name="Roth, Dan" userId="18da4c67-dd89-43a7-9856-8592f867a23c" providerId="ADAL" clId="{022221CA-13D8-4ABA-956E-D930C4771DFB}" dt="2020-11-16T15:19:56.024" v="5" actId="20577"/>
        <pc:sldMkLst>
          <pc:docMk/>
          <pc:sldMk cId="3680713261" sldId="1243"/>
        </pc:sldMkLst>
        <pc:spChg chg="mod">
          <ac:chgData name="Roth, Dan" userId="18da4c67-dd89-43a7-9856-8592f867a23c" providerId="ADAL" clId="{022221CA-13D8-4ABA-956E-D930C4771DFB}" dt="2020-11-16T15:19:56.024" v="5" actId="20577"/>
          <ac:spMkLst>
            <pc:docMk/>
            <pc:sldMk cId="3680713261" sldId="1243"/>
            <ac:spMk id="1064963" creationId="{00000000-0000-0000-0000-000000000000}"/>
          </ac:spMkLst>
        </pc:spChg>
      </pc:sldChg>
      <pc:sldChg chg="del">
        <pc:chgData name="Roth, Dan" userId="18da4c67-dd89-43a7-9856-8592f867a23c" providerId="ADAL" clId="{022221CA-13D8-4ABA-956E-D930C4771DFB}" dt="2020-11-16T16:55:19.541" v="6" actId="47"/>
        <pc:sldMkLst>
          <pc:docMk/>
          <pc:sldMk cId="2561513674" sldId="1315"/>
        </pc:sldMkLst>
      </pc:sldChg>
      <pc:sldChg chg="del">
        <pc:chgData name="Roth, Dan" userId="18da4c67-dd89-43a7-9856-8592f867a23c" providerId="ADAL" clId="{022221CA-13D8-4ABA-956E-D930C4771DFB}" dt="2020-11-16T16:55:19.541" v="6" actId="47"/>
        <pc:sldMkLst>
          <pc:docMk/>
          <pc:sldMk cId="3509953148" sldId="1316"/>
        </pc:sldMkLst>
      </pc:sldChg>
      <pc:sldChg chg="del">
        <pc:chgData name="Roth, Dan" userId="18da4c67-dd89-43a7-9856-8592f867a23c" providerId="ADAL" clId="{022221CA-13D8-4ABA-956E-D930C4771DFB}" dt="2020-11-16T16:55:19.541" v="6" actId="47"/>
        <pc:sldMkLst>
          <pc:docMk/>
          <pc:sldMk cId="2452612073" sldId="1317"/>
        </pc:sldMkLst>
      </pc:sldChg>
      <pc:sldChg chg="del">
        <pc:chgData name="Roth, Dan" userId="18da4c67-dd89-43a7-9856-8592f867a23c" providerId="ADAL" clId="{022221CA-13D8-4ABA-956E-D930C4771DFB}" dt="2020-11-16T16:55:19.541" v="6" actId="47"/>
        <pc:sldMkLst>
          <pc:docMk/>
          <pc:sldMk cId="4064181606" sldId="1318"/>
        </pc:sldMkLst>
      </pc:sldChg>
      <pc:sldChg chg="del">
        <pc:chgData name="Roth, Dan" userId="18da4c67-dd89-43a7-9856-8592f867a23c" providerId="ADAL" clId="{022221CA-13D8-4ABA-956E-D930C4771DFB}" dt="2020-11-16T16:55:19.541" v="6" actId="47"/>
        <pc:sldMkLst>
          <pc:docMk/>
          <pc:sldMk cId="2069246417" sldId="1319"/>
        </pc:sldMkLst>
      </pc:sldChg>
    </pc:docChg>
  </pc:docChgLst>
  <pc:docChgLst>
    <pc:chgData name="Roth, Dan" userId="18da4c67-dd89-43a7-9856-8592f867a23c" providerId="ADAL" clId="{573B8565-6BA3-438E-8AB2-C07B1BCDB393}"/>
    <pc:docChg chg="undo custSel delSld modSld modMainMaster modSection">
      <pc:chgData name="Roth, Dan" userId="18da4c67-dd89-43a7-9856-8592f867a23c" providerId="ADAL" clId="{573B8565-6BA3-438E-8AB2-C07B1BCDB393}" dt="2020-11-11T22:56:04.574" v="537" actId="47"/>
      <pc:docMkLst>
        <pc:docMk/>
      </pc:docMkLst>
      <pc:sldChg chg="modSp mod">
        <pc:chgData name="Roth, Dan" userId="18da4c67-dd89-43a7-9856-8592f867a23c" providerId="ADAL" clId="{573B8565-6BA3-438E-8AB2-C07B1BCDB393}" dt="2020-11-11T14:39:38.696" v="14" actId="27636"/>
        <pc:sldMkLst>
          <pc:docMk/>
          <pc:sldMk cId="2621147619" sldId="316"/>
        </pc:sldMkLst>
        <pc:spChg chg="mod">
          <ac:chgData name="Roth, Dan" userId="18da4c67-dd89-43a7-9856-8592f867a23c" providerId="ADAL" clId="{573B8565-6BA3-438E-8AB2-C07B1BCDB393}" dt="2020-11-11T14:39:38.696" v="14" actId="27636"/>
          <ac:spMkLst>
            <pc:docMk/>
            <pc:sldMk cId="2621147619" sldId="316"/>
            <ac:spMk id="6" creationId="{00000000-0000-0000-0000-000000000000}"/>
          </ac:spMkLst>
        </pc:spChg>
        <pc:spChg chg="mod">
          <ac:chgData name="Roth, Dan" userId="18da4c67-dd89-43a7-9856-8592f867a23c" providerId="ADAL" clId="{573B8565-6BA3-438E-8AB2-C07B1BCDB393}" dt="2020-11-11T14:39:33.069" v="12" actId="6549"/>
          <ac:spMkLst>
            <pc:docMk/>
            <pc:sldMk cId="2621147619" sldId="316"/>
            <ac:spMk id="7" creationId="{00000000-0000-0000-0000-000000000000}"/>
          </ac:spMkLst>
        </pc:spChg>
      </pc:sldChg>
      <pc:sldChg chg="modSp mod">
        <pc:chgData name="Roth, Dan" userId="18da4c67-dd89-43a7-9856-8592f867a23c" providerId="ADAL" clId="{573B8565-6BA3-438E-8AB2-C07B1BCDB393}" dt="2020-11-11T14:49:02.975" v="229" actId="27636"/>
        <pc:sldMkLst>
          <pc:docMk/>
          <pc:sldMk cId="1637242410" sldId="1199"/>
        </pc:sldMkLst>
        <pc:spChg chg="mod">
          <ac:chgData name="Roth, Dan" userId="18da4c67-dd89-43a7-9856-8592f867a23c" providerId="ADAL" clId="{573B8565-6BA3-438E-8AB2-C07B1BCDB393}" dt="2020-11-11T14:49:02.975" v="229" actId="27636"/>
          <ac:spMkLst>
            <pc:docMk/>
            <pc:sldMk cId="1637242410" sldId="1199"/>
            <ac:spMk id="3" creationId="{00000000-0000-0000-0000-000000000000}"/>
          </ac:spMkLst>
        </pc:spChg>
      </pc:sldChg>
      <pc:sldChg chg="modSp">
        <pc:chgData name="Roth, Dan" userId="18da4c67-dd89-43a7-9856-8592f867a23c" providerId="ADAL" clId="{573B8565-6BA3-438E-8AB2-C07B1BCDB393}" dt="2020-11-11T14:49:52.031" v="230" actId="20577"/>
        <pc:sldMkLst>
          <pc:docMk/>
          <pc:sldMk cId="4117643184" sldId="1201"/>
        </pc:sldMkLst>
        <pc:spChg chg="mod">
          <ac:chgData name="Roth, Dan" userId="18da4c67-dd89-43a7-9856-8592f867a23c" providerId="ADAL" clId="{573B8565-6BA3-438E-8AB2-C07B1BCDB393}" dt="2020-11-11T14:49:52.031" v="230" actId="20577"/>
          <ac:spMkLst>
            <pc:docMk/>
            <pc:sldMk cId="4117643184" sldId="1201"/>
            <ac:spMk id="808963" creationId="{00000000-0000-0000-0000-000000000000}"/>
          </ac:spMkLst>
        </pc:spChg>
      </pc:sldChg>
      <pc:sldChg chg="modSp">
        <pc:chgData name="Roth, Dan" userId="18da4c67-dd89-43a7-9856-8592f867a23c" providerId="ADAL" clId="{573B8565-6BA3-438E-8AB2-C07B1BCDB393}" dt="2020-11-11T14:50:46.152" v="232" actId="1076"/>
        <pc:sldMkLst>
          <pc:docMk/>
          <pc:sldMk cId="4142879075" sldId="1202"/>
        </pc:sldMkLst>
        <pc:picChg chg="mod">
          <ac:chgData name="Roth, Dan" userId="18da4c67-dd89-43a7-9856-8592f867a23c" providerId="ADAL" clId="{573B8565-6BA3-438E-8AB2-C07B1BCDB393}" dt="2020-11-11T14:50:46.152" v="232" actId="1076"/>
          <ac:picMkLst>
            <pc:docMk/>
            <pc:sldMk cId="4142879075" sldId="1202"/>
            <ac:picMk id="54745" creationId="{00000000-0000-0000-0000-000000000000}"/>
          </ac:picMkLst>
        </pc:picChg>
      </pc:sldChg>
      <pc:sldChg chg="addSp delSp modSp mod modAnim">
        <pc:chgData name="Roth, Dan" userId="18da4c67-dd89-43a7-9856-8592f867a23c" providerId="ADAL" clId="{573B8565-6BA3-438E-8AB2-C07B1BCDB393}" dt="2020-11-11T15:16:05.697" v="535"/>
        <pc:sldMkLst>
          <pc:docMk/>
          <pc:sldMk cId="2342945799" sldId="1218"/>
        </pc:sldMkLst>
        <pc:spChg chg="mod">
          <ac:chgData name="Roth, Dan" userId="18da4c67-dd89-43a7-9856-8592f867a23c" providerId="ADAL" clId="{573B8565-6BA3-438E-8AB2-C07B1BCDB393}" dt="2020-11-11T15:08:59.995" v="369"/>
          <ac:spMkLst>
            <pc:docMk/>
            <pc:sldMk cId="2342945799" sldId="1218"/>
            <ac:spMk id="46" creationId="{B741F7FD-9027-425A-BAD0-A7DA27971BAB}"/>
          </ac:spMkLst>
        </pc:spChg>
        <pc:spChg chg="mod">
          <ac:chgData name="Roth, Dan" userId="18da4c67-dd89-43a7-9856-8592f867a23c" providerId="ADAL" clId="{573B8565-6BA3-438E-8AB2-C07B1BCDB393}" dt="2020-11-11T15:08:59.995" v="369"/>
          <ac:spMkLst>
            <pc:docMk/>
            <pc:sldMk cId="2342945799" sldId="1218"/>
            <ac:spMk id="47" creationId="{8B639C87-C0CE-4958-97CE-3FD4058CE671}"/>
          </ac:spMkLst>
        </pc:spChg>
        <pc:spChg chg="mod">
          <ac:chgData name="Roth, Dan" userId="18da4c67-dd89-43a7-9856-8592f867a23c" providerId="ADAL" clId="{573B8565-6BA3-438E-8AB2-C07B1BCDB393}" dt="2020-11-11T15:08:59.995" v="369"/>
          <ac:spMkLst>
            <pc:docMk/>
            <pc:sldMk cId="2342945799" sldId="1218"/>
            <ac:spMk id="111" creationId="{62CC0238-DBC6-4AEA-AB15-B58020AEA077}"/>
          </ac:spMkLst>
        </pc:spChg>
        <pc:spChg chg="mod">
          <ac:chgData name="Roth, Dan" userId="18da4c67-dd89-43a7-9856-8592f867a23c" providerId="ADAL" clId="{573B8565-6BA3-438E-8AB2-C07B1BCDB393}" dt="2020-11-11T15:08:59.995" v="369"/>
          <ac:spMkLst>
            <pc:docMk/>
            <pc:sldMk cId="2342945799" sldId="1218"/>
            <ac:spMk id="112" creationId="{6376F242-5EA4-4FB9-9AF5-1CDD6DD3CDF1}"/>
          </ac:spMkLst>
        </pc:spChg>
        <pc:spChg chg="mod">
          <ac:chgData name="Roth, Dan" userId="18da4c67-dd89-43a7-9856-8592f867a23c" providerId="ADAL" clId="{573B8565-6BA3-438E-8AB2-C07B1BCDB393}" dt="2020-11-11T15:08:59.995" v="369"/>
          <ac:spMkLst>
            <pc:docMk/>
            <pc:sldMk cId="2342945799" sldId="1218"/>
            <ac:spMk id="113" creationId="{66B7F495-DFED-4604-8143-FC0ED933005C}"/>
          </ac:spMkLst>
        </pc:spChg>
        <pc:spChg chg="mod">
          <ac:chgData name="Roth, Dan" userId="18da4c67-dd89-43a7-9856-8592f867a23c" providerId="ADAL" clId="{573B8565-6BA3-438E-8AB2-C07B1BCDB393}" dt="2020-11-11T15:08:59.995" v="369"/>
          <ac:spMkLst>
            <pc:docMk/>
            <pc:sldMk cId="2342945799" sldId="1218"/>
            <ac:spMk id="114" creationId="{AED596DE-A174-4B7F-947A-328449D3FFCE}"/>
          </ac:spMkLst>
        </pc:spChg>
        <pc:spChg chg="mod">
          <ac:chgData name="Roth, Dan" userId="18da4c67-dd89-43a7-9856-8592f867a23c" providerId="ADAL" clId="{573B8565-6BA3-438E-8AB2-C07B1BCDB393}" dt="2020-11-11T15:08:59.995" v="369"/>
          <ac:spMkLst>
            <pc:docMk/>
            <pc:sldMk cId="2342945799" sldId="1218"/>
            <ac:spMk id="115" creationId="{A56F4573-B065-4262-9ACB-9F320EA39B83}"/>
          </ac:spMkLst>
        </pc:spChg>
        <pc:spChg chg="mod">
          <ac:chgData name="Roth, Dan" userId="18da4c67-dd89-43a7-9856-8592f867a23c" providerId="ADAL" clId="{573B8565-6BA3-438E-8AB2-C07B1BCDB393}" dt="2020-11-11T15:08:59.995" v="369"/>
          <ac:spMkLst>
            <pc:docMk/>
            <pc:sldMk cId="2342945799" sldId="1218"/>
            <ac:spMk id="116" creationId="{62752F42-632D-4FD3-BEB8-CF59AB454C9A}"/>
          </ac:spMkLst>
        </pc:spChg>
        <pc:spChg chg="mod">
          <ac:chgData name="Roth, Dan" userId="18da4c67-dd89-43a7-9856-8592f867a23c" providerId="ADAL" clId="{573B8565-6BA3-438E-8AB2-C07B1BCDB393}" dt="2020-11-11T15:08:59.995" v="369"/>
          <ac:spMkLst>
            <pc:docMk/>
            <pc:sldMk cId="2342945799" sldId="1218"/>
            <ac:spMk id="117" creationId="{CCEE0CC5-93FF-4158-863B-4DD2BD13E450}"/>
          </ac:spMkLst>
        </pc:spChg>
        <pc:spChg chg="mod">
          <ac:chgData name="Roth, Dan" userId="18da4c67-dd89-43a7-9856-8592f867a23c" providerId="ADAL" clId="{573B8565-6BA3-438E-8AB2-C07B1BCDB393}" dt="2020-11-11T15:08:59.995" v="369"/>
          <ac:spMkLst>
            <pc:docMk/>
            <pc:sldMk cId="2342945799" sldId="1218"/>
            <ac:spMk id="118" creationId="{414B9EBD-DC96-4BE3-8AFE-1DD58D4CE862}"/>
          </ac:spMkLst>
        </pc:spChg>
        <pc:spChg chg="mod">
          <ac:chgData name="Roth, Dan" userId="18da4c67-dd89-43a7-9856-8592f867a23c" providerId="ADAL" clId="{573B8565-6BA3-438E-8AB2-C07B1BCDB393}" dt="2020-11-11T15:08:59.995" v="369"/>
          <ac:spMkLst>
            <pc:docMk/>
            <pc:sldMk cId="2342945799" sldId="1218"/>
            <ac:spMk id="119" creationId="{2EC2D831-149B-4CE2-BD69-6022530CEC76}"/>
          </ac:spMkLst>
        </pc:spChg>
        <pc:spChg chg="mod">
          <ac:chgData name="Roth, Dan" userId="18da4c67-dd89-43a7-9856-8592f867a23c" providerId="ADAL" clId="{573B8565-6BA3-438E-8AB2-C07B1BCDB393}" dt="2020-11-11T15:08:59.995" v="369"/>
          <ac:spMkLst>
            <pc:docMk/>
            <pc:sldMk cId="2342945799" sldId="1218"/>
            <ac:spMk id="120" creationId="{E0397803-AF11-47D1-A6F2-F3C6E65063C1}"/>
          </ac:spMkLst>
        </pc:spChg>
        <pc:spChg chg="mod">
          <ac:chgData name="Roth, Dan" userId="18da4c67-dd89-43a7-9856-8592f867a23c" providerId="ADAL" clId="{573B8565-6BA3-438E-8AB2-C07B1BCDB393}" dt="2020-11-11T15:08:59.995" v="369"/>
          <ac:spMkLst>
            <pc:docMk/>
            <pc:sldMk cId="2342945799" sldId="1218"/>
            <ac:spMk id="121" creationId="{601D797F-9ECA-4898-9F4F-9155588AC3CF}"/>
          </ac:spMkLst>
        </pc:spChg>
        <pc:grpChg chg="add mod">
          <ac:chgData name="Roth, Dan" userId="18da4c67-dd89-43a7-9856-8592f867a23c" providerId="ADAL" clId="{573B8565-6BA3-438E-8AB2-C07B1BCDB393}" dt="2020-11-11T15:09:20.253" v="488" actId="1037"/>
          <ac:grpSpMkLst>
            <pc:docMk/>
            <pc:sldMk cId="2342945799" sldId="1218"/>
            <ac:grpSpMk id="44" creationId="{9228E2BE-ACB9-4389-8E1C-FF577FFE143A}"/>
          </ac:grpSpMkLst>
        </pc:grpChg>
        <pc:grpChg chg="mod">
          <ac:chgData name="Roth, Dan" userId="18da4c67-dd89-43a7-9856-8592f867a23c" providerId="ADAL" clId="{573B8565-6BA3-438E-8AB2-C07B1BCDB393}" dt="2020-11-11T15:08:59.995" v="369"/>
          <ac:grpSpMkLst>
            <pc:docMk/>
            <pc:sldMk cId="2342945799" sldId="1218"/>
            <ac:grpSpMk id="45" creationId="{FEB774DD-0749-466B-959E-06899510C64D}"/>
          </ac:grpSpMkLst>
        </pc:grpChg>
        <pc:grpChg chg="del">
          <ac:chgData name="Roth, Dan" userId="18da4c67-dd89-43a7-9856-8592f867a23c" providerId="ADAL" clId="{573B8565-6BA3-438E-8AB2-C07B1BCDB393}" dt="2020-11-11T15:09:40.967" v="489" actId="478"/>
          <ac:grpSpMkLst>
            <pc:docMk/>
            <pc:sldMk cId="2342945799" sldId="1218"/>
            <ac:grpSpMk id="48" creationId="{00000000-0000-0000-0000-000000000000}"/>
          </ac:grpSpMkLst>
        </pc:grpChg>
        <pc:grpChg chg="mod">
          <ac:chgData name="Roth, Dan" userId="18da4c67-dd89-43a7-9856-8592f867a23c" providerId="ADAL" clId="{573B8565-6BA3-438E-8AB2-C07B1BCDB393}" dt="2020-11-11T15:08:59.995" v="369"/>
          <ac:grpSpMkLst>
            <pc:docMk/>
            <pc:sldMk cId="2342945799" sldId="1218"/>
            <ac:grpSpMk id="49" creationId="{32B4BCCE-A397-4CF1-9AC5-E08EE04A5716}"/>
          </ac:grpSpMkLst>
        </pc:grpChg>
        <pc:grpChg chg="mod">
          <ac:chgData name="Roth, Dan" userId="18da4c67-dd89-43a7-9856-8592f867a23c" providerId="ADAL" clId="{573B8565-6BA3-438E-8AB2-C07B1BCDB393}" dt="2020-11-11T15:08:59.995" v="369"/>
          <ac:grpSpMkLst>
            <pc:docMk/>
            <pc:sldMk cId="2342945799" sldId="1218"/>
            <ac:grpSpMk id="88" creationId="{D970C32F-B430-46CA-A1DA-050A3988C2B9}"/>
          </ac:grpSpMkLst>
        </pc:grpChg>
        <pc:grpChg chg="mod">
          <ac:chgData name="Roth, Dan" userId="18da4c67-dd89-43a7-9856-8592f867a23c" providerId="ADAL" clId="{573B8565-6BA3-438E-8AB2-C07B1BCDB393}" dt="2020-11-11T15:08:59.995" v="369"/>
          <ac:grpSpMkLst>
            <pc:docMk/>
            <pc:sldMk cId="2342945799" sldId="1218"/>
            <ac:grpSpMk id="89" creationId="{EC04A669-7894-483E-BA7D-A9E2A17391A4}"/>
          </ac:grpSpMkLst>
        </pc:grpChg>
        <pc:picChg chg="add mod">
          <ac:chgData name="Roth, Dan" userId="18da4c67-dd89-43a7-9856-8592f867a23c" providerId="ADAL" clId="{573B8565-6BA3-438E-8AB2-C07B1BCDB393}" dt="2020-11-11T15:15:18.195" v="526" actId="208"/>
          <ac:picMkLst>
            <pc:docMk/>
            <pc:sldMk cId="2342945799" sldId="1218"/>
            <ac:picMk id="6" creationId="{15E88AF0-3D65-474C-99F1-A8F63CE6F6FA}"/>
          </ac:picMkLst>
        </pc:picChg>
        <pc:picChg chg="add del">
          <ac:chgData name="Roth, Dan" userId="18da4c67-dd89-43a7-9856-8592f867a23c" providerId="ADAL" clId="{573B8565-6BA3-438E-8AB2-C07B1BCDB393}" dt="2020-11-11T15:13:59.133" v="494" actId="22"/>
          <ac:picMkLst>
            <pc:docMk/>
            <pc:sldMk cId="2342945799" sldId="1218"/>
            <ac:picMk id="8" creationId="{7391C83A-0417-4DF9-86AA-EF67793BE70F}"/>
          </ac:picMkLst>
        </pc:picChg>
        <pc:picChg chg="add mod">
          <ac:chgData name="Roth, Dan" userId="18da4c67-dd89-43a7-9856-8592f867a23c" providerId="ADAL" clId="{573B8565-6BA3-438E-8AB2-C07B1BCDB393}" dt="2020-11-11T15:15:36.063" v="530" actId="14100"/>
          <ac:picMkLst>
            <pc:docMk/>
            <pc:sldMk cId="2342945799" sldId="1218"/>
            <ac:picMk id="10" creationId="{74231DA4-6F0D-404F-941E-8EBBA65600D3}"/>
          </ac:picMkLst>
        </pc:picChg>
        <pc:picChg chg="add mod">
          <ac:chgData name="Roth, Dan" userId="18da4c67-dd89-43a7-9856-8592f867a23c" providerId="ADAL" clId="{573B8565-6BA3-438E-8AB2-C07B1BCDB393}" dt="2020-11-11T15:15:49.816" v="533" actId="1076"/>
          <ac:picMkLst>
            <pc:docMk/>
            <pc:sldMk cId="2342945799" sldId="1218"/>
            <ac:picMk id="12" creationId="{2BAF8930-F616-4B91-89AF-098C9CF51ABB}"/>
          </ac:picMkLst>
        </pc:picChg>
        <pc:cxnChg chg="mod">
          <ac:chgData name="Roth, Dan" userId="18da4c67-dd89-43a7-9856-8592f867a23c" providerId="ADAL" clId="{573B8565-6BA3-438E-8AB2-C07B1BCDB393}" dt="2020-11-11T15:09:40.967" v="489" actId="478"/>
          <ac:cxnSpMkLst>
            <pc:docMk/>
            <pc:sldMk cId="2342945799" sldId="1218"/>
            <ac:cxnSpMk id="56" creationId="{00000000-0000-0000-0000-000000000000}"/>
          </ac:cxnSpMkLst>
        </pc:cxnChg>
        <pc:cxnChg chg="mod">
          <ac:chgData name="Roth, Dan" userId="18da4c67-dd89-43a7-9856-8592f867a23c" providerId="ADAL" clId="{573B8565-6BA3-438E-8AB2-C07B1BCDB393}" dt="2020-11-11T15:09:40.967" v="489" actId="478"/>
          <ac:cxnSpMkLst>
            <pc:docMk/>
            <pc:sldMk cId="2342945799" sldId="1218"/>
            <ac:cxnSpMk id="57" creationId="{00000000-0000-0000-0000-000000000000}"/>
          </ac:cxnSpMkLst>
        </pc:cxnChg>
        <pc:cxnChg chg="mod">
          <ac:chgData name="Roth, Dan" userId="18da4c67-dd89-43a7-9856-8592f867a23c" providerId="ADAL" clId="{573B8565-6BA3-438E-8AB2-C07B1BCDB393}" dt="2020-11-11T15:09:40.967" v="489" actId="478"/>
          <ac:cxnSpMkLst>
            <pc:docMk/>
            <pc:sldMk cId="2342945799" sldId="1218"/>
            <ac:cxnSpMk id="58" creationId="{00000000-0000-0000-0000-000000000000}"/>
          </ac:cxnSpMkLst>
        </pc:cxnChg>
        <pc:cxnChg chg="mod">
          <ac:chgData name="Roth, Dan" userId="18da4c67-dd89-43a7-9856-8592f867a23c" providerId="ADAL" clId="{573B8565-6BA3-438E-8AB2-C07B1BCDB393}" dt="2020-11-11T15:09:40.967" v="489" actId="478"/>
          <ac:cxnSpMkLst>
            <pc:docMk/>
            <pc:sldMk cId="2342945799" sldId="1218"/>
            <ac:cxnSpMk id="59" creationId="{00000000-0000-0000-0000-000000000000}"/>
          </ac:cxnSpMkLst>
        </pc:cxnChg>
        <pc:cxnChg chg="mod">
          <ac:chgData name="Roth, Dan" userId="18da4c67-dd89-43a7-9856-8592f867a23c" providerId="ADAL" clId="{573B8565-6BA3-438E-8AB2-C07B1BCDB393}" dt="2020-11-11T15:09:40.967" v="489" actId="478"/>
          <ac:cxnSpMkLst>
            <pc:docMk/>
            <pc:sldMk cId="2342945799" sldId="1218"/>
            <ac:cxnSpMk id="60" creationId="{00000000-0000-0000-0000-000000000000}"/>
          </ac:cxnSpMkLst>
        </pc:cxnChg>
        <pc:cxnChg chg="mod">
          <ac:chgData name="Roth, Dan" userId="18da4c67-dd89-43a7-9856-8592f867a23c" providerId="ADAL" clId="{573B8565-6BA3-438E-8AB2-C07B1BCDB393}" dt="2020-11-11T15:09:40.967" v="489" actId="478"/>
          <ac:cxnSpMkLst>
            <pc:docMk/>
            <pc:sldMk cId="2342945799" sldId="1218"/>
            <ac:cxnSpMk id="61" creationId="{00000000-0000-0000-0000-000000000000}"/>
          </ac:cxnSpMkLst>
        </pc:cxnChg>
        <pc:cxnChg chg="mod">
          <ac:chgData name="Roth, Dan" userId="18da4c67-dd89-43a7-9856-8592f867a23c" providerId="ADAL" clId="{573B8565-6BA3-438E-8AB2-C07B1BCDB393}" dt="2020-11-11T15:09:40.967" v="489" actId="478"/>
          <ac:cxnSpMkLst>
            <pc:docMk/>
            <pc:sldMk cId="2342945799" sldId="1218"/>
            <ac:cxnSpMk id="62" creationId="{00000000-0000-0000-0000-000000000000}"/>
          </ac:cxnSpMkLst>
        </pc:cxnChg>
        <pc:cxnChg chg="mod">
          <ac:chgData name="Roth, Dan" userId="18da4c67-dd89-43a7-9856-8592f867a23c" providerId="ADAL" clId="{573B8565-6BA3-438E-8AB2-C07B1BCDB393}" dt="2020-11-11T15:09:40.967" v="489" actId="478"/>
          <ac:cxnSpMkLst>
            <pc:docMk/>
            <pc:sldMk cId="2342945799" sldId="1218"/>
            <ac:cxnSpMk id="63" creationId="{00000000-0000-0000-0000-000000000000}"/>
          </ac:cxnSpMkLst>
        </pc:cxnChg>
        <pc:cxnChg chg="mod">
          <ac:chgData name="Roth, Dan" userId="18da4c67-dd89-43a7-9856-8592f867a23c" providerId="ADAL" clId="{573B8565-6BA3-438E-8AB2-C07B1BCDB393}" dt="2020-11-11T15:09:40.967" v="489" actId="478"/>
          <ac:cxnSpMkLst>
            <pc:docMk/>
            <pc:sldMk cId="2342945799" sldId="1218"/>
            <ac:cxnSpMk id="64" creationId="{00000000-0000-0000-0000-000000000000}"/>
          </ac:cxnSpMkLst>
        </pc:cxnChg>
        <pc:cxnChg chg="mod">
          <ac:chgData name="Roth, Dan" userId="18da4c67-dd89-43a7-9856-8592f867a23c" providerId="ADAL" clId="{573B8565-6BA3-438E-8AB2-C07B1BCDB393}" dt="2020-11-11T15:09:40.967" v="489" actId="478"/>
          <ac:cxnSpMkLst>
            <pc:docMk/>
            <pc:sldMk cId="2342945799" sldId="1218"/>
            <ac:cxnSpMk id="65" creationId="{00000000-0000-0000-0000-000000000000}"/>
          </ac:cxnSpMkLst>
        </pc:cxnChg>
        <pc:cxnChg chg="mod">
          <ac:chgData name="Roth, Dan" userId="18da4c67-dd89-43a7-9856-8592f867a23c" providerId="ADAL" clId="{573B8565-6BA3-438E-8AB2-C07B1BCDB393}" dt="2020-11-11T15:09:40.967" v="489" actId="478"/>
          <ac:cxnSpMkLst>
            <pc:docMk/>
            <pc:sldMk cId="2342945799" sldId="1218"/>
            <ac:cxnSpMk id="66" creationId="{00000000-0000-0000-0000-000000000000}"/>
          </ac:cxnSpMkLst>
        </pc:cxnChg>
        <pc:cxnChg chg="mod">
          <ac:chgData name="Roth, Dan" userId="18da4c67-dd89-43a7-9856-8592f867a23c" providerId="ADAL" clId="{573B8565-6BA3-438E-8AB2-C07B1BCDB393}" dt="2020-11-11T15:09:40.967" v="489" actId="478"/>
          <ac:cxnSpMkLst>
            <pc:docMk/>
            <pc:sldMk cId="2342945799" sldId="1218"/>
            <ac:cxnSpMk id="68" creationId="{00000000-0000-0000-0000-000000000000}"/>
          </ac:cxnSpMkLst>
        </pc:cxnChg>
        <pc:cxnChg chg="mod">
          <ac:chgData name="Roth, Dan" userId="18da4c67-dd89-43a7-9856-8592f867a23c" providerId="ADAL" clId="{573B8565-6BA3-438E-8AB2-C07B1BCDB393}" dt="2020-11-11T15:09:40.967" v="489" actId="478"/>
          <ac:cxnSpMkLst>
            <pc:docMk/>
            <pc:sldMk cId="2342945799" sldId="1218"/>
            <ac:cxnSpMk id="71" creationId="{00000000-0000-0000-0000-000000000000}"/>
          </ac:cxnSpMkLst>
        </pc:cxnChg>
        <pc:cxnChg chg="mod">
          <ac:chgData name="Roth, Dan" userId="18da4c67-dd89-43a7-9856-8592f867a23c" providerId="ADAL" clId="{573B8565-6BA3-438E-8AB2-C07B1BCDB393}" dt="2020-11-11T15:09:40.967" v="489" actId="478"/>
          <ac:cxnSpMkLst>
            <pc:docMk/>
            <pc:sldMk cId="2342945799" sldId="1218"/>
            <ac:cxnSpMk id="72" creationId="{00000000-0000-0000-0000-000000000000}"/>
          </ac:cxnSpMkLst>
        </pc:cxnChg>
        <pc:cxnChg chg="mod">
          <ac:chgData name="Roth, Dan" userId="18da4c67-dd89-43a7-9856-8592f867a23c" providerId="ADAL" clId="{573B8565-6BA3-438E-8AB2-C07B1BCDB393}" dt="2020-11-11T15:09:40.967" v="489" actId="478"/>
          <ac:cxnSpMkLst>
            <pc:docMk/>
            <pc:sldMk cId="2342945799" sldId="1218"/>
            <ac:cxnSpMk id="73" creationId="{00000000-0000-0000-0000-000000000000}"/>
          </ac:cxnSpMkLst>
        </pc:cxnChg>
        <pc:cxnChg chg="mod">
          <ac:chgData name="Roth, Dan" userId="18da4c67-dd89-43a7-9856-8592f867a23c" providerId="ADAL" clId="{573B8565-6BA3-438E-8AB2-C07B1BCDB393}" dt="2020-11-11T15:09:40.967" v="489" actId="478"/>
          <ac:cxnSpMkLst>
            <pc:docMk/>
            <pc:sldMk cId="2342945799" sldId="1218"/>
            <ac:cxnSpMk id="74" creationId="{00000000-0000-0000-0000-000000000000}"/>
          </ac:cxnSpMkLst>
        </pc:cxnChg>
        <pc:cxnChg chg="mod">
          <ac:chgData name="Roth, Dan" userId="18da4c67-dd89-43a7-9856-8592f867a23c" providerId="ADAL" clId="{573B8565-6BA3-438E-8AB2-C07B1BCDB393}" dt="2020-11-11T15:09:40.967" v="489" actId="478"/>
          <ac:cxnSpMkLst>
            <pc:docMk/>
            <pc:sldMk cId="2342945799" sldId="1218"/>
            <ac:cxnSpMk id="75" creationId="{00000000-0000-0000-0000-000000000000}"/>
          </ac:cxnSpMkLst>
        </pc:cxnChg>
        <pc:cxnChg chg="mod">
          <ac:chgData name="Roth, Dan" userId="18da4c67-dd89-43a7-9856-8592f867a23c" providerId="ADAL" clId="{573B8565-6BA3-438E-8AB2-C07B1BCDB393}" dt="2020-11-11T15:09:40.967" v="489" actId="478"/>
          <ac:cxnSpMkLst>
            <pc:docMk/>
            <pc:sldMk cId="2342945799" sldId="1218"/>
            <ac:cxnSpMk id="76" creationId="{00000000-0000-0000-0000-000000000000}"/>
          </ac:cxnSpMkLst>
        </pc:cxnChg>
        <pc:cxnChg chg="mod">
          <ac:chgData name="Roth, Dan" userId="18da4c67-dd89-43a7-9856-8592f867a23c" providerId="ADAL" clId="{573B8565-6BA3-438E-8AB2-C07B1BCDB393}" dt="2020-11-11T15:08:59.995" v="369"/>
          <ac:cxnSpMkLst>
            <pc:docMk/>
            <pc:sldMk cId="2342945799" sldId="1218"/>
            <ac:cxnSpMk id="90" creationId="{283167BD-0876-47E7-89EF-F9BE6AA91E01}"/>
          </ac:cxnSpMkLst>
        </pc:cxnChg>
        <pc:cxnChg chg="mod">
          <ac:chgData name="Roth, Dan" userId="18da4c67-dd89-43a7-9856-8592f867a23c" providerId="ADAL" clId="{573B8565-6BA3-438E-8AB2-C07B1BCDB393}" dt="2020-11-11T15:08:59.995" v="369"/>
          <ac:cxnSpMkLst>
            <pc:docMk/>
            <pc:sldMk cId="2342945799" sldId="1218"/>
            <ac:cxnSpMk id="91" creationId="{28F6D630-3F9A-4225-AA31-F7B32B5ECA76}"/>
          </ac:cxnSpMkLst>
        </pc:cxnChg>
        <pc:cxnChg chg="mod">
          <ac:chgData name="Roth, Dan" userId="18da4c67-dd89-43a7-9856-8592f867a23c" providerId="ADAL" clId="{573B8565-6BA3-438E-8AB2-C07B1BCDB393}" dt="2020-11-11T15:08:59.995" v="369"/>
          <ac:cxnSpMkLst>
            <pc:docMk/>
            <pc:sldMk cId="2342945799" sldId="1218"/>
            <ac:cxnSpMk id="92" creationId="{2DC82D32-01A8-4E56-B8F3-CE2E5B16EF18}"/>
          </ac:cxnSpMkLst>
        </pc:cxnChg>
        <pc:cxnChg chg="mod">
          <ac:chgData name="Roth, Dan" userId="18da4c67-dd89-43a7-9856-8592f867a23c" providerId="ADAL" clId="{573B8565-6BA3-438E-8AB2-C07B1BCDB393}" dt="2020-11-11T15:08:59.995" v="369"/>
          <ac:cxnSpMkLst>
            <pc:docMk/>
            <pc:sldMk cId="2342945799" sldId="1218"/>
            <ac:cxnSpMk id="93" creationId="{5069C2D7-A30C-4A24-BEEA-22942397508D}"/>
          </ac:cxnSpMkLst>
        </pc:cxnChg>
        <pc:cxnChg chg="mod">
          <ac:chgData name="Roth, Dan" userId="18da4c67-dd89-43a7-9856-8592f867a23c" providerId="ADAL" clId="{573B8565-6BA3-438E-8AB2-C07B1BCDB393}" dt="2020-11-11T15:08:59.995" v="369"/>
          <ac:cxnSpMkLst>
            <pc:docMk/>
            <pc:sldMk cId="2342945799" sldId="1218"/>
            <ac:cxnSpMk id="94" creationId="{7BB7E630-D1CE-41E9-8C87-E5F027EB3665}"/>
          </ac:cxnSpMkLst>
        </pc:cxnChg>
        <pc:cxnChg chg="mod">
          <ac:chgData name="Roth, Dan" userId="18da4c67-dd89-43a7-9856-8592f867a23c" providerId="ADAL" clId="{573B8565-6BA3-438E-8AB2-C07B1BCDB393}" dt="2020-11-11T15:08:59.995" v="369"/>
          <ac:cxnSpMkLst>
            <pc:docMk/>
            <pc:sldMk cId="2342945799" sldId="1218"/>
            <ac:cxnSpMk id="95" creationId="{64AAB31A-4558-4D3F-9EA2-E47F6D30A494}"/>
          </ac:cxnSpMkLst>
        </pc:cxnChg>
        <pc:cxnChg chg="mod">
          <ac:chgData name="Roth, Dan" userId="18da4c67-dd89-43a7-9856-8592f867a23c" providerId="ADAL" clId="{573B8565-6BA3-438E-8AB2-C07B1BCDB393}" dt="2020-11-11T15:08:59.995" v="369"/>
          <ac:cxnSpMkLst>
            <pc:docMk/>
            <pc:sldMk cId="2342945799" sldId="1218"/>
            <ac:cxnSpMk id="96" creationId="{A83248EF-AD32-4548-828F-944C9E0E2ECB}"/>
          </ac:cxnSpMkLst>
        </pc:cxnChg>
        <pc:cxnChg chg="mod">
          <ac:chgData name="Roth, Dan" userId="18da4c67-dd89-43a7-9856-8592f867a23c" providerId="ADAL" clId="{573B8565-6BA3-438E-8AB2-C07B1BCDB393}" dt="2020-11-11T15:08:59.995" v="369"/>
          <ac:cxnSpMkLst>
            <pc:docMk/>
            <pc:sldMk cId="2342945799" sldId="1218"/>
            <ac:cxnSpMk id="97" creationId="{1D30B00F-BAED-45D2-9AAF-ABD1BAC7F818}"/>
          </ac:cxnSpMkLst>
        </pc:cxnChg>
        <pc:cxnChg chg="mod">
          <ac:chgData name="Roth, Dan" userId="18da4c67-dd89-43a7-9856-8592f867a23c" providerId="ADAL" clId="{573B8565-6BA3-438E-8AB2-C07B1BCDB393}" dt="2020-11-11T15:08:59.995" v="369"/>
          <ac:cxnSpMkLst>
            <pc:docMk/>
            <pc:sldMk cId="2342945799" sldId="1218"/>
            <ac:cxnSpMk id="98" creationId="{40C12CFD-DE2D-4541-99F5-6B5C49B16B19}"/>
          </ac:cxnSpMkLst>
        </pc:cxnChg>
        <pc:cxnChg chg="mod">
          <ac:chgData name="Roth, Dan" userId="18da4c67-dd89-43a7-9856-8592f867a23c" providerId="ADAL" clId="{573B8565-6BA3-438E-8AB2-C07B1BCDB393}" dt="2020-11-11T15:08:59.995" v="369"/>
          <ac:cxnSpMkLst>
            <pc:docMk/>
            <pc:sldMk cId="2342945799" sldId="1218"/>
            <ac:cxnSpMk id="99" creationId="{853148C0-0DE1-4AD9-82BD-E5EFFECAFD4A}"/>
          </ac:cxnSpMkLst>
        </pc:cxnChg>
        <pc:cxnChg chg="mod">
          <ac:chgData name="Roth, Dan" userId="18da4c67-dd89-43a7-9856-8592f867a23c" providerId="ADAL" clId="{573B8565-6BA3-438E-8AB2-C07B1BCDB393}" dt="2020-11-11T15:08:59.995" v="369"/>
          <ac:cxnSpMkLst>
            <pc:docMk/>
            <pc:sldMk cId="2342945799" sldId="1218"/>
            <ac:cxnSpMk id="100" creationId="{B9D6DFB6-D5C3-4239-9D0D-AADABE253777}"/>
          </ac:cxnSpMkLst>
        </pc:cxnChg>
        <pc:cxnChg chg="mod">
          <ac:chgData name="Roth, Dan" userId="18da4c67-dd89-43a7-9856-8592f867a23c" providerId="ADAL" clId="{573B8565-6BA3-438E-8AB2-C07B1BCDB393}" dt="2020-11-11T15:08:59.995" v="369"/>
          <ac:cxnSpMkLst>
            <pc:docMk/>
            <pc:sldMk cId="2342945799" sldId="1218"/>
            <ac:cxnSpMk id="101" creationId="{306F467E-E969-4E49-8199-0697A61E4A48}"/>
          </ac:cxnSpMkLst>
        </pc:cxnChg>
        <pc:cxnChg chg="mod">
          <ac:chgData name="Roth, Dan" userId="18da4c67-dd89-43a7-9856-8592f867a23c" providerId="ADAL" clId="{573B8565-6BA3-438E-8AB2-C07B1BCDB393}" dt="2020-11-11T15:08:59.995" v="369"/>
          <ac:cxnSpMkLst>
            <pc:docMk/>
            <pc:sldMk cId="2342945799" sldId="1218"/>
            <ac:cxnSpMk id="102" creationId="{7F313370-9AA3-4F89-816C-01EF5EA59665}"/>
          </ac:cxnSpMkLst>
        </pc:cxnChg>
        <pc:cxnChg chg="mod">
          <ac:chgData name="Roth, Dan" userId="18da4c67-dd89-43a7-9856-8592f867a23c" providerId="ADAL" clId="{573B8565-6BA3-438E-8AB2-C07B1BCDB393}" dt="2020-11-11T15:08:59.995" v="369"/>
          <ac:cxnSpMkLst>
            <pc:docMk/>
            <pc:sldMk cId="2342945799" sldId="1218"/>
            <ac:cxnSpMk id="103" creationId="{FAC2B178-2462-48CC-9D2D-5A3418E7F879}"/>
          </ac:cxnSpMkLst>
        </pc:cxnChg>
        <pc:cxnChg chg="mod">
          <ac:chgData name="Roth, Dan" userId="18da4c67-dd89-43a7-9856-8592f867a23c" providerId="ADAL" clId="{573B8565-6BA3-438E-8AB2-C07B1BCDB393}" dt="2020-11-11T15:08:59.995" v="369"/>
          <ac:cxnSpMkLst>
            <pc:docMk/>
            <pc:sldMk cId="2342945799" sldId="1218"/>
            <ac:cxnSpMk id="104" creationId="{B3A92DAC-5FB3-4B18-81CE-3D8AAA072A8F}"/>
          </ac:cxnSpMkLst>
        </pc:cxnChg>
        <pc:cxnChg chg="mod">
          <ac:chgData name="Roth, Dan" userId="18da4c67-dd89-43a7-9856-8592f867a23c" providerId="ADAL" clId="{573B8565-6BA3-438E-8AB2-C07B1BCDB393}" dt="2020-11-11T15:08:59.995" v="369"/>
          <ac:cxnSpMkLst>
            <pc:docMk/>
            <pc:sldMk cId="2342945799" sldId="1218"/>
            <ac:cxnSpMk id="105" creationId="{57D2D9D5-CA03-4916-88CA-162C6C4E76DC}"/>
          </ac:cxnSpMkLst>
        </pc:cxnChg>
        <pc:cxnChg chg="mod">
          <ac:chgData name="Roth, Dan" userId="18da4c67-dd89-43a7-9856-8592f867a23c" providerId="ADAL" clId="{573B8565-6BA3-438E-8AB2-C07B1BCDB393}" dt="2020-11-11T15:08:59.995" v="369"/>
          <ac:cxnSpMkLst>
            <pc:docMk/>
            <pc:sldMk cId="2342945799" sldId="1218"/>
            <ac:cxnSpMk id="106" creationId="{96987773-BBA4-4BE1-879D-B04D319448DF}"/>
          </ac:cxnSpMkLst>
        </pc:cxnChg>
        <pc:cxnChg chg="mod">
          <ac:chgData name="Roth, Dan" userId="18da4c67-dd89-43a7-9856-8592f867a23c" providerId="ADAL" clId="{573B8565-6BA3-438E-8AB2-C07B1BCDB393}" dt="2020-11-11T15:08:59.995" v="369"/>
          <ac:cxnSpMkLst>
            <pc:docMk/>
            <pc:sldMk cId="2342945799" sldId="1218"/>
            <ac:cxnSpMk id="107" creationId="{BD5920C0-AB7C-45F7-8D10-E34D1C6E4659}"/>
          </ac:cxnSpMkLst>
        </pc:cxnChg>
        <pc:cxnChg chg="mod">
          <ac:chgData name="Roth, Dan" userId="18da4c67-dd89-43a7-9856-8592f867a23c" providerId="ADAL" clId="{573B8565-6BA3-438E-8AB2-C07B1BCDB393}" dt="2020-11-11T15:08:59.995" v="369"/>
          <ac:cxnSpMkLst>
            <pc:docMk/>
            <pc:sldMk cId="2342945799" sldId="1218"/>
            <ac:cxnSpMk id="108" creationId="{E37A8D34-FE3F-4F40-A380-2DBC48A24C97}"/>
          </ac:cxnSpMkLst>
        </pc:cxnChg>
        <pc:cxnChg chg="mod">
          <ac:chgData name="Roth, Dan" userId="18da4c67-dd89-43a7-9856-8592f867a23c" providerId="ADAL" clId="{573B8565-6BA3-438E-8AB2-C07B1BCDB393}" dt="2020-11-11T15:08:59.995" v="369"/>
          <ac:cxnSpMkLst>
            <pc:docMk/>
            <pc:sldMk cId="2342945799" sldId="1218"/>
            <ac:cxnSpMk id="109" creationId="{908E6C63-D314-4639-8B34-7805BEFD3032}"/>
          </ac:cxnSpMkLst>
        </pc:cxnChg>
        <pc:cxnChg chg="mod">
          <ac:chgData name="Roth, Dan" userId="18da4c67-dd89-43a7-9856-8592f867a23c" providerId="ADAL" clId="{573B8565-6BA3-438E-8AB2-C07B1BCDB393}" dt="2020-11-11T15:08:59.995" v="369"/>
          <ac:cxnSpMkLst>
            <pc:docMk/>
            <pc:sldMk cId="2342945799" sldId="1218"/>
            <ac:cxnSpMk id="110" creationId="{F861733E-914E-4614-B0BD-ACA64FF97611}"/>
          </ac:cxnSpMkLst>
        </pc:cxnChg>
      </pc:sldChg>
      <pc:sldChg chg="modSp">
        <pc:chgData name="Roth, Dan" userId="18da4c67-dd89-43a7-9856-8592f867a23c" providerId="ADAL" clId="{573B8565-6BA3-438E-8AB2-C07B1BCDB393}" dt="2020-11-11T15:07:46.435" v="368" actId="20577"/>
        <pc:sldMkLst>
          <pc:docMk/>
          <pc:sldMk cId="3479034845" sldId="1219"/>
        </pc:sldMkLst>
        <pc:spChg chg="mod">
          <ac:chgData name="Roth, Dan" userId="18da4c67-dd89-43a7-9856-8592f867a23c" providerId="ADAL" clId="{573B8565-6BA3-438E-8AB2-C07B1BCDB393}" dt="2020-11-11T15:07:01.667" v="363"/>
          <ac:spMkLst>
            <pc:docMk/>
            <pc:sldMk cId="3479034845" sldId="1219"/>
            <ac:spMk id="3" creationId="{00000000-0000-0000-0000-000000000000}"/>
          </ac:spMkLst>
        </pc:spChg>
        <pc:spChg chg="mod">
          <ac:chgData name="Roth, Dan" userId="18da4c67-dd89-43a7-9856-8592f867a23c" providerId="ADAL" clId="{573B8565-6BA3-438E-8AB2-C07B1BCDB393}" dt="2020-11-11T15:04:45.323" v="360" actId="20577"/>
          <ac:spMkLst>
            <pc:docMk/>
            <pc:sldMk cId="3479034845" sldId="1219"/>
            <ac:spMk id="7" creationId="{00000000-0000-0000-0000-000000000000}"/>
          </ac:spMkLst>
        </pc:spChg>
        <pc:spChg chg="mod">
          <ac:chgData name="Roth, Dan" userId="18da4c67-dd89-43a7-9856-8592f867a23c" providerId="ADAL" clId="{573B8565-6BA3-438E-8AB2-C07B1BCDB393}" dt="2020-11-11T15:07:46.435" v="368" actId="20577"/>
          <ac:spMkLst>
            <pc:docMk/>
            <pc:sldMk cId="3479034845" sldId="1219"/>
            <ac:spMk id="35" creationId="{00000000-0000-0000-0000-000000000000}"/>
          </ac:spMkLst>
        </pc:spChg>
        <pc:spChg chg="mod">
          <ac:chgData name="Roth, Dan" userId="18da4c67-dd89-43a7-9856-8592f867a23c" providerId="ADAL" clId="{573B8565-6BA3-438E-8AB2-C07B1BCDB393}" dt="2020-11-11T15:07:46.435" v="368" actId="20577"/>
          <ac:spMkLst>
            <pc:docMk/>
            <pc:sldMk cId="3479034845" sldId="1219"/>
            <ac:spMk id="36" creationId="{00000000-0000-0000-0000-000000000000}"/>
          </ac:spMkLst>
        </pc:spChg>
        <pc:spChg chg="mod">
          <ac:chgData name="Roth, Dan" userId="18da4c67-dd89-43a7-9856-8592f867a23c" providerId="ADAL" clId="{573B8565-6BA3-438E-8AB2-C07B1BCDB393}" dt="2020-11-11T15:07:46.435" v="368" actId="20577"/>
          <ac:spMkLst>
            <pc:docMk/>
            <pc:sldMk cId="3479034845" sldId="1219"/>
            <ac:spMk id="37" creationId="{00000000-0000-0000-0000-000000000000}"/>
          </ac:spMkLst>
        </pc:spChg>
        <pc:spChg chg="mod">
          <ac:chgData name="Roth, Dan" userId="18da4c67-dd89-43a7-9856-8592f867a23c" providerId="ADAL" clId="{573B8565-6BA3-438E-8AB2-C07B1BCDB393}" dt="2020-11-11T15:07:46.435" v="368" actId="20577"/>
          <ac:spMkLst>
            <pc:docMk/>
            <pc:sldMk cId="3479034845" sldId="1219"/>
            <ac:spMk id="38" creationId="{00000000-0000-0000-0000-000000000000}"/>
          </ac:spMkLst>
        </pc:spChg>
        <pc:spChg chg="mod">
          <ac:chgData name="Roth, Dan" userId="18da4c67-dd89-43a7-9856-8592f867a23c" providerId="ADAL" clId="{573B8565-6BA3-438E-8AB2-C07B1BCDB393}" dt="2020-11-11T15:07:46.435" v="368" actId="20577"/>
          <ac:spMkLst>
            <pc:docMk/>
            <pc:sldMk cId="3479034845" sldId="1219"/>
            <ac:spMk id="39" creationId="{00000000-0000-0000-0000-000000000000}"/>
          </ac:spMkLst>
        </pc:spChg>
        <pc:spChg chg="mod">
          <ac:chgData name="Roth, Dan" userId="18da4c67-dd89-43a7-9856-8592f867a23c" providerId="ADAL" clId="{573B8565-6BA3-438E-8AB2-C07B1BCDB393}" dt="2020-11-11T15:07:46.435" v="368" actId="20577"/>
          <ac:spMkLst>
            <pc:docMk/>
            <pc:sldMk cId="3479034845" sldId="1219"/>
            <ac:spMk id="40" creationId="{00000000-0000-0000-0000-000000000000}"/>
          </ac:spMkLst>
        </pc:spChg>
        <pc:spChg chg="mod">
          <ac:chgData name="Roth, Dan" userId="18da4c67-dd89-43a7-9856-8592f867a23c" providerId="ADAL" clId="{573B8565-6BA3-438E-8AB2-C07B1BCDB393}" dt="2020-11-11T15:07:46.435" v="368" actId="20577"/>
          <ac:spMkLst>
            <pc:docMk/>
            <pc:sldMk cId="3479034845" sldId="1219"/>
            <ac:spMk id="41" creationId="{00000000-0000-0000-0000-000000000000}"/>
          </ac:spMkLst>
        </pc:spChg>
        <pc:spChg chg="mod">
          <ac:chgData name="Roth, Dan" userId="18da4c67-dd89-43a7-9856-8592f867a23c" providerId="ADAL" clId="{573B8565-6BA3-438E-8AB2-C07B1BCDB393}" dt="2020-11-11T15:07:46.435" v="368" actId="20577"/>
          <ac:spMkLst>
            <pc:docMk/>
            <pc:sldMk cId="3479034845" sldId="1219"/>
            <ac:spMk id="42" creationId="{00000000-0000-0000-0000-000000000000}"/>
          </ac:spMkLst>
        </pc:spChg>
        <pc:spChg chg="mod">
          <ac:chgData name="Roth, Dan" userId="18da4c67-dd89-43a7-9856-8592f867a23c" providerId="ADAL" clId="{573B8565-6BA3-438E-8AB2-C07B1BCDB393}" dt="2020-11-11T15:07:46.435" v="368" actId="20577"/>
          <ac:spMkLst>
            <pc:docMk/>
            <pc:sldMk cId="3479034845" sldId="1219"/>
            <ac:spMk id="43" creationId="{00000000-0000-0000-0000-000000000000}"/>
          </ac:spMkLst>
        </pc:spChg>
        <pc:spChg chg="mod">
          <ac:chgData name="Roth, Dan" userId="18da4c67-dd89-43a7-9856-8592f867a23c" providerId="ADAL" clId="{573B8565-6BA3-438E-8AB2-C07B1BCDB393}" dt="2020-11-11T15:07:46.435" v="368" actId="20577"/>
          <ac:spMkLst>
            <pc:docMk/>
            <pc:sldMk cId="3479034845" sldId="1219"/>
            <ac:spMk id="44" creationId="{00000000-0000-0000-0000-000000000000}"/>
          </ac:spMkLst>
        </pc:spChg>
        <pc:spChg chg="mod">
          <ac:chgData name="Roth, Dan" userId="18da4c67-dd89-43a7-9856-8592f867a23c" providerId="ADAL" clId="{573B8565-6BA3-438E-8AB2-C07B1BCDB393}" dt="2020-11-11T15:07:46.435" v="368" actId="20577"/>
          <ac:spMkLst>
            <pc:docMk/>
            <pc:sldMk cId="3479034845" sldId="1219"/>
            <ac:spMk id="45" creationId="{00000000-0000-0000-0000-000000000000}"/>
          </ac:spMkLst>
        </pc:spChg>
        <pc:spChg chg="mod">
          <ac:chgData name="Roth, Dan" userId="18da4c67-dd89-43a7-9856-8592f867a23c" providerId="ADAL" clId="{573B8565-6BA3-438E-8AB2-C07B1BCDB393}" dt="2020-11-11T15:07:46.435" v="368" actId="20577"/>
          <ac:spMkLst>
            <pc:docMk/>
            <pc:sldMk cId="3479034845" sldId="1219"/>
            <ac:spMk id="46" creationId="{00000000-0000-0000-0000-000000000000}"/>
          </ac:spMkLst>
        </pc:spChg>
        <pc:spChg chg="mod">
          <ac:chgData name="Roth, Dan" userId="18da4c67-dd89-43a7-9856-8592f867a23c" providerId="ADAL" clId="{573B8565-6BA3-438E-8AB2-C07B1BCDB393}" dt="2020-11-11T15:07:46.435" v="368" actId="20577"/>
          <ac:spMkLst>
            <pc:docMk/>
            <pc:sldMk cId="3479034845" sldId="1219"/>
            <ac:spMk id="49" creationId="{00000000-0000-0000-0000-000000000000}"/>
          </ac:spMkLst>
        </pc:spChg>
        <pc:grpChg chg="mod">
          <ac:chgData name="Roth, Dan" userId="18da4c67-dd89-43a7-9856-8592f867a23c" providerId="ADAL" clId="{573B8565-6BA3-438E-8AB2-C07B1BCDB393}" dt="2020-11-11T15:07:46.435" v="368" actId="20577"/>
          <ac:grpSpMkLst>
            <pc:docMk/>
            <pc:sldMk cId="3479034845" sldId="1219"/>
            <ac:grpSpMk id="6" creationId="{00000000-0000-0000-0000-000000000000}"/>
          </ac:grpSpMkLst>
        </pc:grpChg>
        <pc:grpChg chg="mod">
          <ac:chgData name="Roth, Dan" userId="18da4c67-dd89-43a7-9856-8592f867a23c" providerId="ADAL" clId="{573B8565-6BA3-438E-8AB2-C07B1BCDB393}" dt="2020-11-11T15:07:46.435" v="368" actId="20577"/>
          <ac:grpSpMkLst>
            <pc:docMk/>
            <pc:sldMk cId="3479034845" sldId="1219"/>
            <ac:grpSpMk id="10" creationId="{00000000-0000-0000-0000-000000000000}"/>
          </ac:grpSpMkLst>
        </pc:grpChg>
        <pc:grpChg chg="mod">
          <ac:chgData name="Roth, Dan" userId="18da4c67-dd89-43a7-9856-8592f867a23c" providerId="ADAL" clId="{573B8565-6BA3-438E-8AB2-C07B1BCDB393}" dt="2020-11-11T15:07:46.435" v="368" actId="20577"/>
          <ac:grpSpMkLst>
            <pc:docMk/>
            <pc:sldMk cId="3479034845" sldId="1219"/>
            <ac:grpSpMk id="11" creationId="{00000000-0000-0000-0000-000000000000}"/>
          </ac:grpSpMkLst>
        </pc:grpChg>
        <pc:grpChg chg="mod">
          <ac:chgData name="Roth, Dan" userId="18da4c67-dd89-43a7-9856-8592f867a23c" providerId="ADAL" clId="{573B8565-6BA3-438E-8AB2-C07B1BCDB393}" dt="2020-11-11T15:07:46.435" v="368" actId="20577"/>
          <ac:grpSpMkLst>
            <pc:docMk/>
            <pc:sldMk cId="3479034845" sldId="1219"/>
            <ac:grpSpMk id="12" creationId="{00000000-0000-0000-0000-000000000000}"/>
          </ac:grpSpMkLst>
        </pc:grpChg>
        <pc:grpChg chg="mod">
          <ac:chgData name="Roth, Dan" userId="18da4c67-dd89-43a7-9856-8592f867a23c" providerId="ADAL" clId="{573B8565-6BA3-438E-8AB2-C07B1BCDB393}" dt="2020-11-11T15:07:46.435" v="368" actId="20577"/>
          <ac:grpSpMkLst>
            <pc:docMk/>
            <pc:sldMk cId="3479034845" sldId="1219"/>
            <ac:grpSpMk id="13" creationId="{00000000-0000-0000-0000-000000000000}"/>
          </ac:grpSpMkLst>
        </pc:grpChg>
        <pc:cxnChg chg="mod">
          <ac:chgData name="Roth, Dan" userId="18da4c67-dd89-43a7-9856-8592f867a23c" providerId="ADAL" clId="{573B8565-6BA3-438E-8AB2-C07B1BCDB393}" dt="2020-11-11T15:07:46.435" v="368" actId="20577"/>
          <ac:cxnSpMkLst>
            <pc:docMk/>
            <pc:sldMk cId="3479034845" sldId="1219"/>
            <ac:cxnSpMk id="14" creationId="{00000000-0000-0000-0000-000000000000}"/>
          </ac:cxnSpMkLst>
        </pc:cxnChg>
        <pc:cxnChg chg="mod">
          <ac:chgData name="Roth, Dan" userId="18da4c67-dd89-43a7-9856-8592f867a23c" providerId="ADAL" clId="{573B8565-6BA3-438E-8AB2-C07B1BCDB393}" dt="2020-11-11T15:07:46.435" v="368" actId="20577"/>
          <ac:cxnSpMkLst>
            <pc:docMk/>
            <pc:sldMk cId="3479034845" sldId="1219"/>
            <ac:cxnSpMk id="15" creationId="{00000000-0000-0000-0000-000000000000}"/>
          </ac:cxnSpMkLst>
        </pc:cxnChg>
        <pc:cxnChg chg="mod">
          <ac:chgData name="Roth, Dan" userId="18da4c67-dd89-43a7-9856-8592f867a23c" providerId="ADAL" clId="{573B8565-6BA3-438E-8AB2-C07B1BCDB393}" dt="2020-11-11T15:07:46.435" v="368" actId="20577"/>
          <ac:cxnSpMkLst>
            <pc:docMk/>
            <pc:sldMk cId="3479034845" sldId="1219"/>
            <ac:cxnSpMk id="16" creationId="{00000000-0000-0000-0000-000000000000}"/>
          </ac:cxnSpMkLst>
        </pc:cxnChg>
        <pc:cxnChg chg="mod">
          <ac:chgData name="Roth, Dan" userId="18da4c67-dd89-43a7-9856-8592f867a23c" providerId="ADAL" clId="{573B8565-6BA3-438E-8AB2-C07B1BCDB393}" dt="2020-11-11T15:07:46.435" v="368" actId="20577"/>
          <ac:cxnSpMkLst>
            <pc:docMk/>
            <pc:sldMk cId="3479034845" sldId="1219"/>
            <ac:cxnSpMk id="17" creationId="{00000000-0000-0000-0000-000000000000}"/>
          </ac:cxnSpMkLst>
        </pc:cxnChg>
        <pc:cxnChg chg="mod">
          <ac:chgData name="Roth, Dan" userId="18da4c67-dd89-43a7-9856-8592f867a23c" providerId="ADAL" clId="{573B8565-6BA3-438E-8AB2-C07B1BCDB393}" dt="2020-11-11T15:07:46.435" v="368" actId="20577"/>
          <ac:cxnSpMkLst>
            <pc:docMk/>
            <pc:sldMk cId="3479034845" sldId="1219"/>
            <ac:cxnSpMk id="18" creationId="{00000000-0000-0000-0000-000000000000}"/>
          </ac:cxnSpMkLst>
        </pc:cxnChg>
        <pc:cxnChg chg="mod">
          <ac:chgData name="Roth, Dan" userId="18da4c67-dd89-43a7-9856-8592f867a23c" providerId="ADAL" clId="{573B8565-6BA3-438E-8AB2-C07B1BCDB393}" dt="2020-11-11T15:07:46.435" v="368" actId="20577"/>
          <ac:cxnSpMkLst>
            <pc:docMk/>
            <pc:sldMk cId="3479034845" sldId="1219"/>
            <ac:cxnSpMk id="19" creationId="{00000000-0000-0000-0000-000000000000}"/>
          </ac:cxnSpMkLst>
        </pc:cxnChg>
        <pc:cxnChg chg="mod">
          <ac:chgData name="Roth, Dan" userId="18da4c67-dd89-43a7-9856-8592f867a23c" providerId="ADAL" clId="{573B8565-6BA3-438E-8AB2-C07B1BCDB393}" dt="2020-11-11T15:07:46.435" v="368" actId="20577"/>
          <ac:cxnSpMkLst>
            <pc:docMk/>
            <pc:sldMk cId="3479034845" sldId="1219"/>
            <ac:cxnSpMk id="20" creationId="{00000000-0000-0000-0000-000000000000}"/>
          </ac:cxnSpMkLst>
        </pc:cxnChg>
        <pc:cxnChg chg="mod">
          <ac:chgData name="Roth, Dan" userId="18da4c67-dd89-43a7-9856-8592f867a23c" providerId="ADAL" clId="{573B8565-6BA3-438E-8AB2-C07B1BCDB393}" dt="2020-11-11T15:07:46.435" v="368" actId="20577"/>
          <ac:cxnSpMkLst>
            <pc:docMk/>
            <pc:sldMk cId="3479034845" sldId="1219"/>
            <ac:cxnSpMk id="21" creationId="{00000000-0000-0000-0000-000000000000}"/>
          </ac:cxnSpMkLst>
        </pc:cxnChg>
        <pc:cxnChg chg="mod">
          <ac:chgData name="Roth, Dan" userId="18da4c67-dd89-43a7-9856-8592f867a23c" providerId="ADAL" clId="{573B8565-6BA3-438E-8AB2-C07B1BCDB393}" dt="2020-11-11T15:07:46.435" v="368" actId="20577"/>
          <ac:cxnSpMkLst>
            <pc:docMk/>
            <pc:sldMk cId="3479034845" sldId="1219"/>
            <ac:cxnSpMk id="22" creationId="{00000000-0000-0000-0000-000000000000}"/>
          </ac:cxnSpMkLst>
        </pc:cxnChg>
        <pc:cxnChg chg="mod">
          <ac:chgData name="Roth, Dan" userId="18da4c67-dd89-43a7-9856-8592f867a23c" providerId="ADAL" clId="{573B8565-6BA3-438E-8AB2-C07B1BCDB393}" dt="2020-11-11T15:07:46.435" v="368" actId="20577"/>
          <ac:cxnSpMkLst>
            <pc:docMk/>
            <pc:sldMk cId="3479034845" sldId="1219"/>
            <ac:cxnSpMk id="23" creationId="{00000000-0000-0000-0000-000000000000}"/>
          </ac:cxnSpMkLst>
        </pc:cxnChg>
        <pc:cxnChg chg="mod">
          <ac:chgData name="Roth, Dan" userId="18da4c67-dd89-43a7-9856-8592f867a23c" providerId="ADAL" clId="{573B8565-6BA3-438E-8AB2-C07B1BCDB393}" dt="2020-11-11T15:07:46.435" v="368" actId="20577"/>
          <ac:cxnSpMkLst>
            <pc:docMk/>
            <pc:sldMk cId="3479034845" sldId="1219"/>
            <ac:cxnSpMk id="24" creationId="{00000000-0000-0000-0000-000000000000}"/>
          </ac:cxnSpMkLst>
        </pc:cxnChg>
        <pc:cxnChg chg="mod">
          <ac:chgData name="Roth, Dan" userId="18da4c67-dd89-43a7-9856-8592f867a23c" providerId="ADAL" clId="{573B8565-6BA3-438E-8AB2-C07B1BCDB393}" dt="2020-11-11T15:07:46.435" v="368" actId="20577"/>
          <ac:cxnSpMkLst>
            <pc:docMk/>
            <pc:sldMk cId="3479034845" sldId="1219"/>
            <ac:cxnSpMk id="25" creationId="{00000000-0000-0000-0000-000000000000}"/>
          </ac:cxnSpMkLst>
        </pc:cxnChg>
        <pc:cxnChg chg="mod">
          <ac:chgData name="Roth, Dan" userId="18da4c67-dd89-43a7-9856-8592f867a23c" providerId="ADAL" clId="{573B8565-6BA3-438E-8AB2-C07B1BCDB393}" dt="2020-11-11T15:07:46.435" v="368" actId="20577"/>
          <ac:cxnSpMkLst>
            <pc:docMk/>
            <pc:sldMk cId="3479034845" sldId="1219"/>
            <ac:cxnSpMk id="26" creationId="{00000000-0000-0000-0000-000000000000}"/>
          </ac:cxnSpMkLst>
        </pc:cxnChg>
        <pc:cxnChg chg="mod">
          <ac:chgData name="Roth, Dan" userId="18da4c67-dd89-43a7-9856-8592f867a23c" providerId="ADAL" clId="{573B8565-6BA3-438E-8AB2-C07B1BCDB393}" dt="2020-11-11T15:07:46.435" v="368" actId="20577"/>
          <ac:cxnSpMkLst>
            <pc:docMk/>
            <pc:sldMk cId="3479034845" sldId="1219"/>
            <ac:cxnSpMk id="27" creationId="{00000000-0000-0000-0000-000000000000}"/>
          </ac:cxnSpMkLst>
        </pc:cxnChg>
        <pc:cxnChg chg="mod">
          <ac:chgData name="Roth, Dan" userId="18da4c67-dd89-43a7-9856-8592f867a23c" providerId="ADAL" clId="{573B8565-6BA3-438E-8AB2-C07B1BCDB393}" dt="2020-11-11T15:07:46.435" v="368" actId="20577"/>
          <ac:cxnSpMkLst>
            <pc:docMk/>
            <pc:sldMk cId="3479034845" sldId="1219"/>
            <ac:cxnSpMk id="28" creationId="{00000000-0000-0000-0000-000000000000}"/>
          </ac:cxnSpMkLst>
        </pc:cxnChg>
        <pc:cxnChg chg="mod">
          <ac:chgData name="Roth, Dan" userId="18da4c67-dd89-43a7-9856-8592f867a23c" providerId="ADAL" clId="{573B8565-6BA3-438E-8AB2-C07B1BCDB393}" dt="2020-11-11T15:07:46.435" v="368" actId="20577"/>
          <ac:cxnSpMkLst>
            <pc:docMk/>
            <pc:sldMk cId="3479034845" sldId="1219"/>
            <ac:cxnSpMk id="29" creationId="{00000000-0000-0000-0000-000000000000}"/>
          </ac:cxnSpMkLst>
        </pc:cxnChg>
        <pc:cxnChg chg="mod">
          <ac:chgData name="Roth, Dan" userId="18da4c67-dd89-43a7-9856-8592f867a23c" providerId="ADAL" clId="{573B8565-6BA3-438E-8AB2-C07B1BCDB393}" dt="2020-11-11T15:07:46.435" v="368" actId="20577"/>
          <ac:cxnSpMkLst>
            <pc:docMk/>
            <pc:sldMk cId="3479034845" sldId="1219"/>
            <ac:cxnSpMk id="30" creationId="{00000000-0000-0000-0000-000000000000}"/>
          </ac:cxnSpMkLst>
        </pc:cxnChg>
        <pc:cxnChg chg="mod">
          <ac:chgData name="Roth, Dan" userId="18da4c67-dd89-43a7-9856-8592f867a23c" providerId="ADAL" clId="{573B8565-6BA3-438E-8AB2-C07B1BCDB393}" dt="2020-11-11T15:07:46.435" v="368" actId="20577"/>
          <ac:cxnSpMkLst>
            <pc:docMk/>
            <pc:sldMk cId="3479034845" sldId="1219"/>
            <ac:cxnSpMk id="31" creationId="{00000000-0000-0000-0000-000000000000}"/>
          </ac:cxnSpMkLst>
        </pc:cxnChg>
        <pc:cxnChg chg="mod">
          <ac:chgData name="Roth, Dan" userId="18da4c67-dd89-43a7-9856-8592f867a23c" providerId="ADAL" clId="{573B8565-6BA3-438E-8AB2-C07B1BCDB393}" dt="2020-11-11T15:07:46.435" v="368" actId="20577"/>
          <ac:cxnSpMkLst>
            <pc:docMk/>
            <pc:sldMk cId="3479034845" sldId="1219"/>
            <ac:cxnSpMk id="32" creationId="{00000000-0000-0000-0000-000000000000}"/>
          </ac:cxnSpMkLst>
        </pc:cxnChg>
        <pc:cxnChg chg="mod">
          <ac:chgData name="Roth, Dan" userId="18da4c67-dd89-43a7-9856-8592f867a23c" providerId="ADAL" clId="{573B8565-6BA3-438E-8AB2-C07B1BCDB393}" dt="2020-11-11T15:07:46.435" v="368" actId="20577"/>
          <ac:cxnSpMkLst>
            <pc:docMk/>
            <pc:sldMk cId="3479034845" sldId="1219"/>
            <ac:cxnSpMk id="33" creationId="{00000000-0000-0000-0000-000000000000}"/>
          </ac:cxnSpMkLst>
        </pc:cxnChg>
        <pc:cxnChg chg="mod">
          <ac:chgData name="Roth, Dan" userId="18da4c67-dd89-43a7-9856-8592f867a23c" providerId="ADAL" clId="{573B8565-6BA3-438E-8AB2-C07B1BCDB393}" dt="2020-11-11T15:07:46.435" v="368" actId="20577"/>
          <ac:cxnSpMkLst>
            <pc:docMk/>
            <pc:sldMk cId="3479034845" sldId="1219"/>
            <ac:cxnSpMk id="34" creationId="{00000000-0000-0000-0000-000000000000}"/>
          </ac:cxnSpMkLst>
        </pc:cxnChg>
      </pc:sldChg>
      <pc:sldChg chg="addSp modSp mod">
        <pc:chgData name="Roth, Dan" userId="18da4c67-dd89-43a7-9856-8592f867a23c" providerId="ADAL" clId="{573B8565-6BA3-438E-8AB2-C07B1BCDB393}" dt="2020-11-11T15:02:29.401" v="357" actId="1038"/>
        <pc:sldMkLst>
          <pc:docMk/>
          <pc:sldMk cId="957624175" sldId="1284"/>
        </pc:sldMkLst>
        <pc:spChg chg="mod">
          <ac:chgData name="Roth, Dan" userId="18da4c67-dd89-43a7-9856-8592f867a23c" providerId="ADAL" clId="{573B8565-6BA3-438E-8AB2-C07B1BCDB393}" dt="2020-11-11T15:02:24.582" v="337"/>
          <ac:spMkLst>
            <pc:docMk/>
            <pc:sldMk cId="957624175" sldId="1284"/>
            <ac:spMk id="7" creationId="{6A9320D2-C629-4858-93F3-127C1D8F6DF0}"/>
          </ac:spMkLst>
        </pc:spChg>
        <pc:grpChg chg="add mod">
          <ac:chgData name="Roth, Dan" userId="18da4c67-dd89-43a7-9856-8592f867a23c" providerId="ADAL" clId="{573B8565-6BA3-438E-8AB2-C07B1BCDB393}" dt="2020-11-11T15:02:29.401" v="357" actId="1038"/>
          <ac:grpSpMkLst>
            <pc:docMk/>
            <pc:sldMk cId="957624175" sldId="1284"/>
            <ac:grpSpMk id="5" creationId="{3058AC47-51B8-4B71-A232-68740A278D3B}"/>
          </ac:grpSpMkLst>
        </pc:grpChg>
        <pc:picChg chg="mod">
          <ac:chgData name="Roth, Dan" userId="18da4c67-dd89-43a7-9856-8592f867a23c" providerId="ADAL" clId="{573B8565-6BA3-438E-8AB2-C07B1BCDB393}" dt="2020-11-11T15:02:24.582" v="337"/>
          <ac:picMkLst>
            <pc:docMk/>
            <pc:sldMk cId="957624175" sldId="1284"/>
            <ac:picMk id="6" creationId="{00876362-8B69-4BFF-81F5-CDFA833C69DD}"/>
          </ac:picMkLst>
        </pc:picChg>
      </pc:sldChg>
      <pc:sldChg chg="addSp modSp mod modAnim">
        <pc:chgData name="Roth, Dan" userId="18da4c67-dd89-43a7-9856-8592f867a23c" providerId="ADAL" clId="{573B8565-6BA3-438E-8AB2-C07B1BCDB393}" dt="2020-11-11T14:44:29.262" v="35"/>
        <pc:sldMkLst>
          <pc:docMk/>
          <pc:sldMk cId="1044192178" sldId="1311"/>
        </pc:sldMkLst>
        <pc:spChg chg="mod">
          <ac:chgData name="Roth, Dan" userId="18da4c67-dd89-43a7-9856-8592f867a23c" providerId="ADAL" clId="{573B8565-6BA3-438E-8AB2-C07B1BCDB393}" dt="2020-11-11T14:43:48.346" v="29" actId="20577"/>
          <ac:spMkLst>
            <pc:docMk/>
            <pc:sldMk cId="1044192178" sldId="1311"/>
            <ac:spMk id="4" creationId="{88CEE0A8-A9E0-BE4B-9876-56130C079A6F}"/>
          </ac:spMkLst>
        </pc:spChg>
        <pc:spChg chg="add mod">
          <ac:chgData name="Roth, Dan" userId="18da4c67-dd89-43a7-9856-8592f867a23c" providerId="ADAL" clId="{573B8565-6BA3-438E-8AB2-C07B1BCDB393}" dt="2020-11-11T14:43:57.141" v="31" actId="20577"/>
          <ac:spMkLst>
            <pc:docMk/>
            <pc:sldMk cId="1044192178" sldId="1311"/>
            <ac:spMk id="8" creationId="{79AD652B-E5FB-4B3E-863A-9F1417C16669}"/>
          </ac:spMkLst>
        </pc:spChg>
        <pc:spChg chg="add mod">
          <ac:chgData name="Roth, Dan" userId="18da4c67-dd89-43a7-9856-8592f867a23c" providerId="ADAL" clId="{573B8565-6BA3-438E-8AB2-C07B1BCDB393}" dt="2020-11-11T14:44:06.394" v="33" actId="1076"/>
          <ac:spMkLst>
            <pc:docMk/>
            <pc:sldMk cId="1044192178" sldId="1311"/>
            <ac:spMk id="10" creationId="{B58C0B60-555F-4E20-99A0-6DCD0C3207B3}"/>
          </ac:spMkLst>
        </pc:spChg>
        <pc:spChg chg="add mod">
          <ac:chgData name="Roth, Dan" userId="18da4c67-dd89-43a7-9856-8592f867a23c" providerId="ADAL" clId="{573B8565-6BA3-438E-8AB2-C07B1BCDB393}" dt="2020-11-11T14:43:24.471" v="22" actId="1076"/>
          <ac:spMkLst>
            <pc:docMk/>
            <pc:sldMk cId="1044192178" sldId="1311"/>
            <ac:spMk id="12" creationId="{2DF2A4B2-C25C-418D-8DD9-CB1EB1FD03EB}"/>
          </ac:spMkLst>
        </pc:spChg>
      </pc:sldChg>
      <pc:sldChg chg="addSp modSp mod modAnim">
        <pc:chgData name="Roth, Dan" userId="18da4c67-dd89-43a7-9856-8592f867a23c" providerId="ADAL" clId="{573B8565-6BA3-438E-8AB2-C07B1BCDB393}" dt="2020-11-11T14:54:58.365" v="336" actId="1035"/>
        <pc:sldMkLst>
          <pc:docMk/>
          <pc:sldMk cId="936514943" sldId="1313"/>
        </pc:sldMkLst>
        <pc:spChg chg="add mod">
          <ac:chgData name="Roth, Dan" userId="18da4c67-dd89-43a7-9856-8592f867a23c" providerId="ADAL" clId="{573B8565-6BA3-438E-8AB2-C07B1BCDB393}" dt="2020-11-11T14:54:58.365" v="336" actId="1035"/>
          <ac:spMkLst>
            <pc:docMk/>
            <pc:sldMk cId="936514943" sldId="1313"/>
            <ac:spMk id="6" creationId="{6037F0C7-E2C7-4EC9-985F-6D88A8BAF670}"/>
          </ac:spMkLst>
        </pc:spChg>
        <pc:spChg chg="add mod">
          <ac:chgData name="Roth, Dan" userId="18da4c67-dd89-43a7-9856-8592f867a23c" providerId="ADAL" clId="{573B8565-6BA3-438E-8AB2-C07B1BCDB393}" dt="2020-11-11T14:54:58.365" v="336" actId="1035"/>
          <ac:spMkLst>
            <pc:docMk/>
            <pc:sldMk cId="936514943" sldId="1313"/>
            <ac:spMk id="7" creationId="{AE6DC1AF-4219-4F35-8C88-83A507F43A1B}"/>
          </ac:spMkLst>
        </pc:spChg>
        <pc:spChg chg="add mod">
          <ac:chgData name="Roth, Dan" userId="18da4c67-dd89-43a7-9856-8592f867a23c" providerId="ADAL" clId="{573B8565-6BA3-438E-8AB2-C07B1BCDB393}" dt="2020-11-11T14:54:58.365" v="336" actId="1035"/>
          <ac:spMkLst>
            <pc:docMk/>
            <pc:sldMk cId="936514943" sldId="1313"/>
            <ac:spMk id="8" creationId="{9457014A-BD80-4C06-ADA5-1AA1F540068F}"/>
          </ac:spMkLst>
        </pc:spChg>
        <pc:spChg chg="mod">
          <ac:chgData name="Roth, Dan" userId="18da4c67-dd89-43a7-9856-8592f867a23c" providerId="ADAL" clId="{573B8565-6BA3-438E-8AB2-C07B1BCDB393}" dt="2020-11-11T14:54:11.528" v="238" actId="20577"/>
          <ac:spMkLst>
            <pc:docMk/>
            <pc:sldMk cId="936514943" sldId="1313"/>
            <ac:spMk id="35" creationId="{9BB4C5C2-FAB7-6046-A32C-8E747408DF40}"/>
          </ac:spMkLst>
        </pc:spChg>
      </pc:sldChg>
      <pc:sldChg chg="modSp del mod">
        <pc:chgData name="Roth, Dan" userId="18da4c67-dd89-43a7-9856-8592f867a23c" providerId="ADAL" clId="{573B8565-6BA3-438E-8AB2-C07B1BCDB393}" dt="2020-11-11T15:26:01.685" v="536" actId="47"/>
        <pc:sldMkLst>
          <pc:docMk/>
          <pc:sldMk cId="3257510072" sldId="1320"/>
        </pc:sldMkLst>
        <pc:spChg chg="mod">
          <ac:chgData name="Roth, Dan" userId="18da4c67-dd89-43a7-9856-8592f867a23c" providerId="ADAL" clId="{573B8565-6BA3-438E-8AB2-C07B1BCDB393}" dt="2020-11-11T14:43:33.214" v="24" actId="27636"/>
          <ac:spMkLst>
            <pc:docMk/>
            <pc:sldMk cId="3257510072" sldId="1320"/>
            <ac:spMk id="6" creationId="{00000000-0000-0000-0000-000000000000}"/>
          </ac:spMkLst>
        </pc:spChg>
      </pc:sldChg>
      <pc:sldChg chg="del">
        <pc:chgData name="Roth, Dan" userId="18da4c67-dd89-43a7-9856-8592f867a23c" providerId="ADAL" clId="{573B8565-6BA3-438E-8AB2-C07B1BCDB393}" dt="2020-11-11T22:56:04.574" v="537" actId="47"/>
        <pc:sldMkLst>
          <pc:docMk/>
          <pc:sldMk cId="2221952599" sldId="1326"/>
        </pc:sldMkLst>
      </pc:sldChg>
      <pc:sldMasterChg chg="modSp mod">
        <pc:chgData name="Roth, Dan" userId="18da4c67-dd89-43a7-9856-8592f867a23c" providerId="ADAL" clId="{573B8565-6BA3-438E-8AB2-C07B1BCDB393}" dt="2020-11-11T14:38:44.360" v="3" actId="6549"/>
        <pc:sldMasterMkLst>
          <pc:docMk/>
          <pc:sldMasterMk cId="1807833175" sldId="2147483648"/>
        </pc:sldMasterMkLst>
        <pc:spChg chg="mod">
          <ac:chgData name="Roth, Dan" userId="18da4c67-dd89-43a7-9856-8592f867a23c" providerId="ADAL" clId="{573B8565-6BA3-438E-8AB2-C07B1BCDB393}" dt="2020-11-11T14:38:44.360" v="3" actId="6549"/>
          <ac:spMkLst>
            <pc:docMk/>
            <pc:sldMasterMk cId="1807833175" sldId="2147483648"/>
            <ac:spMk id="8" creationId="{1E5CAE0A-54AF-4779-BFCF-9940939C1762}"/>
          </ac:spMkLst>
        </pc:spChg>
      </pc:sldMasterChg>
    </pc:docChg>
  </pc:docChgLst>
  <pc:docChgLst>
    <pc:chgData name="Roth, Dan" userId="18da4c67-dd89-43a7-9856-8592f867a23c" providerId="ADAL" clId="{EBFD2C7F-CB3F-40E1-8935-C2E6B180059A}"/>
    <pc:docChg chg="custSel modMainMaster">
      <pc:chgData name="Roth, Dan" userId="18da4c67-dd89-43a7-9856-8592f867a23c" providerId="ADAL" clId="{EBFD2C7F-CB3F-40E1-8935-C2E6B180059A}" dt="2019-09-04T13:18:13.868" v="1"/>
      <pc:docMkLst>
        <pc:docMk/>
      </pc:docMkLst>
      <pc:sldMasterChg chg="addSp delSp">
        <pc:chgData name="Roth, Dan" userId="18da4c67-dd89-43a7-9856-8592f867a23c" providerId="ADAL" clId="{EBFD2C7F-CB3F-40E1-8935-C2E6B180059A}" dt="2019-09-04T13:18:13.868" v="1"/>
        <pc:sldMasterMkLst>
          <pc:docMk/>
          <pc:sldMasterMk cId="1807833175" sldId="2147483648"/>
        </pc:sldMasterMkLst>
        <pc:spChg chg="add">
          <ac:chgData name="Roth, Dan" userId="18da4c67-dd89-43a7-9856-8592f867a23c" providerId="ADAL" clId="{EBFD2C7F-CB3F-40E1-8935-C2E6B180059A}" dt="2019-09-04T13:18:13.868" v="1"/>
          <ac:spMkLst>
            <pc:docMk/>
            <pc:sldMasterMk cId="1807833175" sldId="2147483648"/>
            <ac:spMk id="8" creationId="{1E5CAE0A-54AF-4779-BFCF-9940939C1762}"/>
          </ac:spMkLst>
        </pc:spChg>
        <pc:picChg chg="del">
          <ac:chgData name="Roth, Dan" userId="18da4c67-dd89-43a7-9856-8592f867a23c" providerId="ADAL" clId="{EBFD2C7F-CB3F-40E1-8935-C2E6B180059A}" dt="2019-09-04T13:18:11.188" v="0" actId="478"/>
          <ac:picMkLst>
            <pc:docMk/>
            <pc:sldMasterMk cId="1807833175" sldId="2147483648"/>
            <ac:picMk id="7" creationId="{00000000-0000-0000-0000-000000000000}"/>
          </ac:picMkLst>
        </pc:picChg>
      </pc:sldMasterChg>
    </pc:docChg>
  </pc:docChgLst>
  <pc:docChgLst>
    <pc:chgData name="Roth, Dan" userId="18da4c67-dd89-43a7-9856-8592f867a23c" providerId="ADAL" clId="{9707115F-A421-412E-BDDD-A72B385ACA3F}"/>
    <pc:docChg chg="custSel addSld modSld">
      <pc:chgData name="Roth, Dan" userId="18da4c67-dd89-43a7-9856-8592f867a23c" providerId="ADAL" clId="{9707115F-A421-412E-BDDD-A72B385ACA3F}" dt="2020-11-18T20:28:19.408" v="14" actId="20577"/>
      <pc:docMkLst>
        <pc:docMk/>
      </pc:docMkLst>
      <pc:sldChg chg="modSp mod">
        <pc:chgData name="Roth, Dan" userId="18da4c67-dd89-43a7-9856-8592f867a23c" providerId="ADAL" clId="{9707115F-A421-412E-BDDD-A72B385ACA3F}" dt="2020-11-18T20:28:19.408" v="14" actId="20577"/>
        <pc:sldMkLst>
          <pc:docMk/>
          <pc:sldMk cId="2621147619" sldId="316"/>
        </pc:sldMkLst>
        <pc:spChg chg="mod">
          <ac:chgData name="Roth, Dan" userId="18da4c67-dd89-43a7-9856-8592f867a23c" providerId="ADAL" clId="{9707115F-A421-412E-BDDD-A72B385ACA3F}" dt="2020-11-18T20:28:19.408" v="14" actId="20577"/>
          <ac:spMkLst>
            <pc:docMk/>
            <pc:sldMk cId="2621147619" sldId="316"/>
            <ac:spMk id="6" creationId="{00000000-0000-0000-0000-000000000000}"/>
          </ac:spMkLst>
        </pc:spChg>
        <pc:spChg chg="mod">
          <ac:chgData name="Roth, Dan" userId="18da4c67-dd89-43a7-9856-8592f867a23c" providerId="ADAL" clId="{9707115F-A421-412E-BDDD-A72B385ACA3F}" dt="2020-11-18T20:28:09.805" v="2"/>
          <ac:spMkLst>
            <pc:docMk/>
            <pc:sldMk cId="2621147619" sldId="316"/>
            <ac:spMk id="7" creationId="{00000000-0000-0000-0000-000000000000}"/>
          </ac:spMkLst>
        </pc:spChg>
      </pc:sldChg>
      <pc:sldChg chg="add">
        <pc:chgData name="Roth, Dan" userId="18da4c67-dd89-43a7-9856-8592f867a23c" providerId="ADAL" clId="{9707115F-A421-412E-BDDD-A72B385ACA3F}" dt="2020-11-18T20:27:48.894" v="0"/>
        <pc:sldMkLst>
          <pc:docMk/>
          <pc:sldMk cId="2795384197" sldId="1336"/>
        </pc:sldMkLst>
      </pc:sldChg>
      <pc:sldChg chg="add">
        <pc:chgData name="Roth, Dan" userId="18da4c67-dd89-43a7-9856-8592f867a23c" providerId="ADAL" clId="{9707115F-A421-412E-BDDD-A72B385ACA3F}" dt="2020-11-18T20:27:48.894" v="0"/>
        <pc:sldMkLst>
          <pc:docMk/>
          <pc:sldMk cId="1828626155" sldId="1337"/>
        </pc:sldMkLst>
      </pc:sldChg>
    </pc:docChg>
  </pc:docChgLst>
  <pc:docChgLst>
    <pc:chgData name="Roth, Dan" userId="18da4c67-dd89-43a7-9856-8592f867a23c" providerId="ADAL" clId="{76CB9886-1E6A-46FD-8354-3C3DAECC17F2}"/>
    <pc:docChg chg="delSld modSld modSection">
      <pc:chgData name="Roth, Dan" userId="18da4c67-dd89-43a7-9856-8592f867a23c" providerId="ADAL" clId="{76CB9886-1E6A-46FD-8354-3C3DAECC17F2}" dt="2020-11-11T23:00:35.557" v="9" actId="47"/>
      <pc:docMkLst>
        <pc:docMk/>
      </pc:docMkLst>
      <pc:sldChg chg="modSp mod">
        <pc:chgData name="Roth, Dan" userId="18da4c67-dd89-43a7-9856-8592f867a23c" providerId="ADAL" clId="{76CB9886-1E6A-46FD-8354-3C3DAECC17F2}" dt="2020-11-11T23:00:14.081" v="8" actId="122"/>
        <pc:sldMkLst>
          <pc:docMk/>
          <pc:sldMk cId="2621147619" sldId="316"/>
        </pc:sldMkLst>
        <pc:spChg chg="mod">
          <ac:chgData name="Roth, Dan" userId="18da4c67-dd89-43a7-9856-8592f867a23c" providerId="ADAL" clId="{76CB9886-1E6A-46FD-8354-3C3DAECC17F2}" dt="2020-11-11T23:00:14.081" v="8" actId="122"/>
          <ac:spMkLst>
            <pc:docMk/>
            <pc:sldMk cId="2621147619" sldId="316"/>
            <ac:spMk id="2" creationId="{4625C6EF-D9AA-4ADF-B446-0F4780845389}"/>
          </ac:spMkLst>
        </pc:spChg>
      </pc:sldChg>
      <pc:sldChg chg="del">
        <pc:chgData name="Roth, Dan" userId="18da4c67-dd89-43a7-9856-8592f867a23c" providerId="ADAL" clId="{76CB9886-1E6A-46FD-8354-3C3DAECC17F2}" dt="2020-11-11T23:00:35.557" v="9" actId="47"/>
        <pc:sldMkLst>
          <pc:docMk/>
          <pc:sldMk cId="1442062720" sldId="1187"/>
        </pc:sldMkLst>
      </pc:sldChg>
      <pc:sldChg chg="del">
        <pc:chgData name="Roth, Dan" userId="18da4c67-dd89-43a7-9856-8592f867a23c" providerId="ADAL" clId="{76CB9886-1E6A-46FD-8354-3C3DAECC17F2}" dt="2020-11-11T23:00:35.557" v="9" actId="47"/>
        <pc:sldMkLst>
          <pc:docMk/>
          <pc:sldMk cId="967259242" sldId="1188"/>
        </pc:sldMkLst>
      </pc:sldChg>
      <pc:sldChg chg="del">
        <pc:chgData name="Roth, Dan" userId="18da4c67-dd89-43a7-9856-8592f867a23c" providerId="ADAL" clId="{76CB9886-1E6A-46FD-8354-3C3DAECC17F2}" dt="2020-11-11T23:00:35.557" v="9" actId="47"/>
        <pc:sldMkLst>
          <pc:docMk/>
          <pc:sldMk cId="2483222937" sldId="1189"/>
        </pc:sldMkLst>
      </pc:sldChg>
      <pc:sldChg chg="del">
        <pc:chgData name="Roth, Dan" userId="18da4c67-dd89-43a7-9856-8592f867a23c" providerId="ADAL" clId="{76CB9886-1E6A-46FD-8354-3C3DAECC17F2}" dt="2020-11-11T23:00:35.557" v="9" actId="47"/>
        <pc:sldMkLst>
          <pc:docMk/>
          <pc:sldMk cId="1292890090" sldId="1195"/>
        </pc:sldMkLst>
      </pc:sldChg>
      <pc:sldChg chg="del">
        <pc:chgData name="Roth, Dan" userId="18da4c67-dd89-43a7-9856-8592f867a23c" providerId="ADAL" clId="{76CB9886-1E6A-46FD-8354-3C3DAECC17F2}" dt="2020-11-11T23:00:35.557" v="9" actId="47"/>
        <pc:sldMkLst>
          <pc:docMk/>
          <pc:sldMk cId="598968125" sldId="1198"/>
        </pc:sldMkLst>
      </pc:sldChg>
      <pc:sldChg chg="del">
        <pc:chgData name="Roth, Dan" userId="18da4c67-dd89-43a7-9856-8592f867a23c" providerId="ADAL" clId="{76CB9886-1E6A-46FD-8354-3C3DAECC17F2}" dt="2020-11-11T23:00:35.557" v="9" actId="47"/>
        <pc:sldMkLst>
          <pc:docMk/>
          <pc:sldMk cId="1637242410" sldId="1199"/>
        </pc:sldMkLst>
      </pc:sldChg>
      <pc:sldChg chg="del">
        <pc:chgData name="Roth, Dan" userId="18da4c67-dd89-43a7-9856-8592f867a23c" providerId="ADAL" clId="{76CB9886-1E6A-46FD-8354-3C3DAECC17F2}" dt="2020-11-11T23:00:35.557" v="9" actId="47"/>
        <pc:sldMkLst>
          <pc:docMk/>
          <pc:sldMk cId="4117643184" sldId="1201"/>
        </pc:sldMkLst>
      </pc:sldChg>
      <pc:sldChg chg="del">
        <pc:chgData name="Roth, Dan" userId="18da4c67-dd89-43a7-9856-8592f867a23c" providerId="ADAL" clId="{76CB9886-1E6A-46FD-8354-3C3DAECC17F2}" dt="2020-11-11T23:00:35.557" v="9" actId="47"/>
        <pc:sldMkLst>
          <pc:docMk/>
          <pc:sldMk cId="4142879075" sldId="1202"/>
        </pc:sldMkLst>
      </pc:sldChg>
      <pc:sldChg chg="del">
        <pc:chgData name="Roth, Dan" userId="18da4c67-dd89-43a7-9856-8592f867a23c" providerId="ADAL" clId="{76CB9886-1E6A-46FD-8354-3C3DAECC17F2}" dt="2020-11-11T23:00:35.557" v="9" actId="47"/>
        <pc:sldMkLst>
          <pc:docMk/>
          <pc:sldMk cId="76147428" sldId="1207"/>
        </pc:sldMkLst>
      </pc:sldChg>
      <pc:sldChg chg="del">
        <pc:chgData name="Roth, Dan" userId="18da4c67-dd89-43a7-9856-8592f867a23c" providerId="ADAL" clId="{76CB9886-1E6A-46FD-8354-3C3DAECC17F2}" dt="2020-11-11T23:00:35.557" v="9" actId="47"/>
        <pc:sldMkLst>
          <pc:docMk/>
          <pc:sldMk cId="81072951" sldId="1212"/>
        </pc:sldMkLst>
      </pc:sldChg>
      <pc:sldChg chg="del">
        <pc:chgData name="Roth, Dan" userId="18da4c67-dd89-43a7-9856-8592f867a23c" providerId="ADAL" clId="{76CB9886-1E6A-46FD-8354-3C3DAECC17F2}" dt="2020-11-11T23:00:35.557" v="9" actId="47"/>
        <pc:sldMkLst>
          <pc:docMk/>
          <pc:sldMk cId="2421924811" sldId="1213"/>
        </pc:sldMkLst>
      </pc:sldChg>
      <pc:sldChg chg="del">
        <pc:chgData name="Roth, Dan" userId="18da4c67-dd89-43a7-9856-8592f867a23c" providerId="ADAL" clId="{76CB9886-1E6A-46FD-8354-3C3DAECC17F2}" dt="2020-11-11T23:00:35.557" v="9" actId="47"/>
        <pc:sldMkLst>
          <pc:docMk/>
          <pc:sldMk cId="977763223" sldId="1214"/>
        </pc:sldMkLst>
      </pc:sldChg>
      <pc:sldChg chg="del">
        <pc:chgData name="Roth, Dan" userId="18da4c67-dd89-43a7-9856-8592f867a23c" providerId="ADAL" clId="{76CB9886-1E6A-46FD-8354-3C3DAECC17F2}" dt="2020-11-11T23:00:35.557" v="9" actId="47"/>
        <pc:sldMkLst>
          <pc:docMk/>
          <pc:sldMk cId="3343883663" sldId="1215"/>
        </pc:sldMkLst>
      </pc:sldChg>
      <pc:sldChg chg="del">
        <pc:chgData name="Roth, Dan" userId="18da4c67-dd89-43a7-9856-8592f867a23c" providerId="ADAL" clId="{76CB9886-1E6A-46FD-8354-3C3DAECC17F2}" dt="2020-11-11T23:00:35.557" v="9" actId="47"/>
        <pc:sldMkLst>
          <pc:docMk/>
          <pc:sldMk cId="2900209620" sldId="1216"/>
        </pc:sldMkLst>
      </pc:sldChg>
      <pc:sldChg chg="del">
        <pc:chgData name="Roth, Dan" userId="18da4c67-dd89-43a7-9856-8592f867a23c" providerId="ADAL" clId="{76CB9886-1E6A-46FD-8354-3C3DAECC17F2}" dt="2020-11-11T23:00:35.557" v="9" actId="47"/>
        <pc:sldMkLst>
          <pc:docMk/>
          <pc:sldMk cId="3434689352" sldId="1217"/>
        </pc:sldMkLst>
      </pc:sldChg>
      <pc:sldChg chg="del">
        <pc:chgData name="Roth, Dan" userId="18da4c67-dd89-43a7-9856-8592f867a23c" providerId="ADAL" clId="{76CB9886-1E6A-46FD-8354-3C3DAECC17F2}" dt="2020-11-11T23:00:35.557" v="9" actId="47"/>
        <pc:sldMkLst>
          <pc:docMk/>
          <pc:sldMk cId="2342945799" sldId="1218"/>
        </pc:sldMkLst>
      </pc:sldChg>
      <pc:sldChg chg="del">
        <pc:chgData name="Roth, Dan" userId="18da4c67-dd89-43a7-9856-8592f867a23c" providerId="ADAL" clId="{76CB9886-1E6A-46FD-8354-3C3DAECC17F2}" dt="2020-11-11T23:00:35.557" v="9" actId="47"/>
        <pc:sldMkLst>
          <pc:docMk/>
          <pc:sldMk cId="3479034845" sldId="1219"/>
        </pc:sldMkLst>
      </pc:sldChg>
      <pc:sldChg chg="del">
        <pc:chgData name="Roth, Dan" userId="18da4c67-dd89-43a7-9856-8592f867a23c" providerId="ADAL" clId="{76CB9886-1E6A-46FD-8354-3C3DAECC17F2}" dt="2020-11-11T23:00:35.557" v="9" actId="47"/>
        <pc:sldMkLst>
          <pc:docMk/>
          <pc:sldMk cId="807598708" sldId="1220"/>
        </pc:sldMkLst>
      </pc:sldChg>
      <pc:sldChg chg="del">
        <pc:chgData name="Roth, Dan" userId="18da4c67-dd89-43a7-9856-8592f867a23c" providerId="ADAL" clId="{76CB9886-1E6A-46FD-8354-3C3DAECC17F2}" dt="2020-11-11T23:00:35.557" v="9" actId="47"/>
        <pc:sldMkLst>
          <pc:docMk/>
          <pc:sldMk cId="2242140146" sldId="1221"/>
        </pc:sldMkLst>
      </pc:sldChg>
      <pc:sldChg chg="del">
        <pc:chgData name="Roth, Dan" userId="18da4c67-dd89-43a7-9856-8592f867a23c" providerId="ADAL" clId="{76CB9886-1E6A-46FD-8354-3C3DAECC17F2}" dt="2020-11-11T23:00:35.557" v="9" actId="47"/>
        <pc:sldMkLst>
          <pc:docMk/>
          <pc:sldMk cId="3283859709" sldId="1222"/>
        </pc:sldMkLst>
      </pc:sldChg>
      <pc:sldChg chg="del">
        <pc:chgData name="Roth, Dan" userId="18da4c67-dd89-43a7-9856-8592f867a23c" providerId="ADAL" clId="{76CB9886-1E6A-46FD-8354-3C3DAECC17F2}" dt="2020-11-11T23:00:35.557" v="9" actId="47"/>
        <pc:sldMkLst>
          <pc:docMk/>
          <pc:sldMk cId="2661460991" sldId="1223"/>
        </pc:sldMkLst>
      </pc:sldChg>
      <pc:sldChg chg="del">
        <pc:chgData name="Roth, Dan" userId="18da4c67-dd89-43a7-9856-8592f867a23c" providerId="ADAL" clId="{76CB9886-1E6A-46FD-8354-3C3DAECC17F2}" dt="2020-11-11T23:00:35.557" v="9" actId="47"/>
        <pc:sldMkLst>
          <pc:docMk/>
          <pc:sldMk cId="3109968597" sldId="1224"/>
        </pc:sldMkLst>
      </pc:sldChg>
      <pc:sldChg chg="del">
        <pc:chgData name="Roth, Dan" userId="18da4c67-dd89-43a7-9856-8592f867a23c" providerId="ADAL" clId="{76CB9886-1E6A-46FD-8354-3C3DAECC17F2}" dt="2020-11-11T23:00:35.557" v="9" actId="47"/>
        <pc:sldMkLst>
          <pc:docMk/>
          <pc:sldMk cId="1832334831" sldId="1225"/>
        </pc:sldMkLst>
      </pc:sldChg>
      <pc:sldChg chg="del">
        <pc:chgData name="Roth, Dan" userId="18da4c67-dd89-43a7-9856-8592f867a23c" providerId="ADAL" clId="{76CB9886-1E6A-46FD-8354-3C3DAECC17F2}" dt="2020-11-11T23:00:35.557" v="9" actId="47"/>
        <pc:sldMkLst>
          <pc:docMk/>
          <pc:sldMk cId="1608866700" sldId="1226"/>
        </pc:sldMkLst>
      </pc:sldChg>
      <pc:sldChg chg="del">
        <pc:chgData name="Roth, Dan" userId="18da4c67-dd89-43a7-9856-8592f867a23c" providerId="ADAL" clId="{76CB9886-1E6A-46FD-8354-3C3DAECC17F2}" dt="2020-11-11T23:00:35.557" v="9" actId="47"/>
        <pc:sldMkLst>
          <pc:docMk/>
          <pc:sldMk cId="714005592" sldId="1227"/>
        </pc:sldMkLst>
      </pc:sldChg>
      <pc:sldChg chg="del">
        <pc:chgData name="Roth, Dan" userId="18da4c67-dd89-43a7-9856-8592f867a23c" providerId="ADAL" clId="{76CB9886-1E6A-46FD-8354-3C3DAECC17F2}" dt="2020-11-11T23:00:35.557" v="9" actId="47"/>
        <pc:sldMkLst>
          <pc:docMk/>
          <pc:sldMk cId="2556977659" sldId="1228"/>
        </pc:sldMkLst>
      </pc:sldChg>
      <pc:sldChg chg="del">
        <pc:chgData name="Roth, Dan" userId="18da4c67-dd89-43a7-9856-8592f867a23c" providerId="ADAL" clId="{76CB9886-1E6A-46FD-8354-3C3DAECC17F2}" dt="2020-11-11T23:00:35.557" v="9" actId="47"/>
        <pc:sldMkLst>
          <pc:docMk/>
          <pc:sldMk cId="2255177215" sldId="1229"/>
        </pc:sldMkLst>
      </pc:sldChg>
      <pc:sldChg chg="del">
        <pc:chgData name="Roth, Dan" userId="18da4c67-dd89-43a7-9856-8592f867a23c" providerId="ADAL" clId="{76CB9886-1E6A-46FD-8354-3C3DAECC17F2}" dt="2020-11-11T23:00:35.557" v="9" actId="47"/>
        <pc:sldMkLst>
          <pc:docMk/>
          <pc:sldMk cId="212781772" sldId="1279"/>
        </pc:sldMkLst>
      </pc:sldChg>
      <pc:sldChg chg="del">
        <pc:chgData name="Roth, Dan" userId="18da4c67-dd89-43a7-9856-8592f867a23c" providerId="ADAL" clId="{76CB9886-1E6A-46FD-8354-3C3DAECC17F2}" dt="2020-11-11T23:00:35.557" v="9" actId="47"/>
        <pc:sldMkLst>
          <pc:docMk/>
          <pc:sldMk cId="294132638" sldId="1280"/>
        </pc:sldMkLst>
      </pc:sldChg>
      <pc:sldChg chg="del">
        <pc:chgData name="Roth, Dan" userId="18da4c67-dd89-43a7-9856-8592f867a23c" providerId="ADAL" clId="{76CB9886-1E6A-46FD-8354-3C3DAECC17F2}" dt="2020-11-11T23:00:35.557" v="9" actId="47"/>
        <pc:sldMkLst>
          <pc:docMk/>
          <pc:sldMk cId="1932414128" sldId="1281"/>
        </pc:sldMkLst>
      </pc:sldChg>
      <pc:sldChg chg="del">
        <pc:chgData name="Roth, Dan" userId="18da4c67-dd89-43a7-9856-8592f867a23c" providerId="ADAL" clId="{76CB9886-1E6A-46FD-8354-3C3DAECC17F2}" dt="2020-11-11T23:00:35.557" v="9" actId="47"/>
        <pc:sldMkLst>
          <pc:docMk/>
          <pc:sldMk cId="1539738384" sldId="1282"/>
        </pc:sldMkLst>
      </pc:sldChg>
      <pc:sldChg chg="del">
        <pc:chgData name="Roth, Dan" userId="18da4c67-dd89-43a7-9856-8592f867a23c" providerId="ADAL" clId="{76CB9886-1E6A-46FD-8354-3C3DAECC17F2}" dt="2020-11-11T23:00:35.557" v="9" actId="47"/>
        <pc:sldMkLst>
          <pc:docMk/>
          <pc:sldMk cId="1527239007" sldId="1283"/>
        </pc:sldMkLst>
      </pc:sldChg>
      <pc:sldChg chg="del">
        <pc:chgData name="Roth, Dan" userId="18da4c67-dd89-43a7-9856-8592f867a23c" providerId="ADAL" clId="{76CB9886-1E6A-46FD-8354-3C3DAECC17F2}" dt="2020-11-11T23:00:35.557" v="9" actId="47"/>
        <pc:sldMkLst>
          <pc:docMk/>
          <pc:sldMk cId="957624175" sldId="1284"/>
        </pc:sldMkLst>
      </pc:sldChg>
      <pc:sldChg chg="del">
        <pc:chgData name="Roth, Dan" userId="18da4c67-dd89-43a7-9856-8592f867a23c" providerId="ADAL" clId="{76CB9886-1E6A-46FD-8354-3C3DAECC17F2}" dt="2020-11-11T23:00:35.557" v="9" actId="47"/>
        <pc:sldMkLst>
          <pc:docMk/>
          <pc:sldMk cId="624557563" sldId="1287"/>
        </pc:sldMkLst>
      </pc:sldChg>
      <pc:sldChg chg="del">
        <pc:chgData name="Roth, Dan" userId="18da4c67-dd89-43a7-9856-8592f867a23c" providerId="ADAL" clId="{76CB9886-1E6A-46FD-8354-3C3DAECC17F2}" dt="2020-11-11T23:00:35.557" v="9" actId="47"/>
        <pc:sldMkLst>
          <pc:docMk/>
          <pc:sldMk cId="1105227203" sldId="1288"/>
        </pc:sldMkLst>
      </pc:sldChg>
      <pc:sldChg chg="del">
        <pc:chgData name="Roth, Dan" userId="18da4c67-dd89-43a7-9856-8592f867a23c" providerId="ADAL" clId="{76CB9886-1E6A-46FD-8354-3C3DAECC17F2}" dt="2020-11-11T23:00:35.557" v="9" actId="47"/>
        <pc:sldMkLst>
          <pc:docMk/>
          <pc:sldMk cId="1538652874" sldId="1290"/>
        </pc:sldMkLst>
      </pc:sldChg>
      <pc:sldChg chg="del">
        <pc:chgData name="Roth, Dan" userId="18da4c67-dd89-43a7-9856-8592f867a23c" providerId="ADAL" clId="{76CB9886-1E6A-46FD-8354-3C3DAECC17F2}" dt="2020-11-11T23:00:35.557" v="9" actId="47"/>
        <pc:sldMkLst>
          <pc:docMk/>
          <pc:sldMk cId="1282028439" sldId="1291"/>
        </pc:sldMkLst>
      </pc:sldChg>
      <pc:sldChg chg="del">
        <pc:chgData name="Roth, Dan" userId="18da4c67-dd89-43a7-9856-8592f867a23c" providerId="ADAL" clId="{76CB9886-1E6A-46FD-8354-3C3DAECC17F2}" dt="2020-11-11T23:00:35.557" v="9" actId="47"/>
        <pc:sldMkLst>
          <pc:docMk/>
          <pc:sldMk cId="544973652" sldId="1292"/>
        </pc:sldMkLst>
      </pc:sldChg>
      <pc:sldChg chg="del">
        <pc:chgData name="Roth, Dan" userId="18da4c67-dd89-43a7-9856-8592f867a23c" providerId="ADAL" clId="{76CB9886-1E6A-46FD-8354-3C3DAECC17F2}" dt="2020-11-11T23:00:35.557" v="9" actId="47"/>
        <pc:sldMkLst>
          <pc:docMk/>
          <pc:sldMk cId="577397944" sldId="1293"/>
        </pc:sldMkLst>
      </pc:sldChg>
      <pc:sldChg chg="del">
        <pc:chgData name="Roth, Dan" userId="18da4c67-dd89-43a7-9856-8592f867a23c" providerId="ADAL" clId="{76CB9886-1E6A-46FD-8354-3C3DAECC17F2}" dt="2020-11-11T23:00:35.557" v="9" actId="47"/>
        <pc:sldMkLst>
          <pc:docMk/>
          <pc:sldMk cId="364011677" sldId="1308"/>
        </pc:sldMkLst>
      </pc:sldChg>
      <pc:sldChg chg="del">
        <pc:chgData name="Roth, Dan" userId="18da4c67-dd89-43a7-9856-8592f867a23c" providerId="ADAL" clId="{76CB9886-1E6A-46FD-8354-3C3DAECC17F2}" dt="2020-11-11T23:00:35.557" v="9" actId="47"/>
        <pc:sldMkLst>
          <pc:docMk/>
          <pc:sldMk cId="803888714" sldId="1309"/>
        </pc:sldMkLst>
      </pc:sldChg>
      <pc:sldChg chg="del">
        <pc:chgData name="Roth, Dan" userId="18da4c67-dd89-43a7-9856-8592f867a23c" providerId="ADAL" clId="{76CB9886-1E6A-46FD-8354-3C3DAECC17F2}" dt="2020-11-11T23:00:35.557" v="9" actId="47"/>
        <pc:sldMkLst>
          <pc:docMk/>
          <pc:sldMk cId="3199514927" sldId="1310"/>
        </pc:sldMkLst>
      </pc:sldChg>
      <pc:sldChg chg="del">
        <pc:chgData name="Roth, Dan" userId="18da4c67-dd89-43a7-9856-8592f867a23c" providerId="ADAL" clId="{76CB9886-1E6A-46FD-8354-3C3DAECC17F2}" dt="2020-11-11T23:00:35.557" v="9" actId="47"/>
        <pc:sldMkLst>
          <pc:docMk/>
          <pc:sldMk cId="1044192178" sldId="1311"/>
        </pc:sldMkLst>
      </pc:sldChg>
      <pc:sldChg chg="del">
        <pc:chgData name="Roth, Dan" userId="18da4c67-dd89-43a7-9856-8592f867a23c" providerId="ADAL" clId="{76CB9886-1E6A-46FD-8354-3C3DAECC17F2}" dt="2020-11-11T23:00:35.557" v="9" actId="47"/>
        <pc:sldMkLst>
          <pc:docMk/>
          <pc:sldMk cId="936514943" sldId="1313"/>
        </pc:sldMkLst>
      </pc:sldChg>
      <pc:sldChg chg="del">
        <pc:chgData name="Roth, Dan" userId="18da4c67-dd89-43a7-9856-8592f867a23c" providerId="ADAL" clId="{76CB9886-1E6A-46FD-8354-3C3DAECC17F2}" dt="2020-11-11T23:00:35.557" v="9" actId="47"/>
        <pc:sldMkLst>
          <pc:docMk/>
          <pc:sldMk cId="2683384281" sldId="131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B5E162-9D79-2943-B0A3-211BF28B7513}" type="datetimeFigureOut">
              <a:rPr lang="en-US" smtClean="0"/>
              <a:t>11/18/2020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22E400-0EC4-CD46-9C72-78BD5E94273C}" type="slidenum">
              <a:rPr lang="en-US" smtClean="0"/>
              <a:t>‹#›</a:t>
            </a:fld>
            <a:endParaRPr lang="en-US" dirty="0"/>
          </a:p>
        </p:txBody>
      </p:sp>
    </p:spTree>
    <p:extLst>
      <p:ext uri="{BB962C8B-B14F-4D97-AF65-F5344CB8AC3E}">
        <p14:creationId xmlns:p14="http://schemas.microsoft.com/office/powerpoint/2010/main" val="2457242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CBAB52-94AF-9448-9B1C-7768B1879D49}" type="datetimeFigureOut">
              <a:rPr lang="en-US" smtClean="0"/>
              <a:t>11/18/2020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447283-AD3B-EE49-8B53-C7D74121EF4E}" type="slidenum">
              <a:rPr lang="en-US" smtClean="0"/>
              <a:t>‹#›</a:t>
            </a:fld>
            <a:endParaRPr lang="en-US" dirty="0"/>
          </a:p>
        </p:txBody>
      </p:sp>
    </p:spTree>
    <p:extLst>
      <p:ext uri="{BB962C8B-B14F-4D97-AF65-F5344CB8AC3E}">
        <p14:creationId xmlns:p14="http://schemas.microsoft.com/office/powerpoint/2010/main" val="24235120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447283-AD3B-EE49-8B53-C7D74121EF4E}" type="slidenum">
              <a:rPr lang="en-US" smtClean="0"/>
              <a:t>1</a:t>
            </a:fld>
            <a:endParaRPr lang="en-US" dirty="0"/>
          </a:p>
        </p:txBody>
      </p:sp>
    </p:spTree>
    <p:extLst>
      <p:ext uri="{BB962C8B-B14F-4D97-AF65-F5344CB8AC3E}">
        <p14:creationId xmlns:p14="http://schemas.microsoft.com/office/powerpoint/2010/main" val="3317520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24AC84C-072A-4336-8F5C-B3629C079362}" type="slidenum">
              <a:rPr lang="en-US"/>
              <a:pPr/>
              <a:t>2</a:t>
            </a:fld>
            <a:endParaRPr lang="en-US"/>
          </a:p>
        </p:txBody>
      </p:sp>
      <p:sp>
        <p:nvSpPr>
          <p:cNvPr id="1218562" name="Rectangle 2"/>
          <p:cNvSpPr>
            <a:spLocks noGrp="1" noRot="1" noChangeAspect="1" noChangeArrowheads="1" noTextEdit="1"/>
          </p:cNvSpPr>
          <p:nvPr>
            <p:ph type="sldImg"/>
          </p:nvPr>
        </p:nvSpPr>
        <p:spPr>
          <a:ln/>
        </p:spPr>
      </p:sp>
      <p:sp>
        <p:nvSpPr>
          <p:cNvPr id="12185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187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F4D23A-27C7-40B9-AD8E-124895B030F1}" type="slidenum">
              <a:rPr lang="en-US"/>
              <a:pPr/>
              <a:t>3</a:t>
            </a:fld>
            <a:endParaRPr lang="en-US"/>
          </a:p>
        </p:txBody>
      </p:sp>
      <p:sp>
        <p:nvSpPr>
          <p:cNvPr id="720898" name="Rectangle 2"/>
          <p:cNvSpPr>
            <a:spLocks noGrp="1" noRot="1" noChangeAspect="1" noChangeArrowheads="1" noTextEdit="1"/>
          </p:cNvSpPr>
          <p:nvPr>
            <p:ph type="sldImg"/>
          </p:nvPr>
        </p:nvSpPr>
        <p:spPr>
          <a:ln/>
        </p:spPr>
      </p:sp>
      <p:sp>
        <p:nvSpPr>
          <p:cNvPr id="720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43903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4</a:t>
            </a:fld>
            <a:endParaRPr lang="en-US"/>
          </a:p>
        </p:txBody>
      </p:sp>
      <p:sp>
        <p:nvSpPr>
          <p:cNvPr id="1065986" name="Rectangle 2"/>
          <p:cNvSpPr>
            <a:spLocks noGrp="1" noRot="1" noChangeAspect="1" noChangeArrowheads="1" noTextEdit="1"/>
          </p:cNvSpPr>
          <p:nvPr>
            <p:ph type="sldImg"/>
          </p:nvPr>
        </p:nvSpPr>
        <p:spPr>
          <a:xfrm>
            <a:off x="425450" y="708025"/>
            <a:ext cx="62992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dirty="0"/>
          </a:p>
        </p:txBody>
      </p:sp>
    </p:spTree>
    <p:extLst>
      <p:ext uri="{BB962C8B-B14F-4D97-AF65-F5344CB8AC3E}">
        <p14:creationId xmlns:p14="http://schemas.microsoft.com/office/powerpoint/2010/main" val="844593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59DD9E-3990-4E69-827B-956FC0331047}" type="slidenum">
              <a:rPr lang="en-US" smtClean="0"/>
              <a:pPr/>
              <a:t>16</a:t>
            </a:fld>
            <a:endParaRPr lang="en-US"/>
          </a:p>
        </p:txBody>
      </p:sp>
    </p:spTree>
    <p:extLst>
      <p:ext uri="{BB962C8B-B14F-4D97-AF65-F5344CB8AC3E}">
        <p14:creationId xmlns:p14="http://schemas.microsoft.com/office/powerpoint/2010/main" val="2623134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59DD9E-3990-4E69-827B-956FC0331047}" type="slidenum">
              <a:rPr lang="en-US" smtClean="0"/>
              <a:pPr/>
              <a:t>28</a:t>
            </a:fld>
            <a:endParaRPr lang="en-US"/>
          </a:p>
        </p:txBody>
      </p:sp>
    </p:spTree>
    <p:extLst>
      <p:ext uri="{BB962C8B-B14F-4D97-AF65-F5344CB8AC3E}">
        <p14:creationId xmlns:p14="http://schemas.microsoft.com/office/powerpoint/2010/main" val="2579551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15" name="Rectangle 14"/>
          <p:cNvSpPr/>
          <p:nvPr userDrawn="1"/>
        </p:nvSpPr>
        <p:spPr>
          <a:xfrm>
            <a:off x="-56445" y="5"/>
            <a:ext cx="9206200" cy="51514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4" name="Picture 13" descr="2-line-whitetext-colorshiel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585599" y="4296762"/>
            <a:ext cx="1769927" cy="650138"/>
          </a:xfrm>
          <a:prstGeom prst="rect">
            <a:avLst/>
          </a:prstGeom>
        </p:spPr>
      </p:pic>
      <p:pic>
        <p:nvPicPr>
          <p:cNvPr id="13" name="Picture 12"/>
          <p:cNvPicPr>
            <a:picLocks/>
          </p:cNvPicPr>
          <p:nvPr userDrawn="1"/>
        </p:nvPicPr>
        <p:blipFill>
          <a:blip r:embed="rId3">
            <a:alphaModFix amt="9000"/>
            <a:extLst>
              <a:ext uri="{28A0092B-C50C-407E-A947-70E740481C1C}">
                <a14:useLocalDpi xmlns:a14="http://schemas.microsoft.com/office/drawing/2010/main" val="0"/>
              </a:ext>
            </a:extLst>
          </a:blip>
          <a:stretch>
            <a:fillRect/>
          </a:stretch>
        </p:blipFill>
        <p:spPr>
          <a:xfrm>
            <a:off x="199388" y="151675"/>
            <a:ext cx="3080816" cy="3457724"/>
          </a:xfrm>
          <a:prstGeom prst="rect">
            <a:avLst/>
          </a:prstGeom>
        </p:spPr>
      </p:pic>
      <p:sp>
        <p:nvSpPr>
          <p:cNvPr id="25" name="Title 1"/>
          <p:cNvSpPr>
            <a:spLocks noGrp="1"/>
          </p:cNvSpPr>
          <p:nvPr userDrawn="1">
            <p:ph type="ctrTitle"/>
          </p:nvPr>
        </p:nvSpPr>
        <p:spPr>
          <a:xfrm>
            <a:off x="958151" y="1073526"/>
            <a:ext cx="7397039" cy="1747125"/>
          </a:xfrm>
          <a:prstGeom prst="rect">
            <a:avLst/>
          </a:prstGeom>
        </p:spPr>
        <p:txBody>
          <a:bodyPr anchor="b"/>
          <a:lstStyle>
            <a:lvl1pPr>
              <a:defRPr b="1">
                <a:solidFill>
                  <a:schemeClr val="bg1"/>
                </a:solidFill>
              </a:defRPr>
            </a:lvl1pPr>
          </a:lstStyle>
          <a:p>
            <a:r>
              <a:rPr lang="en-US" dirty="0"/>
              <a:t>Click to edit Master title style</a:t>
            </a:r>
          </a:p>
        </p:txBody>
      </p:sp>
      <p:sp>
        <p:nvSpPr>
          <p:cNvPr id="26" name="Subtitle 2"/>
          <p:cNvSpPr>
            <a:spLocks noGrp="1"/>
          </p:cNvSpPr>
          <p:nvPr userDrawn="1">
            <p:ph type="subTitle" idx="1"/>
          </p:nvPr>
        </p:nvSpPr>
        <p:spPr>
          <a:xfrm>
            <a:off x="958151" y="3255792"/>
            <a:ext cx="7397039" cy="731520"/>
          </a:xfrm>
        </p:spPr>
        <p:txBody>
          <a:bodyPr>
            <a:normAutofit/>
          </a:bodyPr>
          <a:lstStyle>
            <a:lvl1pPr marL="0" indent="0" algn="l">
              <a:buNone/>
              <a:defRPr sz="2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34" name="Group 33"/>
          <p:cNvGrpSpPr/>
          <p:nvPr userDrawn="1"/>
        </p:nvGrpSpPr>
        <p:grpSpPr>
          <a:xfrm rot="10800000">
            <a:off x="0" y="3001092"/>
            <a:ext cx="8355526" cy="57487"/>
            <a:chOff x="685800" y="1794746"/>
            <a:chExt cx="7772400" cy="179475"/>
          </a:xfrm>
        </p:grpSpPr>
        <p:sp>
          <p:nvSpPr>
            <p:cNvPr id="35" name="Rectangle 34"/>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37" name="Rectangle 36"/>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052348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sidebar">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142182" y="1782939"/>
            <a:ext cx="2544621" cy="479822"/>
          </a:xfrm>
        </p:spPr>
        <p:txBody>
          <a:bodyPr anchor="b">
            <a:no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42182" y="2310651"/>
            <a:ext cx="2544621" cy="2282515"/>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tx1"/>
              </a:buClr>
              <a:buSzTx/>
              <a:buFont typeface="Arial"/>
              <a:buChar char="•"/>
              <a:tabLst/>
              <a:defRPr sz="16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Master text styles</a:t>
            </a:r>
          </a:p>
          <a:p>
            <a:pPr lvl="0"/>
            <a:endParaRPr lang="en-US" dirty="0"/>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1" name="Rectangle 20"/>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cxnSp>
        <p:nvCxnSpPr>
          <p:cNvPr id="23" name="Straight Connector 22"/>
          <p:cNvCxnSpPr/>
          <p:nvPr userDrawn="1"/>
        </p:nvCxnSpPr>
        <p:spPr>
          <a:xfrm>
            <a:off x="5908842" y="1099992"/>
            <a:ext cx="0" cy="3599013"/>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4" name="Content Placeholder 5"/>
          <p:cNvSpPr>
            <a:spLocks noGrp="1"/>
          </p:cNvSpPr>
          <p:nvPr>
            <p:ph sz="quarter" idx="14"/>
          </p:nvPr>
        </p:nvSpPr>
        <p:spPr>
          <a:xfrm>
            <a:off x="310162" y="1485154"/>
            <a:ext cx="5294781" cy="323189"/>
          </a:xfrm>
        </p:spPr>
        <p:txBody>
          <a:bodyPr anchor="b">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6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p:txBody>
      </p:sp>
      <p:sp>
        <p:nvSpPr>
          <p:cNvPr id="25" name="Content Placeholder 5"/>
          <p:cNvSpPr>
            <a:spLocks noGrp="1"/>
          </p:cNvSpPr>
          <p:nvPr>
            <p:ph sz="quarter" idx="15"/>
          </p:nvPr>
        </p:nvSpPr>
        <p:spPr>
          <a:xfrm>
            <a:off x="310162" y="1808344"/>
            <a:ext cx="5294781" cy="323189"/>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400" b="0">
                <a:solidFill>
                  <a:schemeClr val="tx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p:txBody>
      </p:sp>
      <p:sp>
        <p:nvSpPr>
          <p:cNvPr id="26" name="Content Placeholder 5"/>
          <p:cNvSpPr>
            <a:spLocks noGrp="1"/>
          </p:cNvSpPr>
          <p:nvPr>
            <p:ph sz="quarter" idx="16"/>
          </p:nvPr>
        </p:nvSpPr>
        <p:spPr>
          <a:xfrm>
            <a:off x="310162" y="2353694"/>
            <a:ext cx="5294781" cy="323189"/>
          </a:xfrm>
        </p:spPr>
        <p:txBody>
          <a:bodyPr anchor="b">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6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p:txBody>
      </p:sp>
      <p:sp>
        <p:nvSpPr>
          <p:cNvPr id="27" name="Content Placeholder 5"/>
          <p:cNvSpPr>
            <a:spLocks noGrp="1"/>
          </p:cNvSpPr>
          <p:nvPr>
            <p:ph sz="quarter" idx="17"/>
          </p:nvPr>
        </p:nvSpPr>
        <p:spPr>
          <a:xfrm>
            <a:off x="310162" y="2676884"/>
            <a:ext cx="5294781" cy="323189"/>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400" b="0">
                <a:solidFill>
                  <a:schemeClr val="tx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p:txBody>
      </p:sp>
      <p:sp>
        <p:nvSpPr>
          <p:cNvPr id="28" name="Content Placeholder 5"/>
          <p:cNvSpPr>
            <a:spLocks noGrp="1"/>
          </p:cNvSpPr>
          <p:nvPr>
            <p:ph sz="quarter" idx="18"/>
          </p:nvPr>
        </p:nvSpPr>
        <p:spPr>
          <a:xfrm>
            <a:off x="310162" y="3191895"/>
            <a:ext cx="5294781" cy="323189"/>
          </a:xfrm>
        </p:spPr>
        <p:txBody>
          <a:bodyPr anchor="b">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6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p:txBody>
      </p:sp>
      <p:sp>
        <p:nvSpPr>
          <p:cNvPr id="29" name="Content Placeholder 5"/>
          <p:cNvSpPr>
            <a:spLocks noGrp="1"/>
          </p:cNvSpPr>
          <p:nvPr>
            <p:ph sz="quarter" idx="19"/>
          </p:nvPr>
        </p:nvSpPr>
        <p:spPr>
          <a:xfrm>
            <a:off x="310162" y="3515084"/>
            <a:ext cx="5294781" cy="323189"/>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400" b="0">
                <a:solidFill>
                  <a:schemeClr val="tx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p:txBody>
      </p:sp>
      <p:sp>
        <p:nvSpPr>
          <p:cNvPr id="7" name="Text Placeholder 6"/>
          <p:cNvSpPr>
            <a:spLocks noGrp="1"/>
          </p:cNvSpPr>
          <p:nvPr>
            <p:ph type="body" sz="quarter" idx="20"/>
          </p:nvPr>
        </p:nvSpPr>
        <p:spPr>
          <a:xfrm>
            <a:off x="309033" y="965872"/>
            <a:ext cx="5295900" cy="419100"/>
          </a:xfrm>
        </p:spPr>
        <p:txBody>
          <a:bodyPr>
            <a:normAutofit/>
          </a:bodyPr>
          <a:lstStyle>
            <a:lvl1pPr marL="0" indent="0">
              <a:buNone/>
              <a:defRPr sz="2000" b="1">
                <a:solidFill>
                  <a:srgbClr val="00144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826121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trics">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1" name="Rectangle 20"/>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19" name="Rectangle 18"/>
          <p:cNvSpPr/>
          <p:nvPr/>
        </p:nvSpPr>
        <p:spPr>
          <a:xfrm>
            <a:off x="457210" y="1110136"/>
            <a:ext cx="2198255" cy="1029799"/>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latin typeface="Gill Sans"/>
              <a:cs typeface="Gill Sans"/>
            </a:endParaRPr>
          </a:p>
        </p:txBody>
      </p:sp>
      <p:sp>
        <p:nvSpPr>
          <p:cNvPr id="22" name="Rectangle 21"/>
          <p:cNvSpPr/>
          <p:nvPr userDrawn="1"/>
        </p:nvSpPr>
        <p:spPr>
          <a:xfrm>
            <a:off x="457209" y="1110132"/>
            <a:ext cx="2198255" cy="4750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grpSp>
        <p:nvGrpSpPr>
          <p:cNvPr id="30" name="Group 29"/>
          <p:cNvGrpSpPr/>
          <p:nvPr userDrawn="1"/>
        </p:nvGrpSpPr>
        <p:grpSpPr>
          <a:xfrm>
            <a:off x="457198" y="2210973"/>
            <a:ext cx="3035300" cy="1029799"/>
            <a:chOff x="457198" y="2913323"/>
            <a:chExt cx="3035300" cy="1373065"/>
          </a:xfrm>
        </p:grpSpPr>
        <p:sp>
          <p:nvSpPr>
            <p:cNvPr id="31" name="Rectangle 30"/>
            <p:cNvSpPr/>
            <p:nvPr/>
          </p:nvSpPr>
          <p:spPr>
            <a:xfrm>
              <a:off x="457199" y="2913323"/>
              <a:ext cx="3035299"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2"/>
                </a:solidFill>
                <a:latin typeface="Gill Sans"/>
                <a:cs typeface="Gill Sans"/>
              </a:endParaRPr>
            </a:p>
          </p:txBody>
        </p:sp>
        <p:sp>
          <p:nvSpPr>
            <p:cNvPr id="32" name="Rectangle 31"/>
            <p:cNvSpPr/>
            <p:nvPr userDrawn="1"/>
          </p:nvSpPr>
          <p:spPr>
            <a:xfrm>
              <a:off x="457198" y="2913323"/>
              <a:ext cx="3035300" cy="6334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2"/>
                </a:solidFill>
              </a:endParaRPr>
            </a:p>
          </p:txBody>
        </p:sp>
      </p:grpSp>
      <p:grpSp>
        <p:nvGrpSpPr>
          <p:cNvPr id="33" name="Group 32"/>
          <p:cNvGrpSpPr/>
          <p:nvPr userDrawn="1"/>
        </p:nvGrpSpPr>
        <p:grpSpPr>
          <a:xfrm>
            <a:off x="457199" y="3303510"/>
            <a:ext cx="8181976" cy="1029799"/>
            <a:chOff x="457199" y="4370039"/>
            <a:chExt cx="8181976" cy="1373065"/>
          </a:xfrm>
        </p:grpSpPr>
        <p:sp>
          <p:nvSpPr>
            <p:cNvPr id="34" name="Rectangle 33"/>
            <p:cNvSpPr/>
            <p:nvPr/>
          </p:nvSpPr>
          <p:spPr>
            <a:xfrm>
              <a:off x="457199" y="4370039"/>
              <a:ext cx="8181976"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2"/>
                </a:solidFill>
                <a:latin typeface="Gill Sans"/>
                <a:cs typeface="Gill Sans"/>
              </a:endParaRPr>
            </a:p>
          </p:txBody>
        </p:sp>
        <p:sp>
          <p:nvSpPr>
            <p:cNvPr id="35" name="Rectangle 34"/>
            <p:cNvSpPr/>
            <p:nvPr userDrawn="1"/>
          </p:nvSpPr>
          <p:spPr>
            <a:xfrm>
              <a:off x="457199" y="4370039"/>
              <a:ext cx="8181975" cy="6334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2"/>
                </a:solidFill>
              </a:endParaRPr>
            </a:p>
          </p:txBody>
        </p:sp>
      </p:grpSp>
      <p:grpSp>
        <p:nvGrpSpPr>
          <p:cNvPr id="36" name="Group 35"/>
          <p:cNvGrpSpPr/>
          <p:nvPr userDrawn="1"/>
        </p:nvGrpSpPr>
        <p:grpSpPr>
          <a:xfrm>
            <a:off x="2746375" y="1110136"/>
            <a:ext cx="2762250" cy="1029799"/>
            <a:chOff x="2746375" y="1480176"/>
            <a:chExt cx="2762250" cy="1373065"/>
          </a:xfrm>
        </p:grpSpPr>
        <p:sp>
          <p:nvSpPr>
            <p:cNvPr id="37" name="Rectangle 36"/>
            <p:cNvSpPr/>
            <p:nvPr/>
          </p:nvSpPr>
          <p:spPr>
            <a:xfrm>
              <a:off x="2746375" y="1480176"/>
              <a:ext cx="2762250"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latin typeface="Gill Sans"/>
                <a:cs typeface="Gill Sans"/>
              </a:endParaRPr>
            </a:p>
          </p:txBody>
        </p:sp>
        <p:sp>
          <p:nvSpPr>
            <p:cNvPr id="38" name="Rectangle 37"/>
            <p:cNvSpPr/>
            <p:nvPr/>
          </p:nvSpPr>
          <p:spPr>
            <a:xfrm>
              <a:off x="2746375" y="1480176"/>
              <a:ext cx="2762250" cy="6334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grpSp>
      <p:grpSp>
        <p:nvGrpSpPr>
          <p:cNvPr id="39" name="Group 38"/>
          <p:cNvGrpSpPr/>
          <p:nvPr userDrawn="1"/>
        </p:nvGrpSpPr>
        <p:grpSpPr>
          <a:xfrm>
            <a:off x="5611092" y="1110136"/>
            <a:ext cx="3028082" cy="1029799"/>
            <a:chOff x="5556249" y="1480176"/>
            <a:chExt cx="3082926" cy="1373065"/>
          </a:xfrm>
        </p:grpSpPr>
        <p:sp>
          <p:nvSpPr>
            <p:cNvPr id="40" name="Rectangle 39"/>
            <p:cNvSpPr/>
            <p:nvPr/>
          </p:nvSpPr>
          <p:spPr>
            <a:xfrm>
              <a:off x="5556250" y="1480176"/>
              <a:ext cx="3082925"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latin typeface="Gill Sans"/>
                <a:cs typeface="Gill Sans"/>
              </a:endParaRPr>
            </a:p>
          </p:txBody>
        </p:sp>
        <p:sp>
          <p:nvSpPr>
            <p:cNvPr id="41" name="Rectangle 40"/>
            <p:cNvSpPr/>
            <p:nvPr/>
          </p:nvSpPr>
          <p:spPr>
            <a:xfrm>
              <a:off x="5556249" y="1480176"/>
              <a:ext cx="3082925" cy="6334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grpSp>
      <p:grpSp>
        <p:nvGrpSpPr>
          <p:cNvPr id="42" name="Group 41"/>
          <p:cNvGrpSpPr/>
          <p:nvPr userDrawn="1"/>
        </p:nvGrpSpPr>
        <p:grpSpPr>
          <a:xfrm>
            <a:off x="3582730" y="2210973"/>
            <a:ext cx="5056446" cy="1029799"/>
            <a:chOff x="3556000" y="2913323"/>
            <a:chExt cx="5083175" cy="1373065"/>
          </a:xfrm>
        </p:grpSpPr>
        <p:sp>
          <p:nvSpPr>
            <p:cNvPr id="43" name="Rectangle 42"/>
            <p:cNvSpPr/>
            <p:nvPr/>
          </p:nvSpPr>
          <p:spPr>
            <a:xfrm>
              <a:off x="3556000" y="2913323"/>
              <a:ext cx="5083175"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2"/>
                </a:solidFill>
                <a:latin typeface="Gill Sans"/>
                <a:cs typeface="Gill Sans"/>
              </a:endParaRPr>
            </a:p>
          </p:txBody>
        </p:sp>
        <p:sp>
          <p:nvSpPr>
            <p:cNvPr id="44" name="Rectangle 43"/>
            <p:cNvSpPr/>
            <p:nvPr/>
          </p:nvSpPr>
          <p:spPr>
            <a:xfrm>
              <a:off x="3556000" y="2913323"/>
              <a:ext cx="5083174" cy="6334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2"/>
                </a:solidFill>
              </a:endParaRPr>
            </a:p>
          </p:txBody>
        </p:sp>
      </p:grpSp>
      <p:sp>
        <p:nvSpPr>
          <p:cNvPr id="24" name="Content Placeholder 5"/>
          <p:cNvSpPr>
            <a:spLocks noGrp="1"/>
          </p:cNvSpPr>
          <p:nvPr>
            <p:ph sz="quarter" idx="14" hasCustomPrompt="1"/>
          </p:nvPr>
        </p:nvSpPr>
        <p:spPr>
          <a:xfrm>
            <a:off x="457201" y="1197944"/>
            <a:ext cx="2198254"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25" name="Content Placeholder 5"/>
          <p:cNvSpPr>
            <a:spLocks noGrp="1"/>
          </p:cNvSpPr>
          <p:nvPr>
            <p:ph sz="quarter" idx="15"/>
          </p:nvPr>
        </p:nvSpPr>
        <p:spPr>
          <a:xfrm>
            <a:off x="457210" y="1775180"/>
            <a:ext cx="2198255"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45" name="Content Placeholder 5"/>
          <p:cNvSpPr>
            <a:spLocks noGrp="1"/>
          </p:cNvSpPr>
          <p:nvPr>
            <p:ph sz="quarter" idx="21" hasCustomPrompt="1"/>
          </p:nvPr>
        </p:nvSpPr>
        <p:spPr>
          <a:xfrm>
            <a:off x="2746376" y="1197944"/>
            <a:ext cx="2762250"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46" name="Content Placeholder 5"/>
          <p:cNvSpPr>
            <a:spLocks noGrp="1"/>
          </p:cNvSpPr>
          <p:nvPr>
            <p:ph sz="quarter" idx="22"/>
          </p:nvPr>
        </p:nvSpPr>
        <p:spPr>
          <a:xfrm>
            <a:off x="2746378" y="1775180"/>
            <a:ext cx="2762251"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47" name="Content Placeholder 5"/>
          <p:cNvSpPr>
            <a:spLocks noGrp="1"/>
          </p:cNvSpPr>
          <p:nvPr>
            <p:ph sz="quarter" idx="23" hasCustomPrompt="1"/>
          </p:nvPr>
        </p:nvSpPr>
        <p:spPr>
          <a:xfrm>
            <a:off x="5611093" y="1197944"/>
            <a:ext cx="3028080"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48" name="Content Placeholder 5"/>
          <p:cNvSpPr>
            <a:spLocks noGrp="1"/>
          </p:cNvSpPr>
          <p:nvPr>
            <p:ph sz="quarter" idx="24"/>
          </p:nvPr>
        </p:nvSpPr>
        <p:spPr>
          <a:xfrm>
            <a:off x="5611099" y="1775180"/>
            <a:ext cx="3028081"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49" name="Content Placeholder 5"/>
          <p:cNvSpPr>
            <a:spLocks noGrp="1"/>
          </p:cNvSpPr>
          <p:nvPr>
            <p:ph sz="quarter" idx="25" hasCustomPrompt="1"/>
          </p:nvPr>
        </p:nvSpPr>
        <p:spPr>
          <a:xfrm>
            <a:off x="3582731" y="2283875"/>
            <a:ext cx="5056442"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50" name="Content Placeholder 5"/>
          <p:cNvSpPr>
            <a:spLocks noGrp="1"/>
          </p:cNvSpPr>
          <p:nvPr>
            <p:ph sz="quarter" idx="26"/>
          </p:nvPr>
        </p:nvSpPr>
        <p:spPr>
          <a:xfrm>
            <a:off x="3582730" y="2861109"/>
            <a:ext cx="5056446"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51" name="Content Placeholder 5"/>
          <p:cNvSpPr>
            <a:spLocks noGrp="1"/>
          </p:cNvSpPr>
          <p:nvPr>
            <p:ph sz="quarter" idx="27" hasCustomPrompt="1"/>
          </p:nvPr>
        </p:nvSpPr>
        <p:spPr>
          <a:xfrm>
            <a:off x="457200" y="2283875"/>
            <a:ext cx="3035298"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52" name="Content Placeholder 5"/>
          <p:cNvSpPr>
            <a:spLocks noGrp="1"/>
          </p:cNvSpPr>
          <p:nvPr>
            <p:ph sz="quarter" idx="28"/>
          </p:nvPr>
        </p:nvSpPr>
        <p:spPr>
          <a:xfrm>
            <a:off x="457206" y="2861109"/>
            <a:ext cx="3035299"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53" name="Content Placeholder 5"/>
          <p:cNvSpPr>
            <a:spLocks noGrp="1"/>
          </p:cNvSpPr>
          <p:nvPr>
            <p:ph sz="quarter" idx="29" hasCustomPrompt="1"/>
          </p:nvPr>
        </p:nvSpPr>
        <p:spPr>
          <a:xfrm>
            <a:off x="457201" y="3385708"/>
            <a:ext cx="8181972"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bg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54" name="Content Placeholder 5"/>
          <p:cNvSpPr>
            <a:spLocks noGrp="1"/>
          </p:cNvSpPr>
          <p:nvPr>
            <p:ph sz="quarter" idx="30"/>
          </p:nvPr>
        </p:nvSpPr>
        <p:spPr>
          <a:xfrm>
            <a:off x="457197" y="3962944"/>
            <a:ext cx="8181980"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bg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Tree>
    <p:extLst>
      <p:ext uri="{BB962C8B-B14F-4D97-AF65-F5344CB8AC3E}">
        <p14:creationId xmlns:p14="http://schemas.microsoft.com/office/powerpoint/2010/main" val="209585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8"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9" name="Group 8"/>
          <p:cNvGrpSpPr/>
          <p:nvPr userDrawn="1"/>
        </p:nvGrpSpPr>
        <p:grpSpPr>
          <a:xfrm>
            <a:off x="-5079" y="708812"/>
            <a:ext cx="8691879" cy="47507"/>
            <a:chOff x="685800" y="1794746"/>
            <a:chExt cx="7772400" cy="179475"/>
          </a:xfrm>
        </p:grpSpPr>
        <p:sp>
          <p:nvSpPr>
            <p:cNvPr id="10" name="Rectangle 9"/>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2" name="Rectangle 11"/>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976028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Tree>
    <p:extLst>
      <p:ext uri="{BB962C8B-B14F-4D97-AF65-F5344CB8AC3E}">
        <p14:creationId xmlns:p14="http://schemas.microsoft.com/office/powerpoint/2010/main" val="2900341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nn Diagram">
    <p:spTree>
      <p:nvGrpSpPr>
        <p:cNvPr id="1" name=""/>
        <p:cNvGrpSpPr/>
        <p:nvPr/>
      </p:nvGrpSpPr>
      <p:grpSpPr>
        <a:xfrm>
          <a:off x="0" y="0"/>
          <a:ext cx="0" cy="0"/>
          <a:chOff x="0" y="0"/>
          <a:chExt cx="0" cy="0"/>
        </a:xfrm>
      </p:grpSpPr>
      <p:sp>
        <p:nvSpPr>
          <p:cNvPr id="40" name="Oval 39"/>
          <p:cNvSpPr/>
          <p:nvPr userDrawn="1"/>
        </p:nvSpPr>
        <p:spPr>
          <a:xfrm>
            <a:off x="1602040" y="1009064"/>
            <a:ext cx="3742766" cy="37410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cs typeface="Calibri"/>
            </a:endParaRPr>
          </a:p>
        </p:txBody>
      </p:sp>
      <p:sp>
        <p:nvSpPr>
          <p:cNvPr id="41" name="Oval 40"/>
          <p:cNvSpPr/>
          <p:nvPr userDrawn="1"/>
        </p:nvSpPr>
        <p:spPr>
          <a:xfrm>
            <a:off x="3764025" y="997539"/>
            <a:ext cx="3742766" cy="3742764"/>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cs typeface="Calibri"/>
            </a:endParaRP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2" name="Title 1"/>
          <p:cNvSpPr>
            <a:spLocks noGrp="1"/>
          </p:cNvSpPr>
          <p:nvPr>
            <p:ph type="title" hasCustomPrompt="1"/>
          </p:nvPr>
        </p:nvSpPr>
        <p:spPr>
          <a:xfrm>
            <a:off x="1622280" y="2589950"/>
            <a:ext cx="1947510" cy="652254"/>
          </a:xfrm>
          <a:prstGeom prst="rect">
            <a:avLst/>
          </a:prstGeom>
        </p:spPr>
        <p:txBody>
          <a:bodyPr anchor="ctr">
            <a:noAutofit/>
          </a:bodyPr>
          <a:lstStyle>
            <a:lvl1pPr algn="ctr">
              <a:defRPr sz="1800" b="0">
                <a:solidFill>
                  <a:schemeClr val="bg1"/>
                </a:solidFill>
              </a:defRPr>
            </a:lvl1pPr>
          </a:lstStyle>
          <a:p>
            <a:r>
              <a:rPr lang="en-US" dirty="0"/>
              <a:t>CLICK TO EDIT MASTER TITLE STYLE</a:t>
            </a:r>
          </a:p>
        </p:txBody>
      </p:sp>
      <p:grpSp>
        <p:nvGrpSpPr>
          <p:cNvPr id="16" name="Group 15"/>
          <p:cNvGrpSpPr/>
          <p:nvPr userDrawn="1"/>
        </p:nvGrpSpPr>
        <p:grpSpPr>
          <a:xfrm>
            <a:off x="-5079" y="708812"/>
            <a:ext cx="8691879" cy="47507"/>
            <a:chOff x="685800" y="1794746"/>
            <a:chExt cx="7772400" cy="179475"/>
          </a:xfrm>
        </p:grpSpPr>
        <p:sp>
          <p:nvSpPr>
            <p:cNvPr id="17" name="Rectangle 16"/>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9" name="Rectangle 18"/>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23" name="Text Placeholder 22"/>
          <p:cNvSpPr>
            <a:spLocks noGrp="1"/>
          </p:cNvSpPr>
          <p:nvPr>
            <p:ph type="body" sz="quarter" idx="13"/>
          </p:nvPr>
        </p:nvSpPr>
        <p:spPr>
          <a:xfrm>
            <a:off x="310162" y="0"/>
            <a:ext cx="7986713" cy="708422"/>
          </a:xfrm>
        </p:spPr>
        <p:txBody>
          <a:bodyPr anchor="ctr">
            <a:normAutofit/>
          </a:bodyPr>
          <a:lstStyle>
            <a:lvl1pPr marL="0" indent="0">
              <a:buNone/>
              <a:defRPr sz="36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6" name="Text Placeholder 25"/>
          <p:cNvSpPr>
            <a:spLocks noGrp="1"/>
          </p:cNvSpPr>
          <p:nvPr>
            <p:ph type="body" sz="quarter" idx="14" hasCustomPrompt="1"/>
          </p:nvPr>
        </p:nvSpPr>
        <p:spPr>
          <a:xfrm>
            <a:off x="3569790" y="2589610"/>
            <a:ext cx="1968500" cy="652462"/>
          </a:xfrm>
        </p:spPr>
        <p:txBody>
          <a:bodyPr anchor="ctr">
            <a:noAutofit/>
          </a:bodyPr>
          <a:lstStyle>
            <a:lvl1pPr marL="0" indent="0" algn="ctr">
              <a:buNone/>
              <a:defRPr sz="1800">
                <a:solidFill>
                  <a:schemeClr val="bg1"/>
                </a:solidFill>
              </a:defRPr>
            </a:lvl1pPr>
          </a:lstStyle>
          <a:p>
            <a:pPr lvl="0"/>
            <a:r>
              <a:rPr lang="en-US" dirty="0"/>
              <a:t>CLICK TO EDIT MASTER TEXT STYLE</a:t>
            </a:r>
          </a:p>
        </p:txBody>
      </p:sp>
      <p:sp>
        <p:nvSpPr>
          <p:cNvPr id="28" name="Text Placeholder 27"/>
          <p:cNvSpPr>
            <a:spLocks noGrp="1"/>
          </p:cNvSpPr>
          <p:nvPr>
            <p:ph type="body" sz="quarter" idx="15" hasCustomPrompt="1"/>
          </p:nvPr>
        </p:nvSpPr>
        <p:spPr>
          <a:xfrm>
            <a:off x="5538290" y="2589610"/>
            <a:ext cx="1968500" cy="652462"/>
          </a:xfrm>
        </p:spPr>
        <p:txBody>
          <a:bodyPr anchor="ctr">
            <a:noAutofit/>
          </a:bodyPr>
          <a:lstStyle>
            <a:lvl1pPr marL="0" indent="0" algn="ctr">
              <a:buNone/>
              <a:defRPr sz="18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a:t>
            </a:r>
          </a:p>
        </p:txBody>
      </p:sp>
    </p:spTree>
    <p:extLst>
      <p:ext uri="{BB962C8B-B14F-4D97-AF65-F5344CB8AC3E}">
        <p14:creationId xmlns:p14="http://schemas.microsoft.com/office/powerpoint/2010/main" val="1135514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p:cNvSpPr/>
          <p:nvPr userDrawn="1"/>
        </p:nvSpPr>
        <p:spPr>
          <a:xfrm>
            <a:off x="239899" y="4582584"/>
            <a:ext cx="2229555" cy="3902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Picture Placeholder 2"/>
          <p:cNvSpPr>
            <a:spLocks noGrp="1"/>
          </p:cNvSpPr>
          <p:nvPr>
            <p:ph type="pic" idx="1"/>
          </p:nvPr>
        </p:nvSpPr>
        <p:spPr>
          <a:xfrm>
            <a:off x="-15075" y="0"/>
            <a:ext cx="9186334" cy="4185826"/>
          </a:xfr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Rectangle 8"/>
          <p:cNvSpPr/>
          <p:nvPr userDrawn="1"/>
        </p:nvSpPr>
        <p:spPr>
          <a:xfrm>
            <a:off x="-42334" y="4233334"/>
            <a:ext cx="9242778" cy="91657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p:cNvSpPr>
            <a:spLocks noGrp="1"/>
          </p:cNvSpPr>
          <p:nvPr>
            <p:ph type="body" sz="half" idx="2"/>
          </p:nvPr>
        </p:nvSpPr>
        <p:spPr>
          <a:xfrm>
            <a:off x="465844" y="4471120"/>
            <a:ext cx="5813600" cy="455768"/>
          </a:xfrm>
        </p:spPr>
        <p:txBody>
          <a:bodyPr anchor="ctr">
            <a:normAutofit/>
          </a:bodyPr>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bg1"/>
                </a:solidFill>
              </a:defRPr>
            </a:lvl1pPr>
          </a:lstStyle>
          <a:p>
            <a:fld id="{8A758EFE-665F-4341-B5B8-2DAEADA52F6C}" type="slidenum">
              <a:rPr lang="en-US" smtClean="0"/>
              <a:pPr/>
              <a:t>‹#›</a:t>
            </a:fld>
            <a:endParaRPr lang="en-US" dirty="0"/>
          </a:p>
        </p:txBody>
      </p:sp>
      <p:grpSp>
        <p:nvGrpSpPr>
          <p:cNvPr id="12" name="Group 11"/>
          <p:cNvGrpSpPr/>
          <p:nvPr userDrawn="1"/>
        </p:nvGrpSpPr>
        <p:grpSpPr>
          <a:xfrm>
            <a:off x="-42334" y="4185826"/>
            <a:ext cx="9203267" cy="47507"/>
            <a:chOff x="685800" y="1794746"/>
            <a:chExt cx="7772400" cy="179475"/>
          </a:xfrm>
        </p:grpSpPr>
        <p:sp>
          <p:nvSpPr>
            <p:cNvPr id="13" name="Rectangle 12"/>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5" name="Rectangle 14"/>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83962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Rectangle 9"/>
          <p:cNvSpPr/>
          <p:nvPr userDrawn="1"/>
        </p:nvSpPr>
        <p:spPr>
          <a:xfrm>
            <a:off x="312469" y="4593469"/>
            <a:ext cx="2229555" cy="5282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Picture Placeholder 2"/>
          <p:cNvSpPr>
            <a:spLocks noGrp="1"/>
          </p:cNvSpPr>
          <p:nvPr>
            <p:ph type="pic" idx="1"/>
          </p:nvPr>
        </p:nvSpPr>
        <p:spPr>
          <a:xfrm>
            <a:off x="-14817" y="0"/>
            <a:ext cx="9186334" cy="4185826"/>
          </a:xfr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65844" y="4471120"/>
            <a:ext cx="5813600" cy="455768"/>
          </a:xfrm>
        </p:spPr>
        <p:txBody>
          <a:bodyPr anchor="ctr">
            <a:normAutofit/>
          </a:bodyPr>
          <a:lstStyle>
            <a:lvl1pPr marL="0" indent="0">
              <a:buNone/>
              <a:defRPr sz="18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grpSp>
        <p:nvGrpSpPr>
          <p:cNvPr id="21" name="Group 20"/>
          <p:cNvGrpSpPr/>
          <p:nvPr userDrawn="1"/>
        </p:nvGrpSpPr>
        <p:grpSpPr>
          <a:xfrm>
            <a:off x="-42334" y="4185826"/>
            <a:ext cx="9203267" cy="47507"/>
            <a:chOff x="685800" y="1794746"/>
            <a:chExt cx="7772400" cy="179475"/>
          </a:xfrm>
        </p:grpSpPr>
        <p:sp>
          <p:nvSpPr>
            <p:cNvPr id="22" name="Rectangle 2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4" name="Rectangle 2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920860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10" name="Rectangle 9"/>
          <p:cNvSpPr/>
          <p:nvPr userDrawn="1"/>
        </p:nvSpPr>
        <p:spPr>
          <a:xfrm>
            <a:off x="363798" y="4553643"/>
            <a:ext cx="2229555" cy="5898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Picture Placeholder 2"/>
          <p:cNvSpPr>
            <a:spLocks noGrp="1"/>
          </p:cNvSpPr>
          <p:nvPr>
            <p:ph type="pic" idx="1"/>
          </p:nvPr>
        </p:nvSpPr>
        <p:spPr>
          <a:xfrm>
            <a:off x="-25400" y="1011586"/>
            <a:ext cx="9186334" cy="4138319"/>
          </a:xfr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Rectangle 8"/>
          <p:cNvSpPr/>
          <p:nvPr userDrawn="1"/>
        </p:nvSpPr>
        <p:spPr>
          <a:xfrm>
            <a:off x="-21167" y="-3292"/>
            <a:ext cx="9178768" cy="96737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p:cNvSpPr>
            <a:spLocks noGrp="1"/>
          </p:cNvSpPr>
          <p:nvPr>
            <p:ph type="body" sz="half" idx="2"/>
          </p:nvPr>
        </p:nvSpPr>
        <p:spPr>
          <a:xfrm>
            <a:off x="465844" y="231435"/>
            <a:ext cx="8220956" cy="455768"/>
          </a:xfrm>
        </p:spPr>
        <p:txBody>
          <a:bodyPr anchor="ctr">
            <a:normAutofit/>
          </a:bodyPr>
          <a:lstStyle>
            <a:lvl1pPr marL="0" indent="0">
              <a:buNone/>
              <a:defRPr sz="2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grpSp>
        <p:nvGrpSpPr>
          <p:cNvPr id="12" name="Group 11"/>
          <p:cNvGrpSpPr/>
          <p:nvPr userDrawn="1"/>
        </p:nvGrpSpPr>
        <p:grpSpPr>
          <a:xfrm>
            <a:off x="-21168" y="964078"/>
            <a:ext cx="9175834" cy="47507"/>
            <a:chOff x="685800" y="1794746"/>
            <a:chExt cx="7772400" cy="179475"/>
          </a:xfrm>
        </p:grpSpPr>
        <p:sp>
          <p:nvSpPr>
            <p:cNvPr id="13" name="Rectangle 12"/>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5" name="Rectangle 14"/>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279852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85800" y="23116"/>
            <a:ext cx="7772400" cy="719834"/>
          </a:xfrm>
        </p:spPr>
        <p:txBody>
          <a:bodyPr/>
          <a:lstStyle/>
          <a:p>
            <a:r>
              <a:rPr lang="en-US" dirty="0"/>
              <a:t>Click to edit Master title style</a:t>
            </a:r>
          </a:p>
        </p:txBody>
      </p:sp>
      <p:sp>
        <p:nvSpPr>
          <p:cNvPr id="3" name="Content Placeholder 2"/>
          <p:cNvSpPr>
            <a:spLocks noGrp="1"/>
          </p:cNvSpPr>
          <p:nvPr userDrawn="1">
            <p:ph idx="1" hasCustomPrompt="1"/>
          </p:nvPr>
        </p:nvSpPr>
        <p:spPr>
          <a:xfrm>
            <a:off x="685800" y="914401"/>
            <a:ext cx="7772400" cy="3737372"/>
          </a:xfrm>
        </p:spPr>
        <p:txBody>
          <a:bodyPr/>
          <a:lstStyle>
            <a:lvl1pPr marL="257175" marR="0" indent="-257175" algn="l" defTabSz="6858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lvl1pPr>
            <a:lvl2pPr marL="557213" marR="0" indent="-214313" algn="l" defTabSz="6858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solidFill>
                  <a:schemeClr val="accent2">
                    <a:lumMod val="75000"/>
                    <a:lumOff val="25000"/>
                  </a:schemeClr>
                </a:solidFill>
              </a:defRPr>
            </a:lvl2pPr>
            <a:lvl3pPr marL="857250" marR="0" indent="-171450" algn="l" defTabSz="685800" rtl="0" eaLnBrk="1" fontAlgn="base" latinLnBrk="0" hangingPunct="1">
              <a:lnSpc>
                <a:spcPct val="100000"/>
              </a:lnSpc>
              <a:spcBef>
                <a:spcPct val="20000"/>
              </a:spcBef>
              <a:spcAft>
                <a:spcPct val="0"/>
              </a:spcAft>
              <a:buClrTx/>
              <a:buSzPct val="75000"/>
              <a:buFont typeface="Wingdings" pitchFamily="2" charset="2"/>
              <a:buChar char="§"/>
              <a:tabLst/>
              <a:defRPr/>
            </a:lvl3pPr>
            <a:lvl4pPr marL="1200150" marR="0" indent="-171450" algn="l" defTabSz="685800" rtl="0" eaLnBrk="1" fontAlgn="base" latinLnBrk="0" hangingPunct="1">
              <a:lnSpc>
                <a:spcPct val="100000"/>
              </a:lnSpc>
              <a:spcBef>
                <a:spcPct val="20000"/>
              </a:spcBef>
              <a:spcAft>
                <a:spcPct val="0"/>
              </a:spcAft>
              <a:buClrTx/>
              <a:buSzTx/>
              <a:buFont typeface="Arial" pitchFamily="34" charset="0"/>
              <a:buChar char="•"/>
              <a:tabLst/>
              <a:defRPr>
                <a:solidFill>
                  <a:schemeClr val="accent2">
                    <a:lumMod val="75000"/>
                    <a:lumOff val="25000"/>
                  </a:schemeClr>
                </a:solidFill>
              </a:defRPr>
            </a:lvl4pPr>
            <a:lvl5pPr marL="1543050" marR="0" indent="-171450" algn="l" defTabSz="685800" rtl="0" eaLnBrk="1" fontAlgn="base" latinLnBrk="0" hangingPunct="1">
              <a:lnSpc>
                <a:spcPct val="100000"/>
              </a:lnSpc>
              <a:spcBef>
                <a:spcPct val="20000"/>
              </a:spcBef>
              <a:spcAft>
                <a:spcPct val="0"/>
              </a:spcAft>
              <a:buClrTx/>
              <a:buSzTx/>
              <a:buFont typeface="Arial" pitchFamily="34" charset="0"/>
              <a:buChar char="˗"/>
              <a:tabLst/>
              <a:defRPr/>
            </a:lvl5pPr>
          </a:lstStyle>
          <a:p>
            <a:pPr marL="257175" marR="0" lvl="0" indent="-257175" algn="l" defTabSz="6858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F243E"/>
                </a:solidFill>
                <a:effectLst/>
                <a:uLnTx/>
                <a:uFillTx/>
                <a:latin typeface="+mn-lt"/>
                <a:ea typeface="+mn-ea"/>
                <a:cs typeface="+mn-cs"/>
              </a:rPr>
              <a:t>Click to edit Master text styles</a:t>
            </a:r>
          </a:p>
          <a:p>
            <a:pPr marL="557213" marR="0" lvl="1" indent="-214313" algn="l" defTabSz="6858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pPr>
            <a:r>
              <a:rPr kumimoji="0" lang="en-US" sz="1500" b="0" i="0" u="none" strike="noStrike" kern="1200" cap="none" spc="0" normalizeH="0" baseline="0" noProof="0" dirty="0">
                <a:ln>
                  <a:noFill/>
                </a:ln>
                <a:solidFill>
                  <a:srgbClr val="0F243E">
                    <a:lumMod val="75000"/>
                    <a:lumOff val="25000"/>
                  </a:srgbClr>
                </a:solidFill>
                <a:effectLst/>
                <a:uLnTx/>
                <a:uFillTx/>
                <a:latin typeface="+mn-lt"/>
                <a:ea typeface="+mn-ea"/>
                <a:cs typeface="+mn-cs"/>
              </a:rPr>
              <a:t>Second level</a:t>
            </a:r>
          </a:p>
          <a:p>
            <a:pPr marL="857250" marR="0" lvl="2" indent="-171450" algn="l" defTabSz="685800" rtl="0" eaLnBrk="1" fontAlgn="base" latinLnBrk="0" hangingPunct="1">
              <a:lnSpc>
                <a:spcPct val="100000"/>
              </a:lnSpc>
              <a:spcBef>
                <a:spcPct val="20000"/>
              </a:spcBef>
              <a:spcAft>
                <a:spcPct val="0"/>
              </a:spcAft>
              <a:buClrTx/>
              <a:buSzPct val="75000"/>
              <a:buFont typeface="Wingdings" pitchFamily="2" charset="2"/>
              <a:buChar char="§"/>
              <a:tabLst/>
              <a:defRPr/>
            </a:pPr>
            <a:r>
              <a:rPr kumimoji="0" lang="en-US" sz="1350" b="0" i="0" u="none" strike="noStrike" kern="1200" cap="none" spc="0" normalizeH="0" baseline="0" noProof="0" dirty="0">
                <a:ln>
                  <a:noFill/>
                </a:ln>
                <a:solidFill>
                  <a:srgbClr val="0F243E"/>
                </a:solidFill>
                <a:effectLst/>
                <a:uLnTx/>
                <a:uFillTx/>
                <a:latin typeface="+mn-lt"/>
                <a:ea typeface="+mn-ea"/>
                <a:cs typeface="+mn-cs"/>
              </a:rPr>
              <a:t>Third level</a:t>
            </a:r>
          </a:p>
          <a:p>
            <a:pPr marL="1200150" marR="0" lvl="3" indent="-171450" algn="l" defTabSz="685800" rtl="0" eaLnBrk="1" fontAlgn="base" latinLnBrk="0" hangingPunct="1">
              <a:lnSpc>
                <a:spcPct val="100000"/>
              </a:lnSpc>
              <a:spcBef>
                <a:spcPct val="20000"/>
              </a:spcBef>
              <a:spcAft>
                <a:spcPct val="0"/>
              </a:spcAft>
              <a:buClrTx/>
              <a:buSzTx/>
              <a:buFont typeface="Arial" pitchFamily="34" charset="0"/>
              <a:buChar char="•"/>
              <a:tabLst/>
              <a:defRPr/>
            </a:pPr>
            <a:r>
              <a:rPr kumimoji="0" lang="en-US" sz="1200" b="0" i="0" u="none" strike="noStrike" kern="1200" cap="none" spc="0" normalizeH="0" baseline="0" noProof="0" dirty="0">
                <a:ln>
                  <a:noFill/>
                </a:ln>
                <a:solidFill>
                  <a:srgbClr val="0F243E">
                    <a:lumMod val="75000"/>
                    <a:lumOff val="25000"/>
                  </a:srgbClr>
                </a:solidFill>
                <a:effectLst/>
                <a:uLnTx/>
                <a:uFillTx/>
                <a:latin typeface="+mn-lt"/>
                <a:ea typeface="+mn-ea"/>
                <a:cs typeface="+mn-cs"/>
              </a:rPr>
              <a:t>Fourth level</a:t>
            </a:r>
          </a:p>
          <a:p>
            <a:pPr marL="1543050" marR="0" lvl="4" indent="-171450" algn="l" defTabSz="685800" rtl="0" eaLnBrk="1" fontAlgn="base" latinLnBrk="0" hangingPunct="1">
              <a:lnSpc>
                <a:spcPct val="100000"/>
              </a:lnSpc>
              <a:spcBef>
                <a:spcPct val="20000"/>
              </a:spcBef>
              <a:spcAft>
                <a:spcPct val="0"/>
              </a:spcAft>
              <a:buClrTx/>
              <a:buSzTx/>
              <a:buFont typeface="Arial" pitchFamily="34" charset="0"/>
              <a:buChar char="˗"/>
              <a:tabLst/>
              <a:defRPr/>
            </a:pPr>
            <a:r>
              <a:rPr kumimoji="0" lang="en-US" sz="1050" b="0" i="0" u="none" strike="noStrike" kern="1200" cap="none" spc="0" normalizeH="0" baseline="0" noProof="0" dirty="0">
                <a:ln>
                  <a:noFill/>
                </a:ln>
                <a:solidFill>
                  <a:srgbClr val="0F243E"/>
                </a:solidFill>
                <a:effectLst/>
                <a:uLnTx/>
                <a:uFillTx/>
                <a:latin typeface="+mn-lt"/>
                <a:ea typeface="+mn-ea"/>
                <a:cs typeface="+mn-cs"/>
              </a:rPr>
              <a:t>Fifth level</a:t>
            </a:r>
          </a:p>
        </p:txBody>
      </p:sp>
      <p:sp>
        <p:nvSpPr>
          <p:cNvPr id="8" name="Slide Number Placeholder 1"/>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5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2300499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7150"/>
            <a:ext cx="7772400" cy="1102519"/>
          </a:xfrm>
        </p:spPr>
        <p:txBody>
          <a:bodyPr/>
          <a:lstStyle>
            <a:lvl1pPr>
              <a:defRPr b="0"/>
            </a:lvl1pPr>
          </a:lstStyle>
          <a:p>
            <a:r>
              <a:rPr lang="en-US" dirty="0"/>
              <a:t>Click to edit Master title style</a:t>
            </a:r>
          </a:p>
        </p:txBody>
      </p:sp>
      <p:sp>
        <p:nvSpPr>
          <p:cNvPr id="3" name="Subtitle 2"/>
          <p:cNvSpPr>
            <a:spLocks noGrp="1"/>
          </p:cNvSpPr>
          <p:nvPr>
            <p:ph type="subTitle" idx="1"/>
          </p:nvPr>
        </p:nvSpPr>
        <p:spPr>
          <a:xfrm>
            <a:off x="1371600" y="16573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Slide Number Placeholder 1"/>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5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102107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vider Slide">
    <p:spTree>
      <p:nvGrpSpPr>
        <p:cNvPr id="1" name=""/>
        <p:cNvGrpSpPr/>
        <p:nvPr/>
      </p:nvGrpSpPr>
      <p:grpSpPr>
        <a:xfrm>
          <a:off x="0" y="0"/>
          <a:ext cx="0" cy="0"/>
          <a:chOff x="0" y="0"/>
          <a:chExt cx="0" cy="0"/>
        </a:xfrm>
      </p:grpSpPr>
      <p:pic>
        <p:nvPicPr>
          <p:cNvPr id="12" name="Picture 11" descr="2-line-bluetext-colorshield.png"/>
          <p:cNvPicPr>
            <a:picLocks/>
          </p:cNvPicPr>
          <p:nvPr userDrawn="1"/>
        </p:nvPicPr>
        <p:blipFill rotWithShape="1">
          <a:blip r:embed="rId2">
            <a:extLst>
              <a:ext uri="{28A0092B-C50C-407E-A947-70E740481C1C}">
                <a14:useLocalDpi xmlns:a14="http://schemas.microsoft.com/office/drawing/2010/main" val="0"/>
              </a:ext>
            </a:extLst>
          </a:blip>
          <a:srcRect l="-1" r="-157" b="-1906"/>
          <a:stretch/>
        </p:blipFill>
        <p:spPr>
          <a:xfrm>
            <a:off x="6585599" y="4296761"/>
            <a:ext cx="1769927" cy="656963"/>
          </a:xfrm>
          <a:prstGeom prst="rect">
            <a:avLst/>
          </a:prstGeom>
        </p:spPr>
      </p:pic>
      <p:pic>
        <p:nvPicPr>
          <p:cNvPr id="14" name="Picture 13" descr="upennwatermark.pdf"/>
          <p:cNvPicPr>
            <a:picLocks/>
          </p:cNvPicPr>
          <p:nvPr userDrawn="1"/>
        </p:nvPicPr>
        <p:blipFill>
          <a:blip r:embed="rId3">
            <a:alphaModFix amt="6000"/>
            <a:extLst>
              <a:ext uri="{28A0092B-C50C-407E-A947-70E740481C1C}">
                <a14:useLocalDpi xmlns:a14="http://schemas.microsoft.com/office/drawing/2010/main" val="0"/>
              </a:ext>
            </a:extLst>
          </a:blip>
          <a:stretch>
            <a:fillRect/>
          </a:stretch>
        </p:blipFill>
        <p:spPr>
          <a:xfrm>
            <a:off x="199388" y="136510"/>
            <a:ext cx="3080816" cy="3472890"/>
          </a:xfrm>
          <a:prstGeom prst="rect">
            <a:avLst/>
          </a:prstGeom>
        </p:spPr>
      </p:pic>
      <p:sp>
        <p:nvSpPr>
          <p:cNvPr id="2" name="Title 1"/>
          <p:cNvSpPr>
            <a:spLocks noGrp="1"/>
          </p:cNvSpPr>
          <p:nvPr>
            <p:ph type="ctrTitle"/>
          </p:nvPr>
        </p:nvSpPr>
        <p:spPr>
          <a:xfrm>
            <a:off x="958151" y="1073526"/>
            <a:ext cx="7397039" cy="1747125"/>
          </a:xfrm>
          <a:prstGeom prst="rect">
            <a:avLst/>
          </a:prstGeom>
        </p:spPr>
        <p:txBody>
          <a:bodyPr anchor="b"/>
          <a:lstStyle>
            <a:lvl1pPr>
              <a:defRPr b="1"/>
            </a:lvl1pPr>
          </a:lstStyle>
          <a:p>
            <a:r>
              <a:rPr lang="en-US" dirty="0"/>
              <a:t>Click to edit Master title style</a:t>
            </a:r>
          </a:p>
        </p:txBody>
      </p:sp>
      <p:sp>
        <p:nvSpPr>
          <p:cNvPr id="3" name="Subtitle 2"/>
          <p:cNvSpPr>
            <a:spLocks noGrp="1"/>
          </p:cNvSpPr>
          <p:nvPr>
            <p:ph type="subTitle" idx="1"/>
          </p:nvPr>
        </p:nvSpPr>
        <p:spPr>
          <a:xfrm>
            <a:off x="958151" y="3255792"/>
            <a:ext cx="7397039" cy="658114"/>
          </a:xfrm>
        </p:spPr>
        <p:txBody>
          <a:bodyPr>
            <a:normAutofit/>
          </a:bodyPr>
          <a:lstStyle>
            <a:lvl1pPr marL="0" indent="0" algn="l">
              <a:buNone/>
              <a:defRPr sz="2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10" name="Group 9"/>
          <p:cNvGrpSpPr/>
          <p:nvPr userDrawn="1"/>
        </p:nvGrpSpPr>
        <p:grpSpPr>
          <a:xfrm rot="10800000">
            <a:off x="0" y="3001092"/>
            <a:ext cx="8355526" cy="57487"/>
            <a:chOff x="685800" y="1794746"/>
            <a:chExt cx="7772400" cy="179475"/>
          </a:xfrm>
        </p:grpSpPr>
        <p:sp>
          <p:nvSpPr>
            <p:cNvPr id="7" name="Rectangle 6"/>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9" name="Rectangle 8"/>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6" name="Rectangle 5"/>
          <p:cNvSpPr/>
          <p:nvPr userDrawn="1"/>
        </p:nvSpPr>
        <p:spPr>
          <a:xfrm>
            <a:off x="254010" y="4572000"/>
            <a:ext cx="2243667" cy="571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75249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080C5E-14E6-9B4D-87D6-5FF1360063CA}" type="datetime1">
              <a:rPr lang="en-US" smtClean="0">
                <a:solidFill>
                  <a:prstClr val="black">
                    <a:tint val="75000"/>
                  </a:prstClr>
                </a:solidFill>
                <a:latin typeface="Calibri"/>
              </a:rPr>
              <a:t>11/18/2020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4FE8A11-08F0-9A4C-9469-805DD3644C3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94782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grpSp>
        <p:nvGrpSpPr>
          <p:cNvPr id="4" name="Group 3"/>
          <p:cNvGrpSpPr/>
          <p:nvPr userDrawn="1"/>
        </p:nvGrpSpPr>
        <p:grpSpPr>
          <a:xfrm>
            <a:off x="1371598" y="9327"/>
            <a:ext cx="0" cy="4337447"/>
            <a:chOff x="1371598" y="12436"/>
            <a:chExt cx="0" cy="5783262"/>
          </a:xfrm>
        </p:grpSpPr>
        <p:sp>
          <p:nvSpPr>
            <p:cNvPr id="6" name="Line 123"/>
            <p:cNvSpPr>
              <a:spLocks noChangeShapeType="1"/>
            </p:cNvSpPr>
            <p:nvPr/>
          </p:nvSpPr>
          <p:spPr bwMode="auto">
            <a:xfrm flipH="1">
              <a:off x="1371598" y="1143000"/>
              <a:ext cx="0" cy="4652698"/>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sz="1350"/>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sz="1350"/>
            </a:p>
          </p:txBody>
        </p:sp>
      </p:grpSp>
      <p:sp>
        <p:nvSpPr>
          <p:cNvPr id="2" name="Title 1"/>
          <p:cNvSpPr>
            <a:spLocks noGrp="1"/>
          </p:cNvSpPr>
          <p:nvPr userDrawn="1">
            <p:ph type="title"/>
          </p:nvPr>
        </p:nvSpPr>
        <p:spPr>
          <a:xfrm>
            <a:off x="1371600" y="23117"/>
            <a:ext cx="7772400" cy="857250"/>
          </a:xfrm>
        </p:spPr>
        <p:txBody>
          <a:bodyPr/>
          <a:lstStyle/>
          <a:p>
            <a:r>
              <a:rPr lang="en-US" dirty="0"/>
              <a:t>Click to edit Master title style</a:t>
            </a:r>
          </a:p>
        </p:txBody>
      </p:sp>
      <p:sp>
        <p:nvSpPr>
          <p:cNvPr id="3" name="Content Placeholder 2"/>
          <p:cNvSpPr>
            <a:spLocks noGrp="1"/>
          </p:cNvSpPr>
          <p:nvPr userDrawn="1">
            <p:ph idx="1"/>
          </p:nvPr>
        </p:nvSpPr>
        <p:spPr>
          <a:xfrm>
            <a:off x="1524000" y="1028701"/>
            <a:ext cx="7162800" cy="3394472"/>
          </a:xfrm>
        </p:spPr>
        <p:txBody>
          <a:bodyPr/>
          <a:lstStyle>
            <a:lvl1pPr marL="257175" indent="-257175">
              <a:buSzPct val="75000"/>
              <a:buFontTx/>
              <a:buBlip>
                <a:blip r:embed="rId2"/>
              </a:buBlip>
              <a:defRPr/>
            </a:lvl1pPr>
            <a:lvl2pPr marL="557213" indent="-214313">
              <a:buClr>
                <a:schemeClr val="accent1"/>
              </a:buClr>
              <a:buSzPct val="75000"/>
              <a:buFont typeface="Wingdings" pitchFamily="2" charset="2"/>
              <a:buChar char="q"/>
              <a:defRPr>
                <a:solidFill>
                  <a:schemeClr val="accent2">
                    <a:lumMod val="75000"/>
                    <a:lumOff val="25000"/>
                  </a:schemeClr>
                </a:solidFill>
              </a:defRPr>
            </a:lvl2pPr>
            <a:lvl3pPr marL="857250" indent="-171450">
              <a:buClr>
                <a:schemeClr val="accent1"/>
              </a:buClr>
              <a:buFont typeface="Wingdings" pitchFamily="2" charset="2"/>
              <a:buChar char="§"/>
              <a:defRPr/>
            </a:lvl3pPr>
            <a:lvl4pPr marL="1200150" indent="-171450">
              <a:buClr>
                <a:schemeClr val="accent1"/>
              </a:buClr>
              <a:buFont typeface="Arial" pitchFamily="34" charset="0"/>
              <a:buChar char="•"/>
              <a:defRPr>
                <a:solidFill>
                  <a:schemeClr val="accent2">
                    <a:lumMod val="75000"/>
                    <a:lumOff val="25000"/>
                  </a:schemeClr>
                </a:solidFill>
              </a:defRPr>
            </a:lvl4pPr>
            <a:lvl5pPr marL="1543050" indent="-171450">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p:cNvSpPr>
            <a:spLocks noGrp="1"/>
          </p:cNvSpPr>
          <p:nvPr userDrawn="1">
            <p:ph sz="quarter" idx="13"/>
          </p:nvPr>
        </p:nvSpPr>
        <p:spPr>
          <a:xfrm rot="18627426">
            <a:off x="330291" y="2566033"/>
            <a:ext cx="1637587"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1500" b="1">
                <a:solidFill>
                  <a:schemeClr val="tx1">
                    <a:lumMod val="50000"/>
                    <a:lumOff val="50000"/>
                  </a:schemeClr>
                </a:solidFill>
              </a:defRPr>
            </a:lvl1pPr>
            <a:lvl2pPr>
              <a:defRPr sz="1200" baseline="0"/>
            </a:lvl2pPr>
            <a:lvl3pPr>
              <a:defRPr sz="1200" baseline="0"/>
            </a:lvl3pPr>
            <a:lvl4pPr>
              <a:defRPr sz="1200" baseline="0"/>
            </a:lvl4pPr>
            <a:lvl5pPr>
              <a:defRPr sz="12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4"/>
          </p:nvPr>
        </p:nvSpPr>
        <p:spPr/>
        <p:txBody>
          <a:bodyPr/>
          <a:lstStyle/>
          <a:p>
            <a:fld id="{FA6F6034-1516-478C-9756-BC6A8296D6DE}" type="slidenum">
              <a:rPr lang="en-US" smtClean="0"/>
              <a:pPr/>
              <a:t>‹#›</a:t>
            </a:fld>
            <a:endParaRPr lang="en-US" dirty="0"/>
          </a:p>
        </p:txBody>
      </p:sp>
    </p:spTree>
    <p:extLst>
      <p:ext uri="{BB962C8B-B14F-4D97-AF65-F5344CB8AC3E}">
        <p14:creationId xmlns:p14="http://schemas.microsoft.com/office/powerpoint/2010/main" val="2837589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9"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sp>
        <p:nvSpPr>
          <p:cNvPr id="20" name="Content Placeholder 2"/>
          <p:cNvSpPr>
            <a:spLocks noGrp="1"/>
          </p:cNvSpPr>
          <p:nvPr>
            <p:ph idx="1" hasCustomPrompt="1"/>
          </p:nvPr>
        </p:nvSpPr>
        <p:spPr>
          <a:xfrm>
            <a:off x="430464" y="902369"/>
            <a:ext cx="8229600" cy="3690798"/>
          </a:xfrm>
        </p:spPr>
        <p:txBody>
          <a:bodyPr>
            <a:normAutofit/>
          </a:bodyPr>
          <a:lstStyle>
            <a:lvl1pPr>
              <a:defRPr sz="2400"/>
            </a:lvl1pPr>
            <a:lvl2pPr>
              <a:defRPr sz="2000">
                <a:solidFill>
                  <a:schemeClr val="accent3"/>
                </a:solidFill>
              </a:defRPr>
            </a:lvl2pPr>
            <a:lvl3pPr>
              <a:defRPr sz="1800"/>
            </a:lvl3pPr>
            <a:lvl4pPr>
              <a:defRPr sz="1600">
                <a:solidFill>
                  <a:schemeClr val="accent3"/>
                </a:solidFill>
              </a:defRPr>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1" name="Group 20"/>
          <p:cNvGrpSpPr/>
          <p:nvPr userDrawn="1"/>
        </p:nvGrpSpPr>
        <p:grpSpPr>
          <a:xfrm>
            <a:off x="-5079" y="708812"/>
            <a:ext cx="8691879" cy="47507"/>
            <a:chOff x="685800" y="1794746"/>
            <a:chExt cx="7772400" cy="179475"/>
          </a:xfrm>
        </p:grpSpPr>
        <p:sp>
          <p:nvSpPr>
            <p:cNvPr id="22" name="Rectangle 2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4" name="Rectangle 2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15959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ectangle 8"/>
          <p:cNvSpPr/>
          <p:nvPr userDrawn="1"/>
        </p:nvSpPr>
        <p:spPr>
          <a:xfrm>
            <a:off x="9" y="0"/>
            <a:ext cx="9143999" cy="5143500"/>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9"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sp>
        <p:nvSpPr>
          <p:cNvPr id="20" name="Content Placeholder 2"/>
          <p:cNvSpPr>
            <a:spLocks noGrp="1"/>
          </p:cNvSpPr>
          <p:nvPr>
            <p:ph idx="1"/>
          </p:nvPr>
        </p:nvSpPr>
        <p:spPr>
          <a:xfrm>
            <a:off x="430464" y="902369"/>
            <a:ext cx="8229600" cy="36907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1" name="Group 20"/>
          <p:cNvGrpSpPr/>
          <p:nvPr userDrawn="1"/>
        </p:nvGrpSpPr>
        <p:grpSpPr>
          <a:xfrm>
            <a:off x="-5079" y="708812"/>
            <a:ext cx="8691879" cy="47507"/>
            <a:chOff x="685800" y="1794746"/>
            <a:chExt cx="7772400" cy="179475"/>
          </a:xfrm>
        </p:grpSpPr>
        <p:sp>
          <p:nvSpPr>
            <p:cNvPr id="22" name="Rectangle 2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4" name="Rectangle 2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pic>
        <p:nvPicPr>
          <p:cNvPr id="13" name="Picture 12" descr="1-line-bluetext-colorshiel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57200" y="4699003"/>
            <a:ext cx="1809092" cy="347472"/>
          </a:xfrm>
          <a:prstGeom prst="rect">
            <a:avLst/>
          </a:prstGeom>
        </p:spPr>
      </p:pic>
    </p:spTree>
    <p:extLst>
      <p:ext uri="{BB962C8B-B14F-4D97-AF65-F5344CB8AC3E}">
        <p14:creationId xmlns:p14="http://schemas.microsoft.com/office/powerpoint/2010/main" val="2022321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5" name="Picture 14" descr="upennwatermark.pdf"/>
          <p:cNvPicPr>
            <a:picLocks/>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199388" y="105531"/>
            <a:ext cx="3336156" cy="3745963"/>
          </a:xfrm>
          <a:prstGeom prst="rect">
            <a:avLst/>
          </a:prstGeom>
        </p:spPr>
      </p:pic>
      <p:sp>
        <p:nvSpPr>
          <p:cNvPr id="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30464" y="902369"/>
            <a:ext cx="8229600" cy="36907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grpSp>
        <p:nvGrpSpPr>
          <p:cNvPr id="11" name="Group 10"/>
          <p:cNvGrpSpPr/>
          <p:nvPr userDrawn="1"/>
        </p:nvGrpSpPr>
        <p:grpSpPr>
          <a:xfrm>
            <a:off x="-5079" y="708812"/>
            <a:ext cx="8691879" cy="47507"/>
            <a:chOff x="685800" y="1794746"/>
            <a:chExt cx="7772400" cy="179475"/>
          </a:xfrm>
        </p:grpSpPr>
        <p:sp>
          <p:nvSpPr>
            <p:cNvPr id="12" name="Rectangle 1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4" name="Rectangle 1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75485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6" name="Picture Placeholder 2"/>
          <p:cNvSpPr>
            <a:spLocks noGrp="1"/>
          </p:cNvSpPr>
          <p:nvPr>
            <p:ph type="pic" idx="13"/>
          </p:nvPr>
        </p:nvSpPr>
        <p:spPr>
          <a:xfrm>
            <a:off x="4811889" y="1066670"/>
            <a:ext cx="3874912" cy="35279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Text Placeholder 2"/>
          <p:cNvSpPr>
            <a:spLocks noGrp="1"/>
          </p:cNvSpPr>
          <p:nvPr>
            <p:ph type="body" idx="1"/>
          </p:nvPr>
        </p:nvSpPr>
        <p:spPr>
          <a:xfrm>
            <a:off x="457200" y="1066669"/>
            <a:ext cx="4040188"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1"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2" name="Rectangle 21"/>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152610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pic>
        <p:nvPicPr>
          <p:cNvPr id="18" name="Picture 17" descr="upennwatermark.pdf"/>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199388" y="105531"/>
            <a:ext cx="3338896" cy="3749040"/>
          </a:xfrm>
          <a:prstGeom prst="rect">
            <a:avLst/>
          </a:prstGeom>
        </p:spPr>
      </p:pic>
      <p:sp>
        <p:nvSpPr>
          <p:cNvPr id="16" name="Picture Placeholder 2"/>
          <p:cNvSpPr>
            <a:spLocks noGrp="1"/>
          </p:cNvSpPr>
          <p:nvPr>
            <p:ph type="pic" idx="13"/>
          </p:nvPr>
        </p:nvSpPr>
        <p:spPr>
          <a:xfrm>
            <a:off x="4811889" y="1066670"/>
            <a:ext cx="3874912" cy="35279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Text Placeholder 2"/>
          <p:cNvSpPr>
            <a:spLocks noGrp="1"/>
          </p:cNvSpPr>
          <p:nvPr>
            <p:ph type="body" idx="1"/>
          </p:nvPr>
        </p:nvSpPr>
        <p:spPr>
          <a:xfrm>
            <a:off x="457200" y="1066669"/>
            <a:ext cx="4040188"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2" name="Rectangle 21"/>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669391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04904"/>
            <a:ext cx="4038600" cy="348972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04902"/>
            <a:ext cx="4038600" cy="3489721"/>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0"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1" name="Group 10"/>
          <p:cNvGrpSpPr/>
          <p:nvPr userDrawn="1"/>
        </p:nvGrpSpPr>
        <p:grpSpPr>
          <a:xfrm>
            <a:off x="-5079" y="708812"/>
            <a:ext cx="8691879" cy="47507"/>
            <a:chOff x="685800" y="1794746"/>
            <a:chExt cx="7772400" cy="179475"/>
          </a:xfrm>
        </p:grpSpPr>
        <p:sp>
          <p:nvSpPr>
            <p:cNvPr id="13" name="Rectangle 12"/>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5" name="Rectangle 14"/>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923846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7992"/>
            <a:ext cx="4040188"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546495"/>
            <a:ext cx="4040188" cy="3048132"/>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3" y="1066669"/>
            <a:ext cx="4041775"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3" y="1546495"/>
            <a:ext cx="4041775" cy="3048132"/>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1" name="Rectangle 20"/>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514279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0464" y="1029708"/>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latin typeface="Gill Sans"/>
                <a:cs typeface="Gill Sans"/>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latin typeface="Gill Sans"/>
                <a:cs typeface="Gill Sans"/>
              </a:defRPr>
            </a:lvl1pPr>
          </a:lstStyle>
          <a:p>
            <a:fld id="{8A758EFE-665F-4341-B5B8-2DAEADA52F6C}" type="slidenum">
              <a:rPr lang="en-US" smtClean="0"/>
              <a:pPr/>
              <a:t>‹#›</a:t>
            </a:fld>
            <a:endParaRPr lang="en-US" dirty="0"/>
          </a:p>
        </p:txBody>
      </p:sp>
      <p:sp>
        <p:nvSpPr>
          <p:cNvPr id="20" name="Title Placeholder 1"/>
          <p:cNvSpPr>
            <a:spLocks noGrp="1"/>
          </p:cNvSpPr>
          <p:nvPr>
            <p:ph type="title"/>
          </p:nvPr>
        </p:nvSpPr>
        <p:spPr>
          <a:xfrm>
            <a:off x="323520" y="-19089"/>
            <a:ext cx="8229600" cy="727900"/>
          </a:xfrm>
          <a:prstGeom prst="rect">
            <a:avLst/>
          </a:prstGeom>
        </p:spPr>
        <p:txBody>
          <a:bodyPr vert="horz" lIns="91440" tIns="45720" rIns="91440" bIns="45720" rtlCol="0" anchor="ctr">
            <a:normAutofit/>
          </a:bodyPr>
          <a:lstStyle/>
          <a:p>
            <a:r>
              <a:rPr lang="en-US" dirty="0"/>
              <a:t>Click to edit Master title style</a:t>
            </a:r>
          </a:p>
        </p:txBody>
      </p:sp>
      <p:sp>
        <p:nvSpPr>
          <p:cNvPr id="8" name="Rectangle 7">
            <a:extLst>
              <a:ext uri="{FF2B5EF4-FFF2-40B4-BE49-F238E27FC236}">
                <a16:creationId xmlns:a16="http://schemas.microsoft.com/office/drawing/2014/main" id="{1E5CAE0A-54AF-4779-BFCF-9940939C1762}"/>
              </a:ext>
            </a:extLst>
          </p:cNvPr>
          <p:cNvSpPr/>
          <p:nvPr userDrawn="1"/>
        </p:nvSpPr>
        <p:spPr>
          <a:xfrm>
            <a:off x="430464" y="4754593"/>
            <a:ext cx="1386918" cy="276999"/>
          </a:xfrm>
          <a:prstGeom prst="rect">
            <a:avLst/>
          </a:prstGeom>
        </p:spPr>
        <p:txBody>
          <a:bodyPr wrap="none">
            <a:spAutoFit/>
          </a:bodyPr>
          <a:lstStyle/>
          <a:p>
            <a:r>
              <a:rPr lang="en-US" sz="1200" dirty="0">
                <a:solidFill>
                  <a:srgbClr val="898A96"/>
                </a:solidFill>
              </a:rPr>
              <a:t>CIS 419/519 Fall’20</a:t>
            </a:r>
          </a:p>
        </p:txBody>
      </p:sp>
    </p:spTree>
    <p:extLst>
      <p:ext uri="{BB962C8B-B14F-4D97-AF65-F5344CB8AC3E}">
        <p14:creationId xmlns:p14="http://schemas.microsoft.com/office/powerpoint/2010/main" val="1807833175"/>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70" r:id="rId4"/>
    <p:sldLayoutId id="2147483668" r:id="rId5"/>
    <p:sldLayoutId id="2147483658" r:id="rId6"/>
    <p:sldLayoutId id="2147483667" r:id="rId7"/>
    <p:sldLayoutId id="2147483652" r:id="rId8"/>
    <p:sldLayoutId id="2147483653" r:id="rId9"/>
    <p:sldLayoutId id="2147483671" r:id="rId10"/>
    <p:sldLayoutId id="2147483672" r:id="rId11"/>
    <p:sldLayoutId id="2147483654" r:id="rId12"/>
    <p:sldLayoutId id="2147483655" r:id="rId13"/>
    <p:sldLayoutId id="2147483656" r:id="rId14"/>
    <p:sldLayoutId id="2147483657" r:id="rId15"/>
    <p:sldLayoutId id="2147483666" r:id="rId16"/>
    <p:sldLayoutId id="2147483669" r:id="rId17"/>
    <p:sldLayoutId id="2147483673" r:id="rId18"/>
    <p:sldLayoutId id="2147483674" r:id="rId19"/>
    <p:sldLayoutId id="2147483675" r:id="rId20"/>
    <p:sldLayoutId id="2147483676" r:id="rId21"/>
  </p:sldLayoutIdLst>
  <p:hf hdr="0" ftr="0" dt="0"/>
  <p:txStyles>
    <p:titleStyle>
      <a:lvl1pPr algn="l" defTabSz="457200" rtl="0" eaLnBrk="1" latinLnBrk="0" hangingPunct="1">
        <a:spcBef>
          <a:spcPct val="0"/>
        </a:spcBef>
        <a:buNone/>
        <a:defRPr sz="3600" kern="1200">
          <a:solidFill>
            <a:srgbClr val="95001A"/>
          </a:solidFill>
          <a:latin typeface="Gill Sans"/>
          <a:ea typeface="+mj-ea"/>
          <a:cs typeface="Gill Sans"/>
        </a:defRPr>
      </a:lvl1pPr>
    </p:titleStyle>
    <p:bodyStyle>
      <a:lvl1pPr marL="342900" indent="-342900" algn="l" defTabSz="457200" rtl="0" eaLnBrk="1" latinLnBrk="0" hangingPunct="1">
        <a:spcBef>
          <a:spcPct val="20000"/>
        </a:spcBef>
        <a:buClr>
          <a:schemeClr val="tx1"/>
        </a:buClr>
        <a:buFont typeface="Arial"/>
        <a:buChar char="•"/>
        <a:defRPr sz="2800" kern="1200">
          <a:solidFill>
            <a:schemeClr val="accent6"/>
          </a:solidFill>
          <a:latin typeface="Gill Sans"/>
          <a:ea typeface="+mn-ea"/>
          <a:cs typeface="Gill Sans"/>
        </a:defRPr>
      </a:lvl1pPr>
      <a:lvl2pPr marL="742950" indent="-285750" algn="l" defTabSz="457200" rtl="0" eaLnBrk="1" latinLnBrk="0" hangingPunct="1">
        <a:spcBef>
          <a:spcPct val="20000"/>
        </a:spcBef>
        <a:buClr>
          <a:schemeClr val="tx1"/>
        </a:buClr>
        <a:buFont typeface="Arial"/>
        <a:buChar char="–"/>
        <a:defRPr sz="2400" kern="1200">
          <a:solidFill>
            <a:schemeClr val="accent6"/>
          </a:solidFill>
          <a:latin typeface="Gill Sans"/>
          <a:ea typeface="+mn-ea"/>
          <a:cs typeface="Gill Sans"/>
        </a:defRPr>
      </a:lvl2pPr>
      <a:lvl3pPr marL="1143000" indent="-228600" algn="l" defTabSz="457200" rtl="0" eaLnBrk="1" latinLnBrk="0" hangingPunct="1">
        <a:spcBef>
          <a:spcPct val="20000"/>
        </a:spcBef>
        <a:buClr>
          <a:schemeClr val="tx1"/>
        </a:buClr>
        <a:buFont typeface="Arial"/>
        <a:buChar char="•"/>
        <a:defRPr sz="2000" kern="1200">
          <a:solidFill>
            <a:schemeClr val="accent6"/>
          </a:solidFill>
          <a:latin typeface="Gill Sans"/>
          <a:ea typeface="+mn-ea"/>
          <a:cs typeface="Gill Sans"/>
        </a:defRPr>
      </a:lvl3pPr>
      <a:lvl4pPr marL="16002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4pPr>
      <a:lvl5pPr marL="20574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8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61.png"/><Relationship Id="rId7" Type="http://schemas.openxmlformats.org/officeDocument/2006/relationships/image" Target="../media/image170.png"/><Relationship Id="rId1" Type="http://schemas.openxmlformats.org/officeDocument/2006/relationships/slideLayout" Target="../slideLayouts/slideLayout3.xml"/><Relationship Id="rId6" Type="http://schemas.openxmlformats.org/officeDocument/2006/relationships/image" Target="../media/image169.png"/><Relationship Id="rId5" Type="http://schemas.openxmlformats.org/officeDocument/2006/relationships/image" Target="../media/image168.png"/><Relationship Id="rId4" Type="http://schemas.openxmlformats.org/officeDocument/2006/relationships/image" Target="../media/image167.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teachablemachine.withgoogle.com/"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930.png"/><Relationship Id="rId4" Type="http://schemas.openxmlformats.org/officeDocument/2006/relationships/image" Target="../media/image193.png"/></Relationships>
</file>

<file path=ppt/slides/_rels/slide29.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image" Target="../media/image194.png"/><Relationship Id="rId1" Type="http://schemas.openxmlformats.org/officeDocument/2006/relationships/slideLayout" Target="../slideLayouts/slideLayout3.xml"/><Relationship Id="rId4" Type="http://schemas.openxmlformats.org/officeDocument/2006/relationships/image" Target="../media/image193.png"/></Relationships>
</file>

<file path=ppt/slides/_rels/slide3.xml.rels><?xml version="1.0" encoding="UTF-8" standalone="yes"?>
<Relationships xmlns="http://schemas.openxmlformats.org/package/2006/relationships"><Relationship Id="rId3" Type="http://schemas.openxmlformats.org/officeDocument/2006/relationships/hyperlink" Target="https://www.seas.upenn.edu/~cis519/fall2020/cis519-fall20-projects.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seas.upenn.edu/~cis519/fall2020/project.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940.png"/><Relationship Id="rId2" Type="http://schemas.openxmlformats.org/officeDocument/2006/relationships/image" Target="../media/image155.png"/><Relationship Id="rId1" Type="http://schemas.openxmlformats.org/officeDocument/2006/relationships/slideLayout" Target="../slideLayouts/slideLayout3.xml"/><Relationship Id="rId6" Type="http://schemas.openxmlformats.org/officeDocument/2006/relationships/image" Target="../media/image199.png"/><Relationship Id="rId5" Type="http://schemas.openxmlformats.org/officeDocument/2006/relationships/image" Target="../media/image198.png"/><Relationship Id="rId4" Type="http://schemas.openxmlformats.org/officeDocument/2006/relationships/image" Target="../media/image197.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1.tif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image" Target="../media/image164.png"/><Relationship Id="rId1" Type="http://schemas.openxmlformats.org/officeDocument/2006/relationships/slideLayout" Target="../slideLayouts/slideLayout3.xml"/><Relationship Id="rId5" Type="http://schemas.openxmlformats.org/officeDocument/2006/relationships/image" Target="../media/image171.png"/><Relationship Id="rId4" Type="http://schemas.openxmlformats.org/officeDocument/2006/relationships/image" Target="../media/image166.png"/></Relationships>
</file>

<file path=ppt/slides/_rels/slide4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53.emf"/><Relationship Id="rId5" Type="http://schemas.openxmlformats.org/officeDocument/2006/relationships/image" Target="../media/image46.png"/><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8.png"/><Relationship Id="rId7" Type="http://schemas.openxmlformats.org/officeDocument/2006/relationships/image" Target="../media/image7.png"/><Relationship Id="rId2" Type="http://schemas.openxmlformats.org/officeDocument/2006/relationships/image" Target="../media/image127.png"/><Relationship Id="rId1" Type="http://schemas.openxmlformats.org/officeDocument/2006/relationships/slideLayout" Target="../slideLayouts/slideLayout3.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5C6EF-D9AA-4ADF-B446-0F4780845389}"/>
              </a:ext>
            </a:extLst>
          </p:cNvPr>
          <p:cNvSpPr>
            <a:spLocks noGrp="1"/>
          </p:cNvSpPr>
          <p:nvPr>
            <p:ph type="ctrTitle"/>
          </p:nvPr>
        </p:nvSpPr>
        <p:spPr/>
        <p:txBody>
          <a:bodyPr/>
          <a:lstStyle/>
          <a:p>
            <a:pPr algn="ctr"/>
            <a:r>
              <a:rPr lang="en-US" dirty="0"/>
              <a:t>Neural Networks and Deep Learning</a:t>
            </a:r>
            <a:br>
              <a:rPr lang="en-US" dirty="0"/>
            </a:br>
            <a:r>
              <a:rPr lang="en-US" dirty="0"/>
              <a:t>Part II</a:t>
            </a:r>
          </a:p>
        </p:txBody>
      </p:sp>
      <p:sp>
        <p:nvSpPr>
          <p:cNvPr id="6" name="Subtitle 5"/>
          <p:cNvSpPr>
            <a:spLocks noGrp="1"/>
          </p:cNvSpPr>
          <p:nvPr>
            <p:ph type="subTitle" idx="1"/>
          </p:nvPr>
        </p:nvSpPr>
        <p:spPr>
          <a:xfrm>
            <a:off x="958151" y="3255792"/>
            <a:ext cx="7397039" cy="731520"/>
          </a:xfrm>
        </p:spPr>
        <p:txBody>
          <a:bodyPr>
            <a:normAutofit fontScale="77500" lnSpcReduction="20000"/>
          </a:bodyPr>
          <a:lstStyle/>
          <a:p>
            <a:r>
              <a:rPr lang="nl-NL"/>
              <a:t>Dan Roth &amp; Ben Zhou </a:t>
            </a:r>
            <a:endParaRPr lang="nl-NL" dirty="0"/>
          </a:p>
          <a:p>
            <a:r>
              <a:rPr lang="nl-NL" dirty="0"/>
              <a:t>danroth@seas.upenn.edu|http://www.cis.upenn.edu/~danroth/|461C, 3401 Walnut</a:t>
            </a:r>
          </a:p>
        </p:txBody>
      </p:sp>
      <p:sp>
        <p:nvSpPr>
          <p:cNvPr id="4" name="Slide Number Placeholder 3"/>
          <p:cNvSpPr>
            <a:spLocks noGrp="1"/>
          </p:cNvSpPr>
          <p:nvPr>
            <p:ph type="sldNum" sz="quarter" idx="4294967295"/>
          </p:nvPr>
        </p:nvSpPr>
        <p:spPr>
          <a:xfrm>
            <a:off x="7010400" y="4767263"/>
            <a:ext cx="2133600" cy="274637"/>
          </a:xfrm>
        </p:spPr>
        <p:txBody>
          <a:bodyPr/>
          <a:lstStyle/>
          <a:p>
            <a:fld id="{0C921938-476A-4922-BE24-3B8F6A2854D9}" type="slidenum">
              <a:rPr lang="en-US" smtClean="0"/>
              <a:pPr/>
              <a:t>1</a:t>
            </a:fld>
            <a:endParaRPr lang="en-US" dirty="0"/>
          </a:p>
        </p:txBody>
      </p:sp>
      <p:sp>
        <p:nvSpPr>
          <p:cNvPr id="7" name="Rectangle 6"/>
          <p:cNvSpPr/>
          <p:nvPr/>
        </p:nvSpPr>
        <p:spPr>
          <a:xfrm>
            <a:off x="107051" y="4326319"/>
            <a:ext cx="6460958" cy="715581"/>
          </a:xfrm>
          <a:prstGeom prst="rect">
            <a:avLst/>
          </a:prstGeom>
        </p:spPr>
        <p:txBody>
          <a:bodyPr wrap="square">
            <a:noAutofit/>
          </a:bodyPr>
          <a:lstStyle/>
          <a:p>
            <a:r>
              <a:rPr lang="en-US" sz="1400" dirty="0">
                <a:solidFill>
                  <a:schemeClr val="bg1"/>
                </a:solidFill>
              </a:rPr>
              <a:t>Slides were created by Dan Roth (for CIS519/419 at Penn or CS446 at UIUC), Daniel Khashabi, Nitish Gupta and Ben Zhou </a:t>
            </a:r>
          </a:p>
          <a:p>
            <a:r>
              <a:rPr lang="en-US" sz="1400" dirty="0">
                <a:solidFill>
                  <a:schemeClr val="bg1"/>
                </a:solidFill>
              </a:rPr>
              <a:t>(or by other authors who have made their ML slides available.)</a:t>
            </a:r>
          </a:p>
        </p:txBody>
      </p:sp>
    </p:spTree>
    <p:extLst>
      <p:ext uri="{BB962C8B-B14F-4D97-AF65-F5344CB8AC3E}">
        <p14:creationId xmlns:p14="http://schemas.microsoft.com/office/powerpoint/2010/main" val="2621147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6F6034-1516-478C-9756-BC6A8296D6DE}" type="slidenum">
              <a:rPr lang="en-US" smtClean="0"/>
              <a:pPr/>
              <a:t>10</a:t>
            </a:fld>
            <a:endParaRPr lang="en-US" dirty="0"/>
          </a:p>
        </p:txBody>
      </p:sp>
      <p:sp>
        <p:nvSpPr>
          <p:cNvPr id="2" name="Title 1"/>
          <p:cNvSpPr>
            <a:spLocks noGrp="1"/>
          </p:cNvSpPr>
          <p:nvPr>
            <p:ph type="title"/>
          </p:nvPr>
        </p:nvSpPr>
        <p:spPr/>
        <p:txBody>
          <a:bodyPr/>
          <a:lstStyle/>
          <a:p>
            <a:r>
              <a:rPr lang="en-US" dirty="0"/>
              <a:t>Image Classification</a:t>
            </a:r>
          </a:p>
        </p:txBody>
      </p:sp>
      <p:sp>
        <p:nvSpPr>
          <p:cNvPr id="3" name="Content Placeholder 2"/>
          <p:cNvSpPr>
            <a:spLocks noGrp="1"/>
          </p:cNvSpPr>
          <p:nvPr>
            <p:ph idx="1"/>
          </p:nvPr>
        </p:nvSpPr>
        <p:spPr/>
        <p:txBody>
          <a:bodyPr>
            <a:normAutofit/>
          </a:bodyPr>
          <a:lstStyle/>
          <a:p>
            <a:pPr marL="0" indent="0">
              <a:buNone/>
            </a:pPr>
            <a:r>
              <a:rPr lang="en-US" dirty="0"/>
              <a:t>Consider a task with image inputs </a:t>
            </a:r>
          </a:p>
          <a:p>
            <a:pPr lvl="1"/>
            <a:r>
              <a:rPr lang="en-US" dirty="0"/>
              <a:t>Receptive fields should give expressive features from the raw input to the system </a:t>
            </a:r>
          </a:p>
          <a:p>
            <a:pPr lvl="1"/>
            <a:r>
              <a:rPr lang="en-US" dirty="0"/>
              <a:t>How would you design the receptive fields for this problem? </a:t>
            </a:r>
          </a:p>
        </p:txBody>
      </p:sp>
      <p:grpSp>
        <p:nvGrpSpPr>
          <p:cNvPr id="49" name="Group 48"/>
          <p:cNvGrpSpPr/>
          <p:nvPr/>
        </p:nvGrpSpPr>
        <p:grpSpPr>
          <a:xfrm>
            <a:off x="3893825" y="2735219"/>
            <a:ext cx="2488079" cy="1619603"/>
            <a:chOff x="4722013" y="5092700"/>
            <a:chExt cx="1716888" cy="1117600"/>
          </a:xfrm>
        </p:grpSpPr>
        <p:grpSp>
          <p:nvGrpSpPr>
            <p:cNvPr id="9" name="Group 51"/>
            <p:cNvGrpSpPr>
              <a:grpSpLocks/>
            </p:cNvGrpSpPr>
            <p:nvPr/>
          </p:nvGrpSpPr>
          <p:grpSpPr bwMode="auto">
            <a:xfrm rot="5400000">
              <a:off x="5289551" y="5060950"/>
              <a:ext cx="1117600" cy="1181100"/>
              <a:chOff x="1872" y="2496"/>
              <a:chExt cx="1392" cy="1368"/>
            </a:xfrm>
          </p:grpSpPr>
          <p:grpSp>
            <p:nvGrpSpPr>
              <p:cNvPr id="14" name="Group 26"/>
              <p:cNvGrpSpPr>
                <a:grpSpLocks/>
              </p:cNvGrpSpPr>
              <p:nvPr/>
            </p:nvGrpSpPr>
            <p:grpSpPr bwMode="auto">
              <a:xfrm>
                <a:off x="1872" y="3720"/>
                <a:ext cx="1392" cy="144"/>
                <a:chOff x="1872" y="3720"/>
                <a:chExt cx="1392" cy="144"/>
              </a:xfrm>
            </p:grpSpPr>
            <p:sp>
              <p:nvSpPr>
                <p:cNvPr id="44"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6"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7"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8"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5" name="Group 25"/>
              <p:cNvGrpSpPr>
                <a:grpSpLocks/>
              </p:cNvGrpSpPr>
              <p:nvPr/>
            </p:nvGrpSpPr>
            <p:grpSpPr bwMode="auto">
              <a:xfrm>
                <a:off x="2016" y="3108"/>
                <a:ext cx="1056" cy="144"/>
                <a:chOff x="2016" y="3168"/>
                <a:chExt cx="1056" cy="144"/>
              </a:xfrm>
            </p:grpSpPr>
            <p:sp>
              <p:nvSpPr>
                <p:cNvPr id="41"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3"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6" name="Group 27"/>
              <p:cNvGrpSpPr>
                <a:grpSpLocks/>
              </p:cNvGrpSpPr>
              <p:nvPr/>
            </p:nvGrpSpPr>
            <p:grpSpPr bwMode="auto">
              <a:xfrm>
                <a:off x="2208" y="2496"/>
                <a:ext cx="624" cy="144"/>
                <a:chOff x="2208" y="2496"/>
                <a:chExt cx="624" cy="144"/>
              </a:xfrm>
            </p:grpSpPr>
            <p:sp>
              <p:nvSpPr>
                <p:cNvPr id="39"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0"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cxnSp>
            <p:nvCxnSpPr>
              <p:cNvPr id="17" name="AutoShape 28"/>
              <p:cNvCxnSpPr>
                <a:cxnSpLocks noChangeShapeType="1"/>
                <a:stCxn id="40" idx="4"/>
                <a:endCxn id="42"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29"/>
              <p:cNvCxnSpPr>
                <a:cxnSpLocks noChangeShapeType="1"/>
                <a:stCxn id="40" idx="4"/>
                <a:endCxn id="43"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0"/>
              <p:cNvCxnSpPr>
                <a:cxnSpLocks noChangeShapeType="1"/>
                <a:stCxn id="40" idx="4"/>
                <a:endCxn id="41"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1"/>
              <p:cNvCxnSpPr>
                <a:cxnSpLocks noChangeShapeType="1"/>
                <a:stCxn id="39" idx="4"/>
                <a:endCxn id="42"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2"/>
              <p:cNvCxnSpPr>
                <a:cxnSpLocks noChangeShapeType="1"/>
                <a:stCxn id="39" idx="4"/>
                <a:endCxn id="43"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3"/>
              <p:cNvCxnSpPr>
                <a:cxnSpLocks noChangeShapeType="1"/>
                <a:stCxn id="39" idx="4"/>
                <a:endCxn id="41"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4"/>
              <p:cNvCxnSpPr>
                <a:cxnSpLocks noChangeShapeType="1"/>
                <a:stCxn id="41" idx="4"/>
                <a:endCxn id="44"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5"/>
              <p:cNvCxnSpPr>
                <a:cxnSpLocks noChangeShapeType="1"/>
                <a:stCxn id="41" idx="4"/>
                <a:endCxn id="45"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6"/>
              <p:cNvCxnSpPr>
                <a:cxnSpLocks noChangeShapeType="1"/>
                <a:stCxn id="41" idx="4"/>
                <a:endCxn id="48"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7"/>
              <p:cNvCxnSpPr>
                <a:cxnSpLocks noChangeShapeType="1"/>
                <a:stCxn id="41" idx="4"/>
                <a:endCxn id="46"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8"/>
              <p:cNvCxnSpPr>
                <a:cxnSpLocks noChangeShapeType="1"/>
                <a:stCxn id="41" idx="4"/>
                <a:endCxn id="47"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0"/>
              <p:cNvCxnSpPr>
                <a:cxnSpLocks noChangeShapeType="1"/>
                <a:endCxn id="48"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1"/>
              <p:cNvCxnSpPr>
                <a:cxnSpLocks noChangeShapeType="1"/>
                <a:stCxn id="43" idx="4"/>
                <a:endCxn id="45"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2"/>
              <p:cNvCxnSpPr>
                <a:cxnSpLocks noChangeShapeType="1"/>
                <a:endCxn id="44"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4"/>
              <p:cNvCxnSpPr>
                <a:cxnSpLocks noChangeShapeType="1"/>
                <a:stCxn id="42" idx="4"/>
                <a:endCxn id="47"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5"/>
              <p:cNvCxnSpPr>
                <a:cxnSpLocks noChangeShapeType="1"/>
                <a:stCxn id="42" idx="4"/>
                <a:endCxn id="46"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6"/>
              <p:cNvCxnSpPr>
                <a:cxnSpLocks noChangeShapeType="1"/>
                <a:stCxn id="42" idx="4"/>
                <a:endCxn id="48"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7"/>
              <p:cNvCxnSpPr>
                <a:cxnSpLocks noChangeShapeType="1"/>
                <a:stCxn id="42" idx="4"/>
                <a:endCxn id="45"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8"/>
              <p:cNvCxnSpPr>
                <a:cxnSpLocks noChangeShapeType="1"/>
                <a:stCxn id="42" idx="4"/>
                <a:endCxn id="44"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9"/>
              <p:cNvCxnSpPr>
                <a:cxnSpLocks noChangeShapeType="1"/>
                <a:stCxn id="43" idx="4"/>
                <a:endCxn id="47"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 name="Right Arrow 6"/>
            <p:cNvSpPr/>
            <p:nvPr/>
          </p:nvSpPr>
          <p:spPr>
            <a:xfrm>
              <a:off x="4722013" y="5516617"/>
              <a:ext cx="459587" cy="415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0" name="Content Placeholder 2">
            <a:extLst>
              <a:ext uri="{FF2B5EF4-FFF2-40B4-BE49-F238E27FC236}">
                <a16:creationId xmlns:a16="http://schemas.microsoft.com/office/drawing/2014/main" id="{0D6BA20D-C777-0645-8062-D8ED1DEFF2E2}"/>
              </a:ext>
            </a:extLst>
          </p:cNvPr>
          <p:cNvSpPr txBox="1">
            <a:spLocks/>
          </p:cNvSpPr>
          <p:nvPr/>
        </p:nvSpPr>
        <p:spPr>
          <a:xfrm>
            <a:off x="6539875" y="3237855"/>
            <a:ext cx="1601972" cy="61433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Clr>
                <a:schemeClr val="tx1"/>
              </a:buClr>
              <a:buFont typeface="Arial"/>
              <a:buChar char="•"/>
              <a:defRPr sz="2400" kern="1200">
                <a:solidFill>
                  <a:schemeClr val="accent6"/>
                </a:solidFill>
                <a:latin typeface="Gill Sans"/>
                <a:ea typeface="+mn-ea"/>
                <a:cs typeface="Gill Sans"/>
              </a:defRPr>
            </a:lvl1pPr>
            <a:lvl2pPr marL="742950" indent="-285750" algn="l" defTabSz="457200" rtl="0" eaLnBrk="1" latinLnBrk="0" hangingPunct="1">
              <a:spcBef>
                <a:spcPct val="20000"/>
              </a:spcBef>
              <a:buClr>
                <a:schemeClr val="tx1"/>
              </a:buClr>
              <a:buFont typeface="Arial"/>
              <a:buChar char="–"/>
              <a:defRPr sz="2000" kern="1200">
                <a:solidFill>
                  <a:schemeClr val="accent3"/>
                </a:solidFill>
                <a:latin typeface="Gill Sans"/>
                <a:ea typeface="+mn-ea"/>
                <a:cs typeface="Gill Sans"/>
              </a:defRPr>
            </a:lvl2pPr>
            <a:lvl3pPr marL="11430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3pPr>
            <a:lvl4pPr marL="1600200" indent="-228600" algn="l" defTabSz="457200" rtl="0" eaLnBrk="1" latinLnBrk="0" hangingPunct="1">
              <a:spcBef>
                <a:spcPct val="20000"/>
              </a:spcBef>
              <a:buClr>
                <a:schemeClr val="tx1"/>
              </a:buClr>
              <a:buFont typeface="Arial"/>
              <a:buChar char="–"/>
              <a:defRPr sz="1600" kern="1200">
                <a:solidFill>
                  <a:schemeClr val="accent3"/>
                </a:solidFill>
                <a:latin typeface="Gill Sans"/>
                <a:ea typeface="+mn-ea"/>
                <a:cs typeface="Gill Sans"/>
              </a:defRPr>
            </a:lvl4pPr>
            <a:lvl5pPr marL="2057400" indent="-228600" algn="l" defTabSz="457200" rtl="0" eaLnBrk="1" latinLnBrk="0" hangingPunct="1">
              <a:spcBef>
                <a:spcPct val="20000"/>
              </a:spcBef>
              <a:buClr>
                <a:schemeClr val="tx1"/>
              </a:buClr>
              <a:buFont typeface="Arial"/>
              <a:buChar char="»"/>
              <a:defRPr sz="1400" kern="1200">
                <a:solidFill>
                  <a:schemeClr val="accent6"/>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Human face or not?</a:t>
            </a:r>
          </a:p>
        </p:txBody>
      </p:sp>
      <p:pic>
        <p:nvPicPr>
          <p:cNvPr id="10" name="Picture 9">
            <a:extLst>
              <a:ext uri="{FF2B5EF4-FFF2-40B4-BE49-F238E27FC236}">
                <a16:creationId xmlns:a16="http://schemas.microsoft.com/office/drawing/2014/main" id="{1EF339D1-0FB8-C84B-8AA6-F8DFAF48D3E2}"/>
              </a:ext>
            </a:extLst>
          </p:cNvPr>
          <p:cNvPicPr>
            <a:picLocks noChangeAspect="1"/>
          </p:cNvPicPr>
          <p:nvPr/>
        </p:nvPicPr>
        <p:blipFill>
          <a:blip r:embed="rId2"/>
          <a:stretch>
            <a:fillRect/>
          </a:stretch>
        </p:blipFill>
        <p:spPr>
          <a:xfrm>
            <a:off x="587467" y="2697242"/>
            <a:ext cx="3030501" cy="1807252"/>
          </a:xfrm>
          <a:prstGeom prst="rect">
            <a:avLst/>
          </a:prstGeom>
        </p:spPr>
      </p:pic>
    </p:spTree>
    <p:extLst>
      <p:ext uri="{BB962C8B-B14F-4D97-AF65-F5344CB8AC3E}">
        <p14:creationId xmlns:p14="http://schemas.microsoft.com/office/powerpoint/2010/main" val="3276410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6F6034-1516-478C-9756-BC6A8296D6DE}" type="slidenum">
              <a:rPr lang="en-US" smtClean="0"/>
              <a:pPr/>
              <a:t>11</a:t>
            </a:fld>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352425" y="460718"/>
                <a:ext cx="8229600" cy="4088421"/>
              </a:xfrm>
            </p:spPr>
            <p:txBody>
              <a:bodyPr/>
              <a:lstStyle/>
              <a:p>
                <a:r>
                  <a:rPr lang="en-US" dirty="0"/>
                  <a:t>A </a:t>
                </a:r>
                <a:r>
                  <a:rPr lang="en-US" u="sng" dirty="0"/>
                  <a:t>fully connected layer</a:t>
                </a:r>
                <a:r>
                  <a:rPr lang="en-US" dirty="0"/>
                  <a:t>: </a:t>
                </a:r>
              </a:p>
              <a:p>
                <a:pPr lvl="1"/>
                <a:r>
                  <a:rPr lang="en-US" dirty="0"/>
                  <a:t>Example: </a:t>
                </a:r>
              </a:p>
              <a:p>
                <a:pPr lvl="2"/>
                <a14:m>
                  <m:oMath xmlns:m="http://schemas.openxmlformats.org/officeDocument/2006/math">
                    <m:r>
                      <a:rPr lang="en-US" i="1" dirty="0" smtClean="0">
                        <a:latin typeface="Cambria Math" panose="02040503050406030204" pitchFamily="18" charset="0"/>
                      </a:rPr>
                      <m:t>100</m:t>
                    </m:r>
                    <m:r>
                      <a:rPr lang="en-US" b="0" i="1" dirty="0" smtClean="0">
                        <a:latin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100</m:t>
                    </m:r>
                  </m:oMath>
                </a14:m>
                <a:r>
                  <a:rPr lang="en-US" dirty="0"/>
                  <a:t> sized image </a:t>
                </a:r>
              </a:p>
              <a:p>
                <a:pPr lvl="2"/>
                <a14:m>
                  <m:oMath xmlns:m="http://schemas.openxmlformats.org/officeDocument/2006/math">
                    <m:r>
                      <a:rPr lang="en-US" i="1" dirty="0" smtClean="0">
                        <a:latin typeface="Cambria Math" panose="02040503050406030204" pitchFamily="18" charset="0"/>
                      </a:rPr>
                      <m:t>1000</m:t>
                    </m:r>
                  </m:oMath>
                </a14:m>
                <a:r>
                  <a:rPr lang="en-US" dirty="0"/>
                  <a:t> units in the hidden layer</a:t>
                </a:r>
                <a:br>
                  <a:rPr lang="en-US" dirty="0"/>
                </a:br>
                <a:endParaRPr lang="en-US" dirty="0"/>
              </a:p>
              <a:p>
                <a:pPr lvl="1"/>
                <a:r>
                  <a:rPr lang="en-US" dirty="0"/>
                  <a:t>Problems: </a:t>
                </a:r>
              </a:p>
              <a:p>
                <a:pPr lvl="2"/>
                <a14:m>
                  <m:oMath xmlns:m="http://schemas.openxmlformats.org/officeDocument/2006/math">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10</m:t>
                        </m:r>
                      </m:e>
                      <m:sup>
                        <m:r>
                          <a:rPr lang="en-US" i="1" dirty="0" smtClean="0">
                            <a:latin typeface="Cambria Math" panose="02040503050406030204" pitchFamily="18" charset="0"/>
                          </a:rPr>
                          <m:t>7</m:t>
                        </m:r>
                      </m:sup>
                    </m:sSup>
                    <m:r>
                      <a:rPr lang="en-US" i="1" dirty="0" smtClean="0">
                        <a:latin typeface="Cambria Math" panose="02040503050406030204" pitchFamily="18" charset="0"/>
                      </a:rPr>
                      <m:t> </m:t>
                    </m:r>
                  </m:oMath>
                </a14:m>
                <a:r>
                  <a:rPr lang="en-US" dirty="0"/>
                  <a:t>edges! </a:t>
                </a:r>
              </a:p>
              <a:p>
                <a:pPr lvl="2"/>
                <a:r>
                  <a:rPr lang="en-US" dirty="0"/>
                  <a:t>Spatial correlations lost! </a:t>
                </a:r>
              </a:p>
              <a:p>
                <a:pPr lvl="2"/>
                <a:r>
                  <a:rPr lang="en-US" dirty="0"/>
                  <a:t>Variables sized inputs. </a:t>
                </a:r>
              </a:p>
              <a:p>
                <a:pPr lvl="2"/>
                <a:r>
                  <a:rPr lang="en-US" dirty="0"/>
                  <a:t>Potential overfitting</a:t>
                </a:r>
              </a:p>
              <a:p>
                <a:pPr lvl="1"/>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352425" y="460718"/>
                <a:ext cx="8229600" cy="4088421"/>
              </a:xfrm>
              <a:blipFill>
                <a:blip r:embed="rId2"/>
                <a:stretch>
                  <a:fillRect l="-1233" t="-1553"/>
                </a:stretch>
              </a:blipFill>
            </p:spPr>
            <p:txBody>
              <a:bodyPr/>
              <a:lstStyle/>
              <a:p>
                <a:r>
                  <a:rPr lang="en-US">
                    <a:noFill/>
                  </a:rPr>
                  <a:t> </a:t>
                </a:r>
              </a:p>
            </p:txBody>
          </p:sp>
        </mc:Fallback>
      </mc:AlternateContent>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22"/>
          <a:stretch/>
        </p:blipFill>
        <p:spPr bwMode="auto">
          <a:xfrm>
            <a:off x="5314950" y="1885950"/>
            <a:ext cx="2391519" cy="2663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639655" y="4604058"/>
            <a:ext cx="2860398" cy="323165"/>
          </a:xfrm>
          <a:prstGeom prst="rect">
            <a:avLst/>
          </a:prstGeom>
        </p:spPr>
        <p:txBody>
          <a:bodyPr wrap="none">
            <a:spAutoFit/>
          </a:bodyPr>
          <a:lstStyle/>
          <a:p>
            <a:r>
              <a:rPr lang="en-US" sz="1500" dirty="0">
                <a:solidFill>
                  <a:schemeClr val="bg1">
                    <a:lumMod val="75000"/>
                  </a:schemeClr>
                </a:solidFill>
              </a:rPr>
              <a:t>Slide Credit: </a:t>
            </a:r>
            <a:r>
              <a:rPr lang="en-US" sz="1500" dirty="0" err="1">
                <a:solidFill>
                  <a:schemeClr val="bg1">
                    <a:lumMod val="75000"/>
                  </a:schemeClr>
                </a:solidFill>
              </a:rPr>
              <a:t>Marc'Aurelio</a:t>
            </a:r>
            <a:r>
              <a:rPr lang="en-US" sz="1500" dirty="0">
                <a:solidFill>
                  <a:schemeClr val="bg1">
                    <a:lumMod val="75000"/>
                  </a:schemeClr>
                </a:solidFill>
              </a:rPr>
              <a:t> </a:t>
            </a:r>
            <a:r>
              <a:rPr lang="en-US" sz="1500" dirty="0" err="1">
                <a:solidFill>
                  <a:schemeClr val="bg1">
                    <a:lumMod val="75000"/>
                  </a:schemeClr>
                </a:solidFill>
              </a:rPr>
              <a:t>Ranzato</a:t>
            </a:r>
            <a:endParaRPr lang="en-US" sz="1500" dirty="0">
              <a:solidFill>
                <a:schemeClr val="bg1">
                  <a:lumMod val="75000"/>
                </a:schemeClr>
              </a:solidFill>
            </a:endParaRPr>
          </a:p>
        </p:txBody>
      </p:sp>
      <p:sp>
        <p:nvSpPr>
          <p:cNvPr id="2" name="TextBox 1"/>
          <p:cNvSpPr txBox="1"/>
          <p:nvPr/>
        </p:nvSpPr>
        <p:spPr>
          <a:xfrm>
            <a:off x="7152185" y="3886200"/>
            <a:ext cx="808235" cy="265457"/>
          </a:xfrm>
          <a:prstGeom prst="rect">
            <a:avLst/>
          </a:prstGeom>
          <a:noFill/>
        </p:spPr>
        <p:txBody>
          <a:bodyPr wrap="none" rtlCol="0">
            <a:spAutoFit/>
          </a:bodyPr>
          <a:lstStyle/>
          <a:p>
            <a:r>
              <a:rPr lang="en-US" sz="1125" dirty="0">
                <a:solidFill>
                  <a:schemeClr val="accent6">
                    <a:lumMod val="75000"/>
                  </a:schemeClr>
                </a:solidFill>
              </a:rPr>
              <a:t>Input layer</a:t>
            </a:r>
          </a:p>
        </p:txBody>
      </p:sp>
    </p:spTree>
    <p:extLst>
      <p:ext uri="{BB962C8B-B14F-4D97-AF65-F5344CB8AC3E}">
        <p14:creationId xmlns:p14="http://schemas.microsoft.com/office/powerpoint/2010/main" val="99730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6F6034-1516-478C-9756-BC6A8296D6DE}" type="slidenum">
              <a:rPr lang="en-US" smtClean="0"/>
              <a:pPr/>
              <a:t>12</a:t>
            </a:fld>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457200" y="590332"/>
                <a:ext cx="8229600" cy="3959659"/>
              </a:xfrm>
            </p:spPr>
            <p:txBody>
              <a:bodyPr>
                <a:normAutofit fontScale="92500" lnSpcReduction="20000"/>
              </a:bodyPr>
              <a:lstStyle/>
              <a:p>
                <a:r>
                  <a:rPr lang="en-US" dirty="0"/>
                  <a:t>Consider a task with image inputs: </a:t>
                </a:r>
              </a:p>
              <a:p>
                <a:r>
                  <a:rPr lang="en-US" dirty="0"/>
                  <a:t>A </a:t>
                </a:r>
                <a:r>
                  <a:rPr lang="en-US" u="sng" dirty="0"/>
                  <a:t>locally connected layer</a:t>
                </a:r>
                <a:r>
                  <a:rPr lang="en-US" dirty="0"/>
                  <a:t>: </a:t>
                </a:r>
              </a:p>
              <a:p>
                <a:pPr lvl="1"/>
                <a:r>
                  <a:rPr lang="en-US" dirty="0"/>
                  <a:t>Example: </a:t>
                </a:r>
              </a:p>
              <a:p>
                <a:pPr lvl="2"/>
                <a14:m>
                  <m:oMath xmlns:m="http://schemas.openxmlformats.org/officeDocument/2006/math">
                    <m:r>
                      <a:rPr lang="en-US" i="1" dirty="0" smtClean="0">
                        <a:latin typeface="Cambria Math" panose="02040503050406030204" pitchFamily="18" charset="0"/>
                      </a:rPr>
                      <m:t>100</m:t>
                    </m:r>
                    <m:r>
                      <a:rPr lang="en-US" b="0" i="1" dirty="0" smtClean="0">
                        <a:latin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100</m:t>
                    </m:r>
                  </m:oMath>
                </a14:m>
                <a:r>
                  <a:rPr lang="en-US" dirty="0"/>
                  <a:t> images </a:t>
                </a:r>
              </a:p>
              <a:p>
                <a:pPr lvl="2"/>
                <a14:m>
                  <m:oMath xmlns:m="http://schemas.openxmlformats.org/officeDocument/2006/math">
                    <m:r>
                      <a:rPr lang="en-US" i="1" dirty="0" smtClean="0">
                        <a:latin typeface="Cambria Math" panose="02040503050406030204" pitchFamily="18" charset="0"/>
                      </a:rPr>
                      <m:t>1000</m:t>
                    </m:r>
                  </m:oMath>
                </a14:m>
                <a:r>
                  <a:rPr lang="en-US" dirty="0"/>
                  <a:t> units in the input </a:t>
                </a:r>
              </a:p>
              <a:p>
                <a:pPr lvl="2"/>
                <a:r>
                  <a:rPr lang="en-US" dirty="0"/>
                  <a:t>Filter size: </a:t>
                </a:r>
                <a14:m>
                  <m:oMath xmlns:m="http://schemas.openxmlformats.org/officeDocument/2006/math">
                    <m:r>
                      <a:rPr lang="en-US" i="1" dirty="0" smtClean="0">
                        <a:latin typeface="Cambria Math" panose="02040503050406030204" pitchFamily="18" charset="0"/>
                      </a:rPr>
                      <m:t>10</m:t>
                    </m:r>
                    <m:r>
                      <a:rPr lang="en-US" b="0" i="1" dirty="0" smtClean="0">
                        <a:latin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10</m:t>
                    </m:r>
                  </m:oMath>
                </a14:m>
                <a:endParaRPr lang="en-US" dirty="0"/>
              </a:p>
              <a:p>
                <a:pPr lvl="1"/>
                <a:r>
                  <a:rPr lang="en-US" dirty="0"/>
                  <a:t>Local correlations preserved!</a:t>
                </a:r>
              </a:p>
              <a:p>
                <a:pPr lvl="1"/>
                <a:r>
                  <a:rPr lang="en-US" dirty="0"/>
                  <a:t>Problems: </a:t>
                </a:r>
              </a:p>
              <a:p>
                <a:pPr lvl="2"/>
                <a14:m>
                  <m:oMath xmlns:m="http://schemas.openxmlformats.org/officeDocument/2006/math">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10</m:t>
                        </m:r>
                      </m:e>
                      <m:sup>
                        <m:r>
                          <a:rPr lang="en-US" i="1" dirty="0" smtClean="0">
                            <a:latin typeface="Cambria Math" panose="02040503050406030204" pitchFamily="18" charset="0"/>
                          </a:rPr>
                          <m:t>5</m:t>
                        </m:r>
                      </m:sup>
                    </m:sSup>
                  </m:oMath>
                </a14:m>
                <a:r>
                  <a:rPr lang="en-US" dirty="0"/>
                  <a:t> edges </a:t>
                </a:r>
              </a:p>
              <a:p>
                <a:pPr lvl="2"/>
                <a:r>
                  <a:rPr lang="en-US" dirty="0"/>
                  <a:t>Correlation across sub-parts </a:t>
                </a:r>
                <a:br>
                  <a:rPr lang="en-US" dirty="0"/>
                </a:br>
                <a:r>
                  <a:rPr lang="en-US" dirty="0"/>
                  <a:t>not captured</a:t>
                </a:r>
              </a:p>
              <a:p>
                <a:pPr lvl="2"/>
                <a:r>
                  <a:rPr lang="en-US" dirty="0"/>
                  <a:t>Variable sized inputs, again. </a:t>
                </a:r>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457200" y="590332"/>
                <a:ext cx="8229600" cy="3959659"/>
              </a:xfrm>
              <a:blipFill>
                <a:blip r:embed="rId2"/>
                <a:stretch>
                  <a:fillRect l="-1235" t="-2875"/>
                </a:stretch>
              </a:blipFill>
            </p:spPr>
            <p:txBody>
              <a:bodyPr/>
              <a:lstStyle/>
              <a:p>
                <a:r>
                  <a:rPr lang="en-US">
                    <a:noFill/>
                  </a:rPr>
                  <a:t> </a:t>
                </a:r>
              </a:p>
            </p:txBody>
          </p:sp>
        </mc:Fallback>
      </mc:AlternateContent>
      <p:sp>
        <p:nvSpPr>
          <p:cNvPr id="6" name="Rectangle 5"/>
          <p:cNvSpPr/>
          <p:nvPr/>
        </p:nvSpPr>
        <p:spPr>
          <a:xfrm>
            <a:off x="3639655" y="4604058"/>
            <a:ext cx="2860398" cy="323165"/>
          </a:xfrm>
          <a:prstGeom prst="rect">
            <a:avLst/>
          </a:prstGeom>
        </p:spPr>
        <p:txBody>
          <a:bodyPr wrap="none">
            <a:spAutoFit/>
          </a:bodyPr>
          <a:lstStyle/>
          <a:p>
            <a:r>
              <a:rPr lang="en-US" sz="1500" dirty="0">
                <a:solidFill>
                  <a:schemeClr val="bg1">
                    <a:lumMod val="75000"/>
                  </a:schemeClr>
                </a:solidFill>
              </a:rPr>
              <a:t>Slide Credit: </a:t>
            </a:r>
            <a:r>
              <a:rPr lang="en-US" sz="1500" dirty="0" err="1">
                <a:solidFill>
                  <a:schemeClr val="bg1">
                    <a:lumMod val="75000"/>
                  </a:schemeClr>
                </a:solidFill>
              </a:rPr>
              <a:t>Marc'Aurelio</a:t>
            </a:r>
            <a:r>
              <a:rPr lang="en-US" sz="1500" dirty="0">
                <a:solidFill>
                  <a:schemeClr val="bg1">
                    <a:lumMod val="75000"/>
                  </a:schemeClr>
                </a:solidFill>
              </a:rPr>
              <a:t> </a:t>
            </a:r>
            <a:r>
              <a:rPr lang="en-US" sz="1500" dirty="0" err="1">
                <a:solidFill>
                  <a:schemeClr val="bg1">
                    <a:lumMod val="75000"/>
                  </a:schemeClr>
                </a:solidFill>
              </a:rPr>
              <a:t>Ranzato</a:t>
            </a:r>
            <a:endParaRPr lang="en-US" sz="1500" dirty="0">
              <a:solidFill>
                <a:schemeClr val="bg1">
                  <a:lumMod val="75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2000251"/>
            <a:ext cx="2628900" cy="2549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218116" y="3371850"/>
            <a:ext cx="808235" cy="265457"/>
          </a:xfrm>
          <a:prstGeom prst="rect">
            <a:avLst/>
          </a:prstGeom>
          <a:noFill/>
        </p:spPr>
        <p:txBody>
          <a:bodyPr wrap="none" rtlCol="0">
            <a:spAutoFit/>
          </a:bodyPr>
          <a:lstStyle/>
          <a:p>
            <a:r>
              <a:rPr lang="en-US" sz="1125" dirty="0">
                <a:solidFill>
                  <a:schemeClr val="accent6">
                    <a:lumMod val="75000"/>
                  </a:schemeClr>
                </a:solidFill>
              </a:rPr>
              <a:t>Input layer</a:t>
            </a:r>
          </a:p>
        </p:txBody>
      </p:sp>
    </p:spTree>
    <p:extLst>
      <p:ext uri="{BB962C8B-B14F-4D97-AF65-F5344CB8AC3E}">
        <p14:creationId xmlns:p14="http://schemas.microsoft.com/office/powerpoint/2010/main" val="3279395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6F6034-1516-478C-9756-BC6A8296D6DE}" type="slidenum">
              <a:rPr lang="en-US" smtClean="0"/>
              <a:pPr/>
              <a:t>13</a:t>
            </a:fld>
            <a:endParaRPr lang="en-US" dirty="0"/>
          </a:p>
        </p:txBody>
      </p:sp>
      <p:sp>
        <p:nvSpPr>
          <p:cNvPr id="2" name="Title 1"/>
          <p:cNvSpPr>
            <a:spLocks noGrp="1"/>
          </p:cNvSpPr>
          <p:nvPr>
            <p:ph type="title"/>
          </p:nvPr>
        </p:nvSpPr>
        <p:spPr/>
        <p:txBody>
          <a:bodyPr/>
          <a:lstStyle/>
          <a:p>
            <a:r>
              <a:rPr lang="en-US"/>
              <a:t>Convolutional Layer </a:t>
            </a:r>
            <a:endParaRPr lang="en-US" dirty="0"/>
          </a:p>
        </p:txBody>
      </p:sp>
      <p:sp>
        <p:nvSpPr>
          <p:cNvPr id="3" name="Content Placeholder 2"/>
          <p:cNvSpPr>
            <a:spLocks noGrp="1"/>
          </p:cNvSpPr>
          <p:nvPr>
            <p:ph idx="1"/>
          </p:nvPr>
        </p:nvSpPr>
        <p:spPr/>
        <p:txBody>
          <a:bodyPr/>
          <a:lstStyle/>
          <a:p>
            <a:r>
              <a:rPr lang="en-US" dirty="0"/>
              <a:t>A solution: </a:t>
            </a:r>
          </a:p>
          <a:p>
            <a:pPr lvl="1"/>
            <a:r>
              <a:rPr lang="en-US" dirty="0"/>
              <a:t>Filters to capture different patterns in the input space. </a:t>
            </a:r>
          </a:p>
          <a:p>
            <a:pPr lvl="2"/>
            <a:r>
              <a:rPr lang="en-US" dirty="0"/>
              <a:t>Share parameters across different locations (assuming input is stationary) </a:t>
            </a:r>
          </a:p>
          <a:p>
            <a:pPr lvl="2"/>
            <a:r>
              <a:rPr lang="en-US" dirty="0">
                <a:solidFill>
                  <a:srgbClr val="FF0000"/>
                </a:solidFill>
              </a:rPr>
              <a:t>Convolutions</a:t>
            </a:r>
            <a:r>
              <a:rPr lang="en-US" dirty="0"/>
              <a:t> with learned filters </a:t>
            </a:r>
          </a:p>
          <a:p>
            <a:pPr lvl="1"/>
            <a:r>
              <a:rPr lang="en-US" dirty="0"/>
              <a:t>Filters will be </a:t>
            </a:r>
            <a:r>
              <a:rPr lang="en-US" u="sng" dirty="0"/>
              <a:t>learned</a:t>
            </a:r>
            <a:r>
              <a:rPr lang="en-US" dirty="0"/>
              <a:t> during training. </a:t>
            </a:r>
          </a:p>
          <a:p>
            <a:pPr lvl="1"/>
            <a:r>
              <a:rPr lang="en-US" dirty="0"/>
              <a:t>The issue of variable-sized inputs will be </a:t>
            </a:r>
            <a:br>
              <a:rPr lang="en-US" dirty="0"/>
            </a:br>
            <a:r>
              <a:rPr lang="en-US" dirty="0"/>
              <a:t>resolved with a </a:t>
            </a:r>
            <a:r>
              <a:rPr lang="en-US" u="sng" dirty="0"/>
              <a:t>pooling</a:t>
            </a:r>
            <a:r>
              <a:rPr lang="en-US" dirty="0"/>
              <a:t> layer.</a:t>
            </a:r>
          </a:p>
        </p:txBody>
      </p:sp>
      <p:sp>
        <p:nvSpPr>
          <p:cNvPr id="6" name="Rectangle 5"/>
          <p:cNvSpPr/>
          <p:nvPr/>
        </p:nvSpPr>
        <p:spPr>
          <a:xfrm>
            <a:off x="3639655" y="4604058"/>
            <a:ext cx="2860398" cy="323165"/>
          </a:xfrm>
          <a:prstGeom prst="rect">
            <a:avLst/>
          </a:prstGeom>
        </p:spPr>
        <p:txBody>
          <a:bodyPr wrap="none">
            <a:spAutoFit/>
          </a:bodyPr>
          <a:lstStyle/>
          <a:p>
            <a:r>
              <a:rPr lang="en-US" sz="1500" dirty="0">
                <a:solidFill>
                  <a:schemeClr val="bg1">
                    <a:lumMod val="75000"/>
                  </a:schemeClr>
                </a:solidFill>
              </a:rPr>
              <a:t>Slide Credit: </a:t>
            </a:r>
            <a:r>
              <a:rPr lang="en-US" sz="1500" dirty="0" err="1">
                <a:solidFill>
                  <a:schemeClr val="bg1">
                    <a:lumMod val="75000"/>
                  </a:schemeClr>
                </a:solidFill>
              </a:rPr>
              <a:t>Marc'Aurelio</a:t>
            </a:r>
            <a:r>
              <a:rPr lang="en-US" sz="1500" dirty="0">
                <a:solidFill>
                  <a:schemeClr val="bg1">
                    <a:lumMod val="75000"/>
                  </a:schemeClr>
                </a:solidFill>
              </a:rPr>
              <a:t> </a:t>
            </a:r>
            <a:r>
              <a:rPr lang="en-US" sz="1500" dirty="0" err="1">
                <a:solidFill>
                  <a:schemeClr val="bg1">
                    <a:lumMod val="75000"/>
                  </a:schemeClr>
                </a:solidFill>
              </a:rPr>
              <a:t>Ranzato</a:t>
            </a:r>
            <a:endParaRPr lang="en-US" sz="1500" dirty="0">
              <a:solidFill>
                <a:schemeClr val="bg1">
                  <a:lumMod val="75000"/>
                </a:schemeClr>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2150" y="2454079"/>
            <a:ext cx="2171701" cy="2161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022987" y="3658589"/>
            <a:ext cx="1672838" cy="5078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350" dirty="0"/>
              <a:t>So what is a convolution?</a:t>
            </a:r>
          </a:p>
        </p:txBody>
      </p:sp>
      <p:sp>
        <p:nvSpPr>
          <p:cNvPr id="8" name="TextBox 7"/>
          <p:cNvSpPr txBox="1"/>
          <p:nvPr/>
        </p:nvSpPr>
        <p:spPr>
          <a:xfrm>
            <a:off x="7188037" y="3696689"/>
            <a:ext cx="808235" cy="265457"/>
          </a:xfrm>
          <a:prstGeom prst="rect">
            <a:avLst/>
          </a:prstGeom>
          <a:noFill/>
        </p:spPr>
        <p:txBody>
          <a:bodyPr wrap="none" rtlCol="0">
            <a:spAutoFit/>
          </a:bodyPr>
          <a:lstStyle/>
          <a:p>
            <a:r>
              <a:rPr lang="en-US" sz="1125" dirty="0">
                <a:solidFill>
                  <a:schemeClr val="accent6">
                    <a:lumMod val="75000"/>
                  </a:schemeClr>
                </a:solidFill>
              </a:rPr>
              <a:t>Input layer</a:t>
            </a:r>
          </a:p>
        </p:txBody>
      </p:sp>
      <p:sp>
        <p:nvSpPr>
          <p:cNvPr id="9" name="Rectangle 8">
            <a:extLst>
              <a:ext uri="{FF2B5EF4-FFF2-40B4-BE49-F238E27FC236}">
                <a16:creationId xmlns:a16="http://schemas.microsoft.com/office/drawing/2014/main" id="{C5C81FD9-B793-7745-B8CE-F818B06DFDED}"/>
              </a:ext>
            </a:extLst>
          </p:cNvPr>
          <p:cNvSpPr/>
          <p:nvPr/>
        </p:nvSpPr>
        <p:spPr>
          <a:xfrm>
            <a:off x="4908703" y="2337759"/>
            <a:ext cx="3898594"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dirty="0"/>
              <a:t>Convolution:</a:t>
            </a:r>
            <a:br>
              <a:rPr lang="en-US" sz="2400" dirty="0"/>
            </a:br>
            <a:r>
              <a:rPr lang="en-US" sz="2400" dirty="0"/>
              <a:t>A mathematical operation on two functions that produces a third function expressing how the shape of one is modified by the other.</a:t>
            </a:r>
          </a:p>
        </p:txBody>
      </p:sp>
      <p:pic>
        <p:nvPicPr>
          <p:cNvPr id="10" name="Picture 9">
            <a:extLst>
              <a:ext uri="{FF2B5EF4-FFF2-40B4-BE49-F238E27FC236}">
                <a16:creationId xmlns:a16="http://schemas.microsoft.com/office/drawing/2014/main" id="{4849F1D9-6C88-7D4F-8406-D1BD0EBA8A77}"/>
              </a:ext>
            </a:extLst>
          </p:cNvPr>
          <p:cNvPicPr>
            <a:picLocks noChangeAspect="1"/>
          </p:cNvPicPr>
          <p:nvPr/>
        </p:nvPicPr>
        <p:blipFill>
          <a:blip r:embed="rId3"/>
          <a:stretch>
            <a:fillRect/>
          </a:stretch>
        </p:blipFill>
        <p:spPr>
          <a:xfrm>
            <a:off x="221871" y="1790016"/>
            <a:ext cx="2701539" cy="2899817"/>
          </a:xfrm>
          <a:prstGeom prst="rect">
            <a:avLst/>
          </a:prstGeom>
        </p:spPr>
      </p:pic>
    </p:spTree>
    <p:extLst>
      <p:ext uri="{BB962C8B-B14F-4D97-AF65-F5344CB8AC3E}">
        <p14:creationId xmlns:p14="http://schemas.microsoft.com/office/powerpoint/2010/main" val="263101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3150" y="2343150"/>
            <a:ext cx="5436394" cy="2243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FA6F6034-1516-478C-9756-BC6A8296D6DE}" type="slidenum">
              <a:rPr lang="en-US" smtClean="0"/>
              <a:pPr/>
              <a:t>14</a:t>
            </a:fld>
            <a:endParaRPr lang="en-US" dirty="0"/>
          </a:p>
        </p:txBody>
      </p:sp>
      <p:sp>
        <p:nvSpPr>
          <p:cNvPr id="2" name="Title 1"/>
          <p:cNvSpPr>
            <a:spLocks noGrp="1"/>
          </p:cNvSpPr>
          <p:nvPr>
            <p:ph type="title"/>
          </p:nvPr>
        </p:nvSpPr>
        <p:spPr/>
        <p:txBody>
          <a:bodyPr/>
          <a:lstStyle/>
          <a:p>
            <a:r>
              <a:rPr lang="en-US" dirty="0"/>
              <a:t>Convolution Operator (2)</a:t>
            </a:r>
          </a:p>
        </p:txBody>
      </p:sp>
      <p:sp>
        <p:nvSpPr>
          <p:cNvPr id="3" name="Content Placeholder 2"/>
          <p:cNvSpPr>
            <a:spLocks noGrp="1"/>
          </p:cNvSpPr>
          <p:nvPr>
            <p:ph idx="1"/>
          </p:nvPr>
        </p:nvSpPr>
        <p:spPr/>
        <p:txBody>
          <a:bodyPr/>
          <a:lstStyle/>
          <a:p>
            <a:r>
              <a:rPr lang="en-US" dirty="0"/>
              <a:t>Convolution in two dimension:</a:t>
            </a:r>
          </a:p>
          <a:p>
            <a:pPr lvl="1"/>
            <a:r>
              <a:rPr lang="en-US" dirty="0"/>
              <a:t>Example: Sharpen kernel: </a:t>
            </a:r>
          </a:p>
        </p:txBody>
      </p:sp>
      <p:sp>
        <p:nvSpPr>
          <p:cNvPr id="12" name="Rectangle 11"/>
          <p:cNvSpPr/>
          <p:nvPr/>
        </p:nvSpPr>
        <p:spPr>
          <a:xfrm>
            <a:off x="3639655" y="4572000"/>
            <a:ext cx="4222053" cy="323165"/>
          </a:xfrm>
          <a:prstGeom prst="rect">
            <a:avLst/>
          </a:prstGeom>
        </p:spPr>
        <p:txBody>
          <a:bodyPr wrap="none">
            <a:spAutoFit/>
          </a:bodyPr>
          <a:lstStyle/>
          <a:p>
            <a:r>
              <a:rPr lang="en-US" sz="1500" dirty="0">
                <a:solidFill>
                  <a:schemeClr val="bg1">
                    <a:lumMod val="75000"/>
                  </a:schemeClr>
                </a:solidFill>
              </a:rPr>
              <a:t>Try other kernels: http://setosa.io/ev/image-kernels/ </a:t>
            </a:r>
          </a:p>
        </p:txBody>
      </p:sp>
      <p:sp>
        <p:nvSpPr>
          <p:cNvPr id="7" name="Arc 6"/>
          <p:cNvSpPr/>
          <p:nvPr/>
        </p:nvSpPr>
        <p:spPr>
          <a:xfrm>
            <a:off x="3771900" y="2286000"/>
            <a:ext cx="1200150" cy="571500"/>
          </a:xfrm>
          <a:prstGeom prst="arc">
            <a:avLst>
              <a:gd name="adj1" fmla="val 11880250"/>
              <a:gd name="adj2" fmla="val 20952942"/>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8" name="Arc 7"/>
          <p:cNvSpPr/>
          <p:nvPr/>
        </p:nvSpPr>
        <p:spPr>
          <a:xfrm rot="19316652" flipV="1">
            <a:off x="4634628" y="2884602"/>
            <a:ext cx="2692999" cy="575667"/>
          </a:xfrm>
          <a:prstGeom prst="arc">
            <a:avLst>
              <a:gd name="adj1" fmla="val 11614226"/>
              <a:gd name="adj2" fmla="val 21070215"/>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050" y="1761105"/>
            <a:ext cx="685800" cy="6140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a:extLst>
              <a:ext uri="{FF2B5EF4-FFF2-40B4-BE49-F238E27FC236}">
                <a16:creationId xmlns:a16="http://schemas.microsoft.com/office/drawing/2014/main" id="{01184EA1-DC42-604A-A740-0477D34A4E86}"/>
              </a:ext>
            </a:extLst>
          </p:cNvPr>
          <p:cNvSpPr/>
          <p:nvPr/>
        </p:nvSpPr>
        <p:spPr>
          <a:xfrm>
            <a:off x="5602637" y="2375188"/>
            <a:ext cx="2115519" cy="20650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956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6F6034-1516-478C-9756-BC6A8296D6DE}" type="slidenum">
              <a:rPr lang="en-US" smtClean="0"/>
              <a:pPr/>
              <a:t>15</a:t>
            </a:fld>
            <a:endParaRPr lang="en-US" dirty="0"/>
          </a:p>
        </p:txBody>
      </p:sp>
      <p:sp>
        <p:nvSpPr>
          <p:cNvPr id="2" name="Title 1"/>
          <p:cNvSpPr>
            <a:spLocks noGrp="1"/>
          </p:cNvSpPr>
          <p:nvPr>
            <p:ph type="title"/>
          </p:nvPr>
        </p:nvSpPr>
        <p:spPr/>
        <p:txBody>
          <a:bodyPr/>
          <a:lstStyle/>
          <a:p>
            <a:r>
              <a:rPr lang="en-US" dirty="0"/>
              <a:t>Convolution Operator (3)</a:t>
            </a:r>
          </a:p>
        </p:txBody>
      </p:sp>
      <p:sp>
        <p:nvSpPr>
          <p:cNvPr id="3" name="Content Placeholder 2"/>
          <p:cNvSpPr>
            <a:spLocks noGrp="1"/>
          </p:cNvSpPr>
          <p:nvPr>
            <p:ph idx="1"/>
          </p:nvPr>
        </p:nvSpPr>
        <p:spPr/>
        <p:txBody>
          <a:bodyPr/>
          <a:lstStyle/>
          <a:p>
            <a:r>
              <a:rPr lang="en-US" dirty="0"/>
              <a:t>Convolution in two dimension:</a:t>
            </a:r>
          </a:p>
          <a:p>
            <a:pPr lvl="1"/>
            <a:r>
              <a:rPr lang="en-US" dirty="0"/>
              <a:t>Convolve a filter matrix across the image matrix</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0617" y="1968103"/>
            <a:ext cx="3490233" cy="2375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990" y="1943100"/>
            <a:ext cx="3328988" cy="2270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4700" y="1903281"/>
            <a:ext cx="3440766" cy="221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799"/>
          <a:stretch/>
        </p:blipFill>
        <p:spPr bwMode="auto">
          <a:xfrm>
            <a:off x="3393825" y="1868634"/>
            <a:ext cx="3368926" cy="2295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2231"/>
          <a:stretch/>
        </p:blipFill>
        <p:spPr bwMode="auto">
          <a:xfrm>
            <a:off x="3413760" y="1855470"/>
            <a:ext cx="3330892" cy="2402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l="2729"/>
          <a:stretch/>
        </p:blipFill>
        <p:spPr bwMode="auto">
          <a:xfrm>
            <a:off x="3421380" y="1862819"/>
            <a:ext cx="3291840" cy="2409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rotWithShape="1">
          <a:blip r:embed="rId8">
            <a:extLst>
              <a:ext uri="{28A0092B-C50C-407E-A947-70E740481C1C}">
                <a14:useLocalDpi xmlns:a14="http://schemas.microsoft.com/office/drawing/2010/main" val="0"/>
              </a:ext>
            </a:extLst>
          </a:blip>
          <a:srcRect l="2693"/>
          <a:stretch/>
        </p:blipFill>
        <p:spPr bwMode="auto">
          <a:xfrm>
            <a:off x="3406140" y="1844692"/>
            <a:ext cx="3299460" cy="2361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9" name="Picture 9"/>
          <p:cNvPicPr>
            <a:picLocks noChangeAspect="1" noChangeArrowheads="1"/>
          </p:cNvPicPr>
          <p:nvPr/>
        </p:nvPicPr>
        <p:blipFill rotWithShape="1">
          <a:blip r:embed="rId9">
            <a:extLst>
              <a:ext uri="{28A0092B-C50C-407E-A947-70E740481C1C}">
                <a14:useLocalDpi xmlns:a14="http://schemas.microsoft.com/office/drawing/2010/main" val="0"/>
              </a:ext>
            </a:extLst>
          </a:blip>
          <a:srcRect l="7613"/>
          <a:stretch/>
        </p:blipFill>
        <p:spPr bwMode="auto">
          <a:xfrm>
            <a:off x="3432739" y="1828800"/>
            <a:ext cx="3421451" cy="2484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0" name="Picture 10"/>
          <p:cNvPicPr>
            <a:picLocks noChangeAspect="1" noChangeArrowheads="1"/>
          </p:cNvPicPr>
          <p:nvPr/>
        </p:nvPicPr>
        <p:blipFill rotWithShape="1">
          <a:blip r:embed="rId10">
            <a:extLst>
              <a:ext uri="{28A0092B-C50C-407E-A947-70E740481C1C}">
                <a14:useLocalDpi xmlns:a14="http://schemas.microsoft.com/office/drawing/2010/main" val="0"/>
              </a:ext>
            </a:extLst>
          </a:blip>
          <a:srcRect l="3312"/>
          <a:stretch/>
        </p:blipFill>
        <p:spPr bwMode="auto">
          <a:xfrm>
            <a:off x="3426367" y="1847850"/>
            <a:ext cx="3363053" cy="2386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34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1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5"/>
                                        </p:tgtEl>
                                        <p:attrNameLst>
                                          <p:attrName>style.visibility</p:attrName>
                                        </p:attrNameLst>
                                      </p:cBhvr>
                                      <p:to>
                                        <p:strVal val="visible"/>
                                      </p:to>
                                    </p:set>
                                    <p:animEffect transition="in" filter="fade">
                                      <p:cBhvr>
                                        <p:cTn id="17" dur="100"/>
                                        <p:tgtEl>
                                          <p:spTgt spid="51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6"/>
                                        </p:tgtEl>
                                        <p:attrNameLst>
                                          <p:attrName>style.visibility</p:attrName>
                                        </p:attrNameLst>
                                      </p:cBhvr>
                                      <p:to>
                                        <p:strVal val="visible"/>
                                      </p:to>
                                    </p:set>
                                    <p:animEffect transition="in" filter="fade">
                                      <p:cBhvr>
                                        <p:cTn id="22" dur="100"/>
                                        <p:tgtEl>
                                          <p:spTgt spid="51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7"/>
                                        </p:tgtEl>
                                        <p:attrNameLst>
                                          <p:attrName>style.visibility</p:attrName>
                                        </p:attrNameLst>
                                      </p:cBhvr>
                                      <p:to>
                                        <p:strVal val="visible"/>
                                      </p:to>
                                    </p:set>
                                    <p:animEffect transition="in" filter="fade">
                                      <p:cBhvr>
                                        <p:cTn id="27" dur="100"/>
                                        <p:tgtEl>
                                          <p:spTgt spid="51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28"/>
                                        </p:tgtEl>
                                        <p:attrNameLst>
                                          <p:attrName>style.visibility</p:attrName>
                                        </p:attrNameLst>
                                      </p:cBhvr>
                                      <p:to>
                                        <p:strVal val="visible"/>
                                      </p:to>
                                    </p:set>
                                    <p:animEffect transition="in" filter="fade">
                                      <p:cBhvr>
                                        <p:cTn id="32" dur="100"/>
                                        <p:tgtEl>
                                          <p:spTgt spid="51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129"/>
                                        </p:tgtEl>
                                        <p:attrNameLst>
                                          <p:attrName>style.visibility</p:attrName>
                                        </p:attrNameLst>
                                      </p:cBhvr>
                                      <p:to>
                                        <p:strVal val="visible"/>
                                      </p:to>
                                    </p:set>
                                    <p:animEffect transition="in" filter="fade">
                                      <p:cBhvr>
                                        <p:cTn id="37" dur="100"/>
                                        <p:tgtEl>
                                          <p:spTgt spid="51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130"/>
                                        </p:tgtEl>
                                        <p:attrNameLst>
                                          <p:attrName>style.visibility</p:attrName>
                                        </p:attrNameLst>
                                      </p:cBhvr>
                                      <p:to>
                                        <p:strVal val="visible"/>
                                      </p:to>
                                    </p:set>
                                    <p:animEffect transition="in" filter="fade">
                                      <p:cBhvr>
                                        <p:cTn id="42" dur="1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6F6034-1516-478C-9756-BC6A8296D6DE}" type="slidenum">
              <a:rPr lang="en-US" smtClean="0"/>
              <a:pPr/>
              <a:t>16</a:t>
            </a:fld>
            <a:endParaRPr lang="en-US" dirty="0"/>
          </a:p>
        </p:txBody>
      </p:sp>
      <p:sp>
        <p:nvSpPr>
          <p:cNvPr id="2" name="Title 1"/>
          <p:cNvSpPr>
            <a:spLocks noGrp="1"/>
          </p:cNvSpPr>
          <p:nvPr>
            <p:ph type="title"/>
          </p:nvPr>
        </p:nvSpPr>
        <p:spPr/>
        <p:txBody>
          <a:bodyPr/>
          <a:lstStyle/>
          <a:p>
            <a:r>
              <a:rPr lang="en-US"/>
              <a:t>Convolutional Layer</a:t>
            </a:r>
            <a:endParaRPr lang="en-US" dirty="0"/>
          </a:p>
        </p:txBody>
      </p:sp>
      <p:sp>
        <p:nvSpPr>
          <p:cNvPr id="3" name="Content Placeholder 2"/>
          <p:cNvSpPr>
            <a:spLocks noGrp="1"/>
          </p:cNvSpPr>
          <p:nvPr>
            <p:ph idx="1"/>
          </p:nvPr>
        </p:nvSpPr>
        <p:spPr>
          <a:xfrm>
            <a:off x="430464" y="902369"/>
            <a:ext cx="8229600" cy="1656682"/>
          </a:xfrm>
        </p:spPr>
        <p:txBody>
          <a:bodyPr>
            <a:normAutofit fontScale="92500" lnSpcReduction="20000"/>
          </a:bodyPr>
          <a:lstStyle/>
          <a:p>
            <a:r>
              <a:rPr lang="en-US" dirty="0"/>
              <a:t>The convolution of the </a:t>
            </a:r>
            <a:r>
              <a:rPr lang="en-US" dirty="0">
                <a:solidFill>
                  <a:srgbClr val="FF0000"/>
                </a:solidFill>
              </a:rPr>
              <a:t>input (vector/matrix) </a:t>
            </a:r>
            <a:r>
              <a:rPr lang="en-US" dirty="0"/>
              <a:t>with weights (vector/matrix) results in a </a:t>
            </a:r>
            <a:r>
              <a:rPr lang="en-US" dirty="0">
                <a:solidFill>
                  <a:srgbClr val="FF0000"/>
                </a:solidFill>
              </a:rPr>
              <a:t>response vector/matrix</a:t>
            </a:r>
            <a:r>
              <a:rPr lang="en-US" dirty="0"/>
              <a:t>. </a:t>
            </a:r>
          </a:p>
          <a:p>
            <a:r>
              <a:rPr lang="en-US" dirty="0"/>
              <a:t>We can have </a:t>
            </a:r>
            <a:r>
              <a:rPr lang="en-US" u="sng" dirty="0"/>
              <a:t>multiple filters</a:t>
            </a:r>
            <a:r>
              <a:rPr lang="en-US" dirty="0"/>
              <a:t> in each convolutional layer, each producing an output.  </a:t>
            </a:r>
          </a:p>
          <a:p>
            <a:r>
              <a:rPr lang="en-US" dirty="0"/>
              <a:t>If it is an intermediate layer, it can have </a:t>
            </a:r>
            <a:r>
              <a:rPr lang="en-US" u="sng" dirty="0"/>
              <a:t>multiple inputs</a:t>
            </a:r>
            <a:r>
              <a:rPr lang="en-US" dirty="0"/>
              <a:t>! </a:t>
            </a:r>
          </a:p>
        </p:txBody>
      </p:sp>
      <p:sp>
        <p:nvSpPr>
          <p:cNvPr id="6" name="Parallelogram 5"/>
          <p:cNvSpPr/>
          <p:nvPr/>
        </p:nvSpPr>
        <p:spPr>
          <a:xfrm>
            <a:off x="2286000" y="2743200"/>
            <a:ext cx="1143000" cy="800100"/>
          </a:xfrm>
          <a:prstGeom prst="parallelogram">
            <a:avLst>
              <a:gd name="adj" fmla="val 16429"/>
            </a:avLst>
          </a:prstGeom>
          <a:solidFill>
            <a:srgbClr val="72A4E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Parallelogram 8"/>
          <p:cNvSpPr/>
          <p:nvPr/>
        </p:nvSpPr>
        <p:spPr>
          <a:xfrm>
            <a:off x="2400300" y="2914650"/>
            <a:ext cx="1143000" cy="800100"/>
          </a:xfrm>
          <a:prstGeom prst="parallelogram">
            <a:avLst>
              <a:gd name="adj" fmla="val 16429"/>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4114800" y="2857500"/>
            <a:ext cx="1428750" cy="571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500" b="1" dirty="0"/>
              <a:t>Convolutional Layer</a:t>
            </a:r>
          </a:p>
        </p:txBody>
      </p:sp>
      <p:sp>
        <p:nvSpPr>
          <p:cNvPr id="10" name="Right Arrow 9"/>
          <p:cNvSpPr/>
          <p:nvPr/>
        </p:nvSpPr>
        <p:spPr>
          <a:xfrm>
            <a:off x="3703320" y="3021330"/>
            <a:ext cx="3429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Parallelogram 11"/>
          <p:cNvSpPr/>
          <p:nvPr/>
        </p:nvSpPr>
        <p:spPr>
          <a:xfrm>
            <a:off x="4286249" y="3543300"/>
            <a:ext cx="914399" cy="514350"/>
          </a:xfrm>
          <a:prstGeom prst="parallelogram">
            <a:avLst>
              <a:gd name="adj" fmla="val 16429"/>
            </a:avLst>
          </a:prstGeom>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500" dirty="0"/>
              <a:t>Filter</a:t>
            </a:r>
          </a:p>
        </p:txBody>
      </p:sp>
      <p:sp>
        <p:nvSpPr>
          <p:cNvPr id="13" name="Parallelogram 12"/>
          <p:cNvSpPr/>
          <p:nvPr/>
        </p:nvSpPr>
        <p:spPr>
          <a:xfrm>
            <a:off x="5886450" y="2800350"/>
            <a:ext cx="1143000" cy="800100"/>
          </a:xfrm>
          <a:prstGeom prst="parallelogram">
            <a:avLst>
              <a:gd name="adj" fmla="val 16429"/>
            </a:avLst>
          </a:prstGeom>
          <a:solidFill>
            <a:schemeClr val="bg1"/>
          </a:solid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ight Arrow 13"/>
          <p:cNvSpPr/>
          <p:nvPr/>
        </p:nvSpPr>
        <p:spPr>
          <a:xfrm>
            <a:off x="5543550" y="3028950"/>
            <a:ext cx="3429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Parallelogram 14"/>
          <p:cNvSpPr/>
          <p:nvPr/>
        </p:nvSpPr>
        <p:spPr>
          <a:xfrm>
            <a:off x="4400550" y="3657600"/>
            <a:ext cx="800100" cy="514350"/>
          </a:xfrm>
          <a:prstGeom prst="parallelogram">
            <a:avLst>
              <a:gd name="adj" fmla="val 16429"/>
            </a:avLst>
          </a:prstGeom>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500" dirty="0"/>
              <a:t>Filter</a:t>
            </a:r>
          </a:p>
        </p:txBody>
      </p:sp>
      <p:sp>
        <p:nvSpPr>
          <p:cNvPr id="16" name="Parallelogram 15"/>
          <p:cNvSpPr/>
          <p:nvPr/>
        </p:nvSpPr>
        <p:spPr>
          <a:xfrm>
            <a:off x="4514850" y="3771900"/>
            <a:ext cx="828674" cy="514350"/>
          </a:xfrm>
          <a:prstGeom prst="parallelogram">
            <a:avLst>
              <a:gd name="adj" fmla="val 16429"/>
            </a:avLst>
          </a:prstGeom>
          <a:solidFill>
            <a:schemeClr val="accent6">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500" dirty="0"/>
              <a:t>Filter</a:t>
            </a:r>
          </a:p>
        </p:txBody>
      </p:sp>
      <p:sp>
        <p:nvSpPr>
          <p:cNvPr id="17" name="Parallelogram 16"/>
          <p:cNvSpPr/>
          <p:nvPr/>
        </p:nvSpPr>
        <p:spPr>
          <a:xfrm>
            <a:off x="4629149" y="3886200"/>
            <a:ext cx="828675" cy="514350"/>
          </a:xfrm>
          <a:prstGeom prst="parallelogram">
            <a:avLst>
              <a:gd name="adj" fmla="val 16429"/>
            </a:avLst>
          </a:prstGeom>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500" dirty="0"/>
              <a:t>Filter</a:t>
            </a:r>
          </a:p>
        </p:txBody>
      </p:sp>
      <p:sp>
        <p:nvSpPr>
          <p:cNvPr id="18" name="Parallelogram 17"/>
          <p:cNvSpPr/>
          <p:nvPr/>
        </p:nvSpPr>
        <p:spPr>
          <a:xfrm>
            <a:off x="6000750" y="2914650"/>
            <a:ext cx="1143000" cy="800100"/>
          </a:xfrm>
          <a:prstGeom prst="parallelogram">
            <a:avLst>
              <a:gd name="adj" fmla="val 16429"/>
            </a:avLst>
          </a:prstGeom>
          <a:solidFill>
            <a:schemeClr val="bg2"/>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Parallelogram 18"/>
          <p:cNvSpPr/>
          <p:nvPr/>
        </p:nvSpPr>
        <p:spPr>
          <a:xfrm>
            <a:off x="6115050" y="3028950"/>
            <a:ext cx="1143000" cy="800100"/>
          </a:xfrm>
          <a:prstGeom prst="parallelogram">
            <a:avLst>
              <a:gd name="adj" fmla="val 16429"/>
            </a:avLst>
          </a:prstGeom>
          <a:solidFill>
            <a:schemeClr val="bg2"/>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Parallelogram 19"/>
          <p:cNvSpPr/>
          <p:nvPr/>
        </p:nvSpPr>
        <p:spPr>
          <a:xfrm>
            <a:off x="6229350" y="3143250"/>
            <a:ext cx="1143000" cy="800100"/>
          </a:xfrm>
          <a:prstGeom prst="parallelogram">
            <a:avLst>
              <a:gd name="adj" fmla="val 16429"/>
            </a:avLst>
          </a:prstGeom>
          <a:solidFill>
            <a:schemeClr val="bg2"/>
          </a:solidFill>
          <a:ln w="57150">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Parallelogram 24"/>
          <p:cNvSpPr/>
          <p:nvPr/>
        </p:nvSpPr>
        <p:spPr>
          <a:xfrm>
            <a:off x="6343650" y="3257550"/>
            <a:ext cx="1143000" cy="800100"/>
          </a:xfrm>
          <a:prstGeom prst="parallelogram">
            <a:avLst>
              <a:gd name="adj" fmla="val 16429"/>
            </a:avLst>
          </a:prstGeom>
          <a:solidFill>
            <a:schemeClr val="bg1"/>
          </a:solidFill>
          <a:ln w="57150">
            <a:solidFill>
              <a:srgbClr val="BBF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Parallelogram 25"/>
          <p:cNvSpPr/>
          <p:nvPr/>
        </p:nvSpPr>
        <p:spPr>
          <a:xfrm>
            <a:off x="6457950" y="3371850"/>
            <a:ext cx="1143000" cy="800100"/>
          </a:xfrm>
          <a:prstGeom prst="parallelogram">
            <a:avLst>
              <a:gd name="adj" fmla="val 16429"/>
            </a:avLst>
          </a:prstGeom>
          <a:solidFill>
            <a:schemeClr val="bg2"/>
          </a:solidFill>
          <a:ln w="57150">
            <a:solidFill>
              <a:srgbClr val="7AF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Parallelogram 26"/>
          <p:cNvSpPr/>
          <p:nvPr/>
        </p:nvSpPr>
        <p:spPr>
          <a:xfrm>
            <a:off x="6572250" y="3486150"/>
            <a:ext cx="1143000" cy="800100"/>
          </a:xfrm>
          <a:prstGeom prst="parallelogram">
            <a:avLst>
              <a:gd name="adj" fmla="val 16429"/>
            </a:avLst>
          </a:prstGeom>
          <a:solidFill>
            <a:schemeClr val="bg2"/>
          </a:solidFill>
          <a:ln w="57150">
            <a:solidFill>
              <a:srgbClr val="3A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Parallelogram 27"/>
          <p:cNvSpPr/>
          <p:nvPr/>
        </p:nvSpPr>
        <p:spPr>
          <a:xfrm>
            <a:off x="6686550" y="3600450"/>
            <a:ext cx="1143000" cy="800100"/>
          </a:xfrm>
          <a:prstGeom prst="parallelogram">
            <a:avLst>
              <a:gd name="adj" fmla="val 16429"/>
            </a:avLst>
          </a:prstGeom>
          <a:solidFill>
            <a:schemeClr val="bg2"/>
          </a:solidFill>
          <a:ln w="57150">
            <a:solidFill>
              <a:srgbClr val="25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1314450" y="3943350"/>
            <a:ext cx="1543050" cy="6000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dirty="0"/>
              <a:t>One can add nonlinearity at the output of convolutional layer</a:t>
            </a:r>
          </a:p>
        </p:txBody>
      </p:sp>
    </p:spTree>
    <p:extLst>
      <p:ext uri="{BB962C8B-B14F-4D97-AF65-F5344CB8AC3E}">
        <p14:creationId xmlns:p14="http://schemas.microsoft.com/office/powerpoint/2010/main" val="92479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P spid="17" grpId="0" animBg="1"/>
      <p:bldP spid="18" grpId="0" animBg="1"/>
      <p:bldP spid="19" grpId="0" animBg="1"/>
      <p:bldP spid="20" grpId="0" animBg="1"/>
      <p:bldP spid="25" grpId="0" animBg="1"/>
      <p:bldP spid="26" grpId="0" animBg="1"/>
      <p:bldP spid="27"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6F6034-1516-478C-9756-BC6A8296D6DE}" type="slidenum">
              <a:rPr lang="en-US" smtClean="0"/>
              <a:pPr/>
              <a:t>17</a:t>
            </a:fld>
            <a:endParaRPr lang="en-US" dirty="0"/>
          </a:p>
        </p:txBody>
      </p:sp>
      <p:sp>
        <p:nvSpPr>
          <p:cNvPr id="2" name="Title 1"/>
          <p:cNvSpPr>
            <a:spLocks noGrp="1"/>
          </p:cNvSpPr>
          <p:nvPr>
            <p:ph type="title"/>
          </p:nvPr>
        </p:nvSpPr>
        <p:spPr/>
        <p:txBody>
          <a:bodyPr/>
          <a:lstStyle/>
          <a:p>
            <a:r>
              <a:rPr lang="en-US"/>
              <a:t>Pooling Layer </a:t>
            </a:r>
            <a:endParaRPr lang="en-US" dirty="0"/>
          </a:p>
        </p:txBody>
      </p:sp>
      <p:sp>
        <p:nvSpPr>
          <p:cNvPr id="3" name="Content Placeholder 2"/>
          <p:cNvSpPr>
            <a:spLocks noGrp="1"/>
          </p:cNvSpPr>
          <p:nvPr>
            <p:ph idx="1"/>
          </p:nvPr>
        </p:nvSpPr>
        <p:spPr/>
        <p:txBody>
          <a:bodyPr/>
          <a:lstStyle/>
          <a:p>
            <a:r>
              <a:rPr lang="en-US" dirty="0"/>
              <a:t>How to handle variable sized inputs? </a:t>
            </a:r>
          </a:p>
          <a:p>
            <a:pPr lvl="1"/>
            <a:r>
              <a:rPr lang="en-US" dirty="0"/>
              <a:t>A layer which reduces inputs of different size, to a fixed size.</a:t>
            </a:r>
          </a:p>
          <a:p>
            <a:pPr lvl="1"/>
            <a:r>
              <a:rPr lang="en-US" dirty="0">
                <a:solidFill>
                  <a:schemeClr val="accent1"/>
                </a:solidFill>
              </a:rPr>
              <a:t>Pooling</a:t>
            </a:r>
            <a:r>
              <a:rPr lang="en-US" dirty="0"/>
              <a:t>  </a:t>
            </a:r>
          </a:p>
          <a:p>
            <a:endParaRPr 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5660" y="2213610"/>
            <a:ext cx="1910739"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639655" y="4569768"/>
            <a:ext cx="2860398" cy="323165"/>
          </a:xfrm>
          <a:prstGeom prst="rect">
            <a:avLst/>
          </a:prstGeom>
        </p:spPr>
        <p:txBody>
          <a:bodyPr wrap="none">
            <a:spAutoFit/>
          </a:bodyPr>
          <a:lstStyle/>
          <a:p>
            <a:r>
              <a:rPr lang="en-US" sz="1500" dirty="0">
                <a:solidFill>
                  <a:schemeClr val="bg1">
                    <a:lumMod val="75000"/>
                  </a:schemeClr>
                </a:solidFill>
              </a:rPr>
              <a:t>Slide Credit: </a:t>
            </a:r>
            <a:r>
              <a:rPr lang="en-US" sz="1500" dirty="0" err="1">
                <a:solidFill>
                  <a:schemeClr val="bg1">
                    <a:lumMod val="75000"/>
                  </a:schemeClr>
                </a:solidFill>
              </a:rPr>
              <a:t>Marc'Aurelio</a:t>
            </a:r>
            <a:r>
              <a:rPr lang="en-US" sz="1500" dirty="0">
                <a:solidFill>
                  <a:schemeClr val="bg1">
                    <a:lumMod val="75000"/>
                  </a:schemeClr>
                </a:solidFill>
              </a:rPr>
              <a:t> </a:t>
            </a:r>
            <a:r>
              <a:rPr lang="en-US" sz="1500" dirty="0" err="1">
                <a:solidFill>
                  <a:schemeClr val="bg1">
                    <a:lumMod val="75000"/>
                  </a:schemeClr>
                </a:solidFill>
              </a:rPr>
              <a:t>Ranzato</a:t>
            </a:r>
            <a:endParaRPr lang="en-US" sz="1500" dirty="0">
              <a:solidFill>
                <a:schemeClr val="bg1">
                  <a:lumMod val="75000"/>
                </a:schemeClr>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1850" y="2201715"/>
            <a:ext cx="3007448" cy="2313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476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6F6034-1516-478C-9756-BC6A8296D6DE}" type="slidenum">
              <a:rPr lang="en-US" smtClean="0"/>
              <a:pPr/>
              <a:t>18</a:t>
            </a:fld>
            <a:endParaRPr lang="en-US" dirty="0"/>
          </a:p>
        </p:txBody>
      </p:sp>
      <p:sp>
        <p:nvSpPr>
          <p:cNvPr id="2" name="Title 1"/>
          <p:cNvSpPr>
            <a:spLocks noGrp="1"/>
          </p:cNvSpPr>
          <p:nvPr>
            <p:ph type="title"/>
          </p:nvPr>
        </p:nvSpPr>
        <p:spPr/>
        <p:txBody>
          <a:bodyPr/>
          <a:lstStyle/>
          <a:p>
            <a:r>
              <a:rPr lang="en-US" dirty="0"/>
              <a:t>Pooling Layer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How to handle variable sized inputs? </a:t>
                </a:r>
              </a:p>
              <a:p>
                <a:pPr lvl="1"/>
                <a:r>
                  <a:rPr lang="en-US" dirty="0"/>
                  <a:t>A layer which reduces inputs of different size, to a fixed size.</a:t>
                </a:r>
              </a:p>
              <a:p>
                <a:pPr lvl="1"/>
                <a:r>
                  <a:rPr lang="en-US" b="1" dirty="0">
                    <a:solidFill>
                      <a:srgbClr val="FF0000"/>
                    </a:solidFill>
                  </a:rPr>
                  <a:t>Pooling  </a:t>
                </a:r>
                <a:endParaRPr lang="en-US" dirty="0"/>
              </a:p>
              <a:p>
                <a:pPr lvl="1"/>
                <a:r>
                  <a:rPr lang="en-US" dirty="0"/>
                  <a:t>Different variations </a:t>
                </a:r>
              </a:p>
              <a:p>
                <a:pPr lvl="2"/>
                <a:r>
                  <a:rPr lang="en-US" dirty="0">
                    <a:solidFill>
                      <a:schemeClr val="tx1"/>
                    </a:solidFill>
                  </a:rPr>
                  <a:t>Max pooling </a:t>
                </a:r>
              </a:p>
              <a:p>
                <a:pPr marL="685800" lvl="2" indent="0">
                  <a:buNone/>
                </a:pPr>
                <a:r>
                  <a:rPr lang="en-US" dirty="0">
                    <a:solidFill>
                      <a:schemeClr val="tx1"/>
                    </a:solidFill>
                  </a:rPr>
                  <a:t>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a:rPr>
                          <m:t>h</m:t>
                        </m:r>
                      </m:e>
                      <m:sub>
                        <m:r>
                          <a:rPr lang="en-US" b="0" i="1" smtClean="0">
                            <a:solidFill>
                              <a:schemeClr val="tx1"/>
                            </a:solidFill>
                            <a:latin typeface="Cambria Math"/>
                          </a:rPr>
                          <m:t>𝑖</m:t>
                        </m:r>
                      </m:sub>
                    </m:sSub>
                    <m:d>
                      <m:dPr>
                        <m:begChr m:val="["/>
                        <m:endChr m:val="]"/>
                        <m:ctrlPr>
                          <a:rPr lang="en-US" i="1" smtClean="0">
                            <a:solidFill>
                              <a:schemeClr val="tx1"/>
                            </a:solidFill>
                            <a:latin typeface="Cambria Math" panose="02040503050406030204" pitchFamily="18" charset="0"/>
                          </a:rPr>
                        </m:ctrlPr>
                      </m:dPr>
                      <m:e>
                        <m:r>
                          <a:rPr lang="en-US" b="0" i="1" smtClean="0">
                            <a:solidFill>
                              <a:schemeClr val="tx1"/>
                            </a:solidFill>
                            <a:latin typeface="Cambria Math"/>
                          </a:rPr>
                          <m:t>𝑛</m:t>
                        </m:r>
                      </m:e>
                    </m:d>
                    <m:r>
                      <a:rPr lang="en-US" b="0" i="1" smtClean="0">
                        <a:solidFill>
                          <a:schemeClr val="tx1"/>
                        </a:solidFill>
                        <a:latin typeface="Cambria Math"/>
                      </a:rPr>
                      <m:t>=</m:t>
                    </m:r>
                    <m:limLow>
                      <m:limLowPr>
                        <m:ctrlPr>
                          <a:rPr lang="en-US" i="1" smtClean="0">
                            <a:solidFill>
                              <a:schemeClr val="tx1"/>
                            </a:solidFill>
                            <a:latin typeface="Cambria Math" panose="02040503050406030204" pitchFamily="18" charset="0"/>
                          </a:rPr>
                        </m:ctrlPr>
                      </m:limLowPr>
                      <m:e>
                        <m:r>
                          <m:rPr>
                            <m:sty m:val="p"/>
                          </m:rPr>
                          <a:rPr lang="en-US" b="0" i="0" smtClean="0">
                            <a:solidFill>
                              <a:schemeClr val="tx1"/>
                            </a:solidFill>
                            <a:latin typeface="Cambria Math"/>
                          </a:rPr>
                          <m:t>max</m:t>
                        </m:r>
                      </m:e>
                      <m:lim>
                        <m:r>
                          <a:rPr lang="en-US" b="0" i="1" smtClean="0">
                            <a:solidFill>
                              <a:schemeClr val="tx1"/>
                            </a:solidFill>
                            <a:latin typeface="Cambria Math"/>
                          </a:rPr>
                          <m:t>𝑖</m:t>
                        </m:r>
                        <m:r>
                          <a:rPr lang="en-US" b="0" i="1" smtClean="0">
                            <a:solidFill>
                              <a:schemeClr val="tx1"/>
                            </a:solidFill>
                            <a:latin typeface="Cambria Math"/>
                          </a:rPr>
                          <m:t>∈</m:t>
                        </m:r>
                        <m:r>
                          <a:rPr lang="en-US" b="0" i="1" smtClean="0">
                            <a:solidFill>
                              <a:schemeClr val="tx1"/>
                            </a:solidFill>
                            <a:latin typeface="Cambria Math"/>
                          </a:rPr>
                          <m:t>𝑁</m:t>
                        </m:r>
                        <m:r>
                          <a:rPr lang="en-US" b="0" i="1" smtClean="0">
                            <a:solidFill>
                              <a:schemeClr val="tx1"/>
                            </a:solidFill>
                            <a:latin typeface="Cambria Math"/>
                          </a:rPr>
                          <m:t>(</m:t>
                        </m:r>
                        <m:r>
                          <a:rPr lang="en-US" b="0" i="1" smtClean="0">
                            <a:solidFill>
                              <a:schemeClr val="tx1"/>
                            </a:solidFill>
                            <a:latin typeface="Cambria Math"/>
                          </a:rPr>
                          <m:t>𝑛</m:t>
                        </m:r>
                        <m:r>
                          <a:rPr lang="en-US" b="0" i="1" smtClean="0">
                            <a:solidFill>
                              <a:schemeClr val="tx1"/>
                            </a:solidFill>
                            <a:latin typeface="Cambria Math"/>
                          </a:rPr>
                          <m:t>)</m:t>
                        </m:r>
                      </m:lim>
                    </m:limLow>
                    <m:r>
                      <a:rPr lang="en-US" b="0" i="1" smtClean="0">
                        <a:solidFill>
                          <a:schemeClr val="tx1"/>
                        </a:solidFill>
                        <a:latin typeface="Cambria Math"/>
                      </a:rPr>
                      <m:t> </m:t>
                    </m:r>
                    <m:acc>
                      <m:accPr>
                        <m:chr m:val="̃"/>
                        <m:ctrlPr>
                          <a:rPr lang="en-US" i="1" smtClean="0">
                            <a:solidFill>
                              <a:schemeClr val="tx1"/>
                            </a:solidFill>
                            <a:latin typeface="Cambria Math" panose="02040503050406030204" pitchFamily="18" charset="0"/>
                          </a:rPr>
                        </m:ctrlPr>
                      </m:accPr>
                      <m:e>
                        <m:r>
                          <a:rPr lang="en-US" b="0" i="1">
                            <a:solidFill>
                              <a:schemeClr val="tx1"/>
                            </a:solidFill>
                            <a:latin typeface="Cambria Math"/>
                          </a:rPr>
                          <m:t>h</m:t>
                        </m:r>
                      </m:e>
                    </m:acc>
                    <m:r>
                      <a:rPr lang="en-US" b="0" i="1" smtClean="0">
                        <a:solidFill>
                          <a:schemeClr val="tx1"/>
                        </a:solidFill>
                        <a:latin typeface="Cambria Math"/>
                      </a:rPr>
                      <m:t> [</m:t>
                    </m:r>
                    <m:r>
                      <a:rPr lang="en-US" b="0" i="1" smtClean="0">
                        <a:solidFill>
                          <a:schemeClr val="tx1"/>
                        </a:solidFill>
                        <a:latin typeface="Cambria Math"/>
                      </a:rPr>
                      <m:t>𝑖</m:t>
                    </m:r>
                    <m:r>
                      <a:rPr lang="en-US" b="0" i="1" smtClean="0">
                        <a:solidFill>
                          <a:schemeClr val="tx1"/>
                        </a:solidFill>
                        <a:latin typeface="Cambria Math"/>
                      </a:rPr>
                      <m:t>]</m:t>
                    </m:r>
                  </m:oMath>
                </a14:m>
                <a:endParaRPr lang="en-US" dirty="0">
                  <a:solidFill>
                    <a:schemeClr val="tx1"/>
                  </a:solidFill>
                </a:endParaRPr>
              </a:p>
              <a:p>
                <a:pPr lvl="2"/>
                <a:r>
                  <a:rPr lang="en-US" dirty="0">
                    <a:solidFill>
                      <a:schemeClr val="tx1"/>
                    </a:solidFill>
                  </a:rPr>
                  <a:t>Average pooling </a:t>
                </a:r>
              </a:p>
              <a:p>
                <a:pPr marL="685800" lvl="2" indent="0">
                  <a:buNone/>
                </a:pPr>
                <a:r>
                  <a:rPr lang="en-US" dirty="0">
                    <a:solidFill>
                      <a:schemeClr val="tx1"/>
                    </a:solidFill>
                  </a:rPr>
                  <a:t>     </a:t>
                </a:r>
                <a14:m>
                  <m:oMath xmlns:m="http://schemas.openxmlformats.org/officeDocument/2006/math">
                    <m:sSub>
                      <m:sSubPr>
                        <m:ctrlPr>
                          <a:rPr lang="en-US" i="1">
                            <a:solidFill>
                              <a:schemeClr val="tx1"/>
                            </a:solidFill>
                            <a:latin typeface="Cambria Math" panose="02040503050406030204" pitchFamily="18" charset="0"/>
                          </a:rPr>
                        </m:ctrlPr>
                      </m:sSubPr>
                      <m:e>
                        <m:r>
                          <a:rPr lang="en-US" b="0" i="1">
                            <a:solidFill>
                              <a:schemeClr val="tx1"/>
                            </a:solidFill>
                            <a:latin typeface="Cambria Math"/>
                          </a:rPr>
                          <m:t>h</m:t>
                        </m:r>
                      </m:e>
                      <m:sub>
                        <m:r>
                          <a:rPr lang="en-US" b="0" i="1">
                            <a:solidFill>
                              <a:schemeClr val="tx1"/>
                            </a:solidFill>
                            <a:latin typeface="Cambria Math"/>
                          </a:rPr>
                          <m:t>𝑖</m:t>
                        </m:r>
                      </m:sub>
                    </m:sSub>
                    <m:d>
                      <m:dPr>
                        <m:begChr m:val="["/>
                        <m:endChr m:val="]"/>
                        <m:ctrlPr>
                          <a:rPr lang="en-US" i="1">
                            <a:solidFill>
                              <a:schemeClr val="tx1"/>
                            </a:solidFill>
                            <a:latin typeface="Cambria Math" panose="02040503050406030204" pitchFamily="18" charset="0"/>
                          </a:rPr>
                        </m:ctrlPr>
                      </m:dPr>
                      <m:e>
                        <m:r>
                          <a:rPr lang="en-US" b="0" i="1">
                            <a:solidFill>
                              <a:schemeClr val="tx1"/>
                            </a:solidFill>
                            <a:latin typeface="Cambria Math"/>
                          </a:rPr>
                          <m:t>𝑛</m:t>
                        </m:r>
                      </m:e>
                    </m:d>
                    <m:r>
                      <a:rPr lang="en-US" b="0" i="1">
                        <a:solidFill>
                          <a:schemeClr val="tx1"/>
                        </a:solidFill>
                        <a:latin typeface="Cambria Math"/>
                      </a:rPr>
                      <m:t>=</m:t>
                    </m:r>
                    <m:f>
                      <m:fPr>
                        <m:ctrlPr>
                          <a:rPr lang="en-US" i="1" smtClean="0">
                            <a:solidFill>
                              <a:schemeClr val="tx1"/>
                            </a:solidFill>
                            <a:latin typeface="Cambria Math" panose="02040503050406030204" pitchFamily="18" charset="0"/>
                          </a:rPr>
                        </m:ctrlPr>
                      </m:fPr>
                      <m:num>
                        <m:r>
                          <a:rPr lang="en-US" b="0" i="1" smtClean="0">
                            <a:solidFill>
                              <a:schemeClr val="tx1"/>
                            </a:solidFill>
                            <a:latin typeface="Cambria Math"/>
                          </a:rPr>
                          <m:t>1</m:t>
                        </m:r>
                      </m:num>
                      <m:den>
                        <m:r>
                          <a:rPr lang="en-US" b="0" i="1" smtClean="0">
                            <a:solidFill>
                              <a:schemeClr val="tx1"/>
                            </a:solidFill>
                            <a:latin typeface="Cambria Math"/>
                          </a:rPr>
                          <m:t>𝑛</m:t>
                        </m:r>
                      </m:den>
                    </m:f>
                    <m:limLow>
                      <m:limLowPr>
                        <m:ctrlPr>
                          <a:rPr lang="en-US" i="1">
                            <a:solidFill>
                              <a:schemeClr val="tx1"/>
                            </a:solidFill>
                            <a:latin typeface="Cambria Math" panose="02040503050406030204" pitchFamily="18" charset="0"/>
                          </a:rPr>
                        </m:ctrlPr>
                      </m:limLowPr>
                      <m:e>
                        <m:r>
                          <a:rPr lang="en-US" b="0" i="1">
                            <a:solidFill>
                              <a:schemeClr val="tx1"/>
                            </a:solidFill>
                            <a:latin typeface="Cambria Math"/>
                          </a:rPr>
                          <m:t>∑</m:t>
                        </m:r>
                      </m:e>
                      <m:lim>
                        <m:r>
                          <a:rPr lang="en-US" b="0" i="1">
                            <a:solidFill>
                              <a:schemeClr val="tx1"/>
                            </a:solidFill>
                            <a:latin typeface="Cambria Math"/>
                          </a:rPr>
                          <m:t>𝑖</m:t>
                        </m:r>
                        <m:r>
                          <a:rPr lang="en-US" b="0" i="1">
                            <a:solidFill>
                              <a:schemeClr val="tx1"/>
                            </a:solidFill>
                            <a:latin typeface="Cambria Math"/>
                          </a:rPr>
                          <m:t>∈</m:t>
                        </m:r>
                        <m:r>
                          <a:rPr lang="en-US" b="0" i="1">
                            <a:solidFill>
                              <a:schemeClr val="tx1"/>
                            </a:solidFill>
                            <a:latin typeface="Cambria Math"/>
                          </a:rPr>
                          <m:t>𝑁</m:t>
                        </m:r>
                        <m:r>
                          <a:rPr lang="en-US" b="0" i="1">
                            <a:solidFill>
                              <a:schemeClr val="tx1"/>
                            </a:solidFill>
                            <a:latin typeface="Cambria Math"/>
                          </a:rPr>
                          <m:t>(</m:t>
                        </m:r>
                        <m:r>
                          <a:rPr lang="en-US" b="0" i="1">
                            <a:solidFill>
                              <a:schemeClr val="tx1"/>
                            </a:solidFill>
                            <a:latin typeface="Cambria Math"/>
                          </a:rPr>
                          <m:t>𝑛</m:t>
                        </m:r>
                        <m:r>
                          <a:rPr lang="en-US" b="0" i="1">
                            <a:solidFill>
                              <a:schemeClr val="tx1"/>
                            </a:solidFill>
                            <a:latin typeface="Cambria Math"/>
                          </a:rPr>
                          <m:t>)</m:t>
                        </m:r>
                      </m:lim>
                    </m:limLow>
                    <m:r>
                      <a:rPr lang="en-US" b="0" i="1">
                        <a:solidFill>
                          <a:schemeClr val="tx1"/>
                        </a:solidFill>
                        <a:latin typeface="Cambria Math"/>
                      </a:rPr>
                      <m:t> </m:t>
                    </m:r>
                    <m:acc>
                      <m:accPr>
                        <m:chr m:val="̃"/>
                        <m:ctrlPr>
                          <a:rPr lang="en-US" i="1">
                            <a:solidFill>
                              <a:schemeClr val="tx1"/>
                            </a:solidFill>
                            <a:latin typeface="Cambria Math" panose="02040503050406030204" pitchFamily="18" charset="0"/>
                          </a:rPr>
                        </m:ctrlPr>
                      </m:accPr>
                      <m:e>
                        <m:r>
                          <a:rPr lang="en-US" b="0" i="1">
                            <a:solidFill>
                              <a:schemeClr val="tx1"/>
                            </a:solidFill>
                            <a:latin typeface="Cambria Math"/>
                          </a:rPr>
                          <m:t>h</m:t>
                        </m:r>
                      </m:e>
                    </m:acc>
                    <m:r>
                      <a:rPr lang="en-US" b="0" i="1">
                        <a:solidFill>
                          <a:schemeClr val="tx1"/>
                        </a:solidFill>
                        <a:latin typeface="Cambria Math"/>
                      </a:rPr>
                      <m:t> [</m:t>
                    </m:r>
                    <m:r>
                      <a:rPr lang="en-US" b="0" i="1">
                        <a:solidFill>
                          <a:schemeClr val="tx1"/>
                        </a:solidFill>
                        <a:latin typeface="Cambria Math"/>
                      </a:rPr>
                      <m:t>𝑖</m:t>
                    </m:r>
                    <m:r>
                      <a:rPr lang="en-US" b="0" i="1">
                        <a:solidFill>
                          <a:schemeClr val="tx1"/>
                        </a:solidFill>
                        <a:latin typeface="Cambria Math"/>
                      </a:rPr>
                      <m:t>]</m:t>
                    </m:r>
                  </m:oMath>
                </a14:m>
                <a:endParaRPr lang="en-US" dirty="0">
                  <a:solidFill>
                    <a:schemeClr val="tx1"/>
                  </a:solidFill>
                </a:endParaRPr>
              </a:p>
              <a:p>
                <a:pPr lvl="2"/>
                <a:r>
                  <a:rPr lang="en-US" dirty="0">
                    <a:solidFill>
                      <a:schemeClr val="tx1"/>
                    </a:solidFill>
                  </a:rPr>
                  <a:t>L2-pooling </a:t>
                </a:r>
              </a:p>
              <a:p>
                <a:pPr marL="685800" lvl="2" indent="0">
                  <a:buNone/>
                </a:pPr>
                <a:r>
                  <a:rPr lang="en-US" dirty="0">
                    <a:solidFill>
                      <a:schemeClr val="tx1"/>
                    </a:solidFill>
                  </a:rPr>
                  <a:t>      </a:t>
                </a:r>
                <a14:m>
                  <m:oMath xmlns:m="http://schemas.openxmlformats.org/officeDocument/2006/math">
                    <m:sSub>
                      <m:sSubPr>
                        <m:ctrlPr>
                          <a:rPr lang="en-US" i="1">
                            <a:solidFill>
                              <a:schemeClr val="tx1"/>
                            </a:solidFill>
                            <a:latin typeface="Cambria Math" panose="02040503050406030204" pitchFamily="18" charset="0"/>
                          </a:rPr>
                        </m:ctrlPr>
                      </m:sSubPr>
                      <m:e>
                        <m:r>
                          <a:rPr lang="en-US" b="0" i="1">
                            <a:solidFill>
                              <a:schemeClr val="tx1"/>
                            </a:solidFill>
                            <a:latin typeface="Cambria Math"/>
                          </a:rPr>
                          <m:t>h</m:t>
                        </m:r>
                      </m:e>
                      <m:sub>
                        <m:r>
                          <a:rPr lang="en-US" b="0" i="1">
                            <a:solidFill>
                              <a:schemeClr val="tx1"/>
                            </a:solidFill>
                            <a:latin typeface="Cambria Math"/>
                          </a:rPr>
                          <m:t>𝑖</m:t>
                        </m:r>
                      </m:sub>
                    </m:sSub>
                    <m:d>
                      <m:dPr>
                        <m:begChr m:val="["/>
                        <m:endChr m:val="]"/>
                        <m:ctrlPr>
                          <a:rPr lang="en-US" i="1">
                            <a:solidFill>
                              <a:schemeClr val="tx1"/>
                            </a:solidFill>
                            <a:latin typeface="Cambria Math" panose="02040503050406030204" pitchFamily="18" charset="0"/>
                          </a:rPr>
                        </m:ctrlPr>
                      </m:dPr>
                      <m:e>
                        <m:r>
                          <a:rPr lang="en-US" b="0" i="1">
                            <a:solidFill>
                              <a:schemeClr val="tx1"/>
                            </a:solidFill>
                            <a:latin typeface="Cambria Math"/>
                          </a:rPr>
                          <m:t>𝑛</m:t>
                        </m:r>
                      </m:e>
                    </m:d>
                    <m:r>
                      <a:rPr lang="en-US" b="0" i="1">
                        <a:solidFill>
                          <a:schemeClr val="tx1"/>
                        </a:solidFill>
                        <a:latin typeface="Cambria Math"/>
                      </a:rPr>
                      <m:t>=</m:t>
                    </m:r>
                    <m:f>
                      <m:fPr>
                        <m:ctrlPr>
                          <a:rPr lang="en-US" i="1">
                            <a:solidFill>
                              <a:schemeClr val="tx1"/>
                            </a:solidFill>
                            <a:latin typeface="Cambria Math" panose="02040503050406030204" pitchFamily="18" charset="0"/>
                          </a:rPr>
                        </m:ctrlPr>
                      </m:fPr>
                      <m:num>
                        <m:r>
                          <a:rPr lang="en-US" b="0" i="1">
                            <a:solidFill>
                              <a:schemeClr val="tx1"/>
                            </a:solidFill>
                            <a:latin typeface="Cambria Math"/>
                          </a:rPr>
                          <m:t>1</m:t>
                        </m:r>
                      </m:num>
                      <m:den>
                        <m:r>
                          <a:rPr lang="en-US" b="0" i="1">
                            <a:solidFill>
                              <a:schemeClr val="tx1"/>
                            </a:solidFill>
                            <a:latin typeface="Cambria Math"/>
                          </a:rPr>
                          <m:t>𝑛</m:t>
                        </m:r>
                      </m:den>
                    </m:f>
                    <m:rad>
                      <m:radPr>
                        <m:degHide m:val="on"/>
                        <m:ctrlPr>
                          <a:rPr lang="en-US" i="1">
                            <a:solidFill>
                              <a:schemeClr val="tx1"/>
                            </a:solidFill>
                            <a:latin typeface="Cambria Math" panose="02040503050406030204" pitchFamily="18" charset="0"/>
                          </a:rPr>
                        </m:ctrlPr>
                      </m:radPr>
                      <m:deg/>
                      <m:e>
                        <m:limLow>
                          <m:limLowPr>
                            <m:ctrlPr>
                              <a:rPr lang="en-US" i="1">
                                <a:solidFill>
                                  <a:schemeClr val="tx1"/>
                                </a:solidFill>
                                <a:latin typeface="Cambria Math" panose="02040503050406030204" pitchFamily="18" charset="0"/>
                              </a:rPr>
                            </m:ctrlPr>
                          </m:limLowPr>
                          <m:e>
                            <m:r>
                              <a:rPr lang="en-US" b="0" i="1">
                                <a:solidFill>
                                  <a:schemeClr val="tx1"/>
                                </a:solidFill>
                                <a:latin typeface="Cambria Math"/>
                              </a:rPr>
                              <m:t>∑</m:t>
                            </m:r>
                          </m:e>
                          <m:lim>
                            <m:r>
                              <a:rPr lang="en-US" b="0" i="1">
                                <a:solidFill>
                                  <a:schemeClr val="tx1"/>
                                </a:solidFill>
                                <a:latin typeface="Cambria Math"/>
                              </a:rPr>
                              <m:t>𝑖</m:t>
                            </m:r>
                            <m:r>
                              <a:rPr lang="en-US" b="0" i="1">
                                <a:solidFill>
                                  <a:schemeClr val="tx1"/>
                                </a:solidFill>
                                <a:latin typeface="Cambria Math"/>
                              </a:rPr>
                              <m:t>∈</m:t>
                            </m:r>
                            <m:r>
                              <a:rPr lang="en-US" b="0" i="1">
                                <a:solidFill>
                                  <a:schemeClr val="tx1"/>
                                </a:solidFill>
                                <a:latin typeface="Cambria Math"/>
                              </a:rPr>
                              <m:t>𝑁</m:t>
                            </m:r>
                            <m:r>
                              <a:rPr lang="en-US" b="0" i="1">
                                <a:solidFill>
                                  <a:schemeClr val="tx1"/>
                                </a:solidFill>
                                <a:latin typeface="Cambria Math"/>
                              </a:rPr>
                              <m:t>(</m:t>
                            </m:r>
                            <m:r>
                              <a:rPr lang="en-US" b="0" i="1">
                                <a:solidFill>
                                  <a:schemeClr val="tx1"/>
                                </a:solidFill>
                                <a:latin typeface="Cambria Math"/>
                              </a:rPr>
                              <m:t>𝑛</m:t>
                            </m:r>
                            <m:r>
                              <a:rPr lang="en-US" b="0" i="1">
                                <a:solidFill>
                                  <a:schemeClr val="tx1"/>
                                </a:solidFill>
                                <a:latin typeface="Cambria Math"/>
                              </a:rPr>
                              <m:t>)</m:t>
                            </m:r>
                          </m:lim>
                        </m:limLow>
                        <m:r>
                          <a:rPr lang="en-US" b="0" i="1">
                            <a:solidFill>
                              <a:schemeClr val="tx1"/>
                            </a:solidFill>
                            <a:latin typeface="Cambria Math"/>
                          </a:rPr>
                          <m:t> </m:t>
                        </m:r>
                        <m:sSup>
                          <m:sSupPr>
                            <m:ctrlPr>
                              <a:rPr lang="en-US" i="1" smtClean="0">
                                <a:solidFill>
                                  <a:schemeClr val="tx1"/>
                                </a:solidFill>
                                <a:latin typeface="Cambria Math" panose="02040503050406030204" pitchFamily="18" charset="0"/>
                              </a:rPr>
                            </m:ctrlPr>
                          </m:sSupPr>
                          <m:e>
                            <m:acc>
                              <m:accPr>
                                <m:chr m:val="̃"/>
                                <m:ctrlPr>
                                  <a:rPr lang="en-US" i="1">
                                    <a:solidFill>
                                      <a:schemeClr val="tx1"/>
                                    </a:solidFill>
                                    <a:latin typeface="Cambria Math" panose="02040503050406030204" pitchFamily="18" charset="0"/>
                                  </a:rPr>
                                </m:ctrlPr>
                              </m:accPr>
                              <m:e>
                                <m:r>
                                  <a:rPr lang="en-US" b="0" i="1">
                                    <a:solidFill>
                                      <a:schemeClr val="tx1"/>
                                    </a:solidFill>
                                    <a:latin typeface="Cambria Math"/>
                                  </a:rPr>
                                  <m:t>h</m:t>
                                </m:r>
                              </m:e>
                            </m:acc>
                          </m:e>
                          <m:sup>
                            <m:r>
                              <a:rPr lang="en-US" b="0" i="1" smtClean="0">
                                <a:solidFill>
                                  <a:schemeClr val="tx1"/>
                                </a:solidFill>
                                <a:latin typeface="Cambria Math"/>
                              </a:rPr>
                              <m:t>2</m:t>
                            </m:r>
                          </m:sup>
                        </m:sSup>
                        <m:r>
                          <a:rPr lang="en-US" b="0" i="1">
                            <a:solidFill>
                              <a:schemeClr val="tx1"/>
                            </a:solidFill>
                            <a:latin typeface="Cambria Math"/>
                          </a:rPr>
                          <m:t> [</m:t>
                        </m:r>
                        <m:r>
                          <a:rPr lang="en-US" b="0" i="1">
                            <a:solidFill>
                              <a:schemeClr val="tx1"/>
                            </a:solidFill>
                            <a:latin typeface="Cambria Math"/>
                          </a:rPr>
                          <m:t>𝑖</m:t>
                        </m:r>
                        <m:r>
                          <a:rPr lang="en-US" b="0" i="1">
                            <a:solidFill>
                              <a:schemeClr val="tx1"/>
                            </a:solidFill>
                            <a:latin typeface="Cambria Math"/>
                          </a:rPr>
                          <m:t>]</m:t>
                        </m:r>
                      </m:e>
                    </m:rad>
                  </m:oMath>
                </a14:m>
                <a:endParaRPr lang="en-US" dirty="0">
                  <a:solidFill>
                    <a:schemeClr val="tx1"/>
                  </a:solidFill>
                </a:endParaRPr>
              </a:p>
              <a:p>
                <a:pPr lvl="2"/>
                <a:r>
                  <a:rPr lang="en-US" dirty="0" err="1">
                    <a:solidFill>
                      <a:schemeClr val="tx1"/>
                    </a:solidFill>
                  </a:rPr>
                  <a:t>etc</a:t>
                </a:r>
                <a:r>
                  <a:rPr lang="en-US" dirty="0">
                    <a:solidFill>
                      <a:schemeClr val="tx1"/>
                    </a:solidFill>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89" t="-2810" b="-1322"/>
                </a:stretch>
              </a:blipFill>
            </p:spPr>
            <p:txBody>
              <a:bodyPr/>
              <a:lstStyle/>
              <a:p>
                <a:r>
                  <a:rPr lang="en-US">
                    <a:noFill/>
                  </a:rPr>
                  <a:t> </a:t>
                </a:r>
              </a:p>
            </p:txBody>
          </p:sp>
        </mc:Fallback>
      </mc:AlternateContent>
      <p:grpSp>
        <p:nvGrpSpPr>
          <p:cNvPr id="8192" name="Group 8191"/>
          <p:cNvGrpSpPr/>
          <p:nvPr/>
        </p:nvGrpSpPr>
        <p:grpSpPr>
          <a:xfrm>
            <a:off x="5143501" y="2286000"/>
            <a:ext cx="2300156" cy="1355851"/>
            <a:chOff x="3847571" y="4167318"/>
            <a:chExt cx="3066875" cy="1807801"/>
          </a:xfrm>
        </p:grpSpPr>
        <p:sp>
          <p:nvSpPr>
            <p:cNvPr id="7" name="Parallelogram 6"/>
            <p:cNvSpPr/>
            <p:nvPr/>
          </p:nvSpPr>
          <p:spPr>
            <a:xfrm rot="20653039">
              <a:off x="3847571" y="4189012"/>
              <a:ext cx="1524000" cy="1432086"/>
            </a:xfrm>
            <a:prstGeom prst="parallelogram">
              <a:avLst/>
            </a:prstGeom>
            <a:ln>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p>
          </p:txBody>
        </p:sp>
        <p:sp>
          <p:nvSpPr>
            <p:cNvPr id="10" name="Parallelogram 9"/>
            <p:cNvSpPr/>
            <p:nvPr/>
          </p:nvSpPr>
          <p:spPr>
            <a:xfrm rot="20653039">
              <a:off x="5810954" y="5103592"/>
              <a:ext cx="1103492" cy="858521"/>
            </a:xfrm>
            <a:prstGeom prst="parallelogram">
              <a:avLst/>
            </a:prstGeom>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cxnSp>
          <p:nvCxnSpPr>
            <p:cNvPr id="9" name="Straight Connector 8"/>
            <p:cNvCxnSpPr>
              <a:stCxn id="10" idx="1"/>
              <a:endCxn id="10" idx="3"/>
            </p:cNvCxnSpPr>
            <p:nvPr/>
          </p:nvCxnSpPr>
          <p:spPr>
            <a:xfrm>
              <a:off x="6349215" y="5090586"/>
              <a:ext cx="26970" cy="88453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0" idx="5"/>
              <a:endCxn id="10" idx="2"/>
            </p:cNvCxnSpPr>
            <p:nvPr/>
          </p:nvCxnSpPr>
          <p:spPr>
            <a:xfrm flipV="1">
              <a:off x="5935024" y="5411972"/>
              <a:ext cx="855352" cy="24176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5"/>
              <a:endCxn id="7" idx="2"/>
            </p:cNvCxnSpPr>
            <p:nvPr/>
          </p:nvCxnSpPr>
          <p:spPr>
            <a:xfrm flipV="1">
              <a:off x="4048561" y="4746488"/>
              <a:ext cx="1122020" cy="31713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1"/>
              <a:endCxn id="7" idx="3"/>
            </p:cNvCxnSpPr>
            <p:nvPr/>
          </p:nvCxnSpPr>
          <p:spPr>
            <a:xfrm>
              <a:off x="4587077" y="4167318"/>
              <a:ext cx="44988" cy="147547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 idx="1"/>
              <a:endCxn id="10" idx="1"/>
            </p:cNvCxnSpPr>
            <p:nvPr/>
          </p:nvCxnSpPr>
          <p:spPr>
            <a:xfrm>
              <a:off x="4587077" y="4167318"/>
              <a:ext cx="1762138" cy="923268"/>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048561" y="4343400"/>
              <a:ext cx="1886463" cy="89958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7" idx="5"/>
              <a:endCxn id="10" idx="5"/>
            </p:cNvCxnSpPr>
            <p:nvPr/>
          </p:nvCxnSpPr>
          <p:spPr>
            <a:xfrm>
              <a:off x="4048561" y="5063622"/>
              <a:ext cx="1886463" cy="590112"/>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622071" y="4909014"/>
              <a:ext cx="1312953" cy="447038"/>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4127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6F6034-1516-478C-9756-BC6A8296D6DE}" type="slidenum">
              <a:rPr lang="en-US" smtClean="0"/>
              <a:pPr/>
              <a:t>19</a:t>
            </a:fld>
            <a:endParaRPr lang="en-US" dirty="0"/>
          </a:p>
        </p:txBody>
      </p:sp>
      <p:sp>
        <p:nvSpPr>
          <p:cNvPr id="2" name="Title 1"/>
          <p:cNvSpPr>
            <a:spLocks noGrp="1"/>
          </p:cNvSpPr>
          <p:nvPr>
            <p:ph type="title"/>
          </p:nvPr>
        </p:nvSpPr>
        <p:spPr/>
        <p:txBody>
          <a:bodyPr/>
          <a:lstStyle/>
          <a:p>
            <a:r>
              <a:rPr lang="en-US" dirty="0"/>
              <a:t>Convolutional Nets</a:t>
            </a:r>
          </a:p>
        </p:txBody>
      </p:sp>
      <p:sp>
        <p:nvSpPr>
          <p:cNvPr id="3" name="Content Placeholder 2"/>
          <p:cNvSpPr>
            <a:spLocks noGrp="1"/>
          </p:cNvSpPr>
          <p:nvPr>
            <p:ph idx="1"/>
          </p:nvPr>
        </p:nvSpPr>
        <p:spPr/>
        <p:txBody>
          <a:bodyPr/>
          <a:lstStyle/>
          <a:p>
            <a:r>
              <a:rPr lang="en-US" dirty="0"/>
              <a:t>One stage structure: </a:t>
            </a:r>
          </a:p>
          <a:p>
            <a:endParaRPr lang="en-US" dirty="0"/>
          </a:p>
          <a:p>
            <a:endParaRPr lang="en-US" dirty="0"/>
          </a:p>
          <a:p>
            <a:r>
              <a:rPr lang="en-US" dirty="0"/>
              <a:t>Whole system: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3291" y="3135916"/>
            <a:ext cx="5202879" cy="1607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14"/>
          <p:cNvGrpSpPr/>
          <p:nvPr/>
        </p:nvGrpSpPr>
        <p:grpSpPr>
          <a:xfrm>
            <a:off x="3350924" y="1371052"/>
            <a:ext cx="2492850" cy="617669"/>
            <a:chOff x="2230120" y="1981200"/>
            <a:chExt cx="5227318" cy="1295400"/>
          </a:xfrm>
        </p:grpSpPr>
        <p:sp>
          <p:nvSpPr>
            <p:cNvPr id="7" name="Rectangle 6"/>
            <p:cNvSpPr/>
            <p:nvPr/>
          </p:nvSpPr>
          <p:spPr>
            <a:xfrm>
              <a:off x="2743200" y="1981200"/>
              <a:ext cx="4038600" cy="1295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350"/>
            </a:p>
          </p:txBody>
        </p:sp>
        <p:sp>
          <p:nvSpPr>
            <p:cNvPr id="8" name="Rectangle 7"/>
            <p:cNvSpPr/>
            <p:nvPr/>
          </p:nvSpPr>
          <p:spPr>
            <a:xfrm>
              <a:off x="3037840" y="2199640"/>
              <a:ext cx="1305560" cy="838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b="1" dirty="0"/>
                <a:t>Conv.</a:t>
              </a:r>
            </a:p>
          </p:txBody>
        </p:sp>
        <p:sp>
          <p:nvSpPr>
            <p:cNvPr id="11" name="Rectangle 10"/>
            <p:cNvSpPr/>
            <p:nvPr/>
          </p:nvSpPr>
          <p:spPr>
            <a:xfrm>
              <a:off x="5146041" y="2199640"/>
              <a:ext cx="1635759" cy="838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b="1" dirty="0"/>
                <a:t>Pooling</a:t>
              </a:r>
              <a:endParaRPr lang="en-US" sz="788" b="1" dirty="0"/>
            </a:p>
          </p:txBody>
        </p:sp>
        <p:sp>
          <p:nvSpPr>
            <p:cNvPr id="14" name="Right Arrow 13"/>
            <p:cNvSpPr/>
            <p:nvPr/>
          </p:nvSpPr>
          <p:spPr>
            <a:xfrm>
              <a:off x="2230120" y="2494280"/>
              <a:ext cx="762000" cy="304800"/>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ight Arrow 15"/>
            <p:cNvSpPr/>
            <p:nvPr/>
          </p:nvSpPr>
          <p:spPr>
            <a:xfrm>
              <a:off x="4373880" y="2494280"/>
              <a:ext cx="762000" cy="304800"/>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ight Arrow 16"/>
            <p:cNvSpPr/>
            <p:nvPr/>
          </p:nvSpPr>
          <p:spPr>
            <a:xfrm>
              <a:off x="6695439" y="2494279"/>
              <a:ext cx="761999" cy="304800"/>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9" name="Group 28"/>
          <p:cNvGrpSpPr/>
          <p:nvPr/>
        </p:nvGrpSpPr>
        <p:grpSpPr>
          <a:xfrm>
            <a:off x="2136913" y="2458362"/>
            <a:ext cx="5581255" cy="677554"/>
            <a:chOff x="1219200" y="3124200"/>
            <a:chExt cx="7441673" cy="903405"/>
          </a:xfrm>
        </p:grpSpPr>
        <p:sp>
          <p:nvSpPr>
            <p:cNvPr id="18" name="Rectangle 17"/>
            <p:cNvSpPr/>
            <p:nvPr/>
          </p:nvSpPr>
          <p:spPr>
            <a:xfrm>
              <a:off x="2458720" y="3190240"/>
              <a:ext cx="851859" cy="6654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b="1" dirty="0"/>
                <a:t>Stage 1</a:t>
              </a:r>
            </a:p>
          </p:txBody>
        </p:sp>
        <p:sp>
          <p:nvSpPr>
            <p:cNvPr id="20" name="Rectangle 19"/>
            <p:cNvSpPr/>
            <p:nvPr/>
          </p:nvSpPr>
          <p:spPr>
            <a:xfrm>
              <a:off x="3643941" y="3200400"/>
              <a:ext cx="851859" cy="6654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b="1" dirty="0"/>
                <a:t>Stage 2</a:t>
              </a:r>
            </a:p>
          </p:txBody>
        </p:sp>
        <p:sp>
          <p:nvSpPr>
            <p:cNvPr id="21" name="Rectangle 20"/>
            <p:cNvSpPr/>
            <p:nvPr/>
          </p:nvSpPr>
          <p:spPr>
            <a:xfrm>
              <a:off x="4863141" y="3200400"/>
              <a:ext cx="851859" cy="6654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b="1" dirty="0"/>
                <a:t>Stage 3</a:t>
              </a:r>
            </a:p>
          </p:txBody>
        </p:sp>
        <p:sp>
          <p:nvSpPr>
            <p:cNvPr id="22" name="Rectangle 21"/>
            <p:cNvSpPr/>
            <p:nvPr/>
          </p:nvSpPr>
          <p:spPr>
            <a:xfrm>
              <a:off x="6096000" y="3124200"/>
              <a:ext cx="1309059" cy="838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b="1" dirty="0"/>
                <a:t>Fully Connected Layer</a:t>
              </a:r>
            </a:p>
          </p:txBody>
        </p:sp>
        <p:sp>
          <p:nvSpPr>
            <p:cNvPr id="23" name="Right Arrow 22"/>
            <p:cNvSpPr/>
            <p:nvPr/>
          </p:nvSpPr>
          <p:spPr>
            <a:xfrm>
              <a:off x="3315659" y="343334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ight Arrow 23"/>
            <p:cNvSpPr/>
            <p:nvPr/>
          </p:nvSpPr>
          <p:spPr>
            <a:xfrm>
              <a:off x="4516120" y="3449320"/>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ight Arrow 24"/>
            <p:cNvSpPr/>
            <p:nvPr/>
          </p:nvSpPr>
          <p:spPr>
            <a:xfrm>
              <a:off x="5735320" y="344350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ight Arrow 26"/>
            <p:cNvSpPr/>
            <p:nvPr/>
          </p:nvSpPr>
          <p:spPr>
            <a:xfrm>
              <a:off x="7430459" y="345366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ight Arrow 27"/>
            <p:cNvSpPr/>
            <p:nvPr/>
          </p:nvSpPr>
          <p:spPr>
            <a:xfrm>
              <a:off x="2087880" y="345366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a:off x="1219200" y="3286780"/>
              <a:ext cx="866572" cy="738664"/>
            </a:xfrm>
            <a:prstGeom prst="rect">
              <a:avLst/>
            </a:prstGeom>
          </p:spPr>
          <p:txBody>
            <a:bodyPr wrap="square">
              <a:spAutoFit/>
            </a:bodyPr>
            <a:lstStyle/>
            <a:p>
              <a:r>
                <a:rPr lang="en-US" sz="1500" dirty="0"/>
                <a:t>Input Image</a:t>
              </a:r>
            </a:p>
          </p:txBody>
        </p:sp>
        <p:sp>
          <p:nvSpPr>
            <p:cNvPr id="30" name="Rectangle 29"/>
            <p:cNvSpPr/>
            <p:nvPr/>
          </p:nvSpPr>
          <p:spPr>
            <a:xfrm>
              <a:off x="7794301" y="3288941"/>
              <a:ext cx="866572" cy="738664"/>
            </a:xfrm>
            <a:prstGeom prst="rect">
              <a:avLst/>
            </a:prstGeom>
          </p:spPr>
          <p:txBody>
            <a:bodyPr wrap="square">
              <a:spAutoFit/>
            </a:bodyPr>
            <a:lstStyle/>
            <a:p>
              <a:r>
                <a:rPr lang="en-US" sz="1500" dirty="0"/>
                <a:t>Class Label </a:t>
              </a:r>
            </a:p>
          </p:txBody>
        </p:sp>
      </p:grpSp>
    </p:spTree>
    <p:extLst>
      <p:ext uri="{BB962C8B-B14F-4D97-AF65-F5344CB8AC3E}">
        <p14:creationId xmlns:p14="http://schemas.microsoft.com/office/powerpoint/2010/main" val="288545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fade">
                                      <p:cBhvr>
                                        <p:cTn id="15"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2</a:t>
            </a:fld>
            <a:endParaRPr lang="en-US" dirty="0"/>
          </a:p>
        </p:txBody>
      </p:sp>
      <p:sp>
        <p:nvSpPr>
          <p:cNvPr id="1217538" name="Rectangle 2"/>
          <p:cNvSpPr>
            <a:spLocks noGrp="1" noChangeArrowheads="1"/>
          </p:cNvSpPr>
          <p:nvPr>
            <p:ph type="title"/>
          </p:nvPr>
        </p:nvSpPr>
        <p:spPr/>
        <p:txBody>
          <a:bodyPr/>
          <a:lstStyle/>
          <a:p>
            <a:r>
              <a:rPr lang="en-US" dirty="0"/>
              <a:t>Administration (11/18/20)</a:t>
            </a:r>
          </a:p>
        </p:txBody>
      </p:sp>
      <p:sp>
        <p:nvSpPr>
          <p:cNvPr id="1217539" name="Rectangle 3"/>
          <p:cNvSpPr>
            <a:spLocks noGrp="1" noChangeArrowheads="1"/>
          </p:cNvSpPr>
          <p:nvPr>
            <p:ph idx="1"/>
          </p:nvPr>
        </p:nvSpPr>
        <p:spPr>
          <a:xfrm>
            <a:off x="430463" y="902368"/>
            <a:ext cx="8386463" cy="3796631"/>
          </a:xfrm>
        </p:spPr>
        <p:txBody>
          <a:bodyPr>
            <a:normAutofit/>
          </a:bodyPr>
          <a:lstStyle/>
          <a:p>
            <a:r>
              <a:rPr lang="en-US" sz="1800" dirty="0"/>
              <a:t>Remember that all the lectures are available on the website </a:t>
            </a:r>
            <a:r>
              <a:rPr lang="en-US" sz="1800" dirty="0">
                <a:solidFill>
                  <a:srgbClr val="FF0000"/>
                </a:solidFill>
              </a:rPr>
              <a:t>before the class</a:t>
            </a:r>
          </a:p>
          <a:p>
            <a:pPr lvl="1"/>
            <a:r>
              <a:rPr lang="en-US" sz="1600" dirty="0">
                <a:solidFill>
                  <a:srgbClr val="FF0000"/>
                </a:solidFill>
              </a:rPr>
              <a:t>Go over it and be prepared</a:t>
            </a:r>
          </a:p>
          <a:p>
            <a:pPr lvl="1"/>
            <a:r>
              <a:rPr lang="en-US" sz="1600" dirty="0">
                <a:solidFill>
                  <a:srgbClr val="FF0000"/>
                </a:solidFill>
              </a:rPr>
              <a:t>A new set </a:t>
            </a:r>
            <a:r>
              <a:rPr lang="en-US" sz="1600" dirty="0">
                <a:solidFill>
                  <a:srgbClr val="0070C0"/>
                </a:solidFill>
              </a:rPr>
              <a:t>of written notes will accompany most lectures, with some more details, examples and, (when relevant) some code. </a:t>
            </a:r>
            <a:endParaRPr lang="en-US" sz="1600" dirty="0"/>
          </a:p>
          <a:p>
            <a:endParaRPr lang="en-US" sz="1800" dirty="0">
              <a:solidFill>
                <a:srgbClr val="FF0000"/>
              </a:solidFill>
            </a:endParaRPr>
          </a:p>
          <a:p>
            <a:r>
              <a:rPr lang="en-US" sz="1800" dirty="0">
                <a:solidFill>
                  <a:srgbClr val="FF0000"/>
                </a:solidFill>
              </a:rPr>
              <a:t>HW4</a:t>
            </a:r>
            <a:r>
              <a:rPr lang="en-US" sz="1800" dirty="0">
                <a:solidFill>
                  <a:srgbClr val="0070C0"/>
                </a:solidFill>
              </a:rPr>
              <a:t> is out – NNs and Bayesian Learning</a:t>
            </a:r>
          </a:p>
          <a:p>
            <a:pPr lvl="1"/>
            <a:r>
              <a:rPr lang="en-US" sz="1400" dirty="0">
                <a:solidFill>
                  <a:srgbClr val="0070C0"/>
                </a:solidFill>
              </a:rPr>
              <a:t>Due 12/3</a:t>
            </a:r>
          </a:p>
          <a:p>
            <a:pPr lvl="1"/>
            <a:r>
              <a:rPr lang="en-US" sz="1400" dirty="0">
                <a:solidFill>
                  <a:srgbClr val="0070C0"/>
                </a:solidFill>
              </a:rPr>
              <a:t>Recitations will be devoted to introducing you to </a:t>
            </a:r>
            <a:r>
              <a:rPr lang="en-US" sz="1400" dirty="0" err="1">
                <a:solidFill>
                  <a:srgbClr val="0070C0"/>
                </a:solidFill>
              </a:rPr>
              <a:t>PyTorch</a:t>
            </a:r>
            <a:endParaRPr lang="en-US" sz="1400" dirty="0">
              <a:solidFill>
                <a:srgbClr val="0070C0"/>
              </a:solidFill>
            </a:endParaRPr>
          </a:p>
          <a:p>
            <a:endParaRPr lang="en-US" sz="1800" dirty="0">
              <a:solidFill>
                <a:srgbClr val="FF0000"/>
              </a:solidFill>
            </a:endParaRPr>
          </a:p>
          <a:p>
            <a:r>
              <a:rPr lang="en-US" sz="1800" dirty="0">
                <a:solidFill>
                  <a:srgbClr val="FF0000"/>
                </a:solidFill>
              </a:rPr>
              <a:t>Projects</a:t>
            </a:r>
          </a:p>
          <a:p>
            <a:pPr lvl="1"/>
            <a:r>
              <a:rPr lang="en-US" sz="1400" dirty="0">
                <a:solidFill>
                  <a:srgbClr val="0070C0"/>
                </a:solidFill>
              </a:rPr>
              <a:t>Most of you have chosen a project and a team. </a:t>
            </a:r>
          </a:p>
          <a:p>
            <a:endParaRPr lang="en-US" sz="2000" dirty="0"/>
          </a:p>
          <a:p>
            <a:pPr lvl="2"/>
            <a:endParaRPr lang="en-US" sz="1600" dirty="0"/>
          </a:p>
        </p:txBody>
      </p:sp>
      <p:sp>
        <p:nvSpPr>
          <p:cNvPr id="5" name="Text Box 4">
            <a:extLst>
              <a:ext uri="{FF2B5EF4-FFF2-40B4-BE49-F238E27FC236}">
                <a16:creationId xmlns:a16="http://schemas.microsoft.com/office/drawing/2014/main" id="{87C85084-7242-4289-BF9E-52494F490A9B}"/>
              </a:ext>
            </a:extLst>
          </p:cNvPr>
          <p:cNvSpPr txBox="1">
            <a:spLocks noChangeArrowheads="1"/>
          </p:cNvSpPr>
          <p:nvPr/>
        </p:nvSpPr>
        <p:spPr bwMode="auto">
          <a:xfrm>
            <a:off x="5318760" y="24328"/>
            <a:ext cx="3723712" cy="669414"/>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500" dirty="0"/>
              <a:t>Are we recording? YES!</a:t>
            </a:r>
          </a:p>
          <a:p>
            <a:pPr algn="ctr">
              <a:spcBef>
                <a:spcPct val="50000"/>
              </a:spcBef>
            </a:pPr>
            <a:r>
              <a:rPr lang="en-US" sz="1500" dirty="0"/>
              <a:t>Available on the web site</a:t>
            </a:r>
          </a:p>
        </p:txBody>
      </p:sp>
    </p:spTree>
    <p:extLst>
      <p:ext uri="{BB962C8B-B14F-4D97-AF65-F5344CB8AC3E}">
        <p14:creationId xmlns:p14="http://schemas.microsoft.com/office/powerpoint/2010/main" val="279538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753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753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753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7539">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17539">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6F6034-1516-478C-9756-BC6A8296D6DE}" type="slidenum">
              <a:rPr lang="en-US" smtClean="0"/>
              <a:pPr/>
              <a:t>20</a:t>
            </a:fld>
            <a:endParaRPr lang="en-US" dirty="0"/>
          </a:p>
        </p:txBody>
      </p:sp>
      <p:sp>
        <p:nvSpPr>
          <p:cNvPr id="2" name="Title 1"/>
          <p:cNvSpPr>
            <a:spLocks noGrp="1"/>
          </p:cNvSpPr>
          <p:nvPr>
            <p:ph type="title"/>
          </p:nvPr>
        </p:nvSpPr>
        <p:spPr/>
        <p:txBody>
          <a:bodyPr/>
          <a:lstStyle/>
          <a:p>
            <a:r>
              <a:rPr lang="en-US" dirty="0"/>
              <a:t>Training a </a:t>
            </a:r>
            <a:r>
              <a:rPr lang="en-US" dirty="0" err="1"/>
              <a:t>ConvNet</a:t>
            </a:r>
            <a:endParaRPr lang="en-US" dirty="0"/>
          </a:p>
        </p:txBody>
      </p:sp>
      <p:sp>
        <p:nvSpPr>
          <p:cNvPr id="3" name="Content Placeholder 2"/>
          <p:cNvSpPr>
            <a:spLocks noGrp="1"/>
          </p:cNvSpPr>
          <p:nvPr>
            <p:ph idx="1"/>
          </p:nvPr>
        </p:nvSpPr>
        <p:spPr/>
        <p:txBody>
          <a:bodyPr/>
          <a:lstStyle/>
          <a:p>
            <a:r>
              <a:rPr lang="en-US" sz="1500" dirty="0"/>
              <a:t>The same procedure from Back-propagation applies here. </a:t>
            </a:r>
          </a:p>
          <a:p>
            <a:pPr lvl="1"/>
            <a:r>
              <a:rPr lang="en-US" sz="1350" dirty="0"/>
              <a:t>Remember in </a:t>
            </a:r>
            <a:r>
              <a:rPr lang="en-US" sz="1350" dirty="0" err="1"/>
              <a:t>backprop</a:t>
            </a:r>
            <a:r>
              <a:rPr lang="en-US" sz="1350" dirty="0"/>
              <a:t> we started from the error terms in the last stage, and passed them back to the previous layers, one by one. </a:t>
            </a:r>
          </a:p>
          <a:p>
            <a:r>
              <a:rPr lang="en-US" sz="1650" dirty="0"/>
              <a:t>Back-prop for the pooling layer: </a:t>
            </a:r>
          </a:p>
          <a:p>
            <a:pPr lvl="1"/>
            <a:r>
              <a:rPr lang="en-US" sz="1200" dirty="0"/>
              <a:t>Consider, for example, the case of “max” pooling. </a:t>
            </a:r>
          </a:p>
          <a:p>
            <a:pPr lvl="1"/>
            <a:r>
              <a:rPr lang="en-US" sz="1200" dirty="0"/>
              <a:t>This layer only routes the gradient to the input that has the highest value in the forward pass. </a:t>
            </a:r>
          </a:p>
          <a:p>
            <a:pPr lvl="1"/>
            <a:r>
              <a:rPr lang="en-US" sz="1200" dirty="0"/>
              <a:t>Hence, during the forward pass of a pooling layer it is common to keep track of the index of the max activation (sometimes also called </a:t>
            </a:r>
            <a:r>
              <a:rPr lang="en-US" sz="1200" i="1" dirty="0"/>
              <a:t>the switches</a:t>
            </a:r>
            <a:r>
              <a:rPr lang="en-US" sz="1200" dirty="0"/>
              <a:t>) so that gradient routing is efficient during backpropagation.</a:t>
            </a:r>
          </a:p>
          <a:p>
            <a:pPr marL="457200" lvl="1" indent="0">
              <a:buNone/>
            </a:pPr>
            <a:endParaRPr lang="en-US" sz="1200" dirty="0"/>
          </a:p>
          <a:p>
            <a:pPr lvl="1"/>
            <a:endParaRPr lang="en-US" sz="1350" dirty="0"/>
          </a:p>
          <a:p>
            <a:pPr lvl="1"/>
            <a:endParaRPr lang="en-US" sz="1350" dirty="0"/>
          </a:p>
          <a:p>
            <a:pPr lvl="1"/>
            <a:endParaRPr lang="en-US" dirty="0"/>
          </a:p>
        </p:txBody>
      </p:sp>
      <p:grpSp>
        <p:nvGrpSpPr>
          <p:cNvPr id="18" name="Group 17"/>
          <p:cNvGrpSpPr/>
          <p:nvPr/>
        </p:nvGrpSpPr>
        <p:grpSpPr>
          <a:xfrm>
            <a:off x="2743200" y="3439981"/>
            <a:ext cx="2792292" cy="617669"/>
            <a:chOff x="2230120" y="1981200"/>
            <a:chExt cx="5008880" cy="1295400"/>
          </a:xfrm>
        </p:grpSpPr>
        <p:sp>
          <p:nvSpPr>
            <p:cNvPr id="19" name="Rectangle 18"/>
            <p:cNvSpPr/>
            <p:nvPr/>
          </p:nvSpPr>
          <p:spPr>
            <a:xfrm>
              <a:off x="2743200" y="1981200"/>
              <a:ext cx="4038600" cy="1295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350"/>
            </a:p>
          </p:txBody>
        </p:sp>
        <p:sp>
          <p:nvSpPr>
            <p:cNvPr id="20" name="Rectangle 19"/>
            <p:cNvSpPr/>
            <p:nvPr/>
          </p:nvSpPr>
          <p:spPr>
            <a:xfrm>
              <a:off x="3037840" y="2199640"/>
              <a:ext cx="1305560" cy="838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b="1" dirty="0" err="1"/>
                <a:t>Convol</a:t>
              </a:r>
              <a:r>
                <a:rPr lang="en-US" sz="1200" b="1" dirty="0"/>
                <a:t>.</a:t>
              </a:r>
              <a:r>
                <a:rPr lang="en-US" sz="1350" b="1" dirty="0"/>
                <a:t> </a:t>
              </a:r>
            </a:p>
            <a:p>
              <a:pPr algn="ctr"/>
              <a:endParaRPr lang="en-US" sz="788" b="1" dirty="0"/>
            </a:p>
          </p:txBody>
        </p:sp>
        <p:sp>
          <p:nvSpPr>
            <p:cNvPr id="21" name="Rectangle 20"/>
            <p:cNvSpPr/>
            <p:nvPr/>
          </p:nvSpPr>
          <p:spPr>
            <a:xfrm>
              <a:off x="5146040" y="2199640"/>
              <a:ext cx="1305560" cy="838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b="1" dirty="0"/>
                <a:t>Pooling</a:t>
              </a:r>
              <a:endParaRPr lang="en-US" sz="788" b="1" dirty="0"/>
            </a:p>
          </p:txBody>
        </p:sp>
        <p:sp>
          <p:nvSpPr>
            <p:cNvPr id="22" name="Right Arrow 21"/>
            <p:cNvSpPr/>
            <p:nvPr/>
          </p:nvSpPr>
          <p:spPr>
            <a:xfrm>
              <a:off x="2230120" y="2494280"/>
              <a:ext cx="762000" cy="304800"/>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ight Arrow 22"/>
            <p:cNvSpPr/>
            <p:nvPr/>
          </p:nvSpPr>
          <p:spPr>
            <a:xfrm>
              <a:off x="4373880" y="2494280"/>
              <a:ext cx="762000" cy="304800"/>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ight Arrow 23"/>
            <p:cNvSpPr/>
            <p:nvPr/>
          </p:nvSpPr>
          <p:spPr>
            <a:xfrm>
              <a:off x="6477000" y="2494280"/>
              <a:ext cx="762000" cy="304800"/>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6" name="Group 5"/>
          <p:cNvGrpSpPr/>
          <p:nvPr/>
        </p:nvGrpSpPr>
        <p:grpSpPr>
          <a:xfrm>
            <a:off x="1532246" y="4320413"/>
            <a:ext cx="6774639" cy="419398"/>
            <a:chOff x="603391" y="3324306"/>
            <a:chExt cx="8528402" cy="559196"/>
          </a:xfrm>
        </p:grpSpPr>
        <p:sp>
          <p:nvSpPr>
            <p:cNvPr id="9" name="Rectangle 8"/>
            <p:cNvSpPr/>
            <p:nvPr/>
          </p:nvSpPr>
          <p:spPr>
            <a:xfrm>
              <a:off x="4863141" y="3324306"/>
              <a:ext cx="851859" cy="43496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b="1" dirty="0">
                  <a:latin typeface="Gill Sans"/>
                </a:rPr>
                <a:t>Stage 3</a:t>
              </a:r>
            </a:p>
          </p:txBody>
        </p:sp>
        <p:sp>
          <p:nvSpPr>
            <p:cNvPr id="10" name="Rectangle 9"/>
            <p:cNvSpPr/>
            <p:nvPr/>
          </p:nvSpPr>
          <p:spPr>
            <a:xfrm>
              <a:off x="6095998" y="3328947"/>
              <a:ext cx="2031475" cy="43253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b="1" dirty="0"/>
                <a:t>Fully Connected Layer</a:t>
              </a:r>
            </a:p>
          </p:txBody>
        </p:sp>
        <p:sp>
          <p:nvSpPr>
            <p:cNvPr id="11" name="Right Arrow 10"/>
            <p:cNvSpPr/>
            <p:nvPr/>
          </p:nvSpPr>
          <p:spPr>
            <a:xfrm>
              <a:off x="3183026" y="345366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ight Arrow 11"/>
            <p:cNvSpPr/>
            <p:nvPr/>
          </p:nvSpPr>
          <p:spPr>
            <a:xfrm>
              <a:off x="4516120" y="3449320"/>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ight Arrow 12"/>
            <p:cNvSpPr/>
            <p:nvPr/>
          </p:nvSpPr>
          <p:spPr>
            <a:xfrm>
              <a:off x="5735320" y="344350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ight Arrow 13"/>
            <p:cNvSpPr/>
            <p:nvPr/>
          </p:nvSpPr>
          <p:spPr>
            <a:xfrm>
              <a:off x="8135424" y="345366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ight Arrow 14"/>
            <p:cNvSpPr/>
            <p:nvPr/>
          </p:nvSpPr>
          <p:spPr>
            <a:xfrm>
              <a:off x="1970761" y="345366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603391" y="3376058"/>
              <a:ext cx="1592757" cy="369333"/>
            </a:xfrm>
            <a:prstGeom prst="rect">
              <a:avLst/>
            </a:prstGeom>
          </p:spPr>
          <p:txBody>
            <a:bodyPr wrap="square">
              <a:spAutoFit/>
            </a:bodyPr>
            <a:lstStyle/>
            <a:p>
              <a:r>
                <a:rPr lang="en-US" sz="1200" b="1" dirty="0"/>
                <a:t>Input Image</a:t>
              </a:r>
              <a:endParaRPr lang="en-US" sz="1200" dirty="0"/>
            </a:p>
          </p:txBody>
        </p:sp>
        <p:sp>
          <p:nvSpPr>
            <p:cNvPr id="17" name="Rectangle 16"/>
            <p:cNvSpPr/>
            <p:nvPr/>
          </p:nvSpPr>
          <p:spPr>
            <a:xfrm>
              <a:off x="8493821" y="3391060"/>
              <a:ext cx="637972" cy="492442"/>
            </a:xfrm>
            <a:prstGeom prst="rect">
              <a:avLst/>
            </a:prstGeom>
          </p:spPr>
          <p:txBody>
            <a:bodyPr wrap="square">
              <a:spAutoFit/>
            </a:bodyPr>
            <a:lstStyle/>
            <a:p>
              <a:r>
                <a:rPr lang="en-US" sz="900" b="1" dirty="0"/>
                <a:t>Class Label </a:t>
              </a:r>
              <a:endParaRPr lang="en-US" sz="900" dirty="0"/>
            </a:p>
          </p:txBody>
        </p:sp>
      </p:grpSp>
      <mc:AlternateContent xmlns:mc="http://schemas.openxmlformats.org/markup-compatibility/2006" xmlns:a14="http://schemas.microsoft.com/office/drawing/2010/main">
        <mc:Choice Requires="a14">
          <p:sp>
            <p:nvSpPr>
              <p:cNvPr id="25" name="TextBox 24"/>
              <p:cNvSpPr txBox="1"/>
              <p:nvPr/>
            </p:nvSpPr>
            <p:spPr>
              <a:xfrm>
                <a:off x="6983866" y="3375350"/>
                <a:ext cx="1400640" cy="396327"/>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900" i="1">
                              <a:latin typeface="Cambria Math" panose="02040503050406030204" pitchFamily="18" charset="0"/>
                            </a:rPr>
                          </m:ctrlPr>
                        </m:sSubPr>
                        <m:e>
                          <m:r>
                            <a:rPr lang="en-US" sz="900" i="1">
                              <a:latin typeface="Cambria Math"/>
                            </a:rPr>
                            <m:t>𝛿</m:t>
                          </m:r>
                        </m:e>
                        <m:sub>
                          <m:r>
                            <m:rPr>
                              <m:sty m:val="p"/>
                            </m:rPr>
                            <a:rPr lang="en-US" sz="900">
                              <a:latin typeface="Cambria Math"/>
                            </a:rPr>
                            <m:t>last</m:t>
                          </m:r>
                          <m:r>
                            <a:rPr lang="en-US" sz="900">
                              <a:latin typeface="Cambria Math"/>
                            </a:rPr>
                            <m:t>−</m:t>
                          </m:r>
                          <m:r>
                            <m:rPr>
                              <m:sty m:val="p"/>
                            </m:rPr>
                            <a:rPr lang="en-US" sz="900">
                              <a:latin typeface="Cambria Math"/>
                            </a:rPr>
                            <m:t>layer</m:t>
                          </m:r>
                        </m:sub>
                      </m:sSub>
                      <m:r>
                        <a:rPr lang="en-US" sz="900" i="1">
                          <a:latin typeface="Cambria Math"/>
                        </a:rPr>
                        <m:t>=</m:t>
                      </m:r>
                      <m:f>
                        <m:fPr>
                          <m:ctrlPr>
                            <a:rPr lang="en-US" sz="900" i="1">
                              <a:latin typeface="Cambria Math" panose="02040503050406030204" pitchFamily="18" charset="0"/>
                            </a:rPr>
                          </m:ctrlPr>
                        </m:fPr>
                        <m:num>
                          <m:r>
                            <a:rPr lang="en-US" sz="900" i="1">
                              <a:latin typeface="Cambria Math"/>
                            </a:rPr>
                            <m:t>𝜕</m:t>
                          </m:r>
                          <m:sSub>
                            <m:sSubPr>
                              <m:ctrlPr>
                                <a:rPr lang="en-US" sz="900" i="1">
                                  <a:latin typeface="Cambria Math" panose="02040503050406030204" pitchFamily="18" charset="0"/>
                                </a:rPr>
                              </m:ctrlPr>
                            </m:sSubPr>
                            <m:e>
                              <m:r>
                                <a:rPr lang="en-US" sz="900" i="1">
                                  <a:latin typeface="Cambria Math"/>
                                </a:rPr>
                                <m:t>𝐸</m:t>
                              </m:r>
                            </m:e>
                            <m:sub>
                              <m:r>
                                <a:rPr lang="en-US" sz="900" i="1">
                                  <a:latin typeface="Cambria Math"/>
                                </a:rPr>
                                <m:t>𝑑</m:t>
                              </m:r>
                            </m:sub>
                          </m:sSub>
                        </m:num>
                        <m:den>
                          <m:r>
                            <a:rPr lang="en-US" sz="900" i="1">
                              <a:latin typeface="Cambria Math"/>
                            </a:rPr>
                            <m:t>𝜕</m:t>
                          </m:r>
                          <m:sSub>
                            <m:sSubPr>
                              <m:ctrlPr>
                                <a:rPr lang="en-US" sz="900" i="1">
                                  <a:latin typeface="Cambria Math" panose="02040503050406030204" pitchFamily="18" charset="0"/>
                                </a:rPr>
                              </m:ctrlPr>
                            </m:sSubPr>
                            <m:e>
                              <m:r>
                                <a:rPr lang="en-US" sz="900" i="1">
                                  <a:latin typeface="Cambria Math"/>
                                </a:rPr>
                                <m:t>𝑦</m:t>
                              </m:r>
                            </m:e>
                            <m:sub>
                              <m:r>
                                <m:rPr>
                                  <m:sty m:val="p"/>
                                </m:rPr>
                                <a:rPr lang="en-US" sz="900">
                                  <a:latin typeface="Cambria Math"/>
                                </a:rPr>
                                <m:t>last</m:t>
                              </m:r>
                              <m:r>
                                <a:rPr lang="en-US" sz="900">
                                  <a:latin typeface="Cambria Math"/>
                                </a:rPr>
                                <m:t>−</m:t>
                              </m:r>
                              <m:r>
                                <m:rPr>
                                  <m:sty m:val="p"/>
                                </m:rPr>
                                <a:rPr lang="en-US" sz="900">
                                  <a:latin typeface="Cambria Math"/>
                                </a:rPr>
                                <m:t>layer</m:t>
                              </m:r>
                            </m:sub>
                          </m:sSub>
                        </m:den>
                      </m:f>
                    </m:oMath>
                  </m:oMathPara>
                </a14:m>
                <a:endParaRPr lang="en-US" sz="900" dirty="0"/>
              </a:p>
            </p:txBody>
          </p:sp>
        </mc:Choice>
        <mc:Fallback xmlns="">
          <p:sp>
            <p:nvSpPr>
              <p:cNvPr id="25" name="TextBox 24"/>
              <p:cNvSpPr txBox="1">
                <a:spLocks noRot="1" noChangeAspect="1" noMove="1" noResize="1" noEditPoints="1" noAdjustHandles="1" noChangeArrowheads="1" noChangeShapeType="1" noTextEdit="1"/>
              </p:cNvSpPr>
              <p:nvPr/>
            </p:nvSpPr>
            <p:spPr>
              <a:xfrm>
                <a:off x="6983866" y="3375350"/>
                <a:ext cx="1400640" cy="396327"/>
              </a:xfrm>
              <a:prstGeom prst="rect">
                <a:avLst/>
              </a:prstGeom>
              <a:blipFill>
                <a:blip r:embed="rId3"/>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7801883" y="3883638"/>
                <a:ext cx="449739" cy="323165"/>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500" i="1">
                              <a:latin typeface="Cambria Math" panose="02040503050406030204" pitchFamily="18" charset="0"/>
                            </a:rPr>
                          </m:ctrlPr>
                        </m:sSubPr>
                        <m:e>
                          <m:r>
                            <a:rPr lang="en-US" sz="1500" i="1">
                              <a:latin typeface="Cambria Math"/>
                            </a:rPr>
                            <m:t>𝐸</m:t>
                          </m:r>
                        </m:e>
                        <m:sub>
                          <m:r>
                            <a:rPr lang="en-US" sz="1500" i="1">
                              <a:latin typeface="Cambria Math"/>
                            </a:rPr>
                            <m:t>𝑑</m:t>
                          </m:r>
                        </m:sub>
                      </m:sSub>
                    </m:oMath>
                  </m:oMathPara>
                </a14:m>
                <a:endParaRPr lang="en-US" sz="1500" dirty="0"/>
              </a:p>
            </p:txBody>
          </p:sp>
        </mc:Choice>
        <mc:Fallback xmlns="">
          <p:sp>
            <p:nvSpPr>
              <p:cNvPr id="26" name="TextBox 25"/>
              <p:cNvSpPr txBox="1">
                <a:spLocks noRot="1" noChangeAspect="1" noMove="1" noResize="1" noEditPoints="1" noAdjustHandles="1" noChangeArrowheads="1" noChangeShapeType="1" noTextEdit="1"/>
              </p:cNvSpPr>
              <p:nvPr/>
            </p:nvSpPr>
            <p:spPr>
              <a:xfrm>
                <a:off x="7801883" y="3883638"/>
                <a:ext cx="449739" cy="323165"/>
              </a:xfrm>
              <a:prstGeom prst="rect">
                <a:avLst/>
              </a:prstGeom>
              <a:blipFill>
                <a:blip r:embed="rId4"/>
                <a:stretch>
                  <a:fillRect/>
                </a:stretch>
              </a:blipFill>
              <a:ln>
                <a:solidFill>
                  <a:srgbClr val="FF0000"/>
                </a:solidFill>
              </a:ln>
            </p:spPr>
            <p:txBody>
              <a:bodyPr/>
              <a:lstStyle/>
              <a:p>
                <a:r>
                  <a:rPr lang="en-US">
                    <a:noFill/>
                  </a:rPr>
                  <a:t> </a:t>
                </a:r>
              </a:p>
            </p:txBody>
          </p:sp>
        </mc:Fallback>
      </mc:AlternateContent>
      <p:cxnSp>
        <p:nvCxnSpPr>
          <p:cNvPr id="29" name="Straight Arrow Connector 28"/>
          <p:cNvCxnSpPr>
            <a:cxnSpLocks/>
            <a:stCxn id="17" idx="0"/>
            <a:endCxn id="26" idx="2"/>
          </p:cNvCxnSpPr>
          <p:nvPr/>
        </p:nvCxnSpPr>
        <p:spPr>
          <a:xfrm flipH="1" flipV="1">
            <a:off x="8026753" y="4206803"/>
            <a:ext cx="26742" cy="1636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p:cNvCxnSpPr>
          <p:nvPr/>
        </p:nvCxnSpPr>
        <p:spPr>
          <a:xfrm flipV="1">
            <a:off x="7158552" y="3761713"/>
            <a:ext cx="8182" cy="5768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6228287" y="4138134"/>
            <a:ext cx="1" cy="1730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875314" y="4334617"/>
            <a:ext cx="671951" cy="32622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b="1" dirty="0">
                <a:latin typeface="Gill Sans"/>
              </a:rPr>
              <a:t>Stage 1</a:t>
            </a:r>
          </a:p>
        </p:txBody>
      </p:sp>
      <p:sp>
        <p:nvSpPr>
          <p:cNvPr id="42" name="Rectangle 41"/>
          <p:cNvSpPr/>
          <p:nvPr/>
        </p:nvSpPr>
        <p:spPr>
          <a:xfrm>
            <a:off x="3867919" y="4320413"/>
            <a:ext cx="771391" cy="32622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b="1" dirty="0">
                <a:latin typeface="Gill Sans"/>
              </a:rPr>
              <a:t>Stage 2</a:t>
            </a:r>
          </a:p>
        </p:txBody>
      </p:sp>
      <p:sp>
        <p:nvSpPr>
          <p:cNvPr id="47" name="Freeform 46"/>
          <p:cNvSpPr/>
          <p:nvPr/>
        </p:nvSpPr>
        <p:spPr>
          <a:xfrm>
            <a:off x="2997642" y="4061128"/>
            <a:ext cx="1699591" cy="262394"/>
          </a:xfrm>
          <a:custGeom>
            <a:avLst/>
            <a:gdLst>
              <a:gd name="connsiteX0" fmla="*/ 0 w 2266121"/>
              <a:gd name="connsiteY0" fmla="*/ 0 h 349858"/>
              <a:gd name="connsiteX1" fmla="*/ 341906 w 2266121"/>
              <a:gd name="connsiteY1" fmla="*/ 198783 h 349858"/>
              <a:gd name="connsiteX2" fmla="*/ 755374 w 2266121"/>
              <a:gd name="connsiteY2" fmla="*/ 230588 h 349858"/>
              <a:gd name="connsiteX3" fmla="*/ 1614114 w 2266121"/>
              <a:gd name="connsiteY3" fmla="*/ 206734 h 349858"/>
              <a:gd name="connsiteX4" fmla="*/ 2059387 w 2266121"/>
              <a:gd name="connsiteY4" fmla="*/ 214685 h 349858"/>
              <a:gd name="connsiteX5" fmla="*/ 2266121 w 2266121"/>
              <a:gd name="connsiteY5" fmla="*/ 349858 h 34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6121" h="349858">
                <a:moveTo>
                  <a:pt x="0" y="0"/>
                </a:moveTo>
                <a:cubicBezTo>
                  <a:pt x="108005" y="80176"/>
                  <a:pt x="216010" y="160352"/>
                  <a:pt x="341906" y="198783"/>
                </a:cubicBezTo>
                <a:cubicBezTo>
                  <a:pt x="467802" y="237214"/>
                  <a:pt x="543339" y="229263"/>
                  <a:pt x="755374" y="230588"/>
                </a:cubicBezTo>
                <a:cubicBezTo>
                  <a:pt x="967409" y="231913"/>
                  <a:pt x="1614114" y="206734"/>
                  <a:pt x="1614114" y="206734"/>
                </a:cubicBezTo>
                <a:cubicBezTo>
                  <a:pt x="1831449" y="204084"/>
                  <a:pt x="1950719" y="190831"/>
                  <a:pt x="2059387" y="214685"/>
                </a:cubicBezTo>
                <a:cubicBezTo>
                  <a:pt x="2168055" y="238539"/>
                  <a:pt x="2217088" y="294198"/>
                  <a:pt x="2266121" y="349858"/>
                </a:cubicBezTo>
              </a:path>
            </a:pathLst>
          </a:cu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Freeform 48"/>
          <p:cNvSpPr/>
          <p:nvPr/>
        </p:nvSpPr>
        <p:spPr>
          <a:xfrm>
            <a:off x="4911918" y="4061129"/>
            <a:ext cx="411480" cy="259281"/>
          </a:xfrm>
          <a:custGeom>
            <a:avLst/>
            <a:gdLst>
              <a:gd name="connsiteX0" fmla="*/ 0 w 548640"/>
              <a:gd name="connsiteY0" fmla="*/ 0 h 341906"/>
              <a:gd name="connsiteX1" fmla="*/ 151075 w 548640"/>
              <a:gd name="connsiteY1" fmla="*/ 143124 h 341906"/>
              <a:gd name="connsiteX2" fmla="*/ 349858 w 548640"/>
              <a:gd name="connsiteY2" fmla="*/ 190832 h 341906"/>
              <a:gd name="connsiteX3" fmla="*/ 548640 w 548640"/>
              <a:gd name="connsiteY3" fmla="*/ 341906 h 341906"/>
            </a:gdLst>
            <a:ahLst/>
            <a:cxnLst>
              <a:cxn ang="0">
                <a:pos x="connsiteX0" y="connsiteY0"/>
              </a:cxn>
              <a:cxn ang="0">
                <a:pos x="connsiteX1" y="connsiteY1"/>
              </a:cxn>
              <a:cxn ang="0">
                <a:pos x="connsiteX2" y="connsiteY2"/>
              </a:cxn>
              <a:cxn ang="0">
                <a:pos x="connsiteX3" y="connsiteY3"/>
              </a:cxn>
            </a:cxnLst>
            <a:rect l="l" t="t" r="r" b="b"/>
            <a:pathLst>
              <a:path w="548640" h="341906">
                <a:moveTo>
                  <a:pt x="0" y="0"/>
                </a:moveTo>
                <a:cubicBezTo>
                  <a:pt x="46382" y="55659"/>
                  <a:pt x="92765" y="111319"/>
                  <a:pt x="151075" y="143124"/>
                </a:cubicBezTo>
                <a:cubicBezTo>
                  <a:pt x="209385" y="174929"/>
                  <a:pt x="283597" y="157702"/>
                  <a:pt x="349858" y="190832"/>
                </a:cubicBezTo>
                <a:cubicBezTo>
                  <a:pt x="416119" y="223962"/>
                  <a:pt x="482379" y="282934"/>
                  <a:pt x="548640" y="341906"/>
                </a:cubicBezTo>
              </a:path>
            </a:pathLst>
          </a:cu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53" name="TextBox 52"/>
              <p:cNvSpPr txBox="1"/>
              <p:nvPr/>
            </p:nvSpPr>
            <p:spPr>
              <a:xfrm>
                <a:off x="5525510" y="3731619"/>
                <a:ext cx="1448730" cy="396327"/>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900" i="1">
                              <a:latin typeface="Cambria Math" panose="02040503050406030204" pitchFamily="18" charset="0"/>
                            </a:rPr>
                          </m:ctrlPr>
                        </m:sSubPr>
                        <m:e>
                          <m:r>
                            <a:rPr lang="en-US" sz="900" i="1">
                              <a:latin typeface="Cambria Math"/>
                            </a:rPr>
                            <m:t>𝛿</m:t>
                          </m:r>
                        </m:e>
                        <m:sub>
                          <m:r>
                            <m:rPr>
                              <m:sty m:val="p"/>
                            </m:rPr>
                            <a:rPr lang="en-US" sz="900">
                              <a:latin typeface="Cambria Math"/>
                            </a:rPr>
                            <m:t>first</m:t>
                          </m:r>
                          <m:r>
                            <a:rPr lang="en-US" sz="900">
                              <a:latin typeface="Cambria Math"/>
                            </a:rPr>
                            <m:t>−</m:t>
                          </m:r>
                          <m:r>
                            <m:rPr>
                              <m:sty m:val="p"/>
                            </m:rPr>
                            <a:rPr lang="en-US" sz="900">
                              <a:latin typeface="Cambria Math"/>
                            </a:rPr>
                            <m:t>layer</m:t>
                          </m:r>
                        </m:sub>
                      </m:sSub>
                      <m:r>
                        <a:rPr lang="en-US" sz="900" i="1">
                          <a:latin typeface="Cambria Math"/>
                        </a:rPr>
                        <m:t>=</m:t>
                      </m:r>
                      <m:f>
                        <m:fPr>
                          <m:ctrlPr>
                            <a:rPr lang="en-US" sz="900" i="1">
                              <a:latin typeface="Cambria Math" panose="02040503050406030204" pitchFamily="18" charset="0"/>
                            </a:rPr>
                          </m:ctrlPr>
                        </m:fPr>
                        <m:num>
                          <m:r>
                            <a:rPr lang="en-US" sz="900" i="1">
                              <a:latin typeface="Cambria Math"/>
                            </a:rPr>
                            <m:t>𝜕</m:t>
                          </m:r>
                          <m:sSub>
                            <m:sSubPr>
                              <m:ctrlPr>
                                <a:rPr lang="en-US" sz="900" i="1">
                                  <a:latin typeface="Cambria Math" panose="02040503050406030204" pitchFamily="18" charset="0"/>
                                </a:rPr>
                              </m:ctrlPr>
                            </m:sSubPr>
                            <m:e>
                              <m:r>
                                <a:rPr lang="en-US" sz="900" i="1">
                                  <a:latin typeface="Cambria Math"/>
                                </a:rPr>
                                <m:t>𝐸</m:t>
                              </m:r>
                            </m:e>
                            <m:sub>
                              <m:r>
                                <a:rPr lang="en-US" sz="900" i="1">
                                  <a:latin typeface="Cambria Math"/>
                                </a:rPr>
                                <m:t>𝑑</m:t>
                              </m:r>
                            </m:sub>
                          </m:sSub>
                        </m:num>
                        <m:den>
                          <m:r>
                            <a:rPr lang="en-US" sz="900" i="1">
                              <a:latin typeface="Cambria Math"/>
                            </a:rPr>
                            <m:t>𝜕</m:t>
                          </m:r>
                          <m:sSub>
                            <m:sSubPr>
                              <m:ctrlPr>
                                <a:rPr lang="en-US" sz="900" i="1">
                                  <a:latin typeface="Cambria Math" panose="02040503050406030204" pitchFamily="18" charset="0"/>
                                </a:rPr>
                              </m:ctrlPr>
                            </m:sSubPr>
                            <m:e>
                              <m:r>
                                <a:rPr lang="en-US" sz="900" i="1">
                                  <a:latin typeface="Cambria Math"/>
                                </a:rPr>
                                <m:t>𝑦</m:t>
                              </m:r>
                            </m:e>
                            <m:sub>
                              <m:r>
                                <m:rPr>
                                  <m:sty m:val="p"/>
                                </m:rPr>
                                <a:rPr lang="en-US" sz="900">
                                  <a:latin typeface="Cambria Math"/>
                                </a:rPr>
                                <m:t>first</m:t>
                              </m:r>
                              <m:r>
                                <a:rPr lang="en-US" sz="900">
                                  <a:latin typeface="Cambria Math"/>
                                </a:rPr>
                                <m:t>−</m:t>
                              </m:r>
                              <m:r>
                                <m:rPr>
                                  <m:sty m:val="p"/>
                                </m:rPr>
                                <a:rPr lang="en-US" sz="900">
                                  <a:latin typeface="Cambria Math"/>
                                </a:rPr>
                                <m:t>layer</m:t>
                              </m:r>
                            </m:sub>
                          </m:sSub>
                        </m:den>
                      </m:f>
                    </m:oMath>
                  </m:oMathPara>
                </a14:m>
                <a:endParaRPr lang="en-US" sz="900" dirty="0"/>
              </a:p>
            </p:txBody>
          </p:sp>
        </mc:Choice>
        <mc:Fallback xmlns="">
          <p:sp>
            <p:nvSpPr>
              <p:cNvPr id="53" name="TextBox 52"/>
              <p:cNvSpPr txBox="1">
                <a:spLocks noRot="1" noChangeAspect="1" noMove="1" noResize="1" noEditPoints="1" noAdjustHandles="1" noChangeArrowheads="1" noChangeShapeType="1" noTextEdit="1"/>
              </p:cNvSpPr>
              <p:nvPr/>
            </p:nvSpPr>
            <p:spPr>
              <a:xfrm>
                <a:off x="5525510" y="3731619"/>
                <a:ext cx="1448730" cy="396327"/>
              </a:xfrm>
              <a:prstGeom prst="rect">
                <a:avLst/>
              </a:prstGeom>
              <a:blipFill>
                <a:blip r:embed="rId5"/>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2737536" y="3464531"/>
                <a:ext cx="378822" cy="3000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a:rPr>
                            <m:t>𝑥</m:t>
                          </m:r>
                        </m:e>
                        <m:sub>
                          <m:r>
                            <a:rPr lang="en-US" sz="1350" i="1">
                              <a:latin typeface="Cambria Math"/>
                            </a:rPr>
                            <m:t>𝑖</m:t>
                          </m:r>
                        </m:sub>
                      </m:sSub>
                    </m:oMath>
                  </m:oMathPara>
                </a14:m>
                <a:endParaRPr lang="en-US" sz="1350" dirty="0"/>
              </a:p>
            </p:txBody>
          </p:sp>
        </mc:Choice>
        <mc:Fallback xmlns="">
          <p:sp>
            <p:nvSpPr>
              <p:cNvPr id="56" name="TextBox 55"/>
              <p:cNvSpPr txBox="1">
                <a:spLocks noRot="1" noChangeAspect="1" noMove="1" noResize="1" noEditPoints="1" noAdjustHandles="1" noChangeArrowheads="1" noChangeShapeType="1" noTextEdit="1"/>
              </p:cNvSpPr>
              <p:nvPr/>
            </p:nvSpPr>
            <p:spPr>
              <a:xfrm>
                <a:off x="2737536" y="3464531"/>
                <a:ext cx="378822" cy="30008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3897437" y="3470933"/>
                <a:ext cx="380040" cy="3000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a:rPr>
                            <m:t>𝑦</m:t>
                          </m:r>
                        </m:e>
                        <m:sub>
                          <m:r>
                            <a:rPr lang="en-US" sz="1350" i="1">
                              <a:latin typeface="Cambria Math"/>
                            </a:rPr>
                            <m:t>𝑖</m:t>
                          </m:r>
                        </m:sub>
                      </m:sSub>
                    </m:oMath>
                  </m:oMathPara>
                </a14:m>
                <a:endParaRPr lang="en-US" sz="1350" dirty="0"/>
              </a:p>
            </p:txBody>
          </p:sp>
        </mc:Choice>
        <mc:Fallback xmlns="">
          <p:sp>
            <p:nvSpPr>
              <p:cNvPr id="57" name="TextBox 56"/>
              <p:cNvSpPr txBox="1">
                <a:spLocks noRot="1" noChangeAspect="1" noMove="1" noResize="1" noEditPoints="1" noAdjustHandles="1" noChangeArrowheads="1" noChangeShapeType="1" noTextEdit="1"/>
              </p:cNvSpPr>
              <p:nvPr/>
            </p:nvSpPr>
            <p:spPr>
              <a:xfrm>
                <a:off x="3897437" y="3470933"/>
                <a:ext cx="380040" cy="300082"/>
              </a:xfrm>
              <a:prstGeom prst="rect">
                <a:avLst/>
              </a:prstGeom>
              <a:blipFill>
                <a:blip r:embed="rId7"/>
                <a:stretch>
                  <a:fillRect b="-2000"/>
                </a:stretch>
              </a:blipFill>
            </p:spPr>
            <p:txBody>
              <a:bodyPr/>
              <a:lstStyle/>
              <a:p>
                <a:r>
                  <a:rPr lang="en-US">
                    <a:noFill/>
                  </a:rPr>
                  <a:t> </a:t>
                </a:r>
              </a:p>
            </p:txBody>
          </p:sp>
        </mc:Fallback>
      </mc:AlternateContent>
    </p:spTree>
    <p:extLst>
      <p:ext uri="{BB962C8B-B14F-4D97-AF65-F5344CB8AC3E}">
        <p14:creationId xmlns:p14="http://schemas.microsoft.com/office/powerpoint/2010/main" val="242637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par>
                                <p:cTn id="24" presetID="10" presetClass="entr" presetSubtype="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500"/>
                                        <p:tgtEl>
                                          <p:spTgt spid="3">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6F6034-1516-478C-9756-BC6A8296D6DE}" type="slidenum">
              <a:rPr lang="en-US" smtClean="0"/>
              <a:pPr/>
              <a:t>21</a:t>
            </a:fld>
            <a:endParaRPr lang="en-US" dirty="0"/>
          </a:p>
        </p:txBody>
      </p:sp>
      <p:sp>
        <p:nvSpPr>
          <p:cNvPr id="2" name="Title 1"/>
          <p:cNvSpPr>
            <a:spLocks noGrp="1"/>
          </p:cNvSpPr>
          <p:nvPr>
            <p:ph type="title"/>
          </p:nvPr>
        </p:nvSpPr>
        <p:spPr/>
        <p:txBody>
          <a:bodyPr/>
          <a:lstStyle/>
          <a:p>
            <a:r>
              <a:rPr lang="en-US" dirty="0"/>
              <a:t>Convolutional Nets</a:t>
            </a:r>
          </a:p>
        </p:txBody>
      </p:sp>
      <p:sp>
        <p:nvSpPr>
          <p:cNvPr id="3" name="Content Placeholder 2"/>
          <p:cNvSpPr>
            <a:spLocks noGrp="1"/>
          </p:cNvSpPr>
          <p:nvPr>
            <p:ph idx="1"/>
          </p:nvPr>
        </p:nvSpPr>
        <p:spPr/>
        <p:txBody>
          <a:bodyPr/>
          <a:lstStyle/>
          <a:p>
            <a:endParaRPr lang="en-US" dirty="0"/>
          </a:p>
          <a:p>
            <a:endParaRPr lang="en-US" dirty="0"/>
          </a:p>
        </p:txBody>
      </p:sp>
      <p:grpSp>
        <p:nvGrpSpPr>
          <p:cNvPr id="29" name="Group 28"/>
          <p:cNvGrpSpPr/>
          <p:nvPr/>
        </p:nvGrpSpPr>
        <p:grpSpPr>
          <a:xfrm>
            <a:off x="2857500" y="1135380"/>
            <a:ext cx="5802564" cy="1037151"/>
            <a:chOff x="1311460" y="3124200"/>
            <a:chExt cx="7349413" cy="1501140"/>
          </a:xfrm>
        </p:grpSpPr>
        <p:sp>
          <p:nvSpPr>
            <p:cNvPr id="18" name="Rectangle 17"/>
            <p:cNvSpPr/>
            <p:nvPr/>
          </p:nvSpPr>
          <p:spPr>
            <a:xfrm>
              <a:off x="2458720" y="3190241"/>
              <a:ext cx="851860" cy="6654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b="1" dirty="0">
                  <a:latin typeface="Gill Sans"/>
                </a:rPr>
                <a:t>Stage 1</a:t>
              </a:r>
            </a:p>
          </p:txBody>
        </p:sp>
        <p:sp>
          <p:nvSpPr>
            <p:cNvPr id="20" name="Rectangle 19"/>
            <p:cNvSpPr/>
            <p:nvPr/>
          </p:nvSpPr>
          <p:spPr>
            <a:xfrm>
              <a:off x="3643941" y="3200400"/>
              <a:ext cx="851859" cy="6654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b="1" dirty="0">
                  <a:latin typeface="Gill Sans"/>
                </a:rPr>
                <a:t>Stage 2</a:t>
              </a:r>
            </a:p>
          </p:txBody>
        </p:sp>
        <p:sp>
          <p:nvSpPr>
            <p:cNvPr id="21" name="Rectangle 20"/>
            <p:cNvSpPr/>
            <p:nvPr/>
          </p:nvSpPr>
          <p:spPr>
            <a:xfrm>
              <a:off x="4863141" y="3200400"/>
              <a:ext cx="851859" cy="6654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b="1" dirty="0">
                  <a:latin typeface="Gill Sans"/>
                </a:rPr>
                <a:t>Stage 3</a:t>
              </a:r>
            </a:p>
          </p:txBody>
        </p:sp>
        <p:sp>
          <p:nvSpPr>
            <p:cNvPr id="22" name="Rectangle 21"/>
            <p:cNvSpPr/>
            <p:nvPr/>
          </p:nvSpPr>
          <p:spPr>
            <a:xfrm>
              <a:off x="6096000" y="3124200"/>
              <a:ext cx="1309059" cy="838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b="1" dirty="0"/>
                <a:t>Fully Connected Layer</a:t>
              </a:r>
            </a:p>
          </p:txBody>
        </p:sp>
        <p:sp>
          <p:nvSpPr>
            <p:cNvPr id="23" name="Right Arrow 22"/>
            <p:cNvSpPr/>
            <p:nvPr/>
          </p:nvSpPr>
          <p:spPr>
            <a:xfrm>
              <a:off x="3315659" y="343334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ight Arrow 23"/>
            <p:cNvSpPr/>
            <p:nvPr/>
          </p:nvSpPr>
          <p:spPr>
            <a:xfrm>
              <a:off x="4516120" y="3449320"/>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ight Arrow 24"/>
            <p:cNvSpPr/>
            <p:nvPr/>
          </p:nvSpPr>
          <p:spPr>
            <a:xfrm>
              <a:off x="5735320" y="344350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ight Arrow 26"/>
            <p:cNvSpPr/>
            <p:nvPr/>
          </p:nvSpPr>
          <p:spPr>
            <a:xfrm>
              <a:off x="7430459" y="345366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ight Arrow 27"/>
            <p:cNvSpPr/>
            <p:nvPr/>
          </p:nvSpPr>
          <p:spPr>
            <a:xfrm>
              <a:off x="2087880" y="345366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a:off x="1311460" y="3286780"/>
              <a:ext cx="866572" cy="1336399"/>
            </a:xfrm>
            <a:prstGeom prst="rect">
              <a:avLst/>
            </a:prstGeom>
          </p:spPr>
          <p:txBody>
            <a:bodyPr wrap="square">
              <a:spAutoFit/>
            </a:bodyPr>
            <a:lstStyle/>
            <a:p>
              <a:r>
                <a:rPr lang="en-US" sz="1350" b="1" dirty="0"/>
                <a:t>Input Image</a:t>
              </a:r>
              <a:endParaRPr lang="en-US" sz="1350" dirty="0"/>
            </a:p>
          </p:txBody>
        </p:sp>
        <p:sp>
          <p:nvSpPr>
            <p:cNvPr id="30" name="Rectangle 29"/>
            <p:cNvSpPr/>
            <p:nvPr/>
          </p:nvSpPr>
          <p:spPr>
            <a:xfrm>
              <a:off x="7794301" y="3288941"/>
              <a:ext cx="866572" cy="1336399"/>
            </a:xfrm>
            <a:prstGeom prst="rect">
              <a:avLst/>
            </a:prstGeom>
          </p:spPr>
          <p:txBody>
            <a:bodyPr wrap="square">
              <a:spAutoFit/>
            </a:bodyPr>
            <a:lstStyle/>
            <a:p>
              <a:r>
                <a:rPr lang="en-US" sz="1350" b="1" dirty="0"/>
                <a:t>Class Label </a:t>
              </a:r>
              <a:endParaRPr lang="en-US" sz="1350" dirty="0"/>
            </a:p>
          </p:txBody>
        </p:sp>
      </p:gr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3772" y="2440000"/>
            <a:ext cx="4627128" cy="178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2286000" y="4295001"/>
            <a:ext cx="5143500" cy="553998"/>
          </a:xfrm>
          <a:prstGeom prst="rect">
            <a:avLst/>
          </a:prstGeom>
        </p:spPr>
        <p:txBody>
          <a:bodyPr wrap="square">
            <a:spAutoFit/>
          </a:bodyPr>
          <a:lstStyle/>
          <a:p>
            <a:r>
              <a:rPr lang="en-US" sz="1500" dirty="0">
                <a:latin typeface="+mj-lt"/>
              </a:rPr>
              <a:t>Feature visualization of convolutional net trained on </a:t>
            </a:r>
            <a:r>
              <a:rPr lang="en-US" sz="1500" dirty="0" err="1">
                <a:latin typeface="+mj-lt"/>
              </a:rPr>
              <a:t>ImageNet</a:t>
            </a:r>
            <a:r>
              <a:rPr lang="en-US" sz="1500" dirty="0">
                <a:latin typeface="+mj-lt"/>
              </a:rPr>
              <a:t> from </a:t>
            </a:r>
            <a:r>
              <a:rPr lang="en-US" sz="1500" dirty="0">
                <a:solidFill>
                  <a:srgbClr val="2136FF"/>
                </a:solidFill>
                <a:latin typeface="+mj-lt"/>
              </a:rPr>
              <a:t>[</a:t>
            </a:r>
            <a:r>
              <a:rPr lang="en-US" sz="1500" dirty="0" err="1">
                <a:solidFill>
                  <a:srgbClr val="2136FF"/>
                </a:solidFill>
                <a:latin typeface="+mj-lt"/>
              </a:rPr>
              <a:t>Zeiler</a:t>
            </a:r>
            <a:r>
              <a:rPr lang="en-US" sz="1500" dirty="0">
                <a:solidFill>
                  <a:srgbClr val="2136FF"/>
                </a:solidFill>
                <a:latin typeface="+mj-lt"/>
              </a:rPr>
              <a:t> &amp; Fergus 2013]</a:t>
            </a:r>
          </a:p>
        </p:txBody>
      </p:sp>
      <p:cxnSp>
        <p:nvCxnSpPr>
          <p:cNvPr id="13" name="Straight Arrow Connector 12"/>
          <p:cNvCxnSpPr/>
          <p:nvPr/>
        </p:nvCxnSpPr>
        <p:spPr>
          <a:xfrm flipH="1">
            <a:off x="3376729" y="1771650"/>
            <a:ext cx="452321" cy="514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91173" y="1771650"/>
            <a:ext cx="109427" cy="514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28715" y="1771650"/>
            <a:ext cx="757786" cy="514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6370"/>
          <a:stretch/>
        </p:blipFill>
        <p:spPr bwMode="auto">
          <a:xfrm>
            <a:off x="1657351" y="1091487"/>
            <a:ext cx="1157084" cy="704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2723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921938-476A-4922-BE24-3B8F6A2854D9}" type="slidenum">
              <a:rPr lang="en-US" smtClean="0"/>
              <a:pPr/>
              <a:t>22</a:t>
            </a:fld>
            <a:endParaRPr lang="en-US" dirty="0"/>
          </a:p>
        </p:txBody>
      </p:sp>
      <p:sp>
        <p:nvSpPr>
          <p:cNvPr id="2" name="Title 1"/>
          <p:cNvSpPr>
            <a:spLocks noGrp="1"/>
          </p:cNvSpPr>
          <p:nvPr>
            <p:ph type="title"/>
          </p:nvPr>
        </p:nvSpPr>
        <p:spPr/>
        <p:txBody>
          <a:bodyPr/>
          <a:lstStyle/>
          <a:p>
            <a:r>
              <a:rPr lang="en-US" dirty="0"/>
              <a:t>Demo (Teachable Machines)</a:t>
            </a:r>
          </a:p>
        </p:txBody>
      </p:sp>
      <p:sp>
        <p:nvSpPr>
          <p:cNvPr id="3" name="Content Placeholder 2"/>
          <p:cNvSpPr>
            <a:spLocks noGrp="1"/>
          </p:cNvSpPr>
          <p:nvPr>
            <p:ph idx="1"/>
          </p:nvPr>
        </p:nvSpPr>
        <p:spPr/>
        <p:txBody>
          <a:bodyPr/>
          <a:lstStyle/>
          <a:p>
            <a:pPr marL="0" indent="0" fontAlgn="auto">
              <a:spcBef>
                <a:spcPts val="0"/>
              </a:spcBef>
              <a:spcAft>
                <a:spcPts val="0"/>
              </a:spcAft>
              <a:buSzTx/>
              <a:buNone/>
            </a:pPr>
            <a:r>
              <a:rPr lang="en-US" dirty="0">
                <a:hlinkClick r:id="rId2"/>
              </a:rPr>
              <a:t>https://teachablemachine.withgoogle.com/</a:t>
            </a:r>
            <a:r>
              <a:rPr lang="en-US" dirty="0"/>
              <a:t> </a:t>
            </a:r>
          </a:p>
        </p:txBody>
      </p:sp>
      <p:pic>
        <p:nvPicPr>
          <p:cNvPr id="6" name="Picture 5">
            <a:extLst>
              <a:ext uri="{FF2B5EF4-FFF2-40B4-BE49-F238E27FC236}">
                <a16:creationId xmlns:a16="http://schemas.microsoft.com/office/drawing/2014/main" id="{8AA0B11B-87BC-EF48-BE85-21B3304D312A}"/>
              </a:ext>
            </a:extLst>
          </p:cNvPr>
          <p:cNvPicPr>
            <a:picLocks noChangeAspect="1"/>
          </p:cNvPicPr>
          <p:nvPr/>
        </p:nvPicPr>
        <p:blipFill>
          <a:blip r:embed="rId3"/>
          <a:stretch>
            <a:fillRect/>
          </a:stretch>
        </p:blipFill>
        <p:spPr>
          <a:xfrm>
            <a:off x="483936" y="1646111"/>
            <a:ext cx="6191573" cy="2798068"/>
          </a:xfrm>
          <a:prstGeom prst="rect">
            <a:avLst/>
          </a:prstGeom>
        </p:spPr>
      </p:pic>
    </p:spTree>
    <p:extLst>
      <p:ext uri="{BB962C8B-B14F-4D97-AF65-F5344CB8AC3E}">
        <p14:creationId xmlns:p14="http://schemas.microsoft.com/office/powerpoint/2010/main" val="207850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6F6034-1516-478C-9756-BC6A8296D6DE}" type="slidenum">
              <a:rPr lang="en-US" smtClean="0"/>
              <a:pPr/>
              <a:t>23</a:t>
            </a:fld>
            <a:endParaRPr lang="en-US" dirty="0"/>
          </a:p>
        </p:txBody>
      </p:sp>
      <p:sp>
        <p:nvSpPr>
          <p:cNvPr id="2" name="Title 1"/>
          <p:cNvSpPr>
            <a:spLocks noGrp="1"/>
          </p:cNvSpPr>
          <p:nvPr>
            <p:ph type="title"/>
          </p:nvPr>
        </p:nvSpPr>
        <p:spPr/>
        <p:txBody>
          <a:bodyPr/>
          <a:lstStyle/>
          <a:p>
            <a:r>
              <a:rPr lang="en-US"/>
              <a:t>ConvNet roots </a:t>
            </a:r>
            <a:endParaRPr lang="en-US" dirty="0"/>
          </a:p>
        </p:txBody>
      </p:sp>
      <p:sp>
        <p:nvSpPr>
          <p:cNvPr id="3" name="Content Placeholder 2"/>
          <p:cNvSpPr>
            <a:spLocks noGrp="1"/>
          </p:cNvSpPr>
          <p:nvPr>
            <p:ph idx="1"/>
          </p:nvPr>
        </p:nvSpPr>
        <p:spPr>
          <a:xfrm>
            <a:off x="430464" y="902369"/>
            <a:ext cx="8229600" cy="2619764"/>
          </a:xfrm>
        </p:spPr>
        <p:txBody>
          <a:bodyPr>
            <a:normAutofit fontScale="77500" lnSpcReduction="20000"/>
          </a:bodyPr>
          <a:lstStyle/>
          <a:p>
            <a:r>
              <a:rPr lang="en-US" dirty="0"/>
              <a:t>Fukushima, 1980s designed network with same basic structure but did not train by backpropagation. </a:t>
            </a:r>
          </a:p>
          <a:p>
            <a:r>
              <a:rPr lang="en-US" dirty="0"/>
              <a:t>The first successful applications of </a:t>
            </a:r>
            <a:r>
              <a:rPr lang="en-US" dirty="0">
                <a:solidFill>
                  <a:srgbClr val="FF0000"/>
                </a:solidFill>
              </a:rPr>
              <a:t>Convolutional Networks</a:t>
            </a:r>
            <a:r>
              <a:rPr lang="en-US" dirty="0"/>
              <a:t> by Yann </a:t>
            </a:r>
            <a:r>
              <a:rPr lang="en-US" dirty="0" err="1"/>
              <a:t>LeCun</a:t>
            </a:r>
            <a:r>
              <a:rPr lang="en-US" dirty="0"/>
              <a:t> in 1990's (</a:t>
            </a:r>
            <a:r>
              <a:rPr lang="en-US" dirty="0" err="1"/>
              <a:t>LeNet</a:t>
            </a:r>
            <a:r>
              <a:rPr lang="en-US" dirty="0"/>
              <a:t>)</a:t>
            </a:r>
          </a:p>
          <a:p>
            <a:pPr lvl="1"/>
            <a:r>
              <a:rPr lang="en-US" dirty="0"/>
              <a:t>Was used to read zip codes, digits, etc.</a:t>
            </a:r>
          </a:p>
          <a:p>
            <a:r>
              <a:rPr lang="en-US" dirty="0"/>
              <a:t>Many variants nowadays, but the core idea is the same</a:t>
            </a:r>
          </a:p>
          <a:p>
            <a:pPr lvl="1"/>
            <a:r>
              <a:rPr lang="en-US" dirty="0"/>
              <a:t>Example: a system developed in Google (</a:t>
            </a:r>
            <a:r>
              <a:rPr lang="en-US" dirty="0" err="1"/>
              <a:t>GoogLeNet</a:t>
            </a:r>
            <a:r>
              <a:rPr lang="en-US" dirty="0"/>
              <a:t>) </a:t>
            </a:r>
          </a:p>
          <a:p>
            <a:pPr lvl="2"/>
            <a:r>
              <a:rPr lang="en-US" dirty="0"/>
              <a:t>Compute different filters </a:t>
            </a:r>
          </a:p>
          <a:p>
            <a:pPr lvl="2"/>
            <a:r>
              <a:rPr lang="en-US" dirty="0"/>
              <a:t>Compose one big vector from all of them</a:t>
            </a:r>
          </a:p>
          <a:p>
            <a:pPr lvl="2"/>
            <a:r>
              <a:rPr lang="en-US" dirty="0"/>
              <a:t>Layer this iteratively</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420846" y="1351305"/>
            <a:ext cx="1173846" cy="5100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371850" y="4514850"/>
            <a:ext cx="3777637" cy="323165"/>
          </a:xfrm>
          <a:prstGeom prst="rect">
            <a:avLst/>
          </a:prstGeom>
        </p:spPr>
        <p:txBody>
          <a:bodyPr wrap="none">
            <a:spAutoFit/>
          </a:bodyPr>
          <a:lstStyle/>
          <a:p>
            <a:r>
              <a:rPr lang="en-US" sz="1500" dirty="0">
                <a:solidFill>
                  <a:schemeClr val="bg1">
                    <a:lumMod val="75000"/>
                  </a:schemeClr>
                </a:solidFill>
              </a:rPr>
              <a:t>See more: http://arxiv.org/pdf/1409.4842v1.pdf</a:t>
            </a:r>
          </a:p>
        </p:txBody>
      </p:sp>
    </p:spTree>
    <p:extLst>
      <p:ext uri="{BB962C8B-B14F-4D97-AF65-F5344CB8AC3E}">
        <p14:creationId xmlns:p14="http://schemas.microsoft.com/office/powerpoint/2010/main" val="705893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6F6034-1516-478C-9756-BC6A8296D6DE}" type="slidenum">
              <a:rPr lang="en-US" smtClean="0"/>
              <a:pPr/>
              <a:t>24</a:t>
            </a:fld>
            <a:endParaRPr lang="en-US" dirty="0"/>
          </a:p>
        </p:txBody>
      </p:sp>
      <p:sp>
        <p:nvSpPr>
          <p:cNvPr id="2" name="Title 1"/>
          <p:cNvSpPr>
            <a:spLocks noGrp="1"/>
          </p:cNvSpPr>
          <p:nvPr>
            <p:ph type="title"/>
          </p:nvPr>
        </p:nvSpPr>
        <p:spPr/>
        <p:txBody>
          <a:bodyPr/>
          <a:lstStyle/>
          <a:p>
            <a:r>
              <a:rPr lang="en-US" dirty="0"/>
              <a:t>Depth matters</a:t>
            </a:r>
          </a:p>
        </p:txBody>
      </p:sp>
      <p:sp>
        <p:nvSpPr>
          <p:cNvPr id="7" name="Rectangle 6"/>
          <p:cNvSpPr/>
          <p:nvPr/>
        </p:nvSpPr>
        <p:spPr>
          <a:xfrm>
            <a:off x="5449419" y="4752048"/>
            <a:ext cx="2397224" cy="273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Slide from Michael Collins</a:t>
            </a:r>
          </a:p>
        </p:txBody>
      </p:sp>
      <p:pic>
        <p:nvPicPr>
          <p:cNvPr id="3" name="Picture 2">
            <a:extLst>
              <a:ext uri="{FF2B5EF4-FFF2-40B4-BE49-F238E27FC236}">
                <a16:creationId xmlns:a16="http://schemas.microsoft.com/office/drawing/2014/main" id="{58057E19-F080-3244-8A37-7106068E8476}"/>
              </a:ext>
            </a:extLst>
          </p:cNvPr>
          <p:cNvPicPr>
            <a:picLocks noChangeAspect="1"/>
          </p:cNvPicPr>
          <p:nvPr/>
        </p:nvPicPr>
        <p:blipFill>
          <a:blip r:embed="rId2"/>
          <a:stretch>
            <a:fillRect/>
          </a:stretch>
        </p:blipFill>
        <p:spPr>
          <a:xfrm>
            <a:off x="2337220" y="762139"/>
            <a:ext cx="4630079" cy="3795147"/>
          </a:xfrm>
          <a:prstGeom prst="rect">
            <a:avLst/>
          </a:prstGeom>
        </p:spPr>
      </p:pic>
    </p:spTree>
    <p:extLst>
      <p:ext uri="{BB962C8B-B14F-4D97-AF65-F5344CB8AC3E}">
        <p14:creationId xmlns:p14="http://schemas.microsoft.com/office/powerpoint/2010/main" val="918986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6F6034-1516-478C-9756-BC6A8296D6DE}" type="slidenum">
              <a:rPr lang="en-US" smtClean="0"/>
              <a:pPr/>
              <a:t>25</a:t>
            </a:fld>
            <a:endParaRPr lang="en-US" dirty="0"/>
          </a:p>
        </p:txBody>
      </p:sp>
      <p:sp>
        <p:nvSpPr>
          <p:cNvPr id="2" name="Title 1"/>
          <p:cNvSpPr>
            <a:spLocks noGrp="1"/>
          </p:cNvSpPr>
          <p:nvPr>
            <p:ph type="title"/>
          </p:nvPr>
        </p:nvSpPr>
        <p:spPr/>
        <p:txBody>
          <a:bodyPr/>
          <a:lstStyle/>
          <a:p>
            <a:r>
              <a:rPr lang="en-US" dirty="0"/>
              <a:t>Natural Language Processing</a:t>
            </a:r>
          </a:p>
        </p:txBody>
      </p:sp>
      <p:sp>
        <p:nvSpPr>
          <p:cNvPr id="3" name="Content Placeholder 2"/>
          <p:cNvSpPr>
            <a:spLocks noGrp="1"/>
          </p:cNvSpPr>
          <p:nvPr>
            <p:ph idx="1"/>
          </p:nvPr>
        </p:nvSpPr>
        <p:spPr/>
        <p:txBody>
          <a:bodyPr>
            <a:normAutofit lnSpcReduction="10000"/>
          </a:bodyPr>
          <a:lstStyle/>
          <a:p>
            <a:r>
              <a:rPr lang="en-US" dirty="0"/>
              <a:t>Word-level prediction on natural language: </a:t>
            </a:r>
          </a:p>
          <a:p>
            <a:pPr lvl="1"/>
            <a:r>
              <a:rPr lang="en-US" dirty="0"/>
              <a:t>Example: Part of Speech tagging words in a sentence </a:t>
            </a:r>
          </a:p>
          <a:p>
            <a:endParaRPr lang="en-US" dirty="0"/>
          </a:p>
          <a:p>
            <a:pPr lvl="1"/>
            <a:endParaRPr lang="en-US" dirty="0"/>
          </a:p>
          <a:p>
            <a:pPr lvl="1"/>
            <a:endParaRPr lang="en-US" dirty="0"/>
          </a:p>
          <a:p>
            <a:pPr lvl="1"/>
            <a:endParaRPr lang="en-US" dirty="0"/>
          </a:p>
          <a:p>
            <a:pPr lvl="1"/>
            <a:r>
              <a:rPr lang="en-US" dirty="0"/>
              <a:t>Challenges: </a:t>
            </a:r>
          </a:p>
          <a:p>
            <a:pPr lvl="2"/>
            <a:r>
              <a:rPr lang="en-US" dirty="0"/>
              <a:t>Structure in the input: Dependence between different parts of the inputs</a:t>
            </a:r>
          </a:p>
          <a:p>
            <a:pPr lvl="2"/>
            <a:r>
              <a:rPr lang="en-US" dirty="0"/>
              <a:t>Structure in the output: Correlations between labels</a:t>
            </a:r>
          </a:p>
          <a:p>
            <a:pPr lvl="2"/>
            <a:r>
              <a:rPr lang="en-US" dirty="0"/>
              <a:t>Variable size inputs:  e.g. sentences differ in size </a:t>
            </a:r>
          </a:p>
          <a:p>
            <a:pPr lvl="2"/>
            <a:endParaRPr lang="en-US" dirty="0"/>
          </a:p>
          <a:p>
            <a:pPr lvl="2"/>
            <a:endParaRPr lang="en-US" dirty="0"/>
          </a:p>
        </p:txBody>
      </p:sp>
      <p:sp>
        <p:nvSpPr>
          <p:cNvPr id="4" name="Rectangle 3"/>
          <p:cNvSpPr/>
          <p:nvPr/>
        </p:nvSpPr>
        <p:spPr>
          <a:xfrm>
            <a:off x="2355182" y="1690839"/>
            <a:ext cx="514350"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This</a:t>
            </a:r>
          </a:p>
        </p:txBody>
      </p:sp>
      <p:sp>
        <p:nvSpPr>
          <p:cNvPr id="9" name="Rectangle 8"/>
          <p:cNvSpPr/>
          <p:nvPr/>
        </p:nvSpPr>
        <p:spPr>
          <a:xfrm>
            <a:off x="3234991" y="1690839"/>
            <a:ext cx="514350"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a:t>is</a:t>
            </a:r>
            <a:endParaRPr lang="en-US" sz="1125" dirty="0"/>
          </a:p>
        </p:txBody>
      </p:sp>
      <p:sp>
        <p:nvSpPr>
          <p:cNvPr id="11" name="Rectangle 10"/>
          <p:cNvSpPr/>
          <p:nvPr/>
        </p:nvSpPr>
        <p:spPr>
          <a:xfrm>
            <a:off x="4109160" y="1690839"/>
            <a:ext cx="514350"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a</a:t>
            </a:r>
          </a:p>
        </p:txBody>
      </p:sp>
      <p:sp>
        <p:nvSpPr>
          <p:cNvPr id="12" name="Rectangle 11"/>
          <p:cNvSpPr/>
          <p:nvPr/>
        </p:nvSpPr>
        <p:spPr>
          <a:xfrm>
            <a:off x="4983329" y="1690840"/>
            <a:ext cx="748592" cy="2879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sample</a:t>
            </a:r>
          </a:p>
        </p:txBody>
      </p:sp>
      <p:sp>
        <p:nvSpPr>
          <p:cNvPr id="13" name="Rectangle 12"/>
          <p:cNvSpPr/>
          <p:nvPr/>
        </p:nvSpPr>
        <p:spPr>
          <a:xfrm>
            <a:off x="6094269" y="1690839"/>
            <a:ext cx="700088"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sentence</a:t>
            </a:r>
          </a:p>
        </p:txBody>
      </p:sp>
      <p:sp>
        <p:nvSpPr>
          <p:cNvPr id="14" name="Oval 13"/>
          <p:cNvSpPr/>
          <p:nvPr/>
        </p:nvSpPr>
        <p:spPr>
          <a:xfrm>
            <a:off x="3310950" y="2174333"/>
            <a:ext cx="371475" cy="3905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Verb</a:t>
            </a:r>
          </a:p>
        </p:txBody>
      </p:sp>
      <p:sp>
        <p:nvSpPr>
          <p:cNvPr id="19" name="Oval 18"/>
          <p:cNvSpPr/>
          <p:nvPr/>
        </p:nvSpPr>
        <p:spPr>
          <a:xfrm>
            <a:off x="4183788" y="2174333"/>
            <a:ext cx="371475" cy="3905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Det</a:t>
            </a:r>
          </a:p>
        </p:txBody>
      </p:sp>
      <p:sp>
        <p:nvSpPr>
          <p:cNvPr id="21" name="Oval 20"/>
          <p:cNvSpPr/>
          <p:nvPr/>
        </p:nvSpPr>
        <p:spPr>
          <a:xfrm>
            <a:off x="6222413" y="2177148"/>
            <a:ext cx="460109" cy="3946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Noun</a:t>
            </a:r>
          </a:p>
        </p:txBody>
      </p:sp>
      <p:cxnSp>
        <p:nvCxnSpPr>
          <p:cNvPr id="24" name="Straight Arrow Connector 23"/>
          <p:cNvCxnSpPr>
            <a:stCxn id="4" idx="3"/>
            <a:endCxn id="9" idx="1"/>
          </p:cNvCxnSpPr>
          <p:nvPr/>
        </p:nvCxnSpPr>
        <p:spPr>
          <a:xfrm>
            <a:off x="2869532" y="1834830"/>
            <a:ext cx="36545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3"/>
            <a:endCxn id="11" idx="1"/>
          </p:cNvCxnSpPr>
          <p:nvPr/>
        </p:nvCxnSpPr>
        <p:spPr>
          <a:xfrm>
            <a:off x="3749341" y="1834830"/>
            <a:ext cx="35981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a:stCxn id="11" idx="3"/>
            <a:endCxn id="12" idx="1"/>
          </p:cNvCxnSpPr>
          <p:nvPr/>
        </p:nvCxnSpPr>
        <p:spPr>
          <a:xfrm>
            <a:off x="4623510" y="1834831"/>
            <a:ext cx="35981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734739" y="1834829"/>
            <a:ext cx="35981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9" idx="2"/>
            <a:endCxn id="14" idx="0"/>
          </p:cNvCxnSpPr>
          <p:nvPr/>
        </p:nvCxnSpPr>
        <p:spPr>
          <a:xfrm>
            <a:off x="3492166" y="1978822"/>
            <a:ext cx="4522" cy="1955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1" idx="2"/>
            <a:endCxn id="19" idx="0"/>
          </p:cNvCxnSpPr>
          <p:nvPr/>
        </p:nvCxnSpPr>
        <p:spPr>
          <a:xfrm>
            <a:off x="4366335" y="1978822"/>
            <a:ext cx="3191" cy="1955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cxnSpLocks/>
          </p:cNvCxnSpPr>
          <p:nvPr/>
        </p:nvCxnSpPr>
        <p:spPr>
          <a:xfrm flipH="1">
            <a:off x="5367209" y="1981637"/>
            <a:ext cx="1" cy="19551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cxnSpLocks/>
            <a:stCxn id="13" idx="2"/>
          </p:cNvCxnSpPr>
          <p:nvPr/>
        </p:nvCxnSpPr>
        <p:spPr>
          <a:xfrm>
            <a:off x="6444313" y="1978822"/>
            <a:ext cx="9125" cy="1983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6CCC6AE5-0670-42CC-8B1E-89C64A6432C0}"/>
              </a:ext>
            </a:extLst>
          </p:cNvPr>
          <p:cNvSpPr/>
          <p:nvPr/>
        </p:nvSpPr>
        <p:spPr>
          <a:xfrm>
            <a:off x="2433591" y="2181192"/>
            <a:ext cx="371475" cy="3905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Det</a:t>
            </a:r>
          </a:p>
        </p:txBody>
      </p:sp>
      <p:cxnSp>
        <p:nvCxnSpPr>
          <p:cNvPr id="33" name="Straight Arrow Connector 32">
            <a:extLst>
              <a:ext uri="{FF2B5EF4-FFF2-40B4-BE49-F238E27FC236}">
                <a16:creationId xmlns:a16="http://schemas.microsoft.com/office/drawing/2014/main" id="{4BC41A6E-E9C5-422E-A0A4-67213A867FCC}"/>
              </a:ext>
            </a:extLst>
          </p:cNvPr>
          <p:cNvCxnSpPr/>
          <p:nvPr/>
        </p:nvCxnSpPr>
        <p:spPr>
          <a:xfrm>
            <a:off x="2612333" y="1992405"/>
            <a:ext cx="4522" cy="1955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57D2E28-52A0-A444-8125-4F55B65B7E65}"/>
              </a:ext>
            </a:extLst>
          </p:cNvPr>
          <p:cNvSpPr/>
          <p:nvPr/>
        </p:nvSpPr>
        <p:spPr>
          <a:xfrm>
            <a:off x="5140303" y="2196567"/>
            <a:ext cx="460109" cy="3946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Noun</a:t>
            </a:r>
          </a:p>
        </p:txBody>
      </p:sp>
    </p:spTree>
    <p:extLst>
      <p:ext uri="{BB962C8B-B14F-4D97-AF65-F5344CB8AC3E}">
        <p14:creationId xmlns:p14="http://schemas.microsoft.com/office/powerpoint/2010/main" val="383138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6F6034-1516-478C-9756-BC6A8296D6DE}" type="slidenum">
              <a:rPr lang="en-US" smtClean="0"/>
              <a:pPr/>
              <a:t>26</a:t>
            </a:fld>
            <a:endParaRPr lang="en-US" dirty="0"/>
          </a:p>
        </p:txBody>
      </p:sp>
      <p:sp>
        <p:nvSpPr>
          <p:cNvPr id="2" name="Title 1"/>
          <p:cNvSpPr>
            <a:spLocks noGrp="1"/>
          </p:cNvSpPr>
          <p:nvPr>
            <p:ph type="title"/>
          </p:nvPr>
        </p:nvSpPr>
        <p:spPr/>
        <p:txBody>
          <a:bodyPr/>
          <a:lstStyle/>
          <a:p>
            <a:r>
              <a:rPr lang="en-US" dirty="0"/>
              <a:t>Natural Language Processing</a:t>
            </a:r>
          </a:p>
        </p:txBody>
      </p:sp>
      <p:sp>
        <p:nvSpPr>
          <p:cNvPr id="4" name="Rectangle 3"/>
          <p:cNvSpPr/>
          <p:nvPr/>
        </p:nvSpPr>
        <p:spPr>
          <a:xfrm>
            <a:off x="3011279" y="1468701"/>
            <a:ext cx="514350"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I</a:t>
            </a:r>
          </a:p>
        </p:txBody>
      </p:sp>
      <p:sp>
        <p:nvSpPr>
          <p:cNvPr id="9" name="Rectangle 8"/>
          <p:cNvSpPr/>
          <p:nvPr/>
        </p:nvSpPr>
        <p:spPr>
          <a:xfrm>
            <a:off x="3891088" y="1468701"/>
            <a:ext cx="514350"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saw</a:t>
            </a:r>
          </a:p>
        </p:txBody>
      </p:sp>
      <p:sp>
        <p:nvSpPr>
          <p:cNvPr id="11" name="Rectangle 10"/>
          <p:cNvSpPr/>
          <p:nvPr/>
        </p:nvSpPr>
        <p:spPr>
          <a:xfrm>
            <a:off x="4765257" y="1468701"/>
            <a:ext cx="514350"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him</a:t>
            </a:r>
          </a:p>
        </p:txBody>
      </p:sp>
      <p:sp>
        <p:nvSpPr>
          <p:cNvPr id="12" name="Rectangle 11"/>
          <p:cNvSpPr/>
          <p:nvPr/>
        </p:nvSpPr>
        <p:spPr>
          <a:xfrm>
            <a:off x="5639426" y="1468702"/>
            <a:ext cx="748592" cy="2879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today</a:t>
            </a:r>
          </a:p>
        </p:txBody>
      </p:sp>
      <p:sp>
        <p:nvSpPr>
          <p:cNvPr id="14" name="Oval 13"/>
          <p:cNvSpPr/>
          <p:nvPr/>
        </p:nvSpPr>
        <p:spPr>
          <a:xfrm>
            <a:off x="3967047" y="1952195"/>
            <a:ext cx="371475" cy="3905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Verb</a:t>
            </a:r>
          </a:p>
        </p:txBody>
      </p:sp>
      <p:sp>
        <p:nvSpPr>
          <p:cNvPr id="19" name="Oval 18"/>
          <p:cNvSpPr/>
          <p:nvPr/>
        </p:nvSpPr>
        <p:spPr>
          <a:xfrm>
            <a:off x="4839885" y="1952195"/>
            <a:ext cx="371475" cy="3905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err="1"/>
              <a:t>Pron</a:t>
            </a:r>
            <a:endParaRPr lang="en-US" sz="975" dirty="0"/>
          </a:p>
        </p:txBody>
      </p:sp>
      <p:cxnSp>
        <p:nvCxnSpPr>
          <p:cNvPr id="24" name="Straight Arrow Connector 23"/>
          <p:cNvCxnSpPr>
            <a:stCxn id="4" idx="3"/>
            <a:endCxn id="9" idx="1"/>
          </p:cNvCxnSpPr>
          <p:nvPr/>
        </p:nvCxnSpPr>
        <p:spPr>
          <a:xfrm>
            <a:off x="3525629" y="1612692"/>
            <a:ext cx="36545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3"/>
            <a:endCxn id="11" idx="1"/>
          </p:cNvCxnSpPr>
          <p:nvPr/>
        </p:nvCxnSpPr>
        <p:spPr>
          <a:xfrm>
            <a:off x="4405438" y="1612692"/>
            <a:ext cx="35981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a:stCxn id="11" idx="3"/>
            <a:endCxn id="12" idx="1"/>
          </p:cNvCxnSpPr>
          <p:nvPr/>
        </p:nvCxnSpPr>
        <p:spPr>
          <a:xfrm>
            <a:off x="5279607" y="1612693"/>
            <a:ext cx="35981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9" idx="2"/>
            <a:endCxn id="14" idx="0"/>
          </p:cNvCxnSpPr>
          <p:nvPr/>
        </p:nvCxnSpPr>
        <p:spPr>
          <a:xfrm>
            <a:off x="4148263" y="1756684"/>
            <a:ext cx="4522" cy="1955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1" idx="2"/>
            <a:endCxn id="19" idx="0"/>
          </p:cNvCxnSpPr>
          <p:nvPr/>
        </p:nvCxnSpPr>
        <p:spPr>
          <a:xfrm>
            <a:off x="5022432" y="1756684"/>
            <a:ext cx="3191" cy="1955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cxnSpLocks/>
          </p:cNvCxnSpPr>
          <p:nvPr/>
        </p:nvCxnSpPr>
        <p:spPr>
          <a:xfrm flipH="1">
            <a:off x="6023306" y="1759499"/>
            <a:ext cx="1" cy="19551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6CCC6AE5-0670-42CC-8B1E-89C64A6432C0}"/>
              </a:ext>
            </a:extLst>
          </p:cNvPr>
          <p:cNvSpPr/>
          <p:nvPr/>
        </p:nvSpPr>
        <p:spPr>
          <a:xfrm>
            <a:off x="3066232" y="1965243"/>
            <a:ext cx="426897" cy="4099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err="1"/>
              <a:t>Pron</a:t>
            </a:r>
            <a:endParaRPr lang="en-US" sz="975" dirty="0"/>
          </a:p>
        </p:txBody>
      </p:sp>
      <p:cxnSp>
        <p:nvCxnSpPr>
          <p:cNvPr id="33" name="Straight Arrow Connector 32">
            <a:extLst>
              <a:ext uri="{FF2B5EF4-FFF2-40B4-BE49-F238E27FC236}">
                <a16:creationId xmlns:a16="http://schemas.microsoft.com/office/drawing/2014/main" id="{4BC41A6E-E9C5-422E-A0A4-67213A867FCC}"/>
              </a:ext>
            </a:extLst>
          </p:cNvPr>
          <p:cNvCxnSpPr/>
          <p:nvPr/>
        </p:nvCxnSpPr>
        <p:spPr>
          <a:xfrm>
            <a:off x="3268430" y="1770267"/>
            <a:ext cx="4522" cy="1955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57D2E28-52A0-A444-8125-4F55B65B7E65}"/>
              </a:ext>
            </a:extLst>
          </p:cNvPr>
          <p:cNvSpPr/>
          <p:nvPr/>
        </p:nvSpPr>
        <p:spPr>
          <a:xfrm>
            <a:off x="5796400" y="1974429"/>
            <a:ext cx="460109" cy="3946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Noun</a:t>
            </a:r>
          </a:p>
        </p:txBody>
      </p:sp>
      <p:sp>
        <p:nvSpPr>
          <p:cNvPr id="49" name="Rectangle 48">
            <a:extLst>
              <a:ext uri="{FF2B5EF4-FFF2-40B4-BE49-F238E27FC236}">
                <a16:creationId xmlns:a16="http://schemas.microsoft.com/office/drawing/2014/main" id="{E90E4C78-2F39-B743-8BBF-7F712D1BC50E}"/>
              </a:ext>
            </a:extLst>
          </p:cNvPr>
          <p:cNvSpPr/>
          <p:nvPr/>
        </p:nvSpPr>
        <p:spPr>
          <a:xfrm>
            <a:off x="2433591" y="2935255"/>
            <a:ext cx="514350"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I</a:t>
            </a:r>
          </a:p>
        </p:txBody>
      </p:sp>
      <p:sp>
        <p:nvSpPr>
          <p:cNvPr id="50" name="Rectangle 49">
            <a:extLst>
              <a:ext uri="{FF2B5EF4-FFF2-40B4-BE49-F238E27FC236}">
                <a16:creationId xmlns:a16="http://schemas.microsoft.com/office/drawing/2014/main" id="{AE2DD1D5-0887-444E-9474-ABA03C4366E8}"/>
              </a:ext>
            </a:extLst>
          </p:cNvPr>
          <p:cNvSpPr/>
          <p:nvPr/>
        </p:nvSpPr>
        <p:spPr>
          <a:xfrm>
            <a:off x="3313400" y="2935255"/>
            <a:ext cx="514350"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will</a:t>
            </a:r>
          </a:p>
        </p:txBody>
      </p:sp>
      <p:sp>
        <p:nvSpPr>
          <p:cNvPr id="51" name="Rectangle 50">
            <a:extLst>
              <a:ext uri="{FF2B5EF4-FFF2-40B4-BE49-F238E27FC236}">
                <a16:creationId xmlns:a16="http://schemas.microsoft.com/office/drawing/2014/main" id="{D264C501-2EC4-6F4C-9DD3-A2ED4F501443}"/>
              </a:ext>
            </a:extLst>
          </p:cNvPr>
          <p:cNvSpPr/>
          <p:nvPr/>
        </p:nvSpPr>
        <p:spPr>
          <a:xfrm>
            <a:off x="4187569" y="2935255"/>
            <a:ext cx="514350"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buy</a:t>
            </a:r>
          </a:p>
        </p:txBody>
      </p:sp>
      <p:sp>
        <p:nvSpPr>
          <p:cNvPr id="52" name="Rectangle 51">
            <a:extLst>
              <a:ext uri="{FF2B5EF4-FFF2-40B4-BE49-F238E27FC236}">
                <a16:creationId xmlns:a16="http://schemas.microsoft.com/office/drawing/2014/main" id="{AD6AC65B-A05C-BA4C-AC12-CD89D3AE59A4}"/>
              </a:ext>
            </a:extLst>
          </p:cNvPr>
          <p:cNvSpPr/>
          <p:nvPr/>
        </p:nvSpPr>
        <p:spPr>
          <a:xfrm>
            <a:off x="5061738" y="2935256"/>
            <a:ext cx="748592" cy="2879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a</a:t>
            </a:r>
          </a:p>
        </p:txBody>
      </p:sp>
      <p:sp>
        <p:nvSpPr>
          <p:cNvPr id="53" name="Rectangle 52">
            <a:extLst>
              <a:ext uri="{FF2B5EF4-FFF2-40B4-BE49-F238E27FC236}">
                <a16:creationId xmlns:a16="http://schemas.microsoft.com/office/drawing/2014/main" id="{279F2BA9-2A97-FD40-A9E1-A3E3A8FE342A}"/>
              </a:ext>
            </a:extLst>
          </p:cNvPr>
          <p:cNvSpPr/>
          <p:nvPr/>
        </p:nvSpPr>
        <p:spPr>
          <a:xfrm>
            <a:off x="6172678" y="2935255"/>
            <a:ext cx="700088"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saw</a:t>
            </a:r>
          </a:p>
        </p:txBody>
      </p:sp>
      <p:sp>
        <p:nvSpPr>
          <p:cNvPr id="54" name="Oval 53">
            <a:extLst>
              <a:ext uri="{FF2B5EF4-FFF2-40B4-BE49-F238E27FC236}">
                <a16:creationId xmlns:a16="http://schemas.microsoft.com/office/drawing/2014/main" id="{37AFD195-2557-1A4A-A724-F49DC0AE7F31}"/>
              </a:ext>
            </a:extLst>
          </p:cNvPr>
          <p:cNvSpPr/>
          <p:nvPr/>
        </p:nvSpPr>
        <p:spPr>
          <a:xfrm>
            <a:off x="3389359" y="3418749"/>
            <a:ext cx="371475" cy="3905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Aux</a:t>
            </a:r>
          </a:p>
        </p:txBody>
      </p:sp>
      <p:sp>
        <p:nvSpPr>
          <p:cNvPr id="55" name="Oval 54">
            <a:extLst>
              <a:ext uri="{FF2B5EF4-FFF2-40B4-BE49-F238E27FC236}">
                <a16:creationId xmlns:a16="http://schemas.microsoft.com/office/drawing/2014/main" id="{A15DE05A-B5DF-D945-A083-D044E25E7FEB}"/>
              </a:ext>
            </a:extLst>
          </p:cNvPr>
          <p:cNvSpPr/>
          <p:nvPr/>
        </p:nvSpPr>
        <p:spPr>
          <a:xfrm>
            <a:off x="4262197" y="3418749"/>
            <a:ext cx="371475" cy="3905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Verb</a:t>
            </a:r>
          </a:p>
        </p:txBody>
      </p:sp>
      <p:sp>
        <p:nvSpPr>
          <p:cNvPr id="56" name="Oval 55">
            <a:extLst>
              <a:ext uri="{FF2B5EF4-FFF2-40B4-BE49-F238E27FC236}">
                <a16:creationId xmlns:a16="http://schemas.microsoft.com/office/drawing/2014/main" id="{C73D6ADE-52B4-DB48-9967-429637B22C93}"/>
              </a:ext>
            </a:extLst>
          </p:cNvPr>
          <p:cNvSpPr/>
          <p:nvPr/>
        </p:nvSpPr>
        <p:spPr>
          <a:xfrm>
            <a:off x="6300822" y="3421564"/>
            <a:ext cx="460109" cy="3946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Noun</a:t>
            </a:r>
          </a:p>
        </p:txBody>
      </p:sp>
      <p:cxnSp>
        <p:nvCxnSpPr>
          <p:cNvPr id="57" name="Straight Arrow Connector 56">
            <a:extLst>
              <a:ext uri="{FF2B5EF4-FFF2-40B4-BE49-F238E27FC236}">
                <a16:creationId xmlns:a16="http://schemas.microsoft.com/office/drawing/2014/main" id="{0594996D-9695-0F43-99E4-81DCB8506DFE}"/>
              </a:ext>
            </a:extLst>
          </p:cNvPr>
          <p:cNvCxnSpPr>
            <a:stCxn id="49" idx="3"/>
            <a:endCxn id="50" idx="1"/>
          </p:cNvCxnSpPr>
          <p:nvPr/>
        </p:nvCxnSpPr>
        <p:spPr>
          <a:xfrm>
            <a:off x="2947941" y="3079246"/>
            <a:ext cx="36545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39FEFF1D-F997-4E46-A116-CCF8646529BD}"/>
              </a:ext>
            </a:extLst>
          </p:cNvPr>
          <p:cNvCxnSpPr>
            <a:stCxn id="50" idx="3"/>
            <a:endCxn id="51" idx="1"/>
          </p:cNvCxnSpPr>
          <p:nvPr/>
        </p:nvCxnSpPr>
        <p:spPr>
          <a:xfrm>
            <a:off x="3827750" y="3079246"/>
            <a:ext cx="35981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99AC87B3-D026-FD46-B641-0D226E63F85A}"/>
              </a:ext>
            </a:extLst>
          </p:cNvPr>
          <p:cNvCxnSpPr>
            <a:cxnSpLocks/>
            <a:stCxn id="51" idx="3"/>
            <a:endCxn id="52" idx="1"/>
          </p:cNvCxnSpPr>
          <p:nvPr/>
        </p:nvCxnSpPr>
        <p:spPr>
          <a:xfrm>
            <a:off x="4701919" y="3079247"/>
            <a:ext cx="35981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BD0DCE6B-479E-E048-8F0E-5704F72F686F}"/>
              </a:ext>
            </a:extLst>
          </p:cNvPr>
          <p:cNvCxnSpPr/>
          <p:nvPr/>
        </p:nvCxnSpPr>
        <p:spPr>
          <a:xfrm>
            <a:off x="5813148" y="3079245"/>
            <a:ext cx="35981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83C88BF-3EB9-6649-9AA6-4F0C55CC44C1}"/>
              </a:ext>
            </a:extLst>
          </p:cNvPr>
          <p:cNvCxnSpPr>
            <a:stCxn id="50" idx="2"/>
            <a:endCxn id="54" idx="0"/>
          </p:cNvCxnSpPr>
          <p:nvPr/>
        </p:nvCxnSpPr>
        <p:spPr>
          <a:xfrm>
            <a:off x="3570575" y="3223238"/>
            <a:ext cx="4522" cy="1955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8E3A16DA-0E02-0F4C-B0F1-696E49D5E6F3}"/>
              </a:ext>
            </a:extLst>
          </p:cNvPr>
          <p:cNvCxnSpPr>
            <a:stCxn id="51" idx="2"/>
            <a:endCxn id="55" idx="0"/>
          </p:cNvCxnSpPr>
          <p:nvPr/>
        </p:nvCxnSpPr>
        <p:spPr>
          <a:xfrm>
            <a:off x="4444744" y="3223238"/>
            <a:ext cx="3191" cy="1955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22E43BC8-8360-6D43-B67F-A65F631F9B23}"/>
              </a:ext>
            </a:extLst>
          </p:cNvPr>
          <p:cNvCxnSpPr>
            <a:cxnSpLocks/>
          </p:cNvCxnSpPr>
          <p:nvPr/>
        </p:nvCxnSpPr>
        <p:spPr>
          <a:xfrm flipH="1">
            <a:off x="5445618" y="3226053"/>
            <a:ext cx="1" cy="19551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5C0FCABE-6806-2D44-A480-0399323B16CF}"/>
              </a:ext>
            </a:extLst>
          </p:cNvPr>
          <p:cNvCxnSpPr>
            <a:cxnSpLocks/>
            <a:stCxn id="53" idx="2"/>
          </p:cNvCxnSpPr>
          <p:nvPr/>
        </p:nvCxnSpPr>
        <p:spPr>
          <a:xfrm>
            <a:off x="6522722" y="3223238"/>
            <a:ext cx="9125" cy="1983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D315EA8E-6755-374A-B730-2C25FF4CF301}"/>
              </a:ext>
            </a:extLst>
          </p:cNvPr>
          <p:cNvSpPr/>
          <p:nvPr/>
        </p:nvSpPr>
        <p:spPr>
          <a:xfrm>
            <a:off x="2512000" y="3425608"/>
            <a:ext cx="371475" cy="3905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err="1"/>
              <a:t>Pron</a:t>
            </a:r>
            <a:endParaRPr lang="en-US" sz="975" dirty="0"/>
          </a:p>
        </p:txBody>
      </p:sp>
      <p:cxnSp>
        <p:nvCxnSpPr>
          <p:cNvPr id="66" name="Straight Arrow Connector 65">
            <a:extLst>
              <a:ext uri="{FF2B5EF4-FFF2-40B4-BE49-F238E27FC236}">
                <a16:creationId xmlns:a16="http://schemas.microsoft.com/office/drawing/2014/main" id="{FA474022-AD25-0E4B-9425-F8DE9F49CF9D}"/>
              </a:ext>
            </a:extLst>
          </p:cNvPr>
          <p:cNvCxnSpPr/>
          <p:nvPr/>
        </p:nvCxnSpPr>
        <p:spPr>
          <a:xfrm>
            <a:off x="2690742" y="3236821"/>
            <a:ext cx="4522" cy="1955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F86112E7-DA21-384D-8AF0-CF2FD1BCEC35}"/>
              </a:ext>
            </a:extLst>
          </p:cNvPr>
          <p:cNvSpPr/>
          <p:nvPr/>
        </p:nvSpPr>
        <p:spPr>
          <a:xfrm>
            <a:off x="5218712" y="3440983"/>
            <a:ext cx="460109" cy="3946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Det</a:t>
            </a:r>
          </a:p>
        </p:txBody>
      </p:sp>
      <p:sp>
        <p:nvSpPr>
          <p:cNvPr id="15" name="Rectangle 14">
            <a:extLst>
              <a:ext uri="{FF2B5EF4-FFF2-40B4-BE49-F238E27FC236}">
                <a16:creationId xmlns:a16="http://schemas.microsoft.com/office/drawing/2014/main" id="{F08DB294-F5EE-0E4F-91B0-4BD41342ADD7}"/>
              </a:ext>
            </a:extLst>
          </p:cNvPr>
          <p:cNvSpPr/>
          <p:nvPr/>
        </p:nvSpPr>
        <p:spPr>
          <a:xfrm>
            <a:off x="2013779" y="4195086"/>
            <a:ext cx="5116441" cy="400110"/>
          </a:xfrm>
          <a:prstGeom prst="rect">
            <a:avLst/>
          </a:prstGeom>
        </p:spPr>
        <p:txBody>
          <a:bodyPr wrap="square">
            <a:spAutoFit/>
          </a:bodyPr>
          <a:lstStyle/>
          <a:p>
            <a:pPr lvl="1"/>
            <a:r>
              <a:rPr lang="en-US" sz="2000" dirty="0">
                <a:solidFill>
                  <a:srgbClr val="FF0000"/>
                </a:solidFill>
              </a:rPr>
              <a:t>How would you go about solving this task? </a:t>
            </a:r>
          </a:p>
        </p:txBody>
      </p:sp>
    </p:spTree>
    <p:extLst>
      <p:ext uri="{BB962C8B-B14F-4D97-AF65-F5344CB8AC3E}">
        <p14:creationId xmlns:p14="http://schemas.microsoft.com/office/powerpoint/2010/main" val="3027591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921938-476A-4922-BE24-3B8F6A2854D9}" type="slidenum">
              <a:rPr lang="en-US" smtClean="0"/>
              <a:pPr/>
              <a:t>27</a:t>
            </a:fld>
            <a:endParaRPr lang="en-US" dirty="0"/>
          </a:p>
        </p:txBody>
      </p:sp>
      <p:sp>
        <p:nvSpPr>
          <p:cNvPr id="2" name="Title 1"/>
          <p:cNvSpPr>
            <a:spLocks noGrp="1"/>
          </p:cNvSpPr>
          <p:nvPr>
            <p:ph type="title"/>
          </p:nvPr>
        </p:nvSpPr>
        <p:spPr/>
        <p:txBody>
          <a:bodyPr/>
          <a:lstStyle/>
          <a:p>
            <a:r>
              <a:rPr lang="en-US" dirty="0"/>
              <a:t>Recurrent Neural Networks </a:t>
            </a:r>
          </a:p>
        </p:txBody>
      </p:sp>
      <p:sp>
        <p:nvSpPr>
          <p:cNvPr id="3" name="Content Placeholder 2"/>
          <p:cNvSpPr>
            <a:spLocks noGrp="1"/>
          </p:cNvSpPr>
          <p:nvPr>
            <p:ph idx="1"/>
          </p:nvPr>
        </p:nvSpPr>
        <p:spPr/>
        <p:txBody>
          <a:bodyPr/>
          <a:lstStyle/>
          <a:p>
            <a:r>
              <a:rPr lang="en-US" dirty="0"/>
              <a:t>Infinite uses of finite structure </a:t>
            </a:r>
          </a:p>
        </p:txBody>
      </p:sp>
      <p:cxnSp>
        <p:nvCxnSpPr>
          <p:cNvPr id="7" name="Straight Arrow Connector 6"/>
          <p:cNvCxnSpPr>
            <a:stCxn id="7" idx="3"/>
          </p:cNvCxnSpPr>
          <p:nvPr/>
        </p:nvCxnSpPr>
        <p:spPr>
          <a:xfrm>
            <a:off x="2571751" y="2797176"/>
            <a:ext cx="36545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2937210" y="2039484"/>
            <a:ext cx="874169" cy="1680875"/>
            <a:chOff x="2438400" y="2180093"/>
            <a:chExt cx="1165559" cy="2241167"/>
          </a:xfrm>
        </p:grpSpPr>
        <p:sp>
          <p:nvSpPr>
            <p:cNvPr id="6" name="Oval 5"/>
            <p:cNvSpPr/>
            <p:nvPr/>
          </p:nvSpPr>
          <p:spPr>
            <a:xfrm>
              <a:off x="2527151" y="3900516"/>
              <a:ext cx="495300" cy="520744"/>
            </a:xfrm>
            <a:prstGeom prst="ellipse">
              <a:avLst/>
            </a:prstGeom>
            <a:solidFill>
              <a:srgbClr val="0066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Y0</a:t>
              </a:r>
            </a:p>
          </p:txBody>
        </p:sp>
        <p:cxnSp>
          <p:nvCxnSpPr>
            <p:cNvPr id="8" name="Straight Arrow Connector 7"/>
            <p:cNvCxnSpPr/>
            <p:nvPr/>
          </p:nvCxnSpPr>
          <p:spPr>
            <a:xfrm>
              <a:off x="3124200" y="3182329"/>
              <a:ext cx="47975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6" idx="4"/>
            </p:cNvCxnSpPr>
            <p:nvPr/>
          </p:nvCxnSpPr>
          <p:spPr>
            <a:xfrm flipH="1">
              <a:off x="2774802" y="2700837"/>
              <a:ext cx="1" cy="290980"/>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438400" y="2990341"/>
              <a:ext cx="685800" cy="383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W</a:t>
              </a:r>
            </a:p>
          </p:txBody>
        </p:sp>
        <p:sp>
          <p:nvSpPr>
            <p:cNvPr id="16" name="Oval 15"/>
            <p:cNvSpPr/>
            <p:nvPr/>
          </p:nvSpPr>
          <p:spPr>
            <a:xfrm>
              <a:off x="2476513" y="2180093"/>
              <a:ext cx="596579" cy="520744"/>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X0</a:t>
              </a:r>
            </a:p>
          </p:txBody>
        </p:sp>
        <p:cxnSp>
          <p:nvCxnSpPr>
            <p:cNvPr id="17" name="Straight Arrow Connector 16"/>
            <p:cNvCxnSpPr>
              <a:cxnSpLocks/>
              <a:stCxn id="15" idx="2"/>
              <a:endCxn id="6" idx="0"/>
            </p:cNvCxnSpPr>
            <p:nvPr/>
          </p:nvCxnSpPr>
          <p:spPr>
            <a:xfrm flipH="1">
              <a:off x="2774801" y="3374319"/>
              <a:ext cx="6499" cy="526197"/>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5542003" y="2036179"/>
            <a:ext cx="874169" cy="1479668"/>
            <a:chOff x="2438400" y="2180093"/>
            <a:chExt cx="1165559" cy="1972891"/>
          </a:xfrm>
        </p:grpSpPr>
        <p:sp>
          <p:nvSpPr>
            <p:cNvPr id="61" name="Oval 60"/>
            <p:cNvSpPr/>
            <p:nvPr/>
          </p:nvSpPr>
          <p:spPr>
            <a:xfrm>
              <a:off x="2527152" y="3632240"/>
              <a:ext cx="495300" cy="520744"/>
            </a:xfrm>
            <a:prstGeom prst="ellipse">
              <a:avLst/>
            </a:prstGeom>
            <a:solidFill>
              <a:srgbClr val="0066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Y3</a:t>
              </a:r>
            </a:p>
          </p:txBody>
        </p:sp>
        <p:cxnSp>
          <p:nvCxnSpPr>
            <p:cNvPr id="62" name="Straight Arrow Connector 61"/>
            <p:cNvCxnSpPr/>
            <p:nvPr/>
          </p:nvCxnSpPr>
          <p:spPr>
            <a:xfrm>
              <a:off x="3124200" y="3182329"/>
              <a:ext cx="47975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2774802" y="2700837"/>
              <a:ext cx="1" cy="290980"/>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2438400" y="2990341"/>
              <a:ext cx="685800" cy="383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W</a:t>
              </a:r>
            </a:p>
          </p:txBody>
        </p:sp>
        <p:sp>
          <p:nvSpPr>
            <p:cNvPr id="65" name="Oval 64"/>
            <p:cNvSpPr/>
            <p:nvPr/>
          </p:nvSpPr>
          <p:spPr>
            <a:xfrm>
              <a:off x="2476513" y="2180093"/>
              <a:ext cx="596579" cy="520744"/>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X3</a:t>
              </a:r>
            </a:p>
          </p:txBody>
        </p:sp>
        <p:cxnSp>
          <p:nvCxnSpPr>
            <p:cNvPr id="66" name="Straight Arrow Connector 65"/>
            <p:cNvCxnSpPr/>
            <p:nvPr/>
          </p:nvCxnSpPr>
          <p:spPr>
            <a:xfrm flipH="1">
              <a:off x="2774802" y="3379578"/>
              <a:ext cx="3483" cy="252662"/>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sp>
        <p:nvSpPr>
          <p:cNvPr id="67" name="Rectangular Callout 66"/>
          <p:cNvSpPr/>
          <p:nvPr/>
        </p:nvSpPr>
        <p:spPr>
          <a:xfrm>
            <a:off x="1911781" y="3178114"/>
            <a:ext cx="897642" cy="457200"/>
          </a:xfrm>
          <a:prstGeom prst="wedgeRectCallout">
            <a:avLst>
              <a:gd name="adj1" fmla="val 87665"/>
              <a:gd name="adj2" fmla="val -6644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a:t>Hidden state representation</a:t>
            </a:r>
          </a:p>
        </p:txBody>
      </p:sp>
      <p:sp>
        <p:nvSpPr>
          <p:cNvPr id="68" name="Rectangular Callout 67"/>
          <p:cNvSpPr/>
          <p:nvPr/>
        </p:nvSpPr>
        <p:spPr>
          <a:xfrm>
            <a:off x="3351776" y="4052025"/>
            <a:ext cx="897642" cy="457200"/>
          </a:xfrm>
          <a:prstGeom prst="wedgeRectCallout">
            <a:avLst>
              <a:gd name="adj1" fmla="val -55753"/>
              <a:gd name="adj2" fmla="val -12960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a:t>Output</a:t>
            </a:r>
          </a:p>
        </p:txBody>
      </p:sp>
      <p:sp>
        <p:nvSpPr>
          <p:cNvPr id="69" name="Rectangular Callout 68"/>
          <p:cNvSpPr/>
          <p:nvPr/>
        </p:nvSpPr>
        <p:spPr>
          <a:xfrm>
            <a:off x="1856837" y="1578979"/>
            <a:ext cx="897642" cy="457200"/>
          </a:xfrm>
          <a:prstGeom prst="wedgeRectCallout">
            <a:avLst>
              <a:gd name="adj1" fmla="val 67560"/>
              <a:gd name="adj2" fmla="val 8881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a:t>Input</a:t>
            </a:r>
            <a:endParaRPr lang="en-US" sz="900" dirty="0"/>
          </a:p>
        </p:txBody>
      </p:sp>
      <p:sp>
        <p:nvSpPr>
          <p:cNvPr id="11" name="TextBox 10">
            <a:extLst>
              <a:ext uri="{FF2B5EF4-FFF2-40B4-BE49-F238E27FC236}">
                <a16:creationId xmlns:a16="http://schemas.microsoft.com/office/drawing/2014/main" id="{9A52C976-7E93-A548-9E5B-D2D1A89EBCF6}"/>
              </a:ext>
            </a:extLst>
          </p:cNvPr>
          <p:cNvSpPr txBox="1"/>
          <p:nvPr/>
        </p:nvSpPr>
        <p:spPr>
          <a:xfrm>
            <a:off x="3151202" y="2967219"/>
            <a:ext cx="48472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H0</a:t>
            </a:r>
            <a:endParaRPr lang="en-US"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EAA0727B-7BFE-194D-A806-E53FC028437C}"/>
              </a:ext>
            </a:extLst>
          </p:cNvPr>
          <p:cNvSpPr txBox="1"/>
          <p:nvPr/>
        </p:nvSpPr>
        <p:spPr>
          <a:xfrm>
            <a:off x="3426756" y="2543958"/>
            <a:ext cx="48472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H0</a:t>
            </a:r>
            <a:endParaRPr lang="en-US" dirty="0">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064A46B0-0D29-7946-8DE5-9AAF6A8F5AA4}"/>
              </a:ext>
            </a:extLst>
          </p:cNvPr>
          <p:cNvGrpSpPr/>
          <p:nvPr/>
        </p:nvGrpSpPr>
        <p:grpSpPr>
          <a:xfrm>
            <a:off x="3811379" y="2036179"/>
            <a:ext cx="970414" cy="1479668"/>
            <a:chOff x="3811379" y="2036179"/>
            <a:chExt cx="970414" cy="1479668"/>
          </a:xfrm>
        </p:grpSpPr>
        <p:cxnSp>
          <p:nvCxnSpPr>
            <p:cNvPr id="48" name="Straight Arrow Connector 47"/>
            <p:cNvCxnSpPr/>
            <p:nvPr/>
          </p:nvCxnSpPr>
          <p:spPr>
            <a:xfrm>
              <a:off x="4325729" y="2787856"/>
              <a:ext cx="35981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A479EC71-B5A0-F540-BB1E-0328BF2A67D8}"/>
                </a:ext>
              </a:extLst>
            </p:cNvPr>
            <p:cNvGrpSpPr/>
            <p:nvPr/>
          </p:nvGrpSpPr>
          <p:grpSpPr>
            <a:xfrm>
              <a:off x="3811379" y="2036179"/>
              <a:ext cx="970414" cy="1479668"/>
              <a:chOff x="3811379" y="2036179"/>
              <a:chExt cx="970414" cy="1479668"/>
            </a:xfrm>
          </p:grpSpPr>
          <p:grpSp>
            <p:nvGrpSpPr>
              <p:cNvPr id="12" name="Group 11">
                <a:extLst>
                  <a:ext uri="{FF2B5EF4-FFF2-40B4-BE49-F238E27FC236}">
                    <a16:creationId xmlns:a16="http://schemas.microsoft.com/office/drawing/2014/main" id="{D1E35363-1AA4-6A4F-BFAF-AC44E690EEBC}"/>
                  </a:ext>
                </a:extLst>
              </p:cNvPr>
              <p:cNvGrpSpPr/>
              <p:nvPr/>
            </p:nvGrpSpPr>
            <p:grpSpPr>
              <a:xfrm>
                <a:off x="3811379" y="2036179"/>
                <a:ext cx="970414" cy="1479668"/>
                <a:chOff x="3811379" y="2036179"/>
                <a:chExt cx="970414" cy="1479668"/>
              </a:xfrm>
            </p:grpSpPr>
            <p:sp>
              <p:nvSpPr>
                <p:cNvPr id="47" name="Oval 46"/>
                <p:cNvSpPr/>
                <p:nvPr/>
              </p:nvSpPr>
              <p:spPr>
                <a:xfrm>
                  <a:off x="3877943" y="3125289"/>
                  <a:ext cx="371475" cy="390558"/>
                </a:xfrm>
                <a:prstGeom prst="ellipse">
                  <a:avLst/>
                </a:prstGeom>
                <a:solidFill>
                  <a:srgbClr val="0066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Y1</a:t>
                  </a:r>
                </a:p>
              </p:txBody>
            </p:sp>
            <p:cxnSp>
              <p:nvCxnSpPr>
                <p:cNvPr id="49" name="Straight Arrow Connector 48"/>
                <p:cNvCxnSpPr/>
                <p:nvPr/>
              </p:nvCxnSpPr>
              <p:spPr>
                <a:xfrm flipH="1">
                  <a:off x="4063680" y="2426737"/>
                  <a:ext cx="1" cy="218235"/>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3811379" y="2643865"/>
                  <a:ext cx="514350"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W</a:t>
                  </a:r>
                </a:p>
              </p:txBody>
            </p:sp>
            <p:sp>
              <p:nvSpPr>
                <p:cNvPr id="51" name="Oval 50"/>
                <p:cNvSpPr/>
                <p:nvPr/>
              </p:nvSpPr>
              <p:spPr>
                <a:xfrm>
                  <a:off x="3839964" y="2036179"/>
                  <a:ext cx="447434" cy="390558"/>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X1</a:t>
                  </a:r>
                </a:p>
              </p:txBody>
            </p:sp>
            <p:cxnSp>
              <p:nvCxnSpPr>
                <p:cNvPr id="52" name="Straight Arrow Connector 51"/>
                <p:cNvCxnSpPr>
                  <a:endCxn id="50" idx="0"/>
                </p:cNvCxnSpPr>
                <p:nvPr/>
              </p:nvCxnSpPr>
              <p:spPr>
                <a:xfrm flipH="1">
                  <a:off x="4063680" y="2935793"/>
                  <a:ext cx="2612" cy="189496"/>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F3FBE79-5AE6-E749-97D0-1241D20E6A21}"/>
                    </a:ext>
                  </a:extLst>
                </p:cNvPr>
                <p:cNvSpPr txBox="1"/>
                <p:nvPr/>
              </p:nvSpPr>
              <p:spPr>
                <a:xfrm>
                  <a:off x="4297065" y="2535854"/>
                  <a:ext cx="48472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H1</a:t>
                  </a:r>
                  <a:endParaRPr lang="en-US" dirty="0">
                    <a:latin typeface="Arial" panose="020B0604020202020204" pitchFamily="34" charset="0"/>
                    <a:cs typeface="Arial" panose="020B0604020202020204" pitchFamily="34" charset="0"/>
                  </a:endParaRPr>
                </a:p>
              </p:txBody>
            </p:sp>
          </p:grpSp>
          <p:sp>
            <p:nvSpPr>
              <p:cNvPr id="43" name="TextBox 42">
                <a:extLst>
                  <a:ext uri="{FF2B5EF4-FFF2-40B4-BE49-F238E27FC236}">
                    <a16:creationId xmlns:a16="http://schemas.microsoft.com/office/drawing/2014/main" id="{0839C492-5B2E-BA4A-B63A-357ACB8C46BF}"/>
                  </a:ext>
                </a:extLst>
              </p:cNvPr>
              <p:cNvSpPr txBox="1"/>
              <p:nvPr/>
            </p:nvSpPr>
            <p:spPr>
              <a:xfrm>
                <a:off x="4135118" y="2897219"/>
                <a:ext cx="397234"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H1</a:t>
                </a:r>
                <a:endParaRPr lang="en-US" dirty="0">
                  <a:latin typeface="Arial" panose="020B0604020202020204" pitchFamily="34" charset="0"/>
                  <a:cs typeface="Arial" panose="020B0604020202020204" pitchFamily="34" charset="0"/>
                </a:endParaRPr>
              </a:p>
            </p:txBody>
          </p:sp>
        </p:grpSp>
      </p:grpSp>
      <p:grpSp>
        <p:nvGrpSpPr>
          <p:cNvPr id="14" name="Group 13">
            <a:extLst>
              <a:ext uri="{FF2B5EF4-FFF2-40B4-BE49-F238E27FC236}">
                <a16:creationId xmlns:a16="http://schemas.microsoft.com/office/drawing/2014/main" id="{1D53DC19-3144-6E46-8E93-151EDA5EEFB0}"/>
              </a:ext>
            </a:extLst>
          </p:cNvPr>
          <p:cNvGrpSpPr/>
          <p:nvPr/>
        </p:nvGrpSpPr>
        <p:grpSpPr>
          <a:xfrm>
            <a:off x="4683890" y="2036179"/>
            <a:ext cx="946627" cy="1479668"/>
            <a:chOff x="4683890" y="2036179"/>
            <a:chExt cx="946627" cy="1479668"/>
          </a:xfrm>
        </p:grpSpPr>
        <p:grpSp>
          <p:nvGrpSpPr>
            <p:cNvPr id="53" name="Group 52"/>
            <p:cNvGrpSpPr/>
            <p:nvPr/>
          </p:nvGrpSpPr>
          <p:grpSpPr>
            <a:xfrm>
              <a:off x="4683890" y="2036179"/>
              <a:ext cx="874169" cy="1479668"/>
              <a:chOff x="2438400" y="2180093"/>
              <a:chExt cx="1165559" cy="1972891"/>
            </a:xfrm>
          </p:grpSpPr>
          <p:sp>
            <p:nvSpPr>
              <p:cNvPr id="54" name="Oval 53"/>
              <p:cNvSpPr/>
              <p:nvPr/>
            </p:nvSpPr>
            <p:spPr>
              <a:xfrm>
                <a:off x="2527152" y="3632240"/>
                <a:ext cx="495300" cy="520744"/>
              </a:xfrm>
              <a:prstGeom prst="ellipse">
                <a:avLst/>
              </a:prstGeom>
              <a:solidFill>
                <a:srgbClr val="0066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Y2</a:t>
                </a:r>
              </a:p>
            </p:txBody>
          </p:sp>
          <p:cxnSp>
            <p:nvCxnSpPr>
              <p:cNvPr id="55" name="Straight Arrow Connector 54"/>
              <p:cNvCxnSpPr/>
              <p:nvPr/>
            </p:nvCxnSpPr>
            <p:spPr>
              <a:xfrm>
                <a:off x="3124200" y="3182329"/>
                <a:ext cx="47975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2774802" y="2700837"/>
                <a:ext cx="1" cy="290980"/>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2438400" y="2990341"/>
                <a:ext cx="685800" cy="383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W</a:t>
                </a:r>
              </a:p>
            </p:txBody>
          </p:sp>
          <p:sp>
            <p:nvSpPr>
              <p:cNvPr id="58" name="Oval 57"/>
              <p:cNvSpPr/>
              <p:nvPr/>
            </p:nvSpPr>
            <p:spPr>
              <a:xfrm>
                <a:off x="2476513" y="2180093"/>
                <a:ext cx="596579" cy="520744"/>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X2</a:t>
                </a:r>
              </a:p>
            </p:txBody>
          </p:sp>
          <p:cxnSp>
            <p:nvCxnSpPr>
              <p:cNvPr id="59" name="Straight Arrow Connector 58"/>
              <p:cNvCxnSpPr/>
              <p:nvPr/>
            </p:nvCxnSpPr>
            <p:spPr>
              <a:xfrm flipH="1">
                <a:off x="2774802" y="3379578"/>
                <a:ext cx="3483" cy="252662"/>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241F4677-D4A7-C74C-B496-D3B195B0DCE0}"/>
                </a:ext>
              </a:extLst>
            </p:cNvPr>
            <p:cNvSpPr txBox="1"/>
            <p:nvPr/>
          </p:nvSpPr>
          <p:spPr>
            <a:xfrm>
              <a:off x="5145789" y="2562910"/>
              <a:ext cx="48472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H2</a:t>
              </a:r>
              <a:endParaRPr lang="en-US" dirty="0">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A3B7072A-28CA-8145-AE24-90BAA4BA505C}"/>
                </a:ext>
              </a:extLst>
            </p:cNvPr>
            <p:cNvSpPr txBox="1"/>
            <p:nvPr/>
          </p:nvSpPr>
          <p:spPr>
            <a:xfrm>
              <a:off x="4905757" y="2887867"/>
              <a:ext cx="48472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H2</a:t>
              </a:r>
              <a:endParaRPr lang="en-US"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6686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dissolve">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dissolve">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dissolve">
                                      <p:cBhvr>
                                        <p:cTn id="17" dur="5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wipe(down)">
                                      <p:cBhvr>
                                        <p:cTn id="3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6F6034-1516-478C-9756-BC6A8296D6DE}" type="slidenum">
              <a:rPr lang="en-US" smtClean="0"/>
              <a:pPr/>
              <a:t>28</a:t>
            </a:fld>
            <a:endParaRPr lang="en-US" dirty="0"/>
          </a:p>
        </p:txBody>
      </p:sp>
      <p:sp>
        <p:nvSpPr>
          <p:cNvPr id="2" name="Title 1"/>
          <p:cNvSpPr>
            <a:spLocks noGrp="1"/>
          </p:cNvSpPr>
          <p:nvPr>
            <p:ph type="title"/>
          </p:nvPr>
        </p:nvSpPr>
        <p:spPr/>
        <p:txBody>
          <a:bodyPr/>
          <a:lstStyle/>
          <a:p>
            <a:r>
              <a:rPr lang="en-US" dirty="0"/>
              <a:t>Recurrent Neural Networks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2087" y="913413"/>
                <a:ext cx="8229600" cy="2159961"/>
              </a:xfrm>
            </p:spPr>
            <p:txBody>
              <a:bodyPr>
                <a:normAutofit/>
              </a:bodyPr>
              <a:lstStyle/>
              <a:p>
                <a:r>
                  <a:rPr lang="en-US" dirty="0"/>
                  <a:t>A chain RNN:</a:t>
                </a:r>
              </a:p>
              <a:p>
                <a:pPr lvl="1"/>
                <a:r>
                  <a:rPr lang="en-US" dirty="0"/>
                  <a:t>Each input is replaced with its vector representation </a:t>
                </a:r>
                <a14:m>
                  <m:oMath xmlns:m="http://schemas.openxmlformats.org/officeDocument/2006/math">
                    <m:sSub>
                      <m:sSubPr>
                        <m:ctrlPr>
                          <a:rPr lang="en-US" i="1">
                            <a:latin typeface="Cambria Math" panose="02040503050406030204" pitchFamily="18" charset="0"/>
                          </a:rPr>
                        </m:ctrlPr>
                      </m:sSubPr>
                      <m:e>
                        <m:r>
                          <a:rPr lang="en-US" b="1" i="1">
                            <a:latin typeface="Cambria Math"/>
                          </a:rPr>
                          <m:t>𝒙</m:t>
                        </m:r>
                      </m:e>
                      <m:sub>
                        <m:r>
                          <a:rPr lang="en-US" i="1">
                            <a:latin typeface="Cambria Math"/>
                          </a:rPr>
                          <m:t>𝑡</m:t>
                        </m:r>
                      </m:sub>
                    </m:sSub>
                  </m:oMath>
                </a14:m>
                <a:endParaRPr lang="en-US" dirty="0"/>
              </a:p>
              <a:p>
                <a:pPr lvl="1"/>
                <a:r>
                  <a:rPr lang="en-US" dirty="0"/>
                  <a:t>Hidden (memory) unit </a:t>
                </a:r>
                <a14:m>
                  <m:oMath xmlns:m="http://schemas.openxmlformats.org/officeDocument/2006/math">
                    <m:sSub>
                      <m:sSubPr>
                        <m:ctrlPr>
                          <a:rPr lang="en-US" i="1">
                            <a:latin typeface="Cambria Math" panose="02040503050406030204" pitchFamily="18" charset="0"/>
                          </a:rPr>
                        </m:ctrlPr>
                      </m:sSubPr>
                      <m:e>
                        <m:r>
                          <a:rPr lang="en-US" b="0" i="1" smtClean="0">
                            <a:latin typeface="Cambria Math"/>
                          </a:rPr>
                          <m:t>h</m:t>
                        </m:r>
                      </m:e>
                      <m:sub>
                        <m:r>
                          <a:rPr lang="en-US" i="1">
                            <a:latin typeface="Cambria Math"/>
                          </a:rPr>
                          <m:t>𝑡</m:t>
                        </m:r>
                      </m:sub>
                    </m:sSub>
                  </m:oMath>
                </a14:m>
                <a:r>
                  <a:rPr lang="en-US" dirty="0"/>
                  <a:t> contain information about previous inputs and previous hidden units </a:t>
                </a:r>
                <a14:m>
                  <m:oMath xmlns:m="http://schemas.openxmlformats.org/officeDocument/2006/math">
                    <m:sSub>
                      <m:sSubPr>
                        <m:ctrlPr>
                          <a:rPr lang="en-US" i="1">
                            <a:latin typeface="Cambria Math" panose="02040503050406030204" pitchFamily="18" charset="0"/>
                          </a:rPr>
                        </m:ctrlPr>
                      </m:sSubPr>
                      <m:e>
                        <m:r>
                          <a:rPr lang="en-US" i="1">
                            <a:latin typeface="Cambria Math"/>
                          </a:rPr>
                          <m:t>h</m:t>
                        </m:r>
                      </m:e>
                      <m:sub>
                        <m:r>
                          <a:rPr lang="en-US" i="1">
                            <a:latin typeface="Cambria Math"/>
                          </a:rPr>
                          <m:t>𝑡</m:t>
                        </m:r>
                        <m:r>
                          <a:rPr lang="en-US" b="0" i="1" smtClean="0">
                            <a:latin typeface="Cambria Math"/>
                          </a:rPr>
                          <m:t>−1</m:t>
                        </m:r>
                      </m:sub>
                    </m:sSub>
                    <m:r>
                      <a:rPr lang="en-US" b="0" i="1" smtClean="0">
                        <a:latin typeface="Cambria Math"/>
                      </a:rPr>
                      <m:t>,</m:t>
                    </m:r>
                    <m:sSub>
                      <m:sSubPr>
                        <m:ctrlPr>
                          <a:rPr lang="en-US" i="1">
                            <a:latin typeface="Cambria Math" panose="02040503050406030204" pitchFamily="18" charset="0"/>
                          </a:rPr>
                        </m:ctrlPr>
                      </m:sSubPr>
                      <m:e>
                        <m:r>
                          <a:rPr lang="en-US" i="1">
                            <a:latin typeface="Cambria Math"/>
                          </a:rPr>
                          <m:t>h</m:t>
                        </m:r>
                      </m:e>
                      <m:sub>
                        <m:r>
                          <a:rPr lang="en-US" i="1">
                            <a:latin typeface="Cambria Math"/>
                          </a:rPr>
                          <m:t>𝑡</m:t>
                        </m:r>
                        <m:r>
                          <a:rPr lang="en-US" b="0" i="1" smtClean="0">
                            <a:latin typeface="Cambria Math"/>
                          </a:rPr>
                          <m:t>−2</m:t>
                        </m:r>
                      </m:sub>
                    </m:sSub>
                    <m:r>
                      <a:rPr lang="en-US" b="0" i="1" smtClean="0">
                        <a:latin typeface="Cambria Math"/>
                      </a:rPr>
                      <m:t>,</m:t>
                    </m:r>
                  </m:oMath>
                </a14:m>
                <a:r>
                  <a:rPr lang="en-US" dirty="0"/>
                  <a:t> etc</a:t>
                </a:r>
              </a:p>
              <a:p>
                <a:pPr lvl="2"/>
                <a:r>
                  <a:rPr lang="en-US" dirty="0"/>
                  <a:t>Computed from the past memory and current word. It summarizes the sentence up to that time.</a:t>
                </a:r>
              </a:p>
              <a:p>
                <a:pPr lvl="1"/>
                <a:endParaRPr lang="en-US" dirty="0"/>
              </a:p>
              <a:p>
                <a:pPr lvl="1"/>
                <a:endParaRPr lang="en-US" dirty="0"/>
              </a:p>
              <a:p>
                <a:endParaRPr lang="en-US" dirty="0"/>
              </a:p>
              <a:p>
                <a:pPr lvl="2"/>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2087" y="913413"/>
                <a:ext cx="8229600" cy="2159961"/>
              </a:xfrm>
              <a:blipFill>
                <a:blip r:embed="rId3"/>
                <a:stretch>
                  <a:fillRect l="-924" t="-2353" b="-1176"/>
                </a:stretch>
              </a:blipFill>
            </p:spPr>
            <p:txBody>
              <a:bodyPr/>
              <a:lstStyle/>
              <a:p>
                <a:r>
                  <a:rPr lang="en-US">
                    <a:noFill/>
                  </a:rPr>
                  <a:t> </a:t>
                </a:r>
              </a:p>
            </p:txBody>
          </p:sp>
        </mc:Fallback>
      </mc:AlternateContent>
      <p:sp>
        <p:nvSpPr>
          <p:cNvPr id="8" name="Rectangle 7"/>
          <p:cNvSpPr/>
          <p:nvPr/>
        </p:nvSpPr>
        <p:spPr>
          <a:xfrm>
            <a:off x="2683404" y="3198946"/>
            <a:ext cx="1005641" cy="157162"/>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b="1" dirty="0">
                <a:solidFill>
                  <a:schemeClr val="tx1"/>
                </a:solidFill>
              </a:rPr>
              <a:t>O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p>
        </p:txBody>
      </p:sp>
      <p:sp>
        <p:nvSpPr>
          <p:cNvPr id="9" name="Rectangle 8"/>
          <p:cNvSpPr/>
          <p:nvPr/>
        </p:nvSpPr>
        <p:spPr>
          <a:xfrm>
            <a:off x="3767322" y="3202548"/>
            <a:ext cx="953660" cy="153559"/>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b="1" dirty="0">
                <a:solidFill>
                  <a:schemeClr val="tx1"/>
                </a:solidFill>
              </a:rPr>
              <a:t>O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p>
        </p:txBody>
      </p:sp>
      <p:sp>
        <p:nvSpPr>
          <p:cNvPr id="10" name="Rectangle 9"/>
          <p:cNvSpPr/>
          <p:nvPr/>
        </p:nvSpPr>
        <p:spPr>
          <a:xfrm>
            <a:off x="4823106" y="3198943"/>
            <a:ext cx="946032" cy="157163"/>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b="1" dirty="0">
                <a:solidFill>
                  <a:schemeClr val="tx1"/>
                </a:solidFill>
              </a:rPr>
              <a:t>O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p>
        </p:txBody>
      </p:sp>
      <mc:AlternateContent xmlns:mc="http://schemas.openxmlformats.org/markup-compatibility/2006" xmlns:a14="http://schemas.microsoft.com/office/drawing/2010/main">
        <mc:Choice Requires="a14">
          <p:sp>
            <p:nvSpPr>
              <p:cNvPr id="6" name="TextBox 5"/>
              <p:cNvSpPr txBox="1"/>
              <p:nvPr/>
            </p:nvSpPr>
            <p:spPr>
              <a:xfrm>
                <a:off x="2658716" y="2868611"/>
                <a:ext cx="3416342" cy="323165"/>
              </a:xfrm>
              <a:prstGeom prst="rect">
                <a:avLst/>
              </a:prstGeom>
              <a:noFill/>
            </p:spPr>
            <p:txBody>
              <a:bodyPr wrap="square" rtlCol="0">
                <a:spAutoFit/>
              </a:bodyPr>
              <a:lstStyle/>
              <a:p>
                <a:pPr algn="ctr"/>
                <a14:m>
                  <m:oMath xmlns:m="http://schemas.openxmlformats.org/officeDocument/2006/math">
                    <m:sSub>
                      <m:sSubPr>
                        <m:ctrlPr>
                          <a:rPr lang="en-US" sz="1500" i="1" smtClean="0">
                            <a:latin typeface="Cambria Math" panose="02040503050406030204" pitchFamily="18" charset="0"/>
                          </a:rPr>
                        </m:ctrlPr>
                      </m:sSubPr>
                      <m:e>
                        <m:r>
                          <a:rPr lang="en-US" sz="1500" b="1" i="1">
                            <a:latin typeface="Cambria Math"/>
                          </a:rPr>
                          <m:t>𝒙</m:t>
                        </m:r>
                      </m:e>
                      <m:sub>
                        <m:r>
                          <a:rPr lang="en-US" sz="1500" i="1">
                            <a:latin typeface="Cambria Math"/>
                          </a:rPr>
                          <m:t>𝑡</m:t>
                        </m:r>
                        <m:r>
                          <a:rPr lang="en-US" sz="1500" i="1">
                            <a:latin typeface="Cambria Math"/>
                          </a:rPr>
                          <m:t>−1</m:t>
                        </m:r>
                      </m:sub>
                    </m:sSub>
                  </m:oMath>
                </a14:m>
                <a:r>
                  <a:rPr lang="en-US" sz="1500" dirty="0"/>
                  <a:t>	       </a:t>
                </a:r>
                <a14:m>
                  <m:oMath xmlns:m="http://schemas.openxmlformats.org/officeDocument/2006/math">
                    <m:sSub>
                      <m:sSubPr>
                        <m:ctrlPr>
                          <a:rPr lang="en-US" sz="1500" i="1">
                            <a:latin typeface="Cambria Math" panose="02040503050406030204" pitchFamily="18" charset="0"/>
                          </a:rPr>
                        </m:ctrlPr>
                      </m:sSubPr>
                      <m:e>
                        <m:r>
                          <a:rPr lang="en-US" sz="1500" b="0" i="1" smtClean="0">
                            <a:latin typeface="Cambria Math" panose="02040503050406030204" pitchFamily="18" charset="0"/>
                          </a:rPr>
                          <m:t>    </m:t>
                        </m:r>
                        <m:r>
                          <a:rPr lang="en-US" sz="1500" b="1" i="1">
                            <a:latin typeface="Cambria Math"/>
                          </a:rPr>
                          <m:t>𝒙</m:t>
                        </m:r>
                      </m:e>
                      <m:sub>
                        <m:r>
                          <a:rPr lang="en-US" sz="1500" i="1">
                            <a:latin typeface="Cambria Math"/>
                          </a:rPr>
                          <m:t>𝑡</m:t>
                        </m:r>
                      </m:sub>
                    </m:sSub>
                  </m:oMath>
                </a14:m>
                <a:r>
                  <a:rPr lang="en-US" sz="1500" dirty="0"/>
                  <a:t>	            </a:t>
                </a:r>
                <a14:m>
                  <m:oMath xmlns:m="http://schemas.openxmlformats.org/officeDocument/2006/math">
                    <m:sSub>
                      <m:sSubPr>
                        <m:ctrlPr>
                          <a:rPr lang="en-US" sz="1500" i="1">
                            <a:latin typeface="Cambria Math" panose="02040503050406030204" pitchFamily="18" charset="0"/>
                          </a:rPr>
                        </m:ctrlPr>
                      </m:sSubPr>
                      <m:e>
                        <m:r>
                          <a:rPr lang="en-US" sz="1500" b="1" i="1">
                            <a:latin typeface="Cambria Math"/>
                          </a:rPr>
                          <m:t>𝒙</m:t>
                        </m:r>
                      </m:e>
                      <m:sub>
                        <m:r>
                          <a:rPr lang="en-US" sz="1500" i="1">
                            <a:latin typeface="Cambria Math"/>
                          </a:rPr>
                          <m:t>𝑡</m:t>
                        </m:r>
                        <m:r>
                          <a:rPr lang="en-US" sz="1500" i="1">
                            <a:latin typeface="Cambria Math"/>
                          </a:rPr>
                          <m:t>+1</m:t>
                        </m:r>
                      </m:sub>
                    </m:sSub>
                  </m:oMath>
                </a14:m>
                <a:r>
                  <a:rPr lang="en-US" sz="1500" dirty="0"/>
                  <a:t> </a:t>
                </a:r>
              </a:p>
            </p:txBody>
          </p:sp>
        </mc:Choice>
        <mc:Fallback xmlns="">
          <p:sp>
            <p:nvSpPr>
              <p:cNvPr id="6" name="TextBox 5"/>
              <p:cNvSpPr txBox="1">
                <a:spLocks noRot="1" noChangeAspect="1" noMove="1" noResize="1" noEditPoints="1" noAdjustHandles="1" noChangeArrowheads="1" noChangeShapeType="1" noTextEdit="1"/>
              </p:cNvSpPr>
              <p:nvPr/>
            </p:nvSpPr>
            <p:spPr>
              <a:xfrm>
                <a:off x="2658716" y="2868611"/>
                <a:ext cx="3416342" cy="323165"/>
              </a:xfrm>
              <a:prstGeom prst="rect">
                <a:avLst/>
              </a:prstGeom>
              <a:blipFill>
                <a:blip r:embed="rId4"/>
                <a:stretch>
                  <a:fillRect/>
                </a:stretch>
              </a:blipFill>
            </p:spPr>
            <p:txBody>
              <a:bodyPr/>
              <a:lstStyle/>
              <a:p>
                <a:r>
                  <a:rPr lang="en-US">
                    <a:noFill/>
                  </a:rPr>
                  <a:t> </a:t>
                </a:r>
              </a:p>
            </p:txBody>
          </p:sp>
        </mc:Fallback>
      </mc:AlternateContent>
      <p:sp>
        <p:nvSpPr>
          <p:cNvPr id="12" name="Rectangle 11"/>
          <p:cNvSpPr/>
          <p:nvPr/>
        </p:nvSpPr>
        <p:spPr>
          <a:xfrm rot="5400000">
            <a:off x="3319632" y="3889853"/>
            <a:ext cx="924561" cy="185737"/>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b="1" dirty="0">
                <a:solidFill>
                  <a:schemeClr val="tx1"/>
                </a:solidFill>
              </a:rPr>
              <a:t>O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p>
        </p:txBody>
      </p:sp>
      <p:sp>
        <p:nvSpPr>
          <p:cNvPr id="14" name="Rectangle 13"/>
          <p:cNvSpPr/>
          <p:nvPr/>
        </p:nvSpPr>
        <p:spPr>
          <a:xfrm rot="5400000">
            <a:off x="4258701" y="3908047"/>
            <a:ext cx="924562" cy="149350"/>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b="1" dirty="0">
                <a:solidFill>
                  <a:schemeClr val="tx1"/>
                </a:solidFill>
              </a:rPr>
              <a:t>O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p>
        </p:txBody>
      </p:sp>
      <p:sp>
        <p:nvSpPr>
          <p:cNvPr id="15" name="Rectangle 14"/>
          <p:cNvSpPr/>
          <p:nvPr/>
        </p:nvSpPr>
        <p:spPr>
          <a:xfrm rot="5400000">
            <a:off x="5191295" y="3904141"/>
            <a:ext cx="924564" cy="157163"/>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b="1" dirty="0">
                <a:solidFill>
                  <a:schemeClr val="tx1"/>
                </a:solidFill>
              </a:rPr>
              <a:t>O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p>
        </p:txBody>
      </p:sp>
      <p:cxnSp>
        <p:nvCxnSpPr>
          <p:cNvPr id="11" name="Elbow Connector 10"/>
          <p:cNvCxnSpPr>
            <a:cxnSpLocks/>
            <a:stCxn id="8" idx="2"/>
            <a:endCxn id="12" idx="2"/>
          </p:cNvCxnSpPr>
          <p:nvPr/>
        </p:nvCxnSpPr>
        <p:spPr>
          <a:xfrm rot="16200000" flipH="1">
            <a:off x="3124327" y="3418005"/>
            <a:ext cx="626614" cy="502819"/>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cxnSpLocks/>
            <a:stCxn id="9" idx="2"/>
            <a:endCxn id="14" idx="2"/>
          </p:cNvCxnSpPr>
          <p:nvPr/>
        </p:nvCxnSpPr>
        <p:spPr>
          <a:xfrm rot="16200000" flipH="1">
            <a:off x="4131922" y="3468336"/>
            <a:ext cx="626615" cy="402155"/>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817508" y="4018390"/>
            <a:ext cx="87153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846208" y="4018390"/>
            <a:ext cx="8001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803471" y="4018390"/>
            <a:ext cx="77512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2658716" y="4012683"/>
                <a:ext cx="3416342" cy="300082"/>
              </a:xfrm>
              <a:prstGeom prst="rect">
                <a:avLst/>
              </a:prstGeom>
              <a:noFill/>
            </p:spPr>
            <p:txBody>
              <a:bodyPr wrap="square" rtlCol="0">
                <a:spAutoFit/>
              </a:bodyPr>
              <a:lstStyle/>
              <a:p>
                <a:pPr algn="ctr"/>
                <a14:m>
                  <m:oMath xmlns:m="http://schemas.openxmlformats.org/officeDocument/2006/math">
                    <m:sSub>
                      <m:sSubPr>
                        <m:ctrlPr>
                          <a:rPr lang="en-US" sz="1350" i="1">
                            <a:latin typeface="Cambria Math" panose="02040503050406030204" pitchFamily="18" charset="0"/>
                          </a:rPr>
                        </m:ctrlPr>
                      </m:sSubPr>
                      <m:e>
                        <m:r>
                          <a:rPr lang="en-US" sz="1350" i="1">
                            <a:latin typeface="Cambria Math"/>
                          </a:rPr>
                          <m:t>h</m:t>
                        </m:r>
                      </m:e>
                      <m:sub>
                        <m:r>
                          <a:rPr lang="en-US" sz="1350" i="1">
                            <a:latin typeface="Cambria Math"/>
                          </a:rPr>
                          <m:t>𝑡</m:t>
                        </m:r>
                        <m:r>
                          <a:rPr lang="en-US" sz="1350" i="1">
                            <a:latin typeface="Cambria Math"/>
                          </a:rPr>
                          <m:t>−1</m:t>
                        </m:r>
                      </m:sub>
                    </m:sSub>
                  </m:oMath>
                </a14:m>
                <a:r>
                  <a:rPr lang="en-US" sz="1350" dirty="0"/>
                  <a:t>	         </a:t>
                </a:r>
                <a14:m>
                  <m:oMath xmlns:m="http://schemas.openxmlformats.org/officeDocument/2006/math">
                    <m:sSub>
                      <m:sSubPr>
                        <m:ctrlPr>
                          <a:rPr lang="en-US" sz="1350" i="1">
                            <a:latin typeface="Cambria Math" panose="02040503050406030204" pitchFamily="18" charset="0"/>
                          </a:rPr>
                        </m:ctrlPr>
                      </m:sSubPr>
                      <m:e>
                        <m:r>
                          <a:rPr lang="en-US" sz="1350" i="1">
                            <a:latin typeface="Cambria Math"/>
                          </a:rPr>
                          <m:t>h</m:t>
                        </m:r>
                      </m:e>
                      <m:sub>
                        <m:r>
                          <a:rPr lang="en-US" sz="1350" i="1">
                            <a:latin typeface="Cambria Math"/>
                          </a:rPr>
                          <m:t>𝑡</m:t>
                        </m:r>
                      </m:sub>
                    </m:sSub>
                  </m:oMath>
                </a14:m>
                <a:r>
                  <a:rPr lang="en-US" sz="1350" dirty="0"/>
                  <a:t>	               </a:t>
                </a:r>
                <a14:m>
                  <m:oMath xmlns:m="http://schemas.openxmlformats.org/officeDocument/2006/math">
                    <m:sSub>
                      <m:sSubPr>
                        <m:ctrlPr>
                          <a:rPr lang="en-US" sz="1350" i="1">
                            <a:latin typeface="Cambria Math" panose="02040503050406030204" pitchFamily="18" charset="0"/>
                          </a:rPr>
                        </m:ctrlPr>
                      </m:sSubPr>
                      <m:e>
                        <m:r>
                          <a:rPr lang="en-US" sz="1350" i="1">
                            <a:latin typeface="Cambria Math"/>
                          </a:rPr>
                          <m:t>h</m:t>
                        </m:r>
                      </m:e>
                      <m:sub>
                        <m:r>
                          <a:rPr lang="en-US" sz="1350" i="1">
                            <a:latin typeface="Cambria Math"/>
                          </a:rPr>
                          <m:t>𝑡</m:t>
                        </m:r>
                        <m:r>
                          <a:rPr lang="en-US" sz="1350" i="1">
                            <a:latin typeface="Cambria Math"/>
                          </a:rPr>
                          <m:t>+1</m:t>
                        </m:r>
                      </m:sub>
                    </m:sSub>
                  </m:oMath>
                </a14:m>
                <a:r>
                  <a:rPr lang="en-US" sz="1350" dirty="0"/>
                  <a:t> </a:t>
                </a:r>
              </a:p>
            </p:txBody>
          </p:sp>
        </mc:Choice>
        <mc:Fallback xmlns="">
          <p:sp>
            <p:nvSpPr>
              <p:cNvPr id="33" name="TextBox 32"/>
              <p:cNvSpPr txBox="1">
                <a:spLocks noRot="1" noChangeAspect="1" noMove="1" noResize="1" noEditPoints="1" noAdjustHandles="1" noChangeArrowheads="1" noChangeShapeType="1" noTextEdit="1"/>
              </p:cNvSpPr>
              <p:nvPr/>
            </p:nvSpPr>
            <p:spPr>
              <a:xfrm>
                <a:off x="2658716" y="4012683"/>
                <a:ext cx="3416342" cy="300082"/>
              </a:xfrm>
              <a:prstGeom prst="rect">
                <a:avLst/>
              </a:prstGeom>
              <a:blipFill>
                <a:blip r:embed="rId5"/>
                <a:stretch>
                  <a:fillRect/>
                </a:stretch>
              </a:blipFill>
            </p:spPr>
            <p:txBody>
              <a:bodyPr/>
              <a:lstStyle/>
              <a:p>
                <a:r>
                  <a:rPr lang="en-US">
                    <a:noFill/>
                  </a:rPr>
                  <a:t> </a:t>
                </a:r>
              </a:p>
            </p:txBody>
          </p:sp>
        </mc:Fallback>
      </mc:AlternateContent>
      <p:cxnSp>
        <p:nvCxnSpPr>
          <p:cNvPr id="39" name="Straight Arrow Connector 38"/>
          <p:cNvCxnSpPr/>
          <p:nvPr/>
        </p:nvCxnSpPr>
        <p:spPr>
          <a:xfrm>
            <a:off x="5739973" y="4018390"/>
            <a:ext cx="77512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578213" y="3865822"/>
            <a:ext cx="1085850" cy="2657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Memory layer</a:t>
            </a:r>
          </a:p>
        </p:txBody>
      </p:sp>
      <p:sp>
        <p:nvSpPr>
          <p:cNvPr id="26" name="Rectangle 25"/>
          <p:cNvSpPr/>
          <p:nvPr/>
        </p:nvSpPr>
        <p:spPr>
          <a:xfrm>
            <a:off x="6572250" y="3205987"/>
            <a:ext cx="1085850" cy="2657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350" dirty="0"/>
              <a:t>Input layer</a:t>
            </a:r>
          </a:p>
        </p:txBody>
      </p:sp>
      <p:cxnSp>
        <p:nvCxnSpPr>
          <p:cNvPr id="36" name="Elbow Connector 19">
            <a:extLst>
              <a:ext uri="{FF2B5EF4-FFF2-40B4-BE49-F238E27FC236}">
                <a16:creationId xmlns:a16="http://schemas.microsoft.com/office/drawing/2014/main" id="{FEA9231D-1BC8-4AFE-965F-45BA6D96E865}"/>
              </a:ext>
            </a:extLst>
          </p:cNvPr>
          <p:cNvCxnSpPr>
            <a:cxnSpLocks/>
          </p:cNvCxnSpPr>
          <p:nvPr/>
        </p:nvCxnSpPr>
        <p:spPr>
          <a:xfrm rot="16200000" flipH="1">
            <a:off x="5078804" y="3476641"/>
            <a:ext cx="626615" cy="402155"/>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59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6F6034-1516-478C-9756-BC6A8296D6DE}" type="slidenum">
              <a:rPr lang="en-US" smtClean="0"/>
              <a:pPr/>
              <a:t>29</a:t>
            </a:fld>
            <a:endParaRPr lang="en-US" dirty="0"/>
          </a:p>
        </p:txBody>
      </p:sp>
      <p:sp>
        <p:nvSpPr>
          <p:cNvPr id="2" name="Title 1"/>
          <p:cNvSpPr>
            <a:spLocks noGrp="1"/>
          </p:cNvSpPr>
          <p:nvPr>
            <p:ph type="title"/>
          </p:nvPr>
        </p:nvSpPr>
        <p:spPr/>
        <p:txBody>
          <a:bodyPr/>
          <a:lstStyle/>
          <a:p>
            <a:r>
              <a:rPr lang="en-US"/>
              <a:t>Recurrent Neural Networks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0464" y="902369"/>
                <a:ext cx="8229600" cy="1736189"/>
              </a:xfrm>
            </p:spPr>
            <p:txBody>
              <a:bodyPr>
                <a:normAutofit fontScale="92500" lnSpcReduction="10000"/>
              </a:bodyPr>
              <a:lstStyle/>
              <a:p>
                <a:r>
                  <a:rPr lang="en-US" dirty="0"/>
                  <a:t>A popular way of formalizing it: </a:t>
                </a:r>
              </a:p>
              <a:p>
                <a:pPr marL="457200"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h</m:t>
                          </m:r>
                        </m:e>
                        <m:sub>
                          <m:r>
                            <a:rPr lang="en-US">
                              <a:latin typeface="Cambria Math" panose="02040503050406030204" pitchFamily="18" charset="0"/>
                            </a:rPr>
                            <m:t>𝑡</m:t>
                          </m:r>
                        </m:sub>
                      </m:sSub>
                      <m:r>
                        <a:rPr lang="en-US">
                          <a:latin typeface="Cambria Math" panose="02040503050406030204" pitchFamily="18" charset="0"/>
                        </a:rPr>
                        <m:t>=</m:t>
                      </m:r>
                      <m:r>
                        <a:rPr lang="en-US">
                          <a:latin typeface="Cambria Math" panose="02040503050406030204" pitchFamily="18" charset="0"/>
                        </a:rPr>
                        <m:t>𝑓</m:t>
                      </m:r>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𝑊</m:t>
                          </m:r>
                        </m:e>
                        <m:sub>
                          <m:r>
                            <a:rPr lang="en-US">
                              <a:latin typeface="Cambria Math" panose="02040503050406030204" pitchFamily="18" charset="0"/>
                            </a:rPr>
                            <m:t>h</m:t>
                          </m:r>
                        </m:sub>
                      </m:sSub>
                      <m:sSub>
                        <m:sSubPr>
                          <m:ctrlPr>
                            <a:rPr lang="en-US" i="1">
                              <a:latin typeface="Cambria Math" panose="02040503050406030204" pitchFamily="18" charset="0"/>
                            </a:rPr>
                          </m:ctrlPr>
                        </m:sSubPr>
                        <m:e>
                          <m:r>
                            <a:rPr lang="en-US">
                              <a:latin typeface="Cambria Math" panose="02040503050406030204" pitchFamily="18" charset="0"/>
                            </a:rPr>
                            <m:t>h</m:t>
                          </m:r>
                        </m:e>
                        <m:sub>
                          <m:r>
                            <a:rPr lang="en-US">
                              <a:latin typeface="Cambria Math" panose="02040503050406030204" pitchFamily="18" charset="0"/>
                            </a:rPr>
                            <m:t>𝑡</m:t>
                          </m:r>
                          <m:r>
                            <a:rPr lang="en-US">
                              <a:latin typeface="Cambria Math" panose="02040503050406030204" pitchFamily="18" charset="0"/>
                            </a:rPr>
                            <m:t>−1</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𝑊</m:t>
                          </m:r>
                        </m:e>
                        <m:sub>
                          <m:r>
                            <a:rPr lang="en-US">
                              <a:latin typeface="Cambria Math" panose="02040503050406030204" pitchFamily="18" charset="0"/>
                            </a:rPr>
                            <m:t>𝑖</m:t>
                          </m:r>
                        </m:sub>
                      </m:sSub>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𝑡</m:t>
                          </m:r>
                        </m:sub>
                      </m:sSub>
                      <m:r>
                        <a:rPr lang="en-US">
                          <a:latin typeface="Cambria Math" panose="02040503050406030204" pitchFamily="18" charset="0"/>
                        </a:rPr>
                        <m:t>)</m:t>
                      </m:r>
                    </m:oMath>
                  </m:oMathPara>
                </a14:m>
                <a:endParaRPr lang="en-US" dirty="0"/>
              </a:p>
              <a:p>
                <a:pPr lvl="1"/>
                <a:r>
                  <a:rPr lang="en-US" dirty="0"/>
                  <a:t>Where </a:t>
                </a:r>
                <a14:m>
                  <m:oMath xmlns:m="http://schemas.openxmlformats.org/officeDocument/2006/math">
                    <m:r>
                      <a:rPr lang="en-US">
                        <a:latin typeface="Cambria Math" panose="02040503050406030204" pitchFamily="18" charset="0"/>
                      </a:rPr>
                      <m:t>𝑓</m:t>
                    </m:r>
                  </m:oMath>
                </a14:m>
                <a:r>
                  <a:rPr lang="en-US" dirty="0"/>
                  <a:t> is a nonlinear, differentiable (why?) function. </a:t>
                </a:r>
              </a:p>
              <a:p>
                <a:r>
                  <a:rPr lang="en-US" dirty="0"/>
                  <a:t>Outputs?</a:t>
                </a:r>
              </a:p>
              <a:p>
                <a:pPr lvl="1"/>
                <a:r>
                  <a:rPr lang="en-US" dirty="0"/>
                  <a:t>Many options; depending on problem and computational resource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0464" y="902369"/>
                <a:ext cx="8229600" cy="1736189"/>
              </a:xfrm>
              <a:blipFill>
                <a:blip r:embed="rId2"/>
                <a:stretch>
                  <a:fillRect l="-889" t="-4561" b="-3509"/>
                </a:stretch>
              </a:blipFill>
            </p:spPr>
            <p:txBody>
              <a:bodyPr/>
              <a:lstStyle/>
              <a:p>
                <a:r>
                  <a:rPr lang="en-US">
                    <a:noFill/>
                  </a:rPr>
                  <a:t> </a:t>
                </a:r>
              </a:p>
            </p:txBody>
          </p:sp>
        </mc:Fallback>
      </mc:AlternateContent>
      <p:sp>
        <p:nvSpPr>
          <p:cNvPr id="23" name="Rectangle 22">
            <a:extLst>
              <a:ext uri="{FF2B5EF4-FFF2-40B4-BE49-F238E27FC236}">
                <a16:creationId xmlns:a16="http://schemas.microsoft.com/office/drawing/2014/main" id="{B16465B6-99C2-474A-8CF3-A6C10CE02FC4}"/>
              </a:ext>
            </a:extLst>
          </p:cNvPr>
          <p:cNvSpPr/>
          <p:nvPr/>
        </p:nvSpPr>
        <p:spPr>
          <a:xfrm>
            <a:off x="2683404" y="3198946"/>
            <a:ext cx="1005641" cy="157162"/>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b="1" dirty="0">
                <a:solidFill>
                  <a:schemeClr val="tx1"/>
                </a:solidFill>
              </a:rPr>
              <a:t>O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p>
        </p:txBody>
      </p:sp>
      <p:sp>
        <p:nvSpPr>
          <p:cNvPr id="25" name="Rectangle 24">
            <a:extLst>
              <a:ext uri="{FF2B5EF4-FFF2-40B4-BE49-F238E27FC236}">
                <a16:creationId xmlns:a16="http://schemas.microsoft.com/office/drawing/2014/main" id="{70A59B67-116E-45F2-BB57-DFD89982FA90}"/>
              </a:ext>
            </a:extLst>
          </p:cNvPr>
          <p:cNvSpPr/>
          <p:nvPr/>
        </p:nvSpPr>
        <p:spPr>
          <a:xfrm>
            <a:off x="3767322" y="3202548"/>
            <a:ext cx="953660" cy="153559"/>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b="1" dirty="0">
                <a:solidFill>
                  <a:schemeClr val="tx1"/>
                </a:solidFill>
              </a:rPr>
              <a:t>O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p>
        </p:txBody>
      </p:sp>
      <p:sp>
        <p:nvSpPr>
          <p:cNvPr id="28" name="Rectangle 27">
            <a:extLst>
              <a:ext uri="{FF2B5EF4-FFF2-40B4-BE49-F238E27FC236}">
                <a16:creationId xmlns:a16="http://schemas.microsoft.com/office/drawing/2014/main" id="{C726B89D-7874-4C36-AB7D-E36A8494FACC}"/>
              </a:ext>
            </a:extLst>
          </p:cNvPr>
          <p:cNvSpPr/>
          <p:nvPr/>
        </p:nvSpPr>
        <p:spPr>
          <a:xfrm>
            <a:off x="4823106" y="3198943"/>
            <a:ext cx="946032" cy="157163"/>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b="1" dirty="0">
                <a:solidFill>
                  <a:schemeClr val="tx1"/>
                </a:solidFill>
              </a:rPr>
              <a:t>O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p>
        </p:txBody>
      </p:sp>
      <p:sp>
        <p:nvSpPr>
          <p:cNvPr id="30" name="Rectangle 29">
            <a:extLst>
              <a:ext uri="{FF2B5EF4-FFF2-40B4-BE49-F238E27FC236}">
                <a16:creationId xmlns:a16="http://schemas.microsoft.com/office/drawing/2014/main" id="{784803CE-C818-48F3-AD46-91CDAA356F94}"/>
              </a:ext>
            </a:extLst>
          </p:cNvPr>
          <p:cNvSpPr/>
          <p:nvPr/>
        </p:nvSpPr>
        <p:spPr>
          <a:xfrm rot="5400000">
            <a:off x="3319632" y="3889853"/>
            <a:ext cx="924561" cy="185737"/>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b="1" dirty="0">
                <a:solidFill>
                  <a:schemeClr val="tx1"/>
                </a:solidFill>
              </a:rPr>
              <a:t>O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p>
        </p:txBody>
      </p:sp>
      <p:sp>
        <p:nvSpPr>
          <p:cNvPr id="33" name="Rectangle 32">
            <a:extLst>
              <a:ext uri="{FF2B5EF4-FFF2-40B4-BE49-F238E27FC236}">
                <a16:creationId xmlns:a16="http://schemas.microsoft.com/office/drawing/2014/main" id="{1909893A-DD14-498D-A6F5-4B8AE5828CA2}"/>
              </a:ext>
            </a:extLst>
          </p:cNvPr>
          <p:cNvSpPr/>
          <p:nvPr/>
        </p:nvSpPr>
        <p:spPr>
          <a:xfrm rot="5400000">
            <a:off x="4258701" y="3908047"/>
            <a:ext cx="924562" cy="149350"/>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b="1" dirty="0">
                <a:solidFill>
                  <a:schemeClr val="tx1"/>
                </a:solidFill>
              </a:rPr>
              <a:t>O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p>
        </p:txBody>
      </p:sp>
      <p:sp>
        <p:nvSpPr>
          <p:cNvPr id="39" name="Rectangle 38">
            <a:extLst>
              <a:ext uri="{FF2B5EF4-FFF2-40B4-BE49-F238E27FC236}">
                <a16:creationId xmlns:a16="http://schemas.microsoft.com/office/drawing/2014/main" id="{E24FFF8A-E552-4889-9DCD-093FD0624173}"/>
              </a:ext>
            </a:extLst>
          </p:cNvPr>
          <p:cNvSpPr/>
          <p:nvPr/>
        </p:nvSpPr>
        <p:spPr>
          <a:xfrm rot="5400000">
            <a:off x="5191295" y="3904141"/>
            <a:ext cx="924564" cy="157163"/>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b="1" dirty="0">
                <a:solidFill>
                  <a:schemeClr val="tx1"/>
                </a:solidFill>
              </a:rPr>
              <a:t>O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p>
        </p:txBody>
      </p:sp>
      <p:cxnSp>
        <p:nvCxnSpPr>
          <p:cNvPr id="44" name="Elbow Connector 10">
            <a:extLst>
              <a:ext uri="{FF2B5EF4-FFF2-40B4-BE49-F238E27FC236}">
                <a16:creationId xmlns:a16="http://schemas.microsoft.com/office/drawing/2014/main" id="{68F249F8-E00B-4E8C-B1A8-0F0AF9FD3A95}"/>
              </a:ext>
            </a:extLst>
          </p:cNvPr>
          <p:cNvCxnSpPr>
            <a:cxnSpLocks/>
            <a:stCxn id="23" idx="2"/>
            <a:endCxn id="30" idx="2"/>
          </p:cNvCxnSpPr>
          <p:nvPr/>
        </p:nvCxnSpPr>
        <p:spPr>
          <a:xfrm rot="16200000" flipH="1">
            <a:off x="3124327" y="3418005"/>
            <a:ext cx="626614" cy="502819"/>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Elbow Connector 19">
            <a:extLst>
              <a:ext uri="{FF2B5EF4-FFF2-40B4-BE49-F238E27FC236}">
                <a16:creationId xmlns:a16="http://schemas.microsoft.com/office/drawing/2014/main" id="{2A80A764-8620-4E61-BCAC-667F5C7D737C}"/>
              </a:ext>
            </a:extLst>
          </p:cNvPr>
          <p:cNvCxnSpPr>
            <a:cxnSpLocks/>
            <a:stCxn id="25" idx="2"/>
            <a:endCxn id="33" idx="2"/>
          </p:cNvCxnSpPr>
          <p:nvPr/>
        </p:nvCxnSpPr>
        <p:spPr>
          <a:xfrm rot="16200000" flipH="1">
            <a:off x="4131922" y="3468336"/>
            <a:ext cx="626615" cy="402155"/>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D5C66313-0C44-4D2E-80A1-D8E0EA8C7808}"/>
              </a:ext>
            </a:extLst>
          </p:cNvPr>
          <p:cNvCxnSpPr/>
          <p:nvPr/>
        </p:nvCxnSpPr>
        <p:spPr>
          <a:xfrm>
            <a:off x="2817508" y="4018390"/>
            <a:ext cx="87153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4080FA0-3750-4771-B415-BDB2E5CCE60A}"/>
              </a:ext>
            </a:extLst>
          </p:cNvPr>
          <p:cNvCxnSpPr/>
          <p:nvPr/>
        </p:nvCxnSpPr>
        <p:spPr>
          <a:xfrm>
            <a:off x="3846208" y="4018390"/>
            <a:ext cx="8001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B9E5E73-8E13-4C46-B669-4B114D1D5A91}"/>
              </a:ext>
            </a:extLst>
          </p:cNvPr>
          <p:cNvCxnSpPr/>
          <p:nvPr/>
        </p:nvCxnSpPr>
        <p:spPr>
          <a:xfrm>
            <a:off x="4803471" y="4018390"/>
            <a:ext cx="77512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62B4D4A1-3D2B-4EF6-80C5-BFC8AC5900EE}"/>
                  </a:ext>
                </a:extLst>
              </p:cNvPr>
              <p:cNvSpPr txBox="1"/>
              <p:nvPr/>
            </p:nvSpPr>
            <p:spPr>
              <a:xfrm>
                <a:off x="2658716" y="4012683"/>
                <a:ext cx="3416342" cy="300082"/>
              </a:xfrm>
              <a:prstGeom prst="rect">
                <a:avLst/>
              </a:prstGeom>
              <a:noFill/>
            </p:spPr>
            <p:txBody>
              <a:bodyPr wrap="square" rtlCol="0">
                <a:spAutoFit/>
              </a:bodyPr>
              <a:lstStyle/>
              <a:p>
                <a:pPr algn="ctr"/>
                <a14:m>
                  <m:oMath xmlns:m="http://schemas.openxmlformats.org/officeDocument/2006/math">
                    <m:sSub>
                      <m:sSubPr>
                        <m:ctrlPr>
                          <a:rPr lang="en-US" sz="1350" i="1">
                            <a:latin typeface="Cambria Math" panose="02040503050406030204" pitchFamily="18" charset="0"/>
                          </a:rPr>
                        </m:ctrlPr>
                      </m:sSubPr>
                      <m:e>
                        <m:r>
                          <a:rPr lang="en-US" sz="1350" i="1">
                            <a:latin typeface="Cambria Math"/>
                          </a:rPr>
                          <m:t>h</m:t>
                        </m:r>
                      </m:e>
                      <m:sub>
                        <m:r>
                          <a:rPr lang="en-US" sz="1350" i="1">
                            <a:latin typeface="Cambria Math"/>
                          </a:rPr>
                          <m:t>𝑡</m:t>
                        </m:r>
                        <m:r>
                          <a:rPr lang="en-US" sz="1350" i="1">
                            <a:latin typeface="Cambria Math"/>
                          </a:rPr>
                          <m:t>−1</m:t>
                        </m:r>
                      </m:sub>
                    </m:sSub>
                  </m:oMath>
                </a14:m>
                <a:r>
                  <a:rPr lang="en-US" sz="1350" dirty="0"/>
                  <a:t>	         </a:t>
                </a:r>
                <a14:m>
                  <m:oMath xmlns:m="http://schemas.openxmlformats.org/officeDocument/2006/math">
                    <m:sSub>
                      <m:sSubPr>
                        <m:ctrlPr>
                          <a:rPr lang="en-US" sz="1350" i="1">
                            <a:latin typeface="Cambria Math" panose="02040503050406030204" pitchFamily="18" charset="0"/>
                          </a:rPr>
                        </m:ctrlPr>
                      </m:sSubPr>
                      <m:e>
                        <m:r>
                          <a:rPr lang="en-US" sz="1350" i="1">
                            <a:latin typeface="Cambria Math"/>
                          </a:rPr>
                          <m:t>h</m:t>
                        </m:r>
                      </m:e>
                      <m:sub>
                        <m:r>
                          <a:rPr lang="en-US" sz="1350" i="1">
                            <a:latin typeface="Cambria Math"/>
                          </a:rPr>
                          <m:t>𝑡</m:t>
                        </m:r>
                      </m:sub>
                    </m:sSub>
                  </m:oMath>
                </a14:m>
                <a:r>
                  <a:rPr lang="en-US" sz="1350" dirty="0"/>
                  <a:t>	               </a:t>
                </a:r>
                <a14:m>
                  <m:oMath xmlns:m="http://schemas.openxmlformats.org/officeDocument/2006/math">
                    <m:sSub>
                      <m:sSubPr>
                        <m:ctrlPr>
                          <a:rPr lang="en-US" sz="1350" i="1">
                            <a:latin typeface="Cambria Math" panose="02040503050406030204" pitchFamily="18" charset="0"/>
                          </a:rPr>
                        </m:ctrlPr>
                      </m:sSubPr>
                      <m:e>
                        <m:r>
                          <a:rPr lang="en-US" sz="1350" i="1">
                            <a:latin typeface="Cambria Math"/>
                          </a:rPr>
                          <m:t>h</m:t>
                        </m:r>
                      </m:e>
                      <m:sub>
                        <m:r>
                          <a:rPr lang="en-US" sz="1350" i="1">
                            <a:latin typeface="Cambria Math"/>
                          </a:rPr>
                          <m:t>𝑡</m:t>
                        </m:r>
                        <m:r>
                          <a:rPr lang="en-US" sz="1350" i="1">
                            <a:latin typeface="Cambria Math"/>
                          </a:rPr>
                          <m:t>+1</m:t>
                        </m:r>
                      </m:sub>
                    </m:sSub>
                  </m:oMath>
                </a14:m>
                <a:r>
                  <a:rPr lang="en-US" sz="1350" dirty="0"/>
                  <a:t> </a:t>
                </a:r>
              </a:p>
            </p:txBody>
          </p:sp>
        </mc:Choice>
        <mc:Fallback xmlns="">
          <p:sp>
            <p:nvSpPr>
              <p:cNvPr id="49" name="TextBox 48">
                <a:extLst>
                  <a:ext uri="{FF2B5EF4-FFF2-40B4-BE49-F238E27FC236}">
                    <a16:creationId xmlns:a16="http://schemas.microsoft.com/office/drawing/2014/main" id="{62B4D4A1-3D2B-4EF6-80C5-BFC8AC5900EE}"/>
                  </a:ext>
                </a:extLst>
              </p:cNvPr>
              <p:cNvSpPr txBox="1">
                <a:spLocks noRot="1" noChangeAspect="1" noMove="1" noResize="1" noEditPoints="1" noAdjustHandles="1" noChangeArrowheads="1" noChangeShapeType="1" noTextEdit="1"/>
              </p:cNvSpPr>
              <p:nvPr/>
            </p:nvSpPr>
            <p:spPr>
              <a:xfrm>
                <a:off x="2658716" y="4012683"/>
                <a:ext cx="3416342" cy="300082"/>
              </a:xfrm>
              <a:prstGeom prst="rect">
                <a:avLst/>
              </a:prstGeom>
              <a:blipFill>
                <a:blip r:embed="rId3"/>
                <a:stretch>
                  <a:fillRect/>
                </a:stretch>
              </a:blipFill>
            </p:spPr>
            <p:txBody>
              <a:bodyPr/>
              <a:lstStyle/>
              <a:p>
                <a:r>
                  <a:rPr lang="en-US">
                    <a:noFill/>
                  </a:rPr>
                  <a:t> </a:t>
                </a:r>
              </a:p>
            </p:txBody>
          </p:sp>
        </mc:Fallback>
      </mc:AlternateContent>
      <p:cxnSp>
        <p:nvCxnSpPr>
          <p:cNvPr id="50" name="Straight Arrow Connector 49">
            <a:extLst>
              <a:ext uri="{FF2B5EF4-FFF2-40B4-BE49-F238E27FC236}">
                <a16:creationId xmlns:a16="http://schemas.microsoft.com/office/drawing/2014/main" id="{03239D86-0828-48BA-849B-D82EB2269333}"/>
              </a:ext>
            </a:extLst>
          </p:cNvPr>
          <p:cNvCxnSpPr/>
          <p:nvPr/>
        </p:nvCxnSpPr>
        <p:spPr>
          <a:xfrm>
            <a:off x="5739973" y="4018390"/>
            <a:ext cx="77512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BC5DBB1C-B5DA-4BCB-ABF1-064CB4014C88}"/>
              </a:ext>
            </a:extLst>
          </p:cNvPr>
          <p:cNvSpPr/>
          <p:nvPr/>
        </p:nvSpPr>
        <p:spPr>
          <a:xfrm>
            <a:off x="6578213" y="3865822"/>
            <a:ext cx="1085850" cy="2657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Memory layer</a:t>
            </a:r>
          </a:p>
        </p:txBody>
      </p:sp>
      <p:sp>
        <p:nvSpPr>
          <p:cNvPr id="52" name="Rectangle 51">
            <a:extLst>
              <a:ext uri="{FF2B5EF4-FFF2-40B4-BE49-F238E27FC236}">
                <a16:creationId xmlns:a16="http://schemas.microsoft.com/office/drawing/2014/main" id="{28B94A9A-055F-49BE-AB55-DBE62C2AA998}"/>
              </a:ext>
            </a:extLst>
          </p:cNvPr>
          <p:cNvSpPr/>
          <p:nvPr/>
        </p:nvSpPr>
        <p:spPr>
          <a:xfrm>
            <a:off x="6572250" y="3205987"/>
            <a:ext cx="1085850" cy="2657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350" dirty="0"/>
              <a:t>Input layer</a:t>
            </a:r>
          </a:p>
        </p:txBody>
      </p:sp>
      <p:cxnSp>
        <p:nvCxnSpPr>
          <p:cNvPr id="53" name="Elbow Connector 19">
            <a:extLst>
              <a:ext uri="{FF2B5EF4-FFF2-40B4-BE49-F238E27FC236}">
                <a16:creationId xmlns:a16="http://schemas.microsoft.com/office/drawing/2014/main" id="{75165721-5BCB-4447-B63E-46E6E043ACA9}"/>
              </a:ext>
            </a:extLst>
          </p:cNvPr>
          <p:cNvCxnSpPr>
            <a:cxnSpLocks/>
          </p:cNvCxnSpPr>
          <p:nvPr/>
        </p:nvCxnSpPr>
        <p:spPr>
          <a:xfrm rot="16200000" flipH="1">
            <a:off x="5078804" y="3476641"/>
            <a:ext cx="626615" cy="402155"/>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DAFC12F-6F2A-47B3-88C6-CE358DD63107}"/>
                  </a:ext>
                </a:extLst>
              </p:cNvPr>
              <p:cNvSpPr txBox="1"/>
              <p:nvPr/>
            </p:nvSpPr>
            <p:spPr>
              <a:xfrm>
                <a:off x="2658716" y="2868611"/>
                <a:ext cx="3416342" cy="323165"/>
              </a:xfrm>
              <a:prstGeom prst="rect">
                <a:avLst/>
              </a:prstGeom>
              <a:noFill/>
            </p:spPr>
            <p:txBody>
              <a:bodyPr wrap="square" rtlCol="0">
                <a:spAutoFit/>
              </a:bodyPr>
              <a:lstStyle/>
              <a:p>
                <a:pPr algn="ctr"/>
                <a14:m>
                  <m:oMath xmlns:m="http://schemas.openxmlformats.org/officeDocument/2006/math">
                    <m:sSub>
                      <m:sSubPr>
                        <m:ctrlPr>
                          <a:rPr lang="en-US" sz="1500" i="1" smtClean="0">
                            <a:latin typeface="Cambria Math" panose="02040503050406030204" pitchFamily="18" charset="0"/>
                          </a:rPr>
                        </m:ctrlPr>
                      </m:sSubPr>
                      <m:e>
                        <m:r>
                          <a:rPr lang="en-US" sz="1500" b="1" i="1">
                            <a:latin typeface="Cambria Math"/>
                          </a:rPr>
                          <m:t>𝒙</m:t>
                        </m:r>
                      </m:e>
                      <m:sub>
                        <m:r>
                          <a:rPr lang="en-US" sz="1500" i="1">
                            <a:latin typeface="Cambria Math"/>
                          </a:rPr>
                          <m:t>𝑡</m:t>
                        </m:r>
                        <m:r>
                          <a:rPr lang="en-US" sz="1500" i="1">
                            <a:latin typeface="Cambria Math"/>
                          </a:rPr>
                          <m:t>−1</m:t>
                        </m:r>
                      </m:sub>
                    </m:sSub>
                  </m:oMath>
                </a14:m>
                <a:r>
                  <a:rPr lang="en-US" sz="1500" dirty="0"/>
                  <a:t>	       </a:t>
                </a:r>
                <a14:m>
                  <m:oMath xmlns:m="http://schemas.openxmlformats.org/officeDocument/2006/math">
                    <m:sSub>
                      <m:sSubPr>
                        <m:ctrlPr>
                          <a:rPr lang="en-US" sz="1500" i="1">
                            <a:latin typeface="Cambria Math" panose="02040503050406030204" pitchFamily="18" charset="0"/>
                          </a:rPr>
                        </m:ctrlPr>
                      </m:sSubPr>
                      <m:e>
                        <m:r>
                          <a:rPr lang="en-US" sz="1500" b="0" i="1" smtClean="0">
                            <a:latin typeface="Cambria Math" panose="02040503050406030204" pitchFamily="18" charset="0"/>
                          </a:rPr>
                          <m:t>    </m:t>
                        </m:r>
                        <m:r>
                          <a:rPr lang="en-US" sz="1500" b="1" i="1">
                            <a:latin typeface="Cambria Math"/>
                          </a:rPr>
                          <m:t>𝒙</m:t>
                        </m:r>
                      </m:e>
                      <m:sub>
                        <m:r>
                          <a:rPr lang="en-US" sz="1500" i="1">
                            <a:latin typeface="Cambria Math"/>
                          </a:rPr>
                          <m:t>𝑡</m:t>
                        </m:r>
                      </m:sub>
                    </m:sSub>
                  </m:oMath>
                </a14:m>
                <a:r>
                  <a:rPr lang="en-US" sz="1500" dirty="0"/>
                  <a:t>	            </a:t>
                </a:r>
                <a14:m>
                  <m:oMath xmlns:m="http://schemas.openxmlformats.org/officeDocument/2006/math">
                    <m:sSub>
                      <m:sSubPr>
                        <m:ctrlPr>
                          <a:rPr lang="en-US" sz="1500" i="1">
                            <a:latin typeface="Cambria Math" panose="02040503050406030204" pitchFamily="18" charset="0"/>
                          </a:rPr>
                        </m:ctrlPr>
                      </m:sSubPr>
                      <m:e>
                        <m:r>
                          <a:rPr lang="en-US" sz="1500" b="1" i="1">
                            <a:latin typeface="Cambria Math"/>
                          </a:rPr>
                          <m:t>𝒙</m:t>
                        </m:r>
                      </m:e>
                      <m:sub>
                        <m:r>
                          <a:rPr lang="en-US" sz="1500" i="1">
                            <a:latin typeface="Cambria Math"/>
                          </a:rPr>
                          <m:t>𝑡</m:t>
                        </m:r>
                        <m:r>
                          <a:rPr lang="en-US" sz="1500" i="1">
                            <a:latin typeface="Cambria Math"/>
                          </a:rPr>
                          <m:t>+1</m:t>
                        </m:r>
                      </m:sub>
                    </m:sSub>
                  </m:oMath>
                </a14:m>
                <a:r>
                  <a:rPr lang="en-US" sz="1500" dirty="0"/>
                  <a:t> </a:t>
                </a:r>
              </a:p>
            </p:txBody>
          </p:sp>
        </mc:Choice>
        <mc:Fallback xmlns="">
          <p:sp>
            <p:nvSpPr>
              <p:cNvPr id="54" name="TextBox 53">
                <a:extLst>
                  <a:ext uri="{FF2B5EF4-FFF2-40B4-BE49-F238E27FC236}">
                    <a16:creationId xmlns:a16="http://schemas.microsoft.com/office/drawing/2014/main" id="{5DAFC12F-6F2A-47B3-88C6-CE358DD63107}"/>
                  </a:ext>
                </a:extLst>
              </p:cNvPr>
              <p:cNvSpPr txBox="1">
                <a:spLocks noRot="1" noChangeAspect="1" noMove="1" noResize="1" noEditPoints="1" noAdjustHandles="1" noChangeArrowheads="1" noChangeShapeType="1" noTextEdit="1"/>
              </p:cNvSpPr>
              <p:nvPr/>
            </p:nvSpPr>
            <p:spPr>
              <a:xfrm>
                <a:off x="2658716" y="2868611"/>
                <a:ext cx="3416342" cy="32316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70776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FA6F6034-1516-478C-9756-BC6A8296D6DE}" type="slidenum">
              <a:rPr lang="en-US" smtClean="0"/>
              <a:pPr/>
              <a:t>3</a:t>
            </a:fld>
            <a:endParaRPr lang="en-US" dirty="0"/>
          </a:p>
        </p:txBody>
      </p:sp>
      <p:sp>
        <p:nvSpPr>
          <p:cNvPr id="719874" name="Rectangle 2"/>
          <p:cNvSpPr>
            <a:spLocks noGrp="1" noChangeArrowheads="1"/>
          </p:cNvSpPr>
          <p:nvPr>
            <p:ph type="title"/>
          </p:nvPr>
        </p:nvSpPr>
        <p:spPr/>
        <p:txBody>
          <a:bodyPr/>
          <a:lstStyle/>
          <a:p>
            <a:r>
              <a:rPr lang="en-US" dirty="0"/>
              <a:t>Projects</a:t>
            </a:r>
          </a:p>
        </p:txBody>
      </p:sp>
      <p:sp>
        <p:nvSpPr>
          <p:cNvPr id="719875" name="Rectangle 3"/>
          <p:cNvSpPr>
            <a:spLocks noGrp="1" noChangeArrowheads="1"/>
          </p:cNvSpPr>
          <p:nvPr>
            <p:ph idx="1"/>
          </p:nvPr>
        </p:nvSpPr>
        <p:spPr/>
        <p:txBody>
          <a:bodyPr>
            <a:normAutofit fontScale="92500" lnSpcReduction="20000"/>
          </a:bodyPr>
          <a:lstStyle/>
          <a:p>
            <a:r>
              <a:rPr lang="en-US" sz="1200" dirty="0"/>
              <a:t>CIS 519 students need to do a team project: Read the </a:t>
            </a:r>
            <a:r>
              <a:rPr lang="en-US" sz="1200" dirty="0">
                <a:hlinkClick r:id="rId3"/>
              </a:rPr>
              <a:t>project descriptions</a:t>
            </a:r>
            <a:r>
              <a:rPr lang="en-US" sz="1200" dirty="0"/>
              <a:t> and follow the updates on the </a:t>
            </a:r>
            <a:r>
              <a:rPr lang="en-US" sz="1200" dirty="0">
                <a:hlinkClick r:id="rId4"/>
              </a:rPr>
              <a:t>Project webpage</a:t>
            </a:r>
            <a:endParaRPr lang="en-US" sz="1200" dirty="0"/>
          </a:p>
          <a:p>
            <a:pPr lvl="1"/>
            <a:r>
              <a:rPr lang="en-US" sz="1100" dirty="0"/>
              <a:t>Teams will be of size 2-4</a:t>
            </a:r>
          </a:p>
          <a:p>
            <a:pPr lvl="1"/>
            <a:r>
              <a:rPr lang="en-US" sz="1100" dirty="0"/>
              <a:t>We will help grouping if needed</a:t>
            </a:r>
          </a:p>
          <a:p>
            <a:endParaRPr lang="en-US" sz="1200" dirty="0"/>
          </a:p>
          <a:p>
            <a:r>
              <a:rPr lang="en-US" sz="1200" dirty="0"/>
              <a:t>There will be 3 </a:t>
            </a:r>
            <a:r>
              <a:rPr lang="en-US" sz="1200"/>
              <a:t>options for projects</a:t>
            </a:r>
            <a:r>
              <a:rPr lang="en-US" sz="1200" dirty="0"/>
              <a:t>. </a:t>
            </a:r>
          </a:p>
          <a:p>
            <a:pPr lvl="1"/>
            <a:r>
              <a:rPr lang="en-US" sz="1100" dirty="0"/>
              <a:t>Natural Language Processing (Text)</a:t>
            </a:r>
          </a:p>
          <a:p>
            <a:pPr lvl="1"/>
            <a:r>
              <a:rPr lang="en-US" sz="1100" dirty="0"/>
              <a:t>Computer Vision (Images)</a:t>
            </a:r>
          </a:p>
          <a:p>
            <a:pPr lvl="1"/>
            <a:r>
              <a:rPr lang="en-US" sz="1100" dirty="0"/>
              <a:t>Speech (Audio)</a:t>
            </a:r>
          </a:p>
          <a:p>
            <a:pPr lvl="1"/>
            <a:endParaRPr lang="en-US" sz="1100" dirty="0"/>
          </a:p>
          <a:p>
            <a:r>
              <a:rPr lang="en-US" sz="1500" dirty="0"/>
              <a:t>In all cases, we will give you datasets and initial ideas</a:t>
            </a:r>
          </a:p>
          <a:p>
            <a:pPr lvl="1"/>
            <a:r>
              <a:rPr lang="en-US" sz="1100" dirty="0"/>
              <a:t>The problem will be multiclass classification problems</a:t>
            </a:r>
          </a:p>
          <a:p>
            <a:pPr lvl="1"/>
            <a:r>
              <a:rPr lang="en-US" sz="1100" dirty="0"/>
              <a:t>You will get annotated data only for some of the labels, but will also have to predict other labels</a:t>
            </a:r>
          </a:p>
          <a:p>
            <a:pPr lvl="1"/>
            <a:r>
              <a:rPr lang="en-US" sz="1100" dirty="0"/>
              <a:t>0-zero shot learning; few-shot learning; transfer learning</a:t>
            </a:r>
          </a:p>
          <a:p>
            <a:pPr lvl="1"/>
            <a:endParaRPr lang="en-US" sz="1100" dirty="0"/>
          </a:p>
          <a:p>
            <a:r>
              <a:rPr lang="en-US" sz="1200" dirty="0"/>
              <a:t>A detailed note will come out today. </a:t>
            </a:r>
          </a:p>
          <a:p>
            <a:endParaRPr lang="en-US" sz="1200" dirty="0"/>
          </a:p>
          <a:p>
            <a:r>
              <a:rPr lang="en-US" sz="1200" dirty="0"/>
              <a:t>Timeline:</a:t>
            </a:r>
            <a:endParaRPr lang="en-US" sz="800" dirty="0"/>
          </a:p>
          <a:p>
            <a:pPr lvl="1"/>
            <a:r>
              <a:rPr lang="en-US" sz="1100" dirty="0">
                <a:solidFill>
                  <a:srgbClr val="FF0000"/>
                </a:solidFill>
              </a:rPr>
              <a:t>11/11</a:t>
            </a:r>
            <a:r>
              <a:rPr lang="en-US" sz="1100" dirty="0"/>
              <a:t> 	Choose a project and team up</a:t>
            </a:r>
          </a:p>
          <a:p>
            <a:pPr lvl="1"/>
            <a:r>
              <a:rPr lang="en-US" sz="1100" dirty="0">
                <a:solidFill>
                  <a:srgbClr val="FF0000"/>
                </a:solidFill>
              </a:rPr>
              <a:t>11/23</a:t>
            </a:r>
            <a:r>
              <a:rPr lang="en-US" sz="1100" dirty="0"/>
              <a:t> 	Initial proposal describing what your team plans to do </a:t>
            </a:r>
          </a:p>
          <a:p>
            <a:pPr lvl="1"/>
            <a:r>
              <a:rPr lang="en-US" sz="1100" dirty="0">
                <a:solidFill>
                  <a:srgbClr val="FF0000"/>
                </a:solidFill>
              </a:rPr>
              <a:t>12/2</a:t>
            </a:r>
            <a:r>
              <a:rPr lang="en-US" sz="1100" dirty="0"/>
              <a:t> 	Progress report</a:t>
            </a:r>
          </a:p>
          <a:p>
            <a:pPr lvl="1"/>
            <a:r>
              <a:rPr lang="en-US" sz="1200" dirty="0">
                <a:solidFill>
                  <a:srgbClr val="FF0000"/>
                </a:solidFill>
              </a:rPr>
              <a:t>12/15-20</a:t>
            </a:r>
            <a:r>
              <a:rPr lang="en-US" sz="1200" dirty="0"/>
              <a:t> 	(TBD) Final paper + short video</a:t>
            </a:r>
          </a:p>
          <a:p>
            <a:r>
              <a:rPr lang="en-US" sz="1200" dirty="0"/>
              <a:t> Try to make it interesting! </a:t>
            </a:r>
          </a:p>
        </p:txBody>
      </p:sp>
      <p:sp>
        <p:nvSpPr>
          <p:cNvPr id="6" name="Rectangle 5">
            <a:extLst>
              <a:ext uri="{FF2B5EF4-FFF2-40B4-BE49-F238E27FC236}">
                <a16:creationId xmlns:a16="http://schemas.microsoft.com/office/drawing/2014/main" id="{5261C146-FF6D-481D-9D6D-BB82CE73F98E}"/>
              </a:ext>
            </a:extLst>
          </p:cNvPr>
          <p:cNvSpPr/>
          <p:nvPr/>
        </p:nvSpPr>
        <p:spPr>
          <a:xfrm>
            <a:off x="841365" y="3802753"/>
            <a:ext cx="3890433" cy="178205"/>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862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0464" y="902369"/>
                <a:ext cx="8229600" cy="3690798"/>
              </a:xfrm>
            </p:spPr>
            <p:txBody>
              <a:bodyPr>
                <a:normAutofit fontScale="77500" lnSpcReduction="20000"/>
              </a:bodyPr>
              <a:lstStyle/>
              <a:p>
                <a:r>
                  <a:rPr lang="en-US" dirty="0"/>
                  <a:t>Prediction for </a:t>
                </a:r>
                <a14:m>
                  <m:oMath xmlns:m="http://schemas.openxmlformats.org/officeDocument/2006/math">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𝒙</m:t>
                        </m:r>
                      </m:e>
                      <m:sub>
                        <m:r>
                          <a:rPr lang="en-US" i="1" dirty="0" err="1" smtClean="0">
                            <a:latin typeface="Cambria Math" panose="02040503050406030204" pitchFamily="18" charset="0"/>
                          </a:rPr>
                          <m:t>𝑡</m:t>
                        </m:r>
                      </m:sub>
                    </m:sSub>
                  </m:oMath>
                </a14:m>
                <a:r>
                  <a:rPr lang="en-US" dirty="0"/>
                  <a:t>, with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h</m:t>
                        </m:r>
                      </m:e>
                      <m:sub>
                        <m:r>
                          <a:rPr lang="en-US">
                            <a:latin typeface="Cambria Math" panose="02040503050406030204" pitchFamily="18" charset="0"/>
                          </a:rPr>
                          <m:t>𝑡</m:t>
                        </m:r>
                      </m:sub>
                    </m:sSub>
                  </m:oMath>
                </a14:m>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Some inherent issues with RNNs: </a:t>
                </a:r>
              </a:p>
              <a:p>
                <a:pPr lvl="1"/>
                <a:r>
                  <a:rPr lang="en-US" dirty="0"/>
                  <a:t>Recurrent neural nets cannot capture phrases without prefix context </a:t>
                </a:r>
              </a:p>
              <a:p>
                <a:pPr lvl="1"/>
                <a:r>
                  <a:rPr lang="en-US" dirty="0"/>
                  <a:t>They focus too much on last words in final vector</a:t>
                </a:r>
              </a:p>
              <a:p>
                <a:pPr lvl="2"/>
                <a:r>
                  <a:rPr lang="en-US" dirty="0"/>
                  <a:t>A slightly more sophisticated solution: Long Short-Term Memory (LSTM) units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0464" y="902369"/>
                <a:ext cx="8229600" cy="3690798"/>
              </a:xfrm>
              <a:blipFill>
                <a:blip r:embed="rId2"/>
                <a:stretch>
                  <a:fillRect l="-462" t="-2055"/>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FA6F6034-1516-478C-9756-BC6A8296D6DE}" type="slidenum">
              <a:rPr lang="en-US" smtClean="0"/>
              <a:pPr/>
              <a:t>30</a:t>
            </a:fld>
            <a:endParaRPr lang="en-US" dirty="0"/>
          </a:p>
        </p:txBody>
      </p:sp>
      <p:sp>
        <p:nvSpPr>
          <p:cNvPr id="2" name="Title 1"/>
          <p:cNvSpPr>
            <a:spLocks noGrp="1"/>
          </p:cNvSpPr>
          <p:nvPr>
            <p:ph type="title"/>
          </p:nvPr>
        </p:nvSpPr>
        <p:spPr/>
        <p:txBody>
          <a:bodyPr/>
          <a:lstStyle/>
          <a:p>
            <a:r>
              <a:rPr lang="en-US"/>
              <a:t>Recurrent Neural Networks </a:t>
            </a:r>
            <a:endParaRPr lang="en-US" dirty="0"/>
          </a:p>
        </p:txBody>
      </p:sp>
      <mc:AlternateContent xmlns:mc="http://schemas.openxmlformats.org/markup-compatibility/2006" xmlns:a14="http://schemas.microsoft.com/office/drawing/2010/main">
        <mc:Choice Requires="a14">
          <p:sp>
            <p:nvSpPr>
              <p:cNvPr id="13" name="Rectangle 12"/>
              <p:cNvSpPr/>
              <p:nvPr/>
            </p:nvSpPr>
            <p:spPr>
              <a:xfrm>
                <a:off x="4225414" y="960162"/>
                <a:ext cx="1762983"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a:rPr>
                            <m:t>𝑦</m:t>
                          </m:r>
                        </m:e>
                        <m:sub>
                          <m:r>
                            <a:rPr lang="en-US" sz="1350" i="1">
                              <a:latin typeface="Cambria Math"/>
                            </a:rPr>
                            <m:t>𝑡</m:t>
                          </m:r>
                        </m:sub>
                      </m:sSub>
                      <m:r>
                        <a:rPr lang="en-US" sz="1350" i="1">
                          <a:latin typeface="Cambria Math"/>
                        </a:rPr>
                        <m:t>=</m:t>
                      </m:r>
                      <m:r>
                        <m:rPr>
                          <m:sty m:val="p"/>
                        </m:rPr>
                        <a:rPr lang="en-US" sz="1350" i="1">
                          <a:latin typeface="Cambria Math"/>
                        </a:rPr>
                        <m:t>softmax</m:t>
                      </m:r>
                      <m:d>
                        <m:dPr>
                          <m:ctrlPr>
                            <a:rPr lang="en-US" sz="1350" i="1">
                              <a:latin typeface="Cambria Math" panose="02040503050406030204" pitchFamily="18" charset="0"/>
                            </a:rPr>
                          </m:ctrlPr>
                        </m:dPr>
                        <m:e>
                          <m:sSub>
                            <m:sSubPr>
                              <m:ctrlPr>
                                <a:rPr lang="en-US" sz="1350" i="1">
                                  <a:latin typeface="Cambria Math" panose="02040503050406030204" pitchFamily="18" charset="0"/>
                                </a:rPr>
                              </m:ctrlPr>
                            </m:sSubPr>
                            <m:e>
                              <m:r>
                                <a:rPr lang="en-US" sz="1350" i="1">
                                  <a:latin typeface="Cambria Math"/>
                                </a:rPr>
                                <m:t>𝑊</m:t>
                              </m:r>
                            </m:e>
                            <m:sub>
                              <m:r>
                                <a:rPr lang="en-US" sz="1350" i="1">
                                  <a:latin typeface="Cambria Math"/>
                                </a:rPr>
                                <m:t>𝑜</m:t>
                              </m:r>
                            </m:sub>
                          </m:sSub>
                          <m:sSub>
                            <m:sSubPr>
                              <m:ctrlPr>
                                <a:rPr lang="en-US" sz="1350" i="1">
                                  <a:latin typeface="Cambria Math" panose="02040503050406030204" pitchFamily="18" charset="0"/>
                                </a:rPr>
                              </m:ctrlPr>
                            </m:sSubPr>
                            <m:e>
                              <m:r>
                                <a:rPr lang="en-US" sz="1350" i="1">
                                  <a:latin typeface="Cambria Math"/>
                                </a:rPr>
                                <m:t>h</m:t>
                              </m:r>
                            </m:e>
                            <m:sub>
                              <m:r>
                                <a:rPr lang="en-US" sz="1350" i="1">
                                  <a:latin typeface="Cambria Math"/>
                                </a:rPr>
                                <m:t>𝑡</m:t>
                              </m:r>
                            </m:sub>
                          </m:sSub>
                          <m:r>
                            <a:rPr lang="en-US" sz="1350" i="1">
                              <a:latin typeface="Cambria Math"/>
                            </a:rPr>
                            <m:t> </m:t>
                          </m:r>
                        </m:e>
                      </m:d>
                    </m:oMath>
                  </m:oMathPara>
                </a14:m>
                <a:endParaRPr lang="en-US" sz="1350" dirty="0"/>
              </a:p>
            </p:txBody>
          </p:sp>
        </mc:Choice>
        <mc:Fallback xmlns="">
          <p:sp>
            <p:nvSpPr>
              <p:cNvPr id="13" name="Rectangle 12"/>
              <p:cNvSpPr>
                <a:spLocks noRot="1" noChangeAspect="1" noMove="1" noResize="1" noEditPoints="1" noAdjustHandles="1" noChangeArrowheads="1" noChangeShapeType="1" noTextEdit="1"/>
              </p:cNvSpPr>
              <p:nvPr/>
            </p:nvSpPr>
            <p:spPr>
              <a:xfrm>
                <a:off x="4225414" y="960162"/>
                <a:ext cx="1762983" cy="300082"/>
              </a:xfrm>
              <a:prstGeom prst="rect">
                <a:avLst/>
              </a:prstGeom>
              <a:blipFill>
                <a:blip r:embed="rId3"/>
                <a:stretch>
                  <a:fillRect b="-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2627966" y="3028934"/>
                <a:ext cx="3416342" cy="300082"/>
              </a:xfrm>
              <a:prstGeom prst="rect">
                <a:avLst/>
              </a:prstGeom>
              <a:noFill/>
            </p:spPr>
            <p:txBody>
              <a:bodyPr wrap="square" rtlCol="0">
                <a:spAutoFit/>
              </a:bodyPr>
              <a:lstStyle/>
              <a:p>
                <a:pPr algn="ctr"/>
                <a14:m>
                  <m:oMath xmlns:m="http://schemas.openxmlformats.org/officeDocument/2006/math">
                    <m:sSub>
                      <m:sSubPr>
                        <m:ctrlPr>
                          <a:rPr lang="en-US" sz="1350" i="1" smtClean="0">
                            <a:latin typeface="Cambria Math" panose="02040503050406030204" pitchFamily="18" charset="0"/>
                          </a:rPr>
                        </m:ctrlPr>
                      </m:sSubPr>
                      <m:e>
                        <m:r>
                          <a:rPr lang="en-US" sz="1350" i="1">
                            <a:latin typeface="Cambria Math" charset="0"/>
                          </a:rPr>
                          <m:t>𝑦</m:t>
                        </m:r>
                      </m:e>
                      <m:sub>
                        <m:r>
                          <a:rPr lang="en-US" sz="1350" i="1">
                            <a:latin typeface="Cambria Math"/>
                          </a:rPr>
                          <m:t>𝑡</m:t>
                        </m:r>
                        <m:r>
                          <a:rPr lang="en-US" sz="1350" i="1">
                            <a:latin typeface="Cambria Math"/>
                          </a:rPr>
                          <m:t>−1</m:t>
                        </m:r>
                      </m:sub>
                    </m:sSub>
                  </m:oMath>
                </a14:m>
                <a:r>
                  <a:rPr lang="en-US" sz="1350" dirty="0"/>
                  <a:t>	         </a:t>
                </a:r>
                <a14:m>
                  <m:oMath xmlns:m="http://schemas.openxmlformats.org/officeDocument/2006/math">
                    <m:sSub>
                      <m:sSubPr>
                        <m:ctrlPr>
                          <a:rPr lang="en-US" sz="1350" i="1">
                            <a:latin typeface="Cambria Math" panose="02040503050406030204" pitchFamily="18" charset="0"/>
                          </a:rPr>
                        </m:ctrlPr>
                      </m:sSubPr>
                      <m:e>
                        <m:r>
                          <a:rPr lang="en-US" sz="1350" b="0" i="1" smtClean="0">
                            <a:latin typeface="Cambria Math" panose="02040503050406030204" pitchFamily="18" charset="0"/>
                          </a:rPr>
                          <m:t>    </m:t>
                        </m:r>
                        <m:r>
                          <a:rPr lang="en-US" sz="1350" i="1">
                            <a:latin typeface="Cambria Math" charset="0"/>
                          </a:rPr>
                          <m:t>𝑦</m:t>
                        </m:r>
                      </m:e>
                      <m:sub>
                        <m:r>
                          <a:rPr lang="en-US" sz="1350" i="1">
                            <a:latin typeface="Cambria Math"/>
                          </a:rPr>
                          <m:t>𝑡</m:t>
                        </m:r>
                      </m:sub>
                    </m:sSub>
                  </m:oMath>
                </a14:m>
                <a:r>
                  <a:rPr lang="en-US" sz="1350" dirty="0"/>
                  <a:t>	           </a:t>
                </a:r>
                <a14:m>
                  <m:oMath xmlns:m="http://schemas.openxmlformats.org/officeDocument/2006/math">
                    <m:sSub>
                      <m:sSubPr>
                        <m:ctrlPr>
                          <a:rPr lang="en-US" sz="1350" i="1">
                            <a:latin typeface="Cambria Math" panose="02040503050406030204" pitchFamily="18" charset="0"/>
                          </a:rPr>
                        </m:ctrlPr>
                      </m:sSubPr>
                      <m:e>
                        <m:r>
                          <a:rPr lang="en-US" sz="1350" i="1">
                            <a:latin typeface="Cambria Math" charset="0"/>
                          </a:rPr>
                          <m:t>𝑦</m:t>
                        </m:r>
                      </m:e>
                      <m:sub>
                        <m:r>
                          <a:rPr lang="en-US" sz="1350" i="1">
                            <a:latin typeface="Cambria Math"/>
                          </a:rPr>
                          <m:t>𝑡</m:t>
                        </m:r>
                        <m:r>
                          <a:rPr lang="en-US" sz="1350" i="1">
                            <a:latin typeface="Cambria Math"/>
                          </a:rPr>
                          <m:t>+1</m:t>
                        </m:r>
                      </m:sub>
                    </m:sSub>
                  </m:oMath>
                </a14:m>
                <a:r>
                  <a:rPr lang="en-US" sz="1350" dirty="0"/>
                  <a:t> </a:t>
                </a:r>
              </a:p>
            </p:txBody>
          </p:sp>
        </mc:Choice>
        <mc:Fallback xmlns="">
          <p:sp>
            <p:nvSpPr>
              <p:cNvPr id="33" name="TextBox 32"/>
              <p:cNvSpPr txBox="1">
                <a:spLocks noRot="1" noChangeAspect="1" noMove="1" noResize="1" noEditPoints="1" noAdjustHandles="1" noChangeArrowheads="1" noChangeShapeType="1" noTextEdit="1"/>
              </p:cNvSpPr>
              <p:nvPr/>
            </p:nvSpPr>
            <p:spPr>
              <a:xfrm>
                <a:off x="2627966" y="3028934"/>
                <a:ext cx="3416342" cy="300082"/>
              </a:xfrm>
              <a:prstGeom prst="rect">
                <a:avLst/>
              </a:prstGeom>
              <a:blipFill>
                <a:blip r:embed="rId4"/>
                <a:stretch>
                  <a:fillRect b="-2041"/>
                </a:stretch>
              </a:blipFill>
            </p:spPr>
            <p:txBody>
              <a:bodyPr/>
              <a:lstStyle/>
              <a:p>
                <a:r>
                  <a:rPr lang="en-US">
                    <a:noFill/>
                  </a:rPr>
                  <a:t> </a:t>
                </a:r>
              </a:p>
            </p:txBody>
          </p:sp>
        </mc:Fallback>
      </mc:AlternateContent>
      <p:sp>
        <p:nvSpPr>
          <p:cNvPr id="35" name="Rectangle 34"/>
          <p:cNvSpPr/>
          <p:nvPr/>
        </p:nvSpPr>
        <p:spPr>
          <a:xfrm>
            <a:off x="5999500" y="2978563"/>
            <a:ext cx="1085850" cy="2657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Output layer</a:t>
            </a:r>
          </a:p>
        </p:txBody>
      </p:sp>
      <p:cxnSp>
        <p:nvCxnSpPr>
          <p:cNvPr id="67" name="Elbow Connector 29">
            <a:extLst>
              <a:ext uri="{FF2B5EF4-FFF2-40B4-BE49-F238E27FC236}">
                <a16:creationId xmlns:a16="http://schemas.microsoft.com/office/drawing/2014/main" id="{186F81DB-1DCF-4837-BD09-E444B25D723A}"/>
              </a:ext>
            </a:extLst>
          </p:cNvPr>
          <p:cNvCxnSpPr/>
          <p:nvPr/>
        </p:nvCxnSpPr>
        <p:spPr>
          <a:xfrm rot="16200000" flipH="1">
            <a:off x="3146357" y="2898523"/>
            <a:ext cx="294416" cy="170021"/>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99D18DD4-66EB-4E0A-ACDB-77217E30EDBF}"/>
              </a:ext>
            </a:extLst>
          </p:cNvPr>
          <p:cNvSpPr/>
          <p:nvPr/>
        </p:nvSpPr>
        <p:spPr>
          <a:xfrm>
            <a:off x="2083839" y="1594524"/>
            <a:ext cx="1005641" cy="157162"/>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b="1" dirty="0">
                <a:solidFill>
                  <a:schemeClr val="tx1"/>
                </a:solidFill>
              </a:rPr>
              <a:t>O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p>
        </p:txBody>
      </p:sp>
      <p:sp>
        <p:nvSpPr>
          <p:cNvPr id="69" name="Rectangle 68">
            <a:extLst>
              <a:ext uri="{FF2B5EF4-FFF2-40B4-BE49-F238E27FC236}">
                <a16:creationId xmlns:a16="http://schemas.microsoft.com/office/drawing/2014/main" id="{5A5F7F2E-8268-4575-9860-8E9B4CDCD552}"/>
              </a:ext>
            </a:extLst>
          </p:cNvPr>
          <p:cNvSpPr/>
          <p:nvPr/>
        </p:nvSpPr>
        <p:spPr>
          <a:xfrm>
            <a:off x="3167757" y="1598126"/>
            <a:ext cx="953660" cy="153559"/>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b="1" dirty="0">
                <a:solidFill>
                  <a:schemeClr val="tx1"/>
                </a:solidFill>
              </a:rPr>
              <a:t>O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p>
        </p:txBody>
      </p:sp>
      <p:sp>
        <p:nvSpPr>
          <p:cNvPr id="70" name="Rectangle 69">
            <a:extLst>
              <a:ext uri="{FF2B5EF4-FFF2-40B4-BE49-F238E27FC236}">
                <a16:creationId xmlns:a16="http://schemas.microsoft.com/office/drawing/2014/main" id="{1C774F8E-6AAE-4674-B6A5-83ED85D66B4A}"/>
              </a:ext>
            </a:extLst>
          </p:cNvPr>
          <p:cNvSpPr/>
          <p:nvPr/>
        </p:nvSpPr>
        <p:spPr>
          <a:xfrm>
            <a:off x="4223541" y="1594521"/>
            <a:ext cx="946032" cy="157163"/>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b="1" dirty="0">
                <a:solidFill>
                  <a:schemeClr val="tx1"/>
                </a:solidFill>
              </a:rPr>
              <a:t>O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p>
        </p:txBody>
      </p:sp>
      <p:sp>
        <p:nvSpPr>
          <p:cNvPr id="71" name="Rectangle 70">
            <a:extLst>
              <a:ext uri="{FF2B5EF4-FFF2-40B4-BE49-F238E27FC236}">
                <a16:creationId xmlns:a16="http://schemas.microsoft.com/office/drawing/2014/main" id="{1924DEC0-91C1-44AD-A04A-6EAAEF4CBA7B}"/>
              </a:ext>
            </a:extLst>
          </p:cNvPr>
          <p:cNvSpPr/>
          <p:nvPr/>
        </p:nvSpPr>
        <p:spPr>
          <a:xfrm rot="5400000">
            <a:off x="2720067" y="2285431"/>
            <a:ext cx="924561" cy="185737"/>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b="1" dirty="0">
                <a:solidFill>
                  <a:schemeClr val="tx1"/>
                </a:solidFill>
              </a:rPr>
              <a:t>O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p>
        </p:txBody>
      </p:sp>
      <p:sp>
        <p:nvSpPr>
          <p:cNvPr id="72" name="Rectangle 71">
            <a:extLst>
              <a:ext uri="{FF2B5EF4-FFF2-40B4-BE49-F238E27FC236}">
                <a16:creationId xmlns:a16="http://schemas.microsoft.com/office/drawing/2014/main" id="{42F61473-799F-46AD-B998-DC8D6CAD2F05}"/>
              </a:ext>
            </a:extLst>
          </p:cNvPr>
          <p:cNvSpPr/>
          <p:nvPr/>
        </p:nvSpPr>
        <p:spPr>
          <a:xfrm rot="5400000">
            <a:off x="3659136" y="2303625"/>
            <a:ext cx="924562" cy="149350"/>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b="1" dirty="0">
                <a:solidFill>
                  <a:schemeClr val="tx1"/>
                </a:solidFill>
              </a:rPr>
              <a:t>O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p>
        </p:txBody>
      </p:sp>
      <p:sp>
        <p:nvSpPr>
          <p:cNvPr id="73" name="Rectangle 72">
            <a:extLst>
              <a:ext uri="{FF2B5EF4-FFF2-40B4-BE49-F238E27FC236}">
                <a16:creationId xmlns:a16="http://schemas.microsoft.com/office/drawing/2014/main" id="{16A7DFB3-EBFD-40A7-8D15-28659247FF91}"/>
              </a:ext>
            </a:extLst>
          </p:cNvPr>
          <p:cNvSpPr/>
          <p:nvPr/>
        </p:nvSpPr>
        <p:spPr>
          <a:xfrm rot="5400000">
            <a:off x="4591730" y="2299719"/>
            <a:ext cx="924564" cy="157163"/>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b="1" dirty="0">
                <a:solidFill>
                  <a:schemeClr val="tx1"/>
                </a:solidFill>
              </a:rPr>
              <a:t>O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r>
              <a:rPr lang="en-US" sz="1050" b="1" dirty="0" err="1">
                <a:solidFill>
                  <a:schemeClr val="tx1"/>
                </a:solidFill>
              </a:rPr>
              <a:t>O</a:t>
            </a:r>
            <a:r>
              <a:rPr lang="en-US" sz="1050" b="1" dirty="0">
                <a:solidFill>
                  <a:schemeClr val="tx1"/>
                </a:solidFill>
              </a:rPr>
              <a:t> </a:t>
            </a:r>
          </a:p>
        </p:txBody>
      </p:sp>
      <p:cxnSp>
        <p:nvCxnSpPr>
          <p:cNvPr id="74" name="Elbow Connector 10">
            <a:extLst>
              <a:ext uri="{FF2B5EF4-FFF2-40B4-BE49-F238E27FC236}">
                <a16:creationId xmlns:a16="http://schemas.microsoft.com/office/drawing/2014/main" id="{BBC05065-6B04-4828-8702-566DEF6E8129}"/>
              </a:ext>
            </a:extLst>
          </p:cNvPr>
          <p:cNvCxnSpPr>
            <a:cxnSpLocks/>
            <a:stCxn id="68" idx="2"/>
            <a:endCxn id="71" idx="2"/>
          </p:cNvCxnSpPr>
          <p:nvPr/>
        </p:nvCxnSpPr>
        <p:spPr>
          <a:xfrm rot="16200000" flipH="1">
            <a:off x="2524762" y="1813583"/>
            <a:ext cx="626614" cy="502819"/>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Elbow Connector 19">
            <a:extLst>
              <a:ext uri="{FF2B5EF4-FFF2-40B4-BE49-F238E27FC236}">
                <a16:creationId xmlns:a16="http://schemas.microsoft.com/office/drawing/2014/main" id="{A3F8559E-2938-40F7-AD10-7934EAD36C4C}"/>
              </a:ext>
            </a:extLst>
          </p:cNvPr>
          <p:cNvCxnSpPr>
            <a:cxnSpLocks/>
            <a:stCxn id="69" idx="2"/>
            <a:endCxn id="72" idx="2"/>
          </p:cNvCxnSpPr>
          <p:nvPr/>
        </p:nvCxnSpPr>
        <p:spPr>
          <a:xfrm rot="16200000" flipH="1">
            <a:off x="3532357" y="1863914"/>
            <a:ext cx="626615" cy="402155"/>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EA8D3329-1992-430B-8D18-7A248E3E7A9F}"/>
              </a:ext>
            </a:extLst>
          </p:cNvPr>
          <p:cNvCxnSpPr/>
          <p:nvPr/>
        </p:nvCxnSpPr>
        <p:spPr>
          <a:xfrm>
            <a:off x="2217943" y="2413968"/>
            <a:ext cx="87153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F7CD8E81-4523-472C-A163-F96E9E72D7ED}"/>
              </a:ext>
            </a:extLst>
          </p:cNvPr>
          <p:cNvCxnSpPr/>
          <p:nvPr/>
        </p:nvCxnSpPr>
        <p:spPr>
          <a:xfrm>
            <a:off x="3246643" y="2413968"/>
            <a:ext cx="8001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2D110A5A-5F17-44A8-98D7-027DEB151336}"/>
              </a:ext>
            </a:extLst>
          </p:cNvPr>
          <p:cNvCxnSpPr/>
          <p:nvPr/>
        </p:nvCxnSpPr>
        <p:spPr>
          <a:xfrm>
            <a:off x="4203906" y="2413968"/>
            <a:ext cx="77512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F7606D51-2440-484E-8D06-D136930E02F1}"/>
                  </a:ext>
                </a:extLst>
              </p:cNvPr>
              <p:cNvSpPr txBox="1"/>
              <p:nvPr/>
            </p:nvSpPr>
            <p:spPr>
              <a:xfrm>
                <a:off x="2059151" y="2408261"/>
                <a:ext cx="3416342" cy="300082"/>
              </a:xfrm>
              <a:prstGeom prst="rect">
                <a:avLst/>
              </a:prstGeom>
              <a:noFill/>
            </p:spPr>
            <p:txBody>
              <a:bodyPr wrap="square" rtlCol="0">
                <a:spAutoFit/>
              </a:bodyPr>
              <a:lstStyle/>
              <a:p>
                <a:pPr algn="ctr"/>
                <a14:m>
                  <m:oMath xmlns:m="http://schemas.openxmlformats.org/officeDocument/2006/math">
                    <m:sSub>
                      <m:sSubPr>
                        <m:ctrlPr>
                          <a:rPr lang="en-US" sz="1350" i="1">
                            <a:latin typeface="Cambria Math" panose="02040503050406030204" pitchFamily="18" charset="0"/>
                          </a:rPr>
                        </m:ctrlPr>
                      </m:sSubPr>
                      <m:e>
                        <m:r>
                          <a:rPr lang="en-US" sz="1350" i="1">
                            <a:latin typeface="Cambria Math"/>
                          </a:rPr>
                          <m:t>h</m:t>
                        </m:r>
                      </m:e>
                      <m:sub>
                        <m:r>
                          <a:rPr lang="en-US" sz="1350" i="1">
                            <a:latin typeface="Cambria Math"/>
                          </a:rPr>
                          <m:t>𝑡</m:t>
                        </m:r>
                        <m:r>
                          <a:rPr lang="en-US" sz="1350" i="1">
                            <a:latin typeface="Cambria Math"/>
                          </a:rPr>
                          <m:t>−1</m:t>
                        </m:r>
                      </m:sub>
                    </m:sSub>
                  </m:oMath>
                </a14:m>
                <a:r>
                  <a:rPr lang="en-US" sz="1350" dirty="0"/>
                  <a:t>	         </a:t>
                </a:r>
                <a14:m>
                  <m:oMath xmlns:m="http://schemas.openxmlformats.org/officeDocument/2006/math">
                    <m:sSub>
                      <m:sSubPr>
                        <m:ctrlPr>
                          <a:rPr lang="en-US" sz="1350" i="1">
                            <a:latin typeface="Cambria Math" panose="02040503050406030204" pitchFamily="18" charset="0"/>
                          </a:rPr>
                        </m:ctrlPr>
                      </m:sSubPr>
                      <m:e>
                        <m:r>
                          <a:rPr lang="en-US" sz="1350" i="1">
                            <a:latin typeface="Cambria Math"/>
                          </a:rPr>
                          <m:t>h</m:t>
                        </m:r>
                      </m:e>
                      <m:sub>
                        <m:r>
                          <a:rPr lang="en-US" sz="1350" i="1">
                            <a:latin typeface="Cambria Math"/>
                          </a:rPr>
                          <m:t>𝑡</m:t>
                        </m:r>
                      </m:sub>
                    </m:sSub>
                  </m:oMath>
                </a14:m>
                <a:r>
                  <a:rPr lang="en-US" sz="1350" dirty="0"/>
                  <a:t>	               </a:t>
                </a:r>
                <a14:m>
                  <m:oMath xmlns:m="http://schemas.openxmlformats.org/officeDocument/2006/math">
                    <m:sSub>
                      <m:sSubPr>
                        <m:ctrlPr>
                          <a:rPr lang="en-US" sz="1350" i="1">
                            <a:latin typeface="Cambria Math" panose="02040503050406030204" pitchFamily="18" charset="0"/>
                          </a:rPr>
                        </m:ctrlPr>
                      </m:sSubPr>
                      <m:e>
                        <m:r>
                          <a:rPr lang="en-US" sz="1350" i="1">
                            <a:latin typeface="Cambria Math"/>
                          </a:rPr>
                          <m:t>h</m:t>
                        </m:r>
                      </m:e>
                      <m:sub>
                        <m:r>
                          <a:rPr lang="en-US" sz="1350" i="1">
                            <a:latin typeface="Cambria Math"/>
                          </a:rPr>
                          <m:t>𝑡</m:t>
                        </m:r>
                        <m:r>
                          <a:rPr lang="en-US" sz="1350" i="1">
                            <a:latin typeface="Cambria Math"/>
                          </a:rPr>
                          <m:t>+1</m:t>
                        </m:r>
                      </m:sub>
                    </m:sSub>
                  </m:oMath>
                </a14:m>
                <a:r>
                  <a:rPr lang="en-US" sz="1350" dirty="0"/>
                  <a:t> </a:t>
                </a:r>
              </a:p>
            </p:txBody>
          </p:sp>
        </mc:Choice>
        <mc:Fallback xmlns="">
          <p:sp>
            <p:nvSpPr>
              <p:cNvPr id="79" name="TextBox 78">
                <a:extLst>
                  <a:ext uri="{FF2B5EF4-FFF2-40B4-BE49-F238E27FC236}">
                    <a16:creationId xmlns:a16="http://schemas.microsoft.com/office/drawing/2014/main" id="{F7606D51-2440-484E-8D06-D136930E02F1}"/>
                  </a:ext>
                </a:extLst>
              </p:cNvPr>
              <p:cNvSpPr txBox="1">
                <a:spLocks noRot="1" noChangeAspect="1" noMove="1" noResize="1" noEditPoints="1" noAdjustHandles="1" noChangeArrowheads="1" noChangeShapeType="1" noTextEdit="1"/>
              </p:cNvSpPr>
              <p:nvPr/>
            </p:nvSpPr>
            <p:spPr>
              <a:xfrm>
                <a:off x="2059151" y="2408261"/>
                <a:ext cx="3416342" cy="300082"/>
              </a:xfrm>
              <a:prstGeom prst="rect">
                <a:avLst/>
              </a:prstGeom>
              <a:blipFill>
                <a:blip r:embed="rId5"/>
                <a:stretch>
                  <a:fillRect/>
                </a:stretch>
              </a:blipFill>
            </p:spPr>
            <p:txBody>
              <a:bodyPr/>
              <a:lstStyle/>
              <a:p>
                <a:r>
                  <a:rPr lang="en-US">
                    <a:noFill/>
                  </a:rPr>
                  <a:t> </a:t>
                </a:r>
              </a:p>
            </p:txBody>
          </p:sp>
        </mc:Fallback>
      </mc:AlternateContent>
      <p:cxnSp>
        <p:nvCxnSpPr>
          <p:cNvPr id="80" name="Straight Arrow Connector 79">
            <a:extLst>
              <a:ext uri="{FF2B5EF4-FFF2-40B4-BE49-F238E27FC236}">
                <a16:creationId xmlns:a16="http://schemas.microsoft.com/office/drawing/2014/main" id="{11EAE670-3B13-48B3-A874-75E887BED1CE}"/>
              </a:ext>
            </a:extLst>
          </p:cNvPr>
          <p:cNvCxnSpPr/>
          <p:nvPr/>
        </p:nvCxnSpPr>
        <p:spPr>
          <a:xfrm>
            <a:off x="5140408" y="2413968"/>
            <a:ext cx="77512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D43116F5-53A4-4C71-931B-0F1800B34C00}"/>
              </a:ext>
            </a:extLst>
          </p:cNvPr>
          <p:cNvSpPr/>
          <p:nvPr/>
        </p:nvSpPr>
        <p:spPr>
          <a:xfrm>
            <a:off x="5978648" y="2261400"/>
            <a:ext cx="1085850" cy="2657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Memory layer</a:t>
            </a:r>
          </a:p>
        </p:txBody>
      </p:sp>
      <p:sp>
        <p:nvSpPr>
          <p:cNvPr id="82" name="Rectangle 81">
            <a:extLst>
              <a:ext uri="{FF2B5EF4-FFF2-40B4-BE49-F238E27FC236}">
                <a16:creationId xmlns:a16="http://schemas.microsoft.com/office/drawing/2014/main" id="{6BF2BFD0-9FAB-4B14-AD87-B6070C6A8CBF}"/>
              </a:ext>
            </a:extLst>
          </p:cNvPr>
          <p:cNvSpPr/>
          <p:nvPr/>
        </p:nvSpPr>
        <p:spPr>
          <a:xfrm>
            <a:off x="5972685" y="1601565"/>
            <a:ext cx="1085850" cy="2657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350" dirty="0"/>
              <a:t>Input layer</a:t>
            </a:r>
          </a:p>
        </p:txBody>
      </p:sp>
      <p:cxnSp>
        <p:nvCxnSpPr>
          <p:cNvPr id="83" name="Elbow Connector 19">
            <a:extLst>
              <a:ext uri="{FF2B5EF4-FFF2-40B4-BE49-F238E27FC236}">
                <a16:creationId xmlns:a16="http://schemas.microsoft.com/office/drawing/2014/main" id="{CBBDB5B1-0721-43A0-8BB5-74E45A83D50E}"/>
              </a:ext>
            </a:extLst>
          </p:cNvPr>
          <p:cNvCxnSpPr>
            <a:cxnSpLocks/>
          </p:cNvCxnSpPr>
          <p:nvPr/>
        </p:nvCxnSpPr>
        <p:spPr>
          <a:xfrm rot="16200000" flipH="1">
            <a:off x="4479239" y="1872219"/>
            <a:ext cx="626615" cy="402155"/>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09CD1A49-E1BF-4598-9C89-45CE7126507C}"/>
                  </a:ext>
                </a:extLst>
              </p:cNvPr>
              <p:cNvSpPr txBox="1"/>
              <p:nvPr/>
            </p:nvSpPr>
            <p:spPr>
              <a:xfrm>
                <a:off x="2059151" y="1264189"/>
                <a:ext cx="3416342" cy="323165"/>
              </a:xfrm>
              <a:prstGeom prst="rect">
                <a:avLst/>
              </a:prstGeom>
              <a:noFill/>
            </p:spPr>
            <p:txBody>
              <a:bodyPr wrap="square" rtlCol="0">
                <a:spAutoFit/>
              </a:bodyPr>
              <a:lstStyle/>
              <a:p>
                <a:pPr algn="ctr"/>
                <a14:m>
                  <m:oMath xmlns:m="http://schemas.openxmlformats.org/officeDocument/2006/math">
                    <m:sSub>
                      <m:sSubPr>
                        <m:ctrlPr>
                          <a:rPr lang="en-US" sz="1500" i="1" smtClean="0">
                            <a:latin typeface="Cambria Math" panose="02040503050406030204" pitchFamily="18" charset="0"/>
                          </a:rPr>
                        </m:ctrlPr>
                      </m:sSubPr>
                      <m:e>
                        <m:r>
                          <a:rPr lang="en-US" sz="1500" b="1" i="1">
                            <a:latin typeface="Cambria Math"/>
                          </a:rPr>
                          <m:t>𝒙</m:t>
                        </m:r>
                      </m:e>
                      <m:sub>
                        <m:r>
                          <a:rPr lang="en-US" sz="1500" i="1">
                            <a:latin typeface="Cambria Math"/>
                          </a:rPr>
                          <m:t>𝑡</m:t>
                        </m:r>
                        <m:r>
                          <a:rPr lang="en-US" sz="1500" i="1">
                            <a:latin typeface="Cambria Math"/>
                          </a:rPr>
                          <m:t>−1</m:t>
                        </m:r>
                      </m:sub>
                    </m:sSub>
                  </m:oMath>
                </a14:m>
                <a:r>
                  <a:rPr lang="en-US" sz="1500" dirty="0"/>
                  <a:t>	       </a:t>
                </a:r>
                <a14:m>
                  <m:oMath xmlns:m="http://schemas.openxmlformats.org/officeDocument/2006/math">
                    <m:sSub>
                      <m:sSubPr>
                        <m:ctrlPr>
                          <a:rPr lang="en-US" sz="1500" i="1">
                            <a:latin typeface="Cambria Math" panose="02040503050406030204" pitchFamily="18" charset="0"/>
                          </a:rPr>
                        </m:ctrlPr>
                      </m:sSubPr>
                      <m:e>
                        <m:r>
                          <a:rPr lang="en-US" sz="1500" b="0" i="1" smtClean="0">
                            <a:latin typeface="Cambria Math" panose="02040503050406030204" pitchFamily="18" charset="0"/>
                          </a:rPr>
                          <m:t>    </m:t>
                        </m:r>
                        <m:r>
                          <a:rPr lang="en-US" sz="1500" b="1" i="1">
                            <a:latin typeface="Cambria Math"/>
                          </a:rPr>
                          <m:t>𝒙</m:t>
                        </m:r>
                      </m:e>
                      <m:sub>
                        <m:r>
                          <a:rPr lang="en-US" sz="1500" i="1">
                            <a:latin typeface="Cambria Math"/>
                          </a:rPr>
                          <m:t>𝑡</m:t>
                        </m:r>
                      </m:sub>
                    </m:sSub>
                  </m:oMath>
                </a14:m>
                <a:r>
                  <a:rPr lang="en-US" sz="1500" dirty="0"/>
                  <a:t>	            </a:t>
                </a:r>
                <a14:m>
                  <m:oMath xmlns:m="http://schemas.openxmlformats.org/officeDocument/2006/math">
                    <m:sSub>
                      <m:sSubPr>
                        <m:ctrlPr>
                          <a:rPr lang="en-US" sz="1500" i="1">
                            <a:latin typeface="Cambria Math" panose="02040503050406030204" pitchFamily="18" charset="0"/>
                          </a:rPr>
                        </m:ctrlPr>
                      </m:sSubPr>
                      <m:e>
                        <m:r>
                          <a:rPr lang="en-US" sz="1500" b="1" i="1">
                            <a:latin typeface="Cambria Math"/>
                          </a:rPr>
                          <m:t>𝒙</m:t>
                        </m:r>
                      </m:e>
                      <m:sub>
                        <m:r>
                          <a:rPr lang="en-US" sz="1500" i="1">
                            <a:latin typeface="Cambria Math"/>
                          </a:rPr>
                          <m:t>𝑡</m:t>
                        </m:r>
                        <m:r>
                          <a:rPr lang="en-US" sz="1500" i="1">
                            <a:latin typeface="Cambria Math"/>
                          </a:rPr>
                          <m:t>+1</m:t>
                        </m:r>
                      </m:sub>
                    </m:sSub>
                  </m:oMath>
                </a14:m>
                <a:r>
                  <a:rPr lang="en-US" sz="1500" dirty="0"/>
                  <a:t> </a:t>
                </a:r>
              </a:p>
            </p:txBody>
          </p:sp>
        </mc:Choice>
        <mc:Fallback xmlns="">
          <p:sp>
            <p:nvSpPr>
              <p:cNvPr id="84" name="TextBox 83">
                <a:extLst>
                  <a:ext uri="{FF2B5EF4-FFF2-40B4-BE49-F238E27FC236}">
                    <a16:creationId xmlns:a16="http://schemas.microsoft.com/office/drawing/2014/main" id="{09CD1A49-E1BF-4598-9C89-45CE7126507C}"/>
                  </a:ext>
                </a:extLst>
              </p:cNvPr>
              <p:cNvSpPr txBox="1">
                <a:spLocks noRot="1" noChangeAspect="1" noMove="1" noResize="1" noEditPoints="1" noAdjustHandles="1" noChangeArrowheads="1" noChangeShapeType="1" noTextEdit="1"/>
              </p:cNvSpPr>
              <p:nvPr/>
            </p:nvSpPr>
            <p:spPr>
              <a:xfrm>
                <a:off x="2059151" y="1264189"/>
                <a:ext cx="3416342" cy="323165"/>
              </a:xfrm>
              <a:prstGeom prst="rect">
                <a:avLst/>
              </a:prstGeom>
              <a:blipFill>
                <a:blip r:embed="rId6"/>
                <a:stretch>
                  <a:fillRect/>
                </a:stretch>
              </a:blipFill>
            </p:spPr>
            <p:txBody>
              <a:bodyPr/>
              <a:lstStyle/>
              <a:p>
                <a:r>
                  <a:rPr lang="en-US">
                    <a:noFill/>
                  </a:rPr>
                  <a:t> </a:t>
                </a:r>
              </a:p>
            </p:txBody>
          </p:sp>
        </mc:Fallback>
      </mc:AlternateContent>
      <p:cxnSp>
        <p:nvCxnSpPr>
          <p:cNvPr id="85" name="Elbow Connector 29">
            <a:extLst>
              <a:ext uri="{FF2B5EF4-FFF2-40B4-BE49-F238E27FC236}">
                <a16:creationId xmlns:a16="http://schemas.microsoft.com/office/drawing/2014/main" id="{9B6B822D-26DB-42A1-B2C7-53A7C18FDA18}"/>
              </a:ext>
            </a:extLst>
          </p:cNvPr>
          <p:cNvCxnSpPr/>
          <p:nvPr/>
        </p:nvCxnSpPr>
        <p:spPr>
          <a:xfrm rot="16200000" flipH="1">
            <a:off x="4059220" y="2898523"/>
            <a:ext cx="294416" cy="170021"/>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Elbow Connector 29">
            <a:extLst>
              <a:ext uri="{FF2B5EF4-FFF2-40B4-BE49-F238E27FC236}">
                <a16:creationId xmlns:a16="http://schemas.microsoft.com/office/drawing/2014/main" id="{9FCEFCE1-1267-48D4-95A4-701D422A80C0}"/>
              </a:ext>
            </a:extLst>
          </p:cNvPr>
          <p:cNvCxnSpPr/>
          <p:nvPr/>
        </p:nvCxnSpPr>
        <p:spPr>
          <a:xfrm rot="16200000" flipH="1">
            <a:off x="4983724" y="2919174"/>
            <a:ext cx="294416" cy="170021"/>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19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6F6034-1516-478C-9756-BC6A8296D6DE}" type="slidenum">
              <a:rPr lang="en-US" smtClean="0"/>
              <a:pPr/>
              <a:t>31</a:t>
            </a:fld>
            <a:endParaRPr lang="en-US" dirty="0"/>
          </a:p>
        </p:txBody>
      </p:sp>
      <p:sp>
        <p:nvSpPr>
          <p:cNvPr id="2" name="Title 1"/>
          <p:cNvSpPr>
            <a:spLocks noGrp="1"/>
          </p:cNvSpPr>
          <p:nvPr>
            <p:ph type="title"/>
          </p:nvPr>
        </p:nvSpPr>
        <p:spPr/>
        <p:txBody>
          <a:bodyPr/>
          <a:lstStyle/>
          <a:p>
            <a:r>
              <a:rPr lang="en-US"/>
              <a:t>Recurrent Neural Networks </a:t>
            </a:r>
            <a:endParaRPr lang="en-US" dirty="0"/>
          </a:p>
        </p:txBody>
      </p:sp>
      <p:sp>
        <p:nvSpPr>
          <p:cNvPr id="3" name="Content Placeholder 2"/>
          <p:cNvSpPr>
            <a:spLocks noGrp="1"/>
          </p:cNvSpPr>
          <p:nvPr>
            <p:ph idx="1"/>
          </p:nvPr>
        </p:nvSpPr>
        <p:spPr/>
        <p:txBody>
          <a:bodyPr>
            <a:normAutofit lnSpcReduction="10000"/>
          </a:bodyPr>
          <a:lstStyle/>
          <a:p>
            <a:r>
              <a:rPr lang="en-US" dirty="0"/>
              <a:t>Multi-layer feed-forward NN: </a:t>
            </a:r>
            <a:r>
              <a:rPr lang="en-US" dirty="0">
                <a:solidFill>
                  <a:srgbClr val="FF0000"/>
                </a:solidFill>
              </a:rPr>
              <a:t>DAG</a:t>
            </a:r>
            <a:endParaRPr lang="en-US" altLang="en-US" dirty="0">
              <a:solidFill>
                <a:srgbClr val="FF0000"/>
              </a:solidFill>
            </a:endParaRPr>
          </a:p>
          <a:p>
            <a:pPr lvl="1"/>
            <a:r>
              <a:rPr lang="en-US" altLang="en-US" dirty="0"/>
              <a:t>Just computes a fixed sequence of </a:t>
            </a:r>
          </a:p>
          <a:p>
            <a:pPr lvl="1"/>
            <a:r>
              <a:rPr lang="en-US" altLang="en-US" dirty="0"/>
              <a:t>non-linear learned transformations to convert an input patter into an output pattern</a:t>
            </a:r>
            <a:endParaRPr lang="en-US" dirty="0"/>
          </a:p>
          <a:p>
            <a:r>
              <a:rPr lang="en-US" dirty="0"/>
              <a:t>Recurrent Neural Network: </a:t>
            </a:r>
            <a:r>
              <a:rPr lang="en-US" dirty="0">
                <a:solidFill>
                  <a:srgbClr val="FF0000"/>
                </a:solidFill>
              </a:rPr>
              <a:t>Digraph</a:t>
            </a:r>
            <a:r>
              <a:rPr lang="en-US" dirty="0"/>
              <a:t> </a:t>
            </a:r>
          </a:p>
          <a:p>
            <a:pPr lvl="1"/>
            <a:r>
              <a:rPr lang="en-US" dirty="0"/>
              <a:t>Has cycles. </a:t>
            </a:r>
          </a:p>
          <a:p>
            <a:pPr lvl="1"/>
            <a:r>
              <a:rPr lang="en-US" dirty="0"/>
              <a:t>Cycle can act as a memory; </a:t>
            </a:r>
          </a:p>
          <a:p>
            <a:pPr lvl="1"/>
            <a:r>
              <a:rPr lang="en-US" altLang="en-US" dirty="0"/>
              <a:t>The hidden state of a recurrent net can carry along  information about a “potentially” unbounded number of previous inputs.</a:t>
            </a:r>
          </a:p>
          <a:p>
            <a:pPr lvl="1"/>
            <a:r>
              <a:rPr lang="en-US" altLang="en-US" dirty="0"/>
              <a:t>They can model sequential data in a much more natural way.</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051" y="951672"/>
            <a:ext cx="1512872" cy="697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3650" y="2114551"/>
            <a:ext cx="942975" cy="912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3617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6F6034-1516-478C-9756-BC6A8296D6DE}" type="slidenum">
              <a:rPr lang="en-US" smtClean="0"/>
              <a:pPr/>
              <a:t>32</a:t>
            </a:fld>
            <a:endParaRPr lang="en-US" dirty="0"/>
          </a:p>
        </p:txBody>
      </p:sp>
      <p:sp>
        <p:nvSpPr>
          <p:cNvPr id="2" name="Title 1"/>
          <p:cNvSpPr>
            <a:spLocks noGrp="1"/>
          </p:cNvSpPr>
          <p:nvPr>
            <p:ph type="title"/>
          </p:nvPr>
        </p:nvSpPr>
        <p:spPr>
          <a:xfrm>
            <a:off x="310151" y="15485"/>
            <a:ext cx="8461889" cy="693605"/>
          </a:xfrm>
        </p:spPr>
        <p:txBody>
          <a:bodyPr>
            <a:normAutofit fontScale="90000"/>
          </a:bodyPr>
          <a:lstStyle/>
          <a:p>
            <a:r>
              <a:rPr lang="en-US" dirty="0"/>
              <a:t>Equivalence between RNN and Feed-forward NN</a:t>
            </a:r>
          </a:p>
        </p:txBody>
      </p:sp>
      <p:sp>
        <p:nvSpPr>
          <p:cNvPr id="3" name="Content Placeholder 2"/>
          <p:cNvSpPr>
            <a:spLocks noGrp="1"/>
          </p:cNvSpPr>
          <p:nvPr>
            <p:ph idx="1"/>
          </p:nvPr>
        </p:nvSpPr>
        <p:spPr>
          <a:xfrm>
            <a:off x="430464" y="902369"/>
            <a:ext cx="8229600" cy="1118982"/>
          </a:xfrm>
        </p:spPr>
        <p:txBody>
          <a:bodyPr>
            <a:normAutofit fontScale="92500" lnSpcReduction="10000"/>
          </a:bodyPr>
          <a:lstStyle/>
          <a:p>
            <a:r>
              <a:rPr lang="en-US" dirty="0"/>
              <a:t>Assume that there is a time delay of 1 in using each connection.</a:t>
            </a:r>
          </a:p>
          <a:p>
            <a:r>
              <a:rPr lang="en-US" dirty="0"/>
              <a:t>The recurrent net is just a layered net that keeps reusing the same weights.</a:t>
            </a:r>
          </a:p>
          <a:p>
            <a:endParaRPr lang="en-US" dirty="0"/>
          </a:p>
        </p:txBody>
      </p:sp>
      <p:sp>
        <p:nvSpPr>
          <p:cNvPr id="6" name="Rectangle 5"/>
          <p:cNvSpPr/>
          <p:nvPr/>
        </p:nvSpPr>
        <p:spPr>
          <a:xfrm>
            <a:off x="3796958" y="4569768"/>
            <a:ext cx="2210220" cy="323165"/>
          </a:xfrm>
          <a:prstGeom prst="rect">
            <a:avLst/>
          </a:prstGeom>
        </p:spPr>
        <p:txBody>
          <a:bodyPr wrap="none">
            <a:spAutoFit/>
          </a:bodyPr>
          <a:lstStyle/>
          <a:p>
            <a:r>
              <a:rPr lang="en-US" sz="1500" dirty="0">
                <a:solidFill>
                  <a:schemeClr val="bg1">
                    <a:lumMod val="75000"/>
                  </a:schemeClr>
                </a:solidFill>
              </a:rPr>
              <a:t>Slide Credit: Geoff Hinton</a:t>
            </a:r>
          </a:p>
        </p:txBody>
      </p:sp>
      <p:grpSp>
        <p:nvGrpSpPr>
          <p:cNvPr id="53" name="Group 52"/>
          <p:cNvGrpSpPr/>
          <p:nvPr/>
        </p:nvGrpSpPr>
        <p:grpSpPr>
          <a:xfrm>
            <a:off x="5007949" y="2063235"/>
            <a:ext cx="3307322" cy="2169868"/>
            <a:chOff x="5221287" y="1781175"/>
            <a:chExt cx="3909363" cy="3555271"/>
          </a:xfrm>
        </p:grpSpPr>
        <p:sp>
          <p:nvSpPr>
            <p:cNvPr id="7" name="Oval 6"/>
            <p:cNvSpPr>
              <a:spLocks noChangeArrowheads="1"/>
            </p:cNvSpPr>
            <p:nvPr/>
          </p:nvSpPr>
          <p:spPr bwMode="auto">
            <a:xfrm>
              <a:off x="6192837" y="3781425"/>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en-US" altLang="en-US" sz="1125" dirty="0"/>
                <a:t>1</a:t>
              </a:r>
            </a:p>
          </p:txBody>
        </p:sp>
        <p:sp>
          <p:nvSpPr>
            <p:cNvPr id="8" name="Oval 7"/>
            <p:cNvSpPr>
              <a:spLocks noChangeArrowheads="1"/>
            </p:cNvSpPr>
            <p:nvPr/>
          </p:nvSpPr>
          <p:spPr bwMode="auto">
            <a:xfrm>
              <a:off x="7273925" y="3781425"/>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en-US" altLang="en-US" sz="1125" dirty="0"/>
                <a:t>2</a:t>
              </a:r>
            </a:p>
          </p:txBody>
        </p:sp>
        <p:sp>
          <p:nvSpPr>
            <p:cNvPr id="9" name="Oval 8"/>
            <p:cNvSpPr>
              <a:spLocks noChangeArrowheads="1"/>
            </p:cNvSpPr>
            <p:nvPr/>
          </p:nvSpPr>
          <p:spPr bwMode="auto">
            <a:xfrm>
              <a:off x="8353425" y="3781425"/>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en-US" altLang="en-US" sz="1125" dirty="0"/>
                <a:t>3</a:t>
              </a:r>
            </a:p>
          </p:txBody>
        </p:sp>
        <p:sp>
          <p:nvSpPr>
            <p:cNvPr id="10" name="Oval 9"/>
            <p:cNvSpPr>
              <a:spLocks noChangeArrowheads="1"/>
            </p:cNvSpPr>
            <p:nvPr/>
          </p:nvSpPr>
          <p:spPr bwMode="auto">
            <a:xfrm>
              <a:off x="6192837" y="4777615"/>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en-US" altLang="en-US" sz="1125" dirty="0"/>
                <a:t>1</a:t>
              </a:r>
            </a:p>
          </p:txBody>
        </p:sp>
        <p:sp>
          <p:nvSpPr>
            <p:cNvPr id="11" name="Oval 10"/>
            <p:cNvSpPr>
              <a:spLocks noChangeArrowheads="1"/>
            </p:cNvSpPr>
            <p:nvPr/>
          </p:nvSpPr>
          <p:spPr bwMode="auto">
            <a:xfrm>
              <a:off x="7273925" y="4777615"/>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en-US" altLang="en-US" sz="1125" dirty="0"/>
                <a:t>2</a:t>
              </a:r>
            </a:p>
          </p:txBody>
        </p:sp>
        <p:sp>
          <p:nvSpPr>
            <p:cNvPr id="12" name="Oval 11"/>
            <p:cNvSpPr>
              <a:spLocks noChangeArrowheads="1"/>
            </p:cNvSpPr>
            <p:nvPr/>
          </p:nvSpPr>
          <p:spPr bwMode="auto">
            <a:xfrm>
              <a:off x="8353425" y="4779962"/>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en-US" altLang="en-US" sz="1125" dirty="0"/>
                <a:t>3</a:t>
              </a:r>
            </a:p>
          </p:txBody>
        </p:sp>
        <p:sp>
          <p:nvSpPr>
            <p:cNvPr id="13" name="Line 21"/>
            <p:cNvSpPr>
              <a:spLocks noChangeShapeType="1"/>
            </p:cNvSpPr>
            <p:nvPr/>
          </p:nvSpPr>
          <p:spPr bwMode="auto">
            <a:xfrm flipV="1">
              <a:off x="6516687" y="4078287"/>
              <a:ext cx="792163" cy="701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endParaRPr lang="en-US" sz="1350">
                <a:latin typeface="+mn-lt"/>
                <a:ea typeface="+mn-ea"/>
              </a:endParaRPr>
            </a:p>
          </p:txBody>
        </p:sp>
        <p:sp>
          <p:nvSpPr>
            <p:cNvPr id="14" name="Line 22"/>
            <p:cNvSpPr>
              <a:spLocks noChangeShapeType="1"/>
            </p:cNvSpPr>
            <p:nvPr/>
          </p:nvSpPr>
          <p:spPr bwMode="auto">
            <a:xfrm flipH="1" flipV="1">
              <a:off x="7669212" y="4078287"/>
              <a:ext cx="792163" cy="701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endParaRPr lang="en-US" sz="1350">
                <a:latin typeface="+mn-lt"/>
                <a:ea typeface="+mn-ea"/>
              </a:endParaRPr>
            </a:p>
          </p:txBody>
        </p:sp>
        <p:sp>
          <p:nvSpPr>
            <p:cNvPr id="15" name="Line 23"/>
            <p:cNvSpPr>
              <a:spLocks noChangeShapeType="1"/>
            </p:cNvSpPr>
            <p:nvPr/>
          </p:nvSpPr>
          <p:spPr bwMode="auto">
            <a:xfrm flipH="1" flipV="1">
              <a:off x="6553200" y="4078287"/>
              <a:ext cx="828675" cy="701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endParaRPr lang="en-US" sz="1350">
                <a:latin typeface="+mn-lt"/>
                <a:ea typeface="+mn-ea"/>
              </a:endParaRPr>
            </a:p>
          </p:txBody>
        </p:sp>
        <p:sp>
          <p:nvSpPr>
            <p:cNvPr id="16" name="Line 24"/>
            <p:cNvSpPr>
              <a:spLocks noChangeShapeType="1"/>
            </p:cNvSpPr>
            <p:nvPr/>
          </p:nvSpPr>
          <p:spPr bwMode="auto">
            <a:xfrm flipV="1">
              <a:off x="7634287" y="4105275"/>
              <a:ext cx="755650" cy="6746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endParaRPr lang="en-US" sz="1350">
                <a:latin typeface="+mn-lt"/>
                <a:ea typeface="+mn-ea"/>
              </a:endParaRPr>
            </a:p>
          </p:txBody>
        </p:sp>
        <p:sp>
          <p:nvSpPr>
            <p:cNvPr id="17" name="Oval 16"/>
            <p:cNvSpPr>
              <a:spLocks noChangeArrowheads="1"/>
            </p:cNvSpPr>
            <p:nvPr/>
          </p:nvSpPr>
          <p:spPr bwMode="auto">
            <a:xfrm>
              <a:off x="6192837" y="2781300"/>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en-US" altLang="en-US" sz="1125" dirty="0"/>
                <a:t>1</a:t>
              </a:r>
            </a:p>
          </p:txBody>
        </p:sp>
        <p:sp>
          <p:nvSpPr>
            <p:cNvPr id="18" name="Oval 17"/>
            <p:cNvSpPr>
              <a:spLocks noChangeArrowheads="1"/>
            </p:cNvSpPr>
            <p:nvPr/>
          </p:nvSpPr>
          <p:spPr bwMode="auto">
            <a:xfrm>
              <a:off x="7273925" y="2811201"/>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en-US" altLang="en-US" sz="1125" dirty="0"/>
                <a:t>2</a:t>
              </a:r>
            </a:p>
          </p:txBody>
        </p:sp>
        <p:sp>
          <p:nvSpPr>
            <p:cNvPr id="19" name="Oval 18"/>
            <p:cNvSpPr>
              <a:spLocks noChangeArrowheads="1"/>
            </p:cNvSpPr>
            <p:nvPr/>
          </p:nvSpPr>
          <p:spPr bwMode="auto">
            <a:xfrm>
              <a:off x="8353425" y="2781300"/>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en-US" altLang="en-US" sz="1125" dirty="0"/>
                <a:t>3</a:t>
              </a:r>
            </a:p>
          </p:txBody>
        </p:sp>
        <p:sp>
          <p:nvSpPr>
            <p:cNvPr id="23" name="Line 31"/>
            <p:cNvSpPr>
              <a:spLocks noChangeShapeType="1"/>
            </p:cNvSpPr>
            <p:nvPr/>
          </p:nvSpPr>
          <p:spPr bwMode="auto">
            <a:xfrm flipV="1">
              <a:off x="6516687" y="3078162"/>
              <a:ext cx="792163" cy="703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endParaRPr lang="en-US" sz="1350">
                <a:latin typeface="+mn-lt"/>
                <a:ea typeface="+mn-ea"/>
              </a:endParaRPr>
            </a:p>
          </p:txBody>
        </p:sp>
        <p:sp>
          <p:nvSpPr>
            <p:cNvPr id="24" name="Line 32"/>
            <p:cNvSpPr>
              <a:spLocks noChangeShapeType="1"/>
            </p:cNvSpPr>
            <p:nvPr/>
          </p:nvSpPr>
          <p:spPr bwMode="auto">
            <a:xfrm flipH="1" flipV="1">
              <a:off x="7669212" y="3078162"/>
              <a:ext cx="792163" cy="703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endParaRPr lang="en-US" sz="1350">
                <a:latin typeface="+mn-lt"/>
                <a:ea typeface="+mn-ea"/>
              </a:endParaRPr>
            </a:p>
          </p:txBody>
        </p:sp>
        <p:sp>
          <p:nvSpPr>
            <p:cNvPr id="25" name="Line 33"/>
            <p:cNvSpPr>
              <a:spLocks noChangeShapeType="1"/>
            </p:cNvSpPr>
            <p:nvPr/>
          </p:nvSpPr>
          <p:spPr bwMode="auto">
            <a:xfrm flipH="1" flipV="1">
              <a:off x="6553200" y="3078162"/>
              <a:ext cx="828675" cy="703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endParaRPr lang="en-US" sz="1350">
                <a:latin typeface="+mn-lt"/>
                <a:ea typeface="+mn-ea"/>
              </a:endParaRPr>
            </a:p>
          </p:txBody>
        </p:sp>
        <p:sp>
          <p:nvSpPr>
            <p:cNvPr id="26" name="Line 34"/>
            <p:cNvSpPr>
              <a:spLocks noChangeShapeType="1"/>
            </p:cNvSpPr>
            <p:nvPr/>
          </p:nvSpPr>
          <p:spPr bwMode="auto">
            <a:xfrm flipV="1">
              <a:off x="7634287" y="3106737"/>
              <a:ext cx="755650" cy="6746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endParaRPr lang="en-US" sz="1350">
                <a:latin typeface="+mn-lt"/>
                <a:ea typeface="+mn-ea"/>
              </a:endParaRPr>
            </a:p>
          </p:txBody>
        </p:sp>
        <p:sp>
          <p:nvSpPr>
            <p:cNvPr id="27" name="Oval 26"/>
            <p:cNvSpPr>
              <a:spLocks noChangeArrowheads="1"/>
            </p:cNvSpPr>
            <p:nvPr/>
          </p:nvSpPr>
          <p:spPr bwMode="auto">
            <a:xfrm>
              <a:off x="6192837" y="1781175"/>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en-US" altLang="en-US" sz="1125" dirty="0"/>
                <a:t>1</a:t>
              </a:r>
            </a:p>
          </p:txBody>
        </p:sp>
        <p:sp>
          <p:nvSpPr>
            <p:cNvPr id="28" name="Oval 27"/>
            <p:cNvSpPr>
              <a:spLocks noChangeArrowheads="1"/>
            </p:cNvSpPr>
            <p:nvPr/>
          </p:nvSpPr>
          <p:spPr bwMode="auto">
            <a:xfrm>
              <a:off x="7257175" y="1781175"/>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en-US" altLang="en-US" sz="1125" dirty="0"/>
                <a:t>2</a:t>
              </a:r>
            </a:p>
          </p:txBody>
        </p:sp>
        <p:sp>
          <p:nvSpPr>
            <p:cNvPr id="29" name="Oval 28"/>
            <p:cNvSpPr>
              <a:spLocks noChangeArrowheads="1"/>
            </p:cNvSpPr>
            <p:nvPr/>
          </p:nvSpPr>
          <p:spPr bwMode="auto">
            <a:xfrm>
              <a:off x="8353425" y="1781175"/>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en-US" altLang="en-US" sz="1125" dirty="0"/>
                <a:t>3</a:t>
              </a:r>
            </a:p>
          </p:txBody>
        </p:sp>
        <p:sp>
          <p:nvSpPr>
            <p:cNvPr id="33" name="Line 41"/>
            <p:cNvSpPr>
              <a:spLocks noChangeShapeType="1"/>
            </p:cNvSpPr>
            <p:nvPr/>
          </p:nvSpPr>
          <p:spPr bwMode="auto">
            <a:xfrm flipV="1">
              <a:off x="6516687" y="2078037"/>
              <a:ext cx="792163" cy="703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endParaRPr lang="en-US" sz="1350">
                <a:latin typeface="+mn-lt"/>
                <a:ea typeface="+mn-ea"/>
              </a:endParaRPr>
            </a:p>
          </p:txBody>
        </p:sp>
        <p:sp>
          <p:nvSpPr>
            <p:cNvPr id="34" name="Line 42"/>
            <p:cNvSpPr>
              <a:spLocks noChangeShapeType="1"/>
            </p:cNvSpPr>
            <p:nvPr/>
          </p:nvSpPr>
          <p:spPr bwMode="auto">
            <a:xfrm flipH="1" flipV="1">
              <a:off x="7669212" y="2078037"/>
              <a:ext cx="792163" cy="703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endParaRPr lang="en-US" sz="1350">
                <a:latin typeface="+mn-lt"/>
                <a:ea typeface="+mn-ea"/>
              </a:endParaRPr>
            </a:p>
          </p:txBody>
        </p:sp>
        <p:sp>
          <p:nvSpPr>
            <p:cNvPr id="35" name="Line 43"/>
            <p:cNvSpPr>
              <a:spLocks noChangeShapeType="1"/>
            </p:cNvSpPr>
            <p:nvPr/>
          </p:nvSpPr>
          <p:spPr bwMode="auto">
            <a:xfrm flipH="1" flipV="1">
              <a:off x="6553200" y="2078037"/>
              <a:ext cx="828675" cy="703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endParaRPr lang="en-US" sz="1350">
                <a:latin typeface="+mn-lt"/>
                <a:ea typeface="+mn-ea"/>
              </a:endParaRPr>
            </a:p>
          </p:txBody>
        </p:sp>
        <p:sp>
          <p:nvSpPr>
            <p:cNvPr id="36" name="Line 44"/>
            <p:cNvSpPr>
              <a:spLocks noChangeShapeType="1"/>
            </p:cNvSpPr>
            <p:nvPr/>
          </p:nvSpPr>
          <p:spPr bwMode="auto">
            <a:xfrm flipV="1">
              <a:off x="7634287" y="2106612"/>
              <a:ext cx="755650" cy="6746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endParaRPr lang="en-US" sz="1350">
                <a:latin typeface="+mn-lt"/>
                <a:ea typeface="+mn-ea"/>
              </a:endParaRPr>
            </a:p>
          </p:txBody>
        </p:sp>
        <p:sp>
          <p:nvSpPr>
            <p:cNvPr id="37" name="Text Box 56"/>
            <p:cNvSpPr txBox="1">
              <a:spLocks noChangeArrowheads="1"/>
            </p:cNvSpPr>
            <p:nvPr/>
          </p:nvSpPr>
          <p:spPr bwMode="auto">
            <a:xfrm>
              <a:off x="6488406" y="2153711"/>
              <a:ext cx="2628901" cy="45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spcBef>
                  <a:spcPct val="50000"/>
                </a:spcBef>
              </a:pPr>
              <a:r>
                <a:rPr lang="en-US" altLang="en-US" sz="1200" dirty="0">
                  <a:solidFill>
                    <a:srgbClr val="3333CC"/>
                  </a:solidFill>
                </a:rPr>
                <a:t>W1    W2       W3   W4</a:t>
              </a:r>
            </a:p>
          </p:txBody>
        </p:sp>
        <p:sp>
          <p:nvSpPr>
            <p:cNvPr id="38" name="Text Box 58"/>
            <p:cNvSpPr txBox="1">
              <a:spLocks noChangeArrowheads="1"/>
            </p:cNvSpPr>
            <p:nvPr/>
          </p:nvSpPr>
          <p:spPr bwMode="auto">
            <a:xfrm>
              <a:off x="5221287" y="4806949"/>
              <a:ext cx="971550" cy="529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ct val="50000"/>
                </a:spcBef>
                <a:spcAft>
                  <a:spcPts val="0"/>
                </a:spcAft>
                <a:defRPr/>
              </a:pPr>
              <a:r>
                <a:rPr lang="en-US" sz="1500" dirty="0">
                  <a:solidFill>
                    <a:srgbClr val="FF0000"/>
                  </a:solidFill>
                  <a:latin typeface="Gill Sans"/>
                  <a:ea typeface="+mn-ea"/>
                </a:rPr>
                <a:t>time=0</a:t>
              </a:r>
            </a:p>
          </p:txBody>
        </p:sp>
        <p:sp>
          <p:nvSpPr>
            <p:cNvPr id="39" name="Text Box 59"/>
            <p:cNvSpPr txBox="1">
              <a:spLocks noChangeArrowheads="1"/>
            </p:cNvSpPr>
            <p:nvPr/>
          </p:nvSpPr>
          <p:spPr bwMode="auto">
            <a:xfrm>
              <a:off x="5221287" y="2806700"/>
              <a:ext cx="971550" cy="529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ct val="50000"/>
                </a:spcBef>
                <a:spcAft>
                  <a:spcPts val="0"/>
                </a:spcAft>
                <a:defRPr/>
              </a:pPr>
              <a:r>
                <a:rPr lang="en-US" sz="1500" dirty="0">
                  <a:solidFill>
                    <a:srgbClr val="FF0000"/>
                  </a:solidFill>
                  <a:latin typeface="Gill Sans"/>
                  <a:ea typeface="+mn-ea"/>
                </a:rPr>
                <a:t>time=2</a:t>
              </a:r>
            </a:p>
          </p:txBody>
        </p:sp>
        <p:sp>
          <p:nvSpPr>
            <p:cNvPr id="40" name="Text Box 60"/>
            <p:cNvSpPr txBox="1">
              <a:spLocks noChangeArrowheads="1"/>
            </p:cNvSpPr>
            <p:nvPr/>
          </p:nvSpPr>
          <p:spPr bwMode="auto">
            <a:xfrm>
              <a:off x="5221287" y="3806825"/>
              <a:ext cx="971550" cy="529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ct val="50000"/>
                </a:spcBef>
                <a:spcAft>
                  <a:spcPts val="0"/>
                </a:spcAft>
                <a:defRPr/>
              </a:pPr>
              <a:r>
                <a:rPr lang="en-US" sz="1500" dirty="0">
                  <a:solidFill>
                    <a:srgbClr val="FF0000"/>
                  </a:solidFill>
                  <a:latin typeface="Gill Sans"/>
                  <a:ea typeface="+mn-ea"/>
                </a:rPr>
                <a:t>time=1</a:t>
              </a:r>
            </a:p>
          </p:txBody>
        </p:sp>
        <p:sp>
          <p:nvSpPr>
            <p:cNvPr id="41" name="Text Box 61"/>
            <p:cNvSpPr txBox="1">
              <a:spLocks noChangeArrowheads="1"/>
            </p:cNvSpPr>
            <p:nvPr/>
          </p:nvSpPr>
          <p:spPr bwMode="auto">
            <a:xfrm>
              <a:off x="5221287" y="1809750"/>
              <a:ext cx="971550" cy="529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ct val="50000"/>
                </a:spcBef>
                <a:spcAft>
                  <a:spcPts val="0"/>
                </a:spcAft>
                <a:defRPr/>
              </a:pPr>
              <a:r>
                <a:rPr lang="en-US" sz="1500" dirty="0">
                  <a:solidFill>
                    <a:srgbClr val="FF0000"/>
                  </a:solidFill>
                  <a:latin typeface="Gill Sans"/>
                  <a:ea typeface="+mn-ea"/>
                </a:rPr>
                <a:t>time=3</a:t>
              </a:r>
            </a:p>
          </p:txBody>
        </p:sp>
        <p:sp>
          <p:nvSpPr>
            <p:cNvPr id="42" name="Text Box 56"/>
            <p:cNvSpPr txBox="1">
              <a:spLocks noChangeArrowheads="1"/>
            </p:cNvSpPr>
            <p:nvPr/>
          </p:nvSpPr>
          <p:spPr bwMode="auto">
            <a:xfrm>
              <a:off x="6501749" y="3163625"/>
              <a:ext cx="2628901" cy="45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spcBef>
                  <a:spcPct val="50000"/>
                </a:spcBef>
              </a:pPr>
              <a:r>
                <a:rPr lang="en-US" altLang="en-US" sz="1200" dirty="0">
                  <a:solidFill>
                    <a:srgbClr val="3333CC"/>
                  </a:solidFill>
                </a:rPr>
                <a:t>W1    W2      W3     W4</a:t>
              </a:r>
            </a:p>
          </p:txBody>
        </p:sp>
        <p:sp>
          <p:nvSpPr>
            <p:cNvPr id="43" name="Text Box 56"/>
            <p:cNvSpPr txBox="1">
              <a:spLocks noChangeArrowheads="1"/>
            </p:cNvSpPr>
            <p:nvPr/>
          </p:nvSpPr>
          <p:spPr bwMode="auto">
            <a:xfrm>
              <a:off x="6488405" y="4175207"/>
              <a:ext cx="2628901" cy="45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spcBef>
                  <a:spcPct val="50000"/>
                </a:spcBef>
              </a:pPr>
              <a:r>
                <a:rPr lang="en-US" altLang="en-US" sz="1200" dirty="0">
                  <a:solidFill>
                    <a:srgbClr val="3333CC"/>
                  </a:solidFill>
                </a:rPr>
                <a:t>W1     W2     W3       W4</a:t>
              </a:r>
            </a:p>
          </p:txBody>
        </p:sp>
      </p:grpSp>
      <p:sp>
        <p:nvSpPr>
          <p:cNvPr id="44" name="Oval 43"/>
          <p:cNvSpPr>
            <a:spLocks noChangeArrowheads="1"/>
          </p:cNvSpPr>
          <p:nvPr/>
        </p:nvSpPr>
        <p:spPr bwMode="auto">
          <a:xfrm>
            <a:off x="2456260" y="2870597"/>
            <a:ext cx="323850" cy="242888"/>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en-US" altLang="en-US" sz="1125" dirty="0"/>
              <a:t>1</a:t>
            </a:r>
          </a:p>
        </p:txBody>
      </p:sp>
      <p:sp>
        <p:nvSpPr>
          <p:cNvPr id="45" name="Oval 44"/>
          <p:cNvSpPr>
            <a:spLocks noChangeArrowheads="1"/>
          </p:cNvSpPr>
          <p:nvPr/>
        </p:nvSpPr>
        <p:spPr bwMode="auto">
          <a:xfrm>
            <a:off x="3267075" y="2870597"/>
            <a:ext cx="323850" cy="242888"/>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en-US" altLang="en-US" sz="1125" dirty="0"/>
              <a:t>2</a:t>
            </a:r>
          </a:p>
        </p:txBody>
      </p:sp>
      <p:sp>
        <p:nvSpPr>
          <p:cNvPr id="46" name="Oval 45"/>
          <p:cNvSpPr>
            <a:spLocks noChangeArrowheads="1"/>
          </p:cNvSpPr>
          <p:nvPr/>
        </p:nvSpPr>
        <p:spPr bwMode="auto">
          <a:xfrm>
            <a:off x="4076700" y="2870597"/>
            <a:ext cx="323850" cy="242888"/>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en-US" altLang="en-US" sz="1125" dirty="0"/>
              <a:t>3</a:t>
            </a:r>
          </a:p>
        </p:txBody>
      </p:sp>
      <p:cxnSp>
        <p:nvCxnSpPr>
          <p:cNvPr id="47" name="AutoShape 46"/>
          <p:cNvCxnSpPr>
            <a:cxnSpLocks noChangeShapeType="1"/>
            <a:stCxn id="46" idx="4"/>
            <a:endCxn id="45" idx="5"/>
          </p:cNvCxnSpPr>
          <p:nvPr/>
        </p:nvCxnSpPr>
        <p:spPr bwMode="auto">
          <a:xfrm rot="16200000" flipV="1">
            <a:off x="3873103" y="2756297"/>
            <a:ext cx="35719" cy="695325"/>
          </a:xfrm>
          <a:prstGeom prst="curvedConnector3">
            <a:avLst>
              <a:gd name="adj1" fmla="val -870839"/>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8" name="AutoShape 48"/>
          <p:cNvCxnSpPr>
            <a:cxnSpLocks noChangeShapeType="1"/>
            <a:stCxn id="45" idx="1"/>
            <a:endCxn id="44" idx="0"/>
          </p:cNvCxnSpPr>
          <p:nvPr/>
        </p:nvCxnSpPr>
        <p:spPr bwMode="auto">
          <a:xfrm rot="5400000" flipH="1">
            <a:off x="2948583" y="2533056"/>
            <a:ext cx="35719" cy="696515"/>
          </a:xfrm>
          <a:prstGeom prst="curvedConnector3">
            <a:avLst>
              <a:gd name="adj1" fmla="val 1148609"/>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 name="AutoShape 49"/>
          <p:cNvCxnSpPr>
            <a:cxnSpLocks noChangeShapeType="1"/>
            <a:stCxn id="45" idx="7"/>
            <a:endCxn id="46" idx="0"/>
          </p:cNvCxnSpPr>
          <p:nvPr/>
        </p:nvCxnSpPr>
        <p:spPr bwMode="auto">
          <a:xfrm rot="16200000">
            <a:off x="3873103" y="2533651"/>
            <a:ext cx="35719" cy="695325"/>
          </a:xfrm>
          <a:prstGeom prst="curvedConnector3">
            <a:avLst>
              <a:gd name="adj1" fmla="val 1113054"/>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0" name="Text Box 50"/>
          <p:cNvSpPr txBox="1">
            <a:spLocks noChangeArrowheads="1"/>
          </p:cNvSpPr>
          <p:nvPr/>
        </p:nvSpPr>
        <p:spPr bwMode="auto">
          <a:xfrm>
            <a:off x="2780110" y="2151980"/>
            <a:ext cx="14859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ct val="50000"/>
              </a:spcBef>
              <a:spcAft>
                <a:spcPts val="0"/>
              </a:spcAft>
              <a:defRPr/>
            </a:pPr>
            <a:r>
              <a:rPr lang="en-US" dirty="0">
                <a:solidFill>
                  <a:srgbClr val="3333CC"/>
                </a:solidFill>
                <a:latin typeface="Gill Sans"/>
                <a:ea typeface="+mn-ea"/>
              </a:rPr>
              <a:t>w</a:t>
            </a:r>
            <a:r>
              <a:rPr lang="en-US" sz="1350" dirty="0">
                <a:solidFill>
                  <a:srgbClr val="3333CC"/>
                </a:solidFill>
                <a:latin typeface="Gill Sans"/>
                <a:ea typeface="+mn-ea"/>
              </a:rPr>
              <a:t>1</a:t>
            </a:r>
            <a:r>
              <a:rPr lang="en-US" dirty="0">
                <a:solidFill>
                  <a:srgbClr val="3333CC"/>
                </a:solidFill>
                <a:latin typeface="+mn-lt"/>
                <a:ea typeface="+mn-ea"/>
              </a:rPr>
              <a:t>           </a:t>
            </a:r>
            <a:r>
              <a:rPr lang="en-US" dirty="0">
                <a:solidFill>
                  <a:srgbClr val="3333CC"/>
                </a:solidFill>
                <a:latin typeface="Gill Sans"/>
                <a:ea typeface="+mn-ea"/>
              </a:rPr>
              <a:t>w</a:t>
            </a:r>
            <a:r>
              <a:rPr lang="en-US" sz="1350" dirty="0">
                <a:solidFill>
                  <a:srgbClr val="3333CC"/>
                </a:solidFill>
                <a:latin typeface="Gill Sans"/>
                <a:ea typeface="+mn-ea"/>
              </a:rPr>
              <a:t>4</a:t>
            </a:r>
          </a:p>
        </p:txBody>
      </p:sp>
      <p:sp>
        <p:nvSpPr>
          <p:cNvPr id="51" name="Text Box 51"/>
          <p:cNvSpPr txBox="1">
            <a:spLocks noChangeArrowheads="1"/>
          </p:cNvSpPr>
          <p:nvPr/>
        </p:nvSpPr>
        <p:spPr bwMode="auto">
          <a:xfrm>
            <a:off x="2743139" y="3367888"/>
            <a:ext cx="155984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ct val="50000"/>
              </a:spcBef>
              <a:spcAft>
                <a:spcPts val="0"/>
              </a:spcAft>
              <a:defRPr/>
            </a:pPr>
            <a:r>
              <a:rPr lang="en-US" dirty="0">
                <a:solidFill>
                  <a:srgbClr val="3333CC"/>
                </a:solidFill>
                <a:latin typeface="Gill Sans"/>
                <a:ea typeface="+mn-ea"/>
              </a:rPr>
              <a:t>w</a:t>
            </a:r>
            <a:r>
              <a:rPr lang="en-US" sz="1350" dirty="0">
                <a:solidFill>
                  <a:srgbClr val="3333CC"/>
                </a:solidFill>
                <a:latin typeface="Gill Sans"/>
                <a:ea typeface="+mn-ea"/>
              </a:rPr>
              <a:t>2 </a:t>
            </a:r>
            <a:r>
              <a:rPr lang="en-US" dirty="0">
                <a:solidFill>
                  <a:srgbClr val="3333CC"/>
                </a:solidFill>
                <a:latin typeface="Gill Sans"/>
                <a:ea typeface="+mn-ea"/>
              </a:rPr>
              <a:t>            w</a:t>
            </a:r>
            <a:r>
              <a:rPr lang="en-US" sz="1350" dirty="0">
                <a:solidFill>
                  <a:srgbClr val="3333CC"/>
                </a:solidFill>
                <a:latin typeface="Gill Sans"/>
                <a:ea typeface="+mn-ea"/>
              </a:rPr>
              <a:t>3</a:t>
            </a:r>
          </a:p>
        </p:txBody>
      </p:sp>
      <p:cxnSp>
        <p:nvCxnSpPr>
          <p:cNvPr id="52" name="Curved Connector 51"/>
          <p:cNvCxnSpPr>
            <a:cxnSpLocks noChangeShapeType="1"/>
          </p:cNvCxnSpPr>
          <p:nvPr/>
        </p:nvCxnSpPr>
        <p:spPr bwMode="auto">
          <a:xfrm rot="16200000" flipH="1">
            <a:off x="2960489" y="2708077"/>
            <a:ext cx="9525" cy="810816"/>
          </a:xfrm>
          <a:prstGeom prst="curvedConnector3">
            <a:avLst>
              <a:gd name="adj1" fmla="val 3400000"/>
            </a:avLst>
          </a:prstGeom>
          <a:noFill/>
          <a:ln w="28575">
            <a:solidFill>
              <a:schemeClr val="tx1"/>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4849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6F6034-1516-478C-9756-BC6A8296D6DE}" type="slidenum">
              <a:rPr lang="en-US" smtClean="0"/>
              <a:pPr/>
              <a:t>33</a:t>
            </a:fld>
            <a:endParaRPr lang="en-US" dirty="0"/>
          </a:p>
        </p:txBody>
      </p:sp>
      <p:sp>
        <p:nvSpPr>
          <p:cNvPr id="2" name="Title 1"/>
          <p:cNvSpPr>
            <a:spLocks noGrp="1"/>
          </p:cNvSpPr>
          <p:nvPr>
            <p:ph type="title"/>
          </p:nvPr>
        </p:nvSpPr>
        <p:spPr/>
        <p:txBody>
          <a:bodyPr/>
          <a:lstStyle/>
          <a:p>
            <a:r>
              <a:rPr lang="en-US" dirty="0"/>
              <a:t>Bi-directional RNN</a:t>
            </a:r>
          </a:p>
        </p:txBody>
      </p:sp>
      <p:sp>
        <p:nvSpPr>
          <p:cNvPr id="103" name="Content Placeholder 102"/>
          <p:cNvSpPr>
            <a:spLocks noGrp="1"/>
          </p:cNvSpPr>
          <p:nvPr>
            <p:ph idx="1"/>
          </p:nvPr>
        </p:nvSpPr>
        <p:spPr>
          <a:xfrm>
            <a:off x="430464" y="902370"/>
            <a:ext cx="8229600" cy="1150132"/>
          </a:xfrm>
        </p:spPr>
        <p:txBody>
          <a:bodyPr>
            <a:normAutofit fontScale="92500" lnSpcReduction="10000"/>
          </a:bodyPr>
          <a:lstStyle/>
          <a:p>
            <a:r>
              <a:rPr lang="en-US" dirty="0"/>
              <a:t>One of the issues with RNN: </a:t>
            </a:r>
          </a:p>
          <a:p>
            <a:pPr lvl="1"/>
            <a:r>
              <a:rPr lang="en-US" dirty="0"/>
              <a:t>Hidden variables capture only one side context </a:t>
            </a:r>
          </a:p>
          <a:p>
            <a:r>
              <a:rPr lang="en-US" dirty="0"/>
              <a:t>A bi-directional structure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4851" y="2016801"/>
            <a:ext cx="2444603" cy="1987075"/>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300" y="2052501"/>
            <a:ext cx="1438275" cy="1696427"/>
          </a:xfrm>
          <a:prstGeom prst="rect">
            <a:avLst/>
          </a:prstGeom>
        </p:spPr>
      </p:pic>
      <p:sp>
        <p:nvSpPr>
          <p:cNvPr id="21" name="TextBox 20"/>
          <p:cNvSpPr txBox="1"/>
          <p:nvPr/>
        </p:nvSpPr>
        <p:spPr>
          <a:xfrm>
            <a:off x="2743201" y="4116665"/>
            <a:ext cx="601447" cy="323165"/>
          </a:xfrm>
          <a:prstGeom prst="rect">
            <a:avLst/>
          </a:prstGeom>
          <a:noFill/>
        </p:spPr>
        <p:txBody>
          <a:bodyPr wrap="none" rtlCol="0">
            <a:spAutoFit/>
          </a:bodyPr>
          <a:lstStyle/>
          <a:p>
            <a:r>
              <a:rPr lang="en-US" sz="1500" dirty="0"/>
              <a:t>RNN</a:t>
            </a:r>
          </a:p>
        </p:txBody>
      </p:sp>
      <p:sp>
        <p:nvSpPr>
          <p:cNvPr id="54" name="TextBox 53"/>
          <p:cNvSpPr txBox="1"/>
          <p:nvPr/>
        </p:nvSpPr>
        <p:spPr>
          <a:xfrm>
            <a:off x="4875618" y="4116665"/>
            <a:ext cx="1687641" cy="323165"/>
          </a:xfrm>
          <a:prstGeom prst="rect">
            <a:avLst/>
          </a:prstGeom>
          <a:noFill/>
        </p:spPr>
        <p:txBody>
          <a:bodyPr wrap="none" rtlCol="0">
            <a:spAutoFit/>
          </a:bodyPr>
          <a:lstStyle/>
          <a:p>
            <a:r>
              <a:rPr lang="en-US" sz="1500"/>
              <a:t>Bi-directional RNN</a:t>
            </a:r>
            <a:endParaRPr lang="en-US" sz="1500" dirty="0"/>
          </a:p>
        </p:txBody>
      </p:sp>
    </p:spTree>
    <p:extLst>
      <p:ext uri="{BB962C8B-B14F-4D97-AF65-F5344CB8AC3E}">
        <p14:creationId xmlns:p14="http://schemas.microsoft.com/office/powerpoint/2010/main" val="4902419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4698999"/>
            <a:ext cx="2133600" cy="273844"/>
          </a:xfrm>
        </p:spPr>
        <p:txBody>
          <a:bodyPr/>
          <a:lstStyle/>
          <a:p>
            <a:fld id="{FA6F6034-1516-478C-9756-BC6A8296D6DE}" type="slidenum">
              <a:rPr lang="en-US" smtClean="0"/>
              <a:pPr/>
              <a:t>34</a:t>
            </a:fld>
            <a:endParaRPr lang="en-US" dirty="0"/>
          </a:p>
        </p:txBody>
      </p:sp>
      <p:sp>
        <p:nvSpPr>
          <p:cNvPr id="2" name="Title 1"/>
          <p:cNvSpPr>
            <a:spLocks noGrp="1"/>
          </p:cNvSpPr>
          <p:nvPr>
            <p:ph type="title"/>
          </p:nvPr>
        </p:nvSpPr>
        <p:spPr/>
        <p:txBody>
          <a:bodyPr/>
          <a:lstStyle/>
          <a:p>
            <a:r>
              <a:rPr lang="en-US" dirty="0"/>
              <a:t>Sequence to sequence models</a:t>
            </a:r>
          </a:p>
        </p:txBody>
      </p:sp>
      <p:sp>
        <p:nvSpPr>
          <p:cNvPr id="9" name="Rectangle 8">
            <a:extLst>
              <a:ext uri="{FF2B5EF4-FFF2-40B4-BE49-F238E27FC236}">
                <a16:creationId xmlns:a16="http://schemas.microsoft.com/office/drawing/2014/main" id="{F2A53017-5B5B-E049-A1FF-3AC9C38DB11D}"/>
              </a:ext>
            </a:extLst>
          </p:cNvPr>
          <p:cNvSpPr/>
          <p:nvPr/>
        </p:nvSpPr>
        <p:spPr>
          <a:xfrm>
            <a:off x="871828" y="1195468"/>
            <a:ext cx="514350"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I</a:t>
            </a:r>
          </a:p>
        </p:txBody>
      </p:sp>
      <p:sp>
        <p:nvSpPr>
          <p:cNvPr id="10" name="Rectangle 9">
            <a:extLst>
              <a:ext uri="{FF2B5EF4-FFF2-40B4-BE49-F238E27FC236}">
                <a16:creationId xmlns:a16="http://schemas.microsoft.com/office/drawing/2014/main" id="{C9C9184B-47E5-7745-8CF3-C70A3A925F0F}"/>
              </a:ext>
            </a:extLst>
          </p:cNvPr>
          <p:cNvSpPr/>
          <p:nvPr/>
        </p:nvSpPr>
        <p:spPr>
          <a:xfrm>
            <a:off x="1751637" y="1195468"/>
            <a:ext cx="514350"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will</a:t>
            </a:r>
          </a:p>
        </p:txBody>
      </p:sp>
      <p:sp>
        <p:nvSpPr>
          <p:cNvPr id="11" name="Rectangle 10">
            <a:extLst>
              <a:ext uri="{FF2B5EF4-FFF2-40B4-BE49-F238E27FC236}">
                <a16:creationId xmlns:a16="http://schemas.microsoft.com/office/drawing/2014/main" id="{2AC50553-1725-5A4B-9370-F2E5DE69237E}"/>
              </a:ext>
            </a:extLst>
          </p:cNvPr>
          <p:cNvSpPr/>
          <p:nvPr/>
        </p:nvSpPr>
        <p:spPr>
          <a:xfrm>
            <a:off x="2625806" y="1195468"/>
            <a:ext cx="514350"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buy</a:t>
            </a:r>
          </a:p>
        </p:txBody>
      </p:sp>
      <p:sp>
        <p:nvSpPr>
          <p:cNvPr id="12" name="Rectangle 11">
            <a:extLst>
              <a:ext uri="{FF2B5EF4-FFF2-40B4-BE49-F238E27FC236}">
                <a16:creationId xmlns:a16="http://schemas.microsoft.com/office/drawing/2014/main" id="{293095B9-D409-7046-AF09-C60EF41D2C12}"/>
              </a:ext>
            </a:extLst>
          </p:cNvPr>
          <p:cNvSpPr/>
          <p:nvPr/>
        </p:nvSpPr>
        <p:spPr>
          <a:xfrm>
            <a:off x="3499975" y="1195469"/>
            <a:ext cx="748592" cy="2879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a</a:t>
            </a:r>
          </a:p>
        </p:txBody>
      </p:sp>
      <p:sp>
        <p:nvSpPr>
          <p:cNvPr id="13" name="Rectangle 12">
            <a:extLst>
              <a:ext uri="{FF2B5EF4-FFF2-40B4-BE49-F238E27FC236}">
                <a16:creationId xmlns:a16="http://schemas.microsoft.com/office/drawing/2014/main" id="{99E05B93-2F60-6F4B-9432-B1FA7F510C2E}"/>
              </a:ext>
            </a:extLst>
          </p:cNvPr>
          <p:cNvSpPr/>
          <p:nvPr/>
        </p:nvSpPr>
        <p:spPr>
          <a:xfrm>
            <a:off x="4610915" y="1195468"/>
            <a:ext cx="700088"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saw</a:t>
            </a:r>
          </a:p>
        </p:txBody>
      </p:sp>
      <p:sp>
        <p:nvSpPr>
          <p:cNvPr id="14" name="Oval 13">
            <a:extLst>
              <a:ext uri="{FF2B5EF4-FFF2-40B4-BE49-F238E27FC236}">
                <a16:creationId xmlns:a16="http://schemas.microsoft.com/office/drawing/2014/main" id="{475C3217-C6E3-3844-84B4-EEFF441174DC}"/>
              </a:ext>
            </a:extLst>
          </p:cNvPr>
          <p:cNvSpPr/>
          <p:nvPr/>
        </p:nvSpPr>
        <p:spPr>
          <a:xfrm>
            <a:off x="1827596" y="1678962"/>
            <a:ext cx="371475" cy="3905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Aux</a:t>
            </a:r>
          </a:p>
        </p:txBody>
      </p:sp>
      <p:sp>
        <p:nvSpPr>
          <p:cNvPr id="15" name="Oval 14">
            <a:extLst>
              <a:ext uri="{FF2B5EF4-FFF2-40B4-BE49-F238E27FC236}">
                <a16:creationId xmlns:a16="http://schemas.microsoft.com/office/drawing/2014/main" id="{6518CC44-9823-B54B-81D2-F30BFEDD06A7}"/>
              </a:ext>
            </a:extLst>
          </p:cNvPr>
          <p:cNvSpPr/>
          <p:nvPr/>
        </p:nvSpPr>
        <p:spPr>
          <a:xfrm>
            <a:off x="2700434" y="1678962"/>
            <a:ext cx="371475" cy="3905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Verb</a:t>
            </a:r>
          </a:p>
        </p:txBody>
      </p:sp>
      <p:sp>
        <p:nvSpPr>
          <p:cNvPr id="16" name="Oval 15">
            <a:extLst>
              <a:ext uri="{FF2B5EF4-FFF2-40B4-BE49-F238E27FC236}">
                <a16:creationId xmlns:a16="http://schemas.microsoft.com/office/drawing/2014/main" id="{19055AC5-3661-0845-9667-AE09DD0F34B0}"/>
              </a:ext>
            </a:extLst>
          </p:cNvPr>
          <p:cNvSpPr/>
          <p:nvPr/>
        </p:nvSpPr>
        <p:spPr>
          <a:xfrm>
            <a:off x="4739059" y="1681777"/>
            <a:ext cx="460109" cy="3946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Noun</a:t>
            </a:r>
          </a:p>
        </p:txBody>
      </p:sp>
      <p:cxnSp>
        <p:nvCxnSpPr>
          <p:cNvPr id="17" name="Straight Arrow Connector 16">
            <a:extLst>
              <a:ext uri="{FF2B5EF4-FFF2-40B4-BE49-F238E27FC236}">
                <a16:creationId xmlns:a16="http://schemas.microsoft.com/office/drawing/2014/main" id="{B839D352-7531-164F-AF34-917558362C16}"/>
              </a:ext>
            </a:extLst>
          </p:cNvPr>
          <p:cNvCxnSpPr>
            <a:stCxn id="9" idx="3"/>
            <a:endCxn id="10" idx="1"/>
          </p:cNvCxnSpPr>
          <p:nvPr/>
        </p:nvCxnSpPr>
        <p:spPr>
          <a:xfrm>
            <a:off x="1386178" y="1339459"/>
            <a:ext cx="36545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CF20955-41A7-4F4F-A1BB-72BC34332F12}"/>
              </a:ext>
            </a:extLst>
          </p:cNvPr>
          <p:cNvCxnSpPr>
            <a:stCxn id="10" idx="3"/>
            <a:endCxn id="11" idx="1"/>
          </p:cNvCxnSpPr>
          <p:nvPr/>
        </p:nvCxnSpPr>
        <p:spPr>
          <a:xfrm>
            <a:off x="2265987" y="1339459"/>
            <a:ext cx="35981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4448684-7077-8A46-A82B-C673927835CC}"/>
              </a:ext>
            </a:extLst>
          </p:cNvPr>
          <p:cNvCxnSpPr>
            <a:cxnSpLocks/>
            <a:stCxn id="11" idx="3"/>
            <a:endCxn id="12" idx="1"/>
          </p:cNvCxnSpPr>
          <p:nvPr/>
        </p:nvCxnSpPr>
        <p:spPr>
          <a:xfrm>
            <a:off x="3140156" y="1339460"/>
            <a:ext cx="35981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D8ED561-206B-9449-B894-FEF1EBC15BA0}"/>
              </a:ext>
            </a:extLst>
          </p:cNvPr>
          <p:cNvCxnSpPr/>
          <p:nvPr/>
        </p:nvCxnSpPr>
        <p:spPr>
          <a:xfrm>
            <a:off x="4251385" y="1339458"/>
            <a:ext cx="35981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0C984CD-D72F-754B-B712-A0C9962FD6CE}"/>
              </a:ext>
            </a:extLst>
          </p:cNvPr>
          <p:cNvCxnSpPr>
            <a:stCxn id="10" idx="2"/>
            <a:endCxn id="14" idx="0"/>
          </p:cNvCxnSpPr>
          <p:nvPr/>
        </p:nvCxnSpPr>
        <p:spPr>
          <a:xfrm>
            <a:off x="2008812" y="1483451"/>
            <a:ext cx="4522" cy="1955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9B47C0D-9FA1-904E-B9AF-9C553969D58F}"/>
              </a:ext>
            </a:extLst>
          </p:cNvPr>
          <p:cNvCxnSpPr>
            <a:stCxn id="11" idx="2"/>
            <a:endCxn id="15" idx="0"/>
          </p:cNvCxnSpPr>
          <p:nvPr/>
        </p:nvCxnSpPr>
        <p:spPr>
          <a:xfrm>
            <a:off x="2882981" y="1483451"/>
            <a:ext cx="3191" cy="1955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1E50E1B-C1AE-D34E-A907-7BF4B52484D2}"/>
              </a:ext>
            </a:extLst>
          </p:cNvPr>
          <p:cNvCxnSpPr>
            <a:cxnSpLocks/>
          </p:cNvCxnSpPr>
          <p:nvPr/>
        </p:nvCxnSpPr>
        <p:spPr>
          <a:xfrm flipH="1">
            <a:off x="3883855" y="1486266"/>
            <a:ext cx="1" cy="19551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EF7F516-8524-2942-A01E-77363A03F6C9}"/>
              </a:ext>
            </a:extLst>
          </p:cNvPr>
          <p:cNvCxnSpPr>
            <a:cxnSpLocks/>
            <a:stCxn id="13" idx="2"/>
          </p:cNvCxnSpPr>
          <p:nvPr/>
        </p:nvCxnSpPr>
        <p:spPr>
          <a:xfrm>
            <a:off x="4960959" y="1483451"/>
            <a:ext cx="9125" cy="1983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8AFDDCA1-7802-2F4C-8BA6-FC2D90F57BAF}"/>
              </a:ext>
            </a:extLst>
          </p:cNvPr>
          <p:cNvSpPr/>
          <p:nvPr/>
        </p:nvSpPr>
        <p:spPr>
          <a:xfrm>
            <a:off x="950237" y="1685821"/>
            <a:ext cx="371475" cy="3905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err="1"/>
              <a:t>Pron</a:t>
            </a:r>
            <a:endParaRPr lang="en-US" sz="975" dirty="0"/>
          </a:p>
        </p:txBody>
      </p:sp>
      <p:cxnSp>
        <p:nvCxnSpPr>
          <p:cNvPr id="28" name="Straight Arrow Connector 27">
            <a:extLst>
              <a:ext uri="{FF2B5EF4-FFF2-40B4-BE49-F238E27FC236}">
                <a16:creationId xmlns:a16="http://schemas.microsoft.com/office/drawing/2014/main" id="{F75DF825-4067-A34B-B29B-F8D5185E0B70}"/>
              </a:ext>
            </a:extLst>
          </p:cNvPr>
          <p:cNvCxnSpPr/>
          <p:nvPr/>
        </p:nvCxnSpPr>
        <p:spPr>
          <a:xfrm>
            <a:off x="1128979" y="1497034"/>
            <a:ext cx="4522" cy="1955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692E207D-85F3-084B-B7A4-3AA3AF8E102D}"/>
              </a:ext>
            </a:extLst>
          </p:cNvPr>
          <p:cNvSpPr/>
          <p:nvPr/>
        </p:nvSpPr>
        <p:spPr>
          <a:xfrm>
            <a:off x="3656949" y="1701196"/>
            <a:ext cx="460109" cy="3946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Det</a:t>
            </a:r>
          </a:p>
        </p:txBody>
      </p:sp>
      <p:sp>
        <p:nvSpPr>
          <p:cNvPr id="30" name="Rectangle 29">
            <a:extLst>
              <a:ext uri="{FF2B5EF4-FFF2-40B4-BE49-F238E27FC236}">
                <a16:creationId xmlns:a16="http://schemas.microsoft.com/office/drawing/2014/main" id="{B95EC448-95A5-3642-AAAE-0EFD4B057708}"/>
              </a:ext>
            </a:extLst>
          </p:cNvPr>
          <p:cNvSpPr/>
          <p:nvPr/>
        </p:nvSpPr>
        <p:spPr>
          <a:xfrm>
            <a:off x="871828" y="2448385"/>
            <a:ext cx="514350"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I</a:t>
            </a:r>
          </a:p>
        </p:txBody>
      </p:sp>
      <p:sp>
        <p:nvSpPr>
          <p:cNvPr id="31" name="Rectangle 30">
            <a:extLst>
              <a:ext uri="{FF2B5EF4-FFF2-40B4-BE49-F238E27FC236}">
                <a16:creationId xmlns:a16="http://schemas.microsoft.com/office/drawing/2014/main" id="{BCA181C2-DA17-4343-846B-5027425F89E3}"/>
              </a:ext>
            </a:extLst>
          </p:cNvPr>
          <p:cNvSpPr/>
          <p:nvPr/>
        </p:nvSpPr>
        <p:spPr>
          <a:xfrm>
            <a:off x="1751637" y="2448385"/>
            <a:ext cx="514350"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will</a:t>
            </a:r>
          </a:p>
        </p:txBody>
      </p:sp>
      <p:sp>
        <p:nvSpPr>
          <p:cNvPr id="32" name="Rectangle 31">
            <a:extLst>
              <a:ext uri="{FF2B5EF4-FFF2-40B4-BE49-F238E27FC236}">
                <a16:creationId xmlns:a16="http://schemas.microsoft.com/office/drawing/2014/main" id="{F3B51EC7-E6BA-A942-8C8E-4C33A9A7835A}"/>
              </a:ext>
            </a:extLst>
          </p:cNvPr>
          <p:cNvSpPr/>
          <p:nvPr/>
        </p:nvSpPr>
        <p:spPr>
          <a:xfrm>
            <a:off x="2625806" y="2448385"/>
            <a:ext cx="514350"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buy</a:t>
            </a:r>
          </a:p>
        </p:txBody>
      </p:sp>
      <p:sp>
        <p:nvSpPr>
          <p:cNvPr id="33" name="Rectangle 32">
            <a:extLst>
              <a:ext uri="{FF2B5EF4-FFF2-40B4-BE49-F238E27FC236}">
                <a16:creationId xmlns:a16="http://schemas.microsoft.com/office/drawing/2014/main" id="{6C6A06A5-E12E-784B-9D12-99C9A63A0DDF}"/>
              </a:ext>
            </a:extLst>
          </p:cNvPr>
          <p:cNvSpPr/>
          <p:nvPr/>
        </p:nvSpPr>
        <p:spPr>
          <a:xfrm>
            <a:off x="3499975" y="2448386"/>
            <a:ext cx="748592" cy="2879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a</a:t>
            </a:r>
          </a:p>
        </p:txBody>
      </p:sp>
      <p:sp>
        <p:nvSpPr>
          <p:cNvPr id="34" name="Rectangle 33">
            <a:extLst>
              <a:ext uri="{FF2B5EF4-FFF2-40B4-BE49-F238E27FC236}">
                <a16:creationId xmlns:a16="http://schemas.microsoft.com/office/drawing/2014/main" id="{C2E54467-377E-9248-9577-626902D44AC1}"/>
              </a:ext>
            </a:extLst>
          </p:cNvPr>
          <p:cNvSpPr/>
          <p:nvPr/>
        </p:nvSpPr>
        <p:spPr>
          <a:xfrm>
            <a:off x="4610915" y="2448385"/>
            <a:ext cx="700088"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saw</a:t>
            </a:r>
          </a:p>
        </p:txBody>
      </p:sp>
      <p:sp>
        <p:nvSpPr>
          <p:cNvPr id="35" name="Oval 34">
            <a:extLst>
              <a:ext uri="{FF2B5EF4-FFF2-40B4-BE49-F238E27FC236}">
                <a16:creationId xmlns:a16="http://schemas.microsoft.com/office/drawing/2014/main" id="{4168C667-43B9-A84C-B832-343E10553BD9}"/>
              </a:ext>
            </a:extLst>
          </p:cNvPr>
          <p:cNvSpPr/>
          <p:nvPr/>
        </p:nvSpPr>
        <p:spPr>
          <a:xfrm>
            <a:off x="1827596" y="2931879"/>
            <a:ext cx="371475" cy="3905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cut</a:t>
            </a:r>
          </a:p>
        </p:txBody>
      </p:sp>
      <p:sp>
        <p:nvSpPr>
          <p:cNvPr id="36" name="Oval 35">
            <a:extLst>
              <a:ext uri="{FF2B5EF4-FFF2-40B4-BE49-F238E27FC236}">
                <a16:creationId xmlns:a16="http://schemas.microsoft.com/office/drawing/2014/main" id="{067A1077-181C-4A46-8471-3EDB27D31E46}"/>
              </a:ext>
            </a:extLst>
          </p:cNvPr>
          <p:cNvSpPr/>
          <p:nvPr/>
        </p:nvSpPr>
        <p:spPr>
          <a:xfrm>
            <a:off x="2665213" y="2945463"/>
            <a:ext cx="439720" cy="3905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wood</a:t>
            </a:r>
          </a:p>
        </p:txBody>
      </p:sp>
      <p:sp>
        <p:nvSpPr>
          <p:cNvPr id="37" name="Oval 36">
            <a:extLst>
              <a:ext uri="{FF2B5EF4-FFF2-40B4-BE49-F238E27FC236}">
                <a16:creationId xmlns:a16="http://schemas.microsoft.com/office/drawing/2014/main" id="{DCF92CBB-2112-024A-854C-484123D900CC}"/>
              </a:ext>
            </a:extLst>
          </p:cNvPr>
          <p:cNvSpPr/>
          <p:nvPr/>
        </p:nvSpPr>
        <p:spPr>
          <a:xfrm>
            <a:off x="4739059" y="2934694"/>
            <a:ext cx="460109" cy="3946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EOS</a:t>
            </a:r>
          </a:p>
        </p:txBody>
      </p:sp>
      <p:cxnSp>
        <p:nvCxnSpPr>
          <p:cNvPr id="38" name="Straight Arrow Connector 37">
            <a:extLst>
              <a:ext uri="{FF2B5EF4-FFF2-40B4-BE49-F238E27FC236}">
                <a16:creationId xmlns:a16="http://schemas.microsoft.com/office/drawing/2014/main" id="{6842B7FB-0EC7-0541-926B-C4C55B01F856}"/>
              </a:ext>
            </a:extLst>
          </p:cNvPr>
          <p:cNvCxnSpPr>
            <a:stCxn id="30" idx="3"/>
            <a:endCxn id="31" idx="1"/>
          </p:cNvCxnSpPr>
          <p:nvPr/>
        </p:nvCxnSpPr>
        <p:spPr>
          <a:xfrm>
            <a:off x="1386178" y="2592376"/>
            <a:ext cx="36545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2DE70C3-DDB5-6F45-B1DB-3F9A6210F947}"/>
              </a:ext>
            </a:extLst>
          </p:cNvPr>
          <p:cNvCxnSpPr>
            <a:stCxn id="31" idx="3"/>
            <a:endCxn id="32" idx="1"/>
          </p:cNvCxnSpPr>
          <p:nvPr/>
        </p:nvCxnSpPr>
        <p:spPr>
          <a:xfrm>
            <a:off x="2265987" y="2592376"/>
            <a:ext cx="35981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72B11F9-3B51-2742-8648-5045F60C5C22}"/>
              </a:ext>
            </a:extLst>
          </p:cNvPr>
          <p:cNvCxnSpPr>
            <a:cxnSpLocks/>
            <a:stCxn id="32" idx="3"/>
            <a:endCxn id="33" idx="1"/>
          </p:cNvCxnSpPr>
          <p:nvPr/>
        </p:nvCxnSpPr>
        <p:spPr>
          <a:xfrm>
            <a:off x="3140156" y="2592377"/>
            <a:ext cx="35981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AFF2A48-8C5E-834B-937F-EA101DE7571A}"/>
              </a:ext>
            </a:extLst>
          </p:cNvPr>
          <p:cNvCxnSpPr/>
          <p:nvPr/>
        </p:nvCxnSpPr>
        <p:spPr>
          <a:xfrm>
            <a:off x="4251385" y="2592375"/>
            <a:ext cx="35981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29CDD08-AB08-444E-AF15-43A3883E5241}"/>
              </a:ext>
            </a:extLst>
          </p:cNvPr>
          <p:cNvCxnSpPr>
            <a:stCxn id="31" idx="2"/>
            <a:endCxn id="35" idx="0"/>
          </p:cNvCxnSpPr>
          <p:nvPr/>
        </p:nvCxnSpPr>
        <p:spPr>
          <a:xfrm>
            <a:off x="2008812" y="2736368"/>
            <a:ext cx="4522" cy="1955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89DF437-3F3D-B945-AE0D-415C0A411433}"/>
              </a:ext>
            </a:extLst>
          </p:cNvPr>
          <p:cNvCxnSpPr>
            <a:cxnSpLocks/>
            <a:stCxn id="32" idx="2"/>
            <a:endCxn id="36" idx="0"/>
          </p:cNvCxnSpPr>
          <p:nvPr/>
        </p:nvCxnSpPr>
        <p:spPr>
          <a:xfrm>
            <a:off x="2882981" y="2736368"/>
            <a:ext cx="2092" cy="20909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C7A9F29-CCA1-284F-BE5C-AD4C46A6917B}"/>
              </a:ext>
            </a:extLst>
          </p:cNvPr>
          <p:cNvCxnSpPr>
            <a:cxnSpLocks/>
          </p:cNvCxnSpPr>
          <p:nvPr/>
        </p:nvCxnSpPr>
        <p:spPr>
          <a:xfrm flipH="1">
            <a:off x="3883855" y="2739183"/>
            <a:ext cx="1" cy="19551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52F9DCA3-076C-9B46-B3ED-0053494DC5DF}"/>
              </a:ext>
            </a:extLst>
          </p:cNvPr>
          <p:cNvCxnSpPr>
            <a:cxnSpLocks/>
            <a:stCxn id="34" idx="2"/>
          </p:cNvCxnSpPr>
          <p:nvPr/>
        </p:nvCxnSpPr>
        <p:spPr>
          <a:xfrm>
            <a:off x="4960959" y="2736368"/>
            <a:ext cx="9125" cy="1983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15EA5C5E-14BB-934C-AA83-26B1B81024A0}"/>
              </a:ext>
            </a:extLst>
          </p:cNvPr>
          <p:cNvSpPr/>
          <p:nvPr/>
        </p:nvSpPr>
        <p:spPr>
          <a:xfrm>
            <a:off x="950237" y="2938738"/>
            <a:ext cx="371475" cy="3905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975" dirty="0"/>
              <a:t>to</a:t>
            </a:r>
            <a:endParaRPr lang="en-US" sz="975" dirty="0"/>
          </a:p>
        </p:txBody>
      </p:sp>
      <p:cxnSp>
        <p:nvCxnSpPr>
          <p:cNvPr id="47" name="Straight Arrow Connector 46">
            <a:extLst>
              <a:ext uri="{FF2B5EF4-FFF2-40B4-BE49-F238E27FC236}">
                <a16:creationId xmlns:a16="http://schemas.microsoft.com/office/drawing/2014/main" id="{69AD801F-3049-5445-BB6A-81EB27B7D9B9}"/>
              </a:ext>
            </a:extLst>
          </p:cNvPr>
          <p:cNvCxnSpPr/>
          <p:nvPr/>
        </p:nvCxnSpPr>
        <p:spPr>
          <a:xfrm>
            <a:off x="1128979" y="2749951"/>
            <a:ext cx="4522" cy="1955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1A4C9CF3-F0B7-1146-AB13-41A5D31EB71A}"/>
              </a:ext>
            </a:extLst>
          </p:cNvPr>
          <p:cNvSpPr/>
          <p:nvPr/>
        </p:nvSpPr>
        <p:spPr>
          <a:xfrm>
            <a:off x="3656949" y="2954113"/>
            <a:ext cx="460109" cy="3946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a:t>
            </a:r>
          </a:p>
        </p:txBody>
      </p:sp>
      <p:sp>
        <p:nvSpPr>
          <p:cNvPr id="73" name="Rectangle 72">
            <a:extLst>
              <a:ext uri="{FF2B5EF4-FFF2-40B4-BE49-F238E27FC236}">
                <a16:creationId xmlns:a16="http://schemas.microsoft.com/office/drawing/2014/main" id="{943E67F0-E069-264C-A6C4-A472B131F30D}"/>
              </a:ext>
            </a:extLst>
          </p:cNvPr>
          <p:cNvSpPr/>
          <p:nvPr/>
        </p:nvSpPr>
        <p:spPr>
          <a:xfrm>
            <a:off x="869736" y="3642478"/>
            <a:ext cx="514350"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I</a:t>
            </a:r>
          </a:p>
        </p:txBody>
      </p:sp>
      <p:sp>
        <p:nvSpPr>
          <p:cNvPr id="74" name="Rectangle 73">
            <a:extLst>
              <a:ext uri="{FF2B5EF4-FFF2-40B4-BE49-F238E27FC236}">
                <a16:creationId xmlns:a16="http://schemas.microsoft.com/office/drawing/2014/main" id="{5E19D097-EE7B-814F-B2FC-F742165E7D80}"/>
              </a:ext>
            </a:extLst>
          </p:cNvPr>
          <p:cNvSpPr/>
          <p:nvPr/>
        </p:nvSpPr>
        <p:spPr>
          <a:xfrm>
            <a:off x="1749545" y="3642478"/>
            <a:ext cx="514350"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will</a:t>
            </a:r>
          </a:p>
        </p:txBody>
      </p:sp>
      <p:sp>
        <p:nvSpPr>
          <p:cNvPr id="75" name="Rectangle 74">
            <a:extLst>
              <a:ext uri="{FF2B5EF4-FFF2-40B4-BE49-F238E27FC236}">
                <a16:creationId xmlns:a16="http://schemas.microsoft.com/office/drawing/2014/main" id="{3CA5EF95-C303-6E46-92D4-267C9D7417D6}"/>
              </a:ext>
            </a:extLst>
          </p:cNvPr>
          <p:cNvSpPr/>
          <p:nvPr/>
        </p:nvSpPr>
        <p:spPr>
          <a:xfrm>
            <a:off x="2623714" y="3642478"/>
            <a:ext cx="514350"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buy</a:t>
            </a:r>
          </a:p>
        </p:txBody>
      </p:sp>
      <p:sp>
        <p:nvSpPr>
          <p:cNvPr id="76" name="Rectangle 75">
            <a:extLst>
              <a:ext uri="{FF2B5EF4-FFF2-40B4-BE49-F238E27FC236}">
                <a16:creationId xmlns:a16="http://schemas.microsoft.com/office/drawing/2014/main" id="{8C9260BA-0DCA-EC40-8FF6-B9DAD48966B6}"/>
              </a:ext>
            </a:extLst>
          </p:cNvPr>
          <p:cNvSpPr/>
          <p:nvPr/>
        </p:nvSpPr>
        <p:spPr>
          <a:xfrm>
            <a:off x="3497883" y="3642479"/>
            <a:ext cx="748592" cy="2879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a</a:t>
            </a:r>
          </a:p>
        </p:txBody>
      </p:sp>
      <p:sp>
        <p:nvSpPr>
          <p:cNvPr id="77" name="Rectangle 76">
            <a:extLst>
              <a:ext uri="{FF2B5EF4-FFF2-40B4-BE49-F238E27FC236}">
                <a16:creationId xmlns:a16="http://schemas.microsoft.com/office/drawing/2014/main" id="{3733C0DA-D4F6-E944-8C62-212CD5D88667}"/>
              </a:ext>
            </a:extLst>
          </p:cNvPr>
          <p:cNvSpPr/>
          <p:nvPr/>
        </p:nvSpPr>
        <p:spPr>
          <a:xfrm>
            <a:off x="4608823" y="3642478"/>
            <a:ext cx="700088"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saw</a:t>
            </a:r>
          </a:p>
        </p:txBody>
      </p:sp>
      <p:sp>
        <p:nvSpPr>
          <p:cNvPr id="78" name="Oval 77">
            <a:extLst>
              <a:ext uri="{FF2B5EF4-FFF2-40B4-BE49-F238E27FC236}">
                <a16:creationId xmlns:a16="http://schemas.microsoft.com/office/drawing/2014/main" id="{DC67CFA8-5D47-D44F-A423-B4E1B2BEDC32}"/>
              </a:ext>
            </a:extLst>
          </p:cNvPr>
          <p:cNvSpPr/>
          <p:nvPr/>
        </p:nvSpPr>
        <p:spPr>
          <a:xfrm>
            <a:off x="1825504" y="4125972"/>
            <a:ext cx="371475" cy="3905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975" dirty="0"/>
              <a:t>会</a:t>
            </a:r>
            <a:endParaRPr lang="en-US" sz="975" dirty="0"/>
          </a:p>
        </p:txBody>
      </p:sp>
      <p:sp>
        <p:nvSpPr>
          <p:cNvPr id="79" name="Oval 78">
            <a:extLst>
              <a:ext uri="{FF2B5EF4-FFF2-40B4-BE49-F238E27FC236}">
                <a16:creationId xmlns:a16="http://schemas.microsoft.com/office/drawing/2014/main" id="{24859A95-AE72-FF46-ACB2-76D924F1EDF4}"/>
              </a:ext>
            </a:extLst>
          </p:cNvPr>
          <p:cNvSpPr/>
          <p:nvPr/>
        </p:nvSpPr>
        <p:spPr>
          <a:xfrm>
            <a:off x="2663121" y="4139556"/>
            <a:ext cx="439720" cy="3905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975" dirty="0"/>
              <a:t>买</a:t>
            </a:r>
            <a:endParaRPr lang="en-US" sz="975" dirty="0"/>
          </a:p>
        </p:txBody>
      </p:sp>
      <p:sp>
        <p:nvSpPr>
          <p:cNvPr id="80" name="Oval 79">
            <a:extLst>
              <a:ext uri="{FF2B5EF4-FFF2-40B4-BE49-F238E27FC236}">
                <a16:creationId xmlns:a16="http://schemas.microsoft.com/office/drawing/2014/main" id="{0C102616-9476-BD4D-A1FB-8CC1A770F927}"/>
              </a:ext>
            </a:extLst>
          </p:cNvPr>
          <p:cNvSpPr/>
          <p:nvPr/>
        </p:nvSpPr>
        <p:spPr>
          <a:xfrm>
            <a:off x="4736967" y="4128787"/>
            <a:ext cx="460109" cy="3946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975" dirty="0"/>
              <a:t>锯</a:t>
            </a:r>
            <a:endParaRPr lang="en-US" sz="975" dirty="0"/>
          </a:p>
        </p:txBody>
      </p:sp>
      <p:cxnSp>
        <p:nvCxnSpPr>
          <p:cNvPr id="81" name="Straight Arrow Connector 80">
            <a:extLst>
              <a:ext uri="{FF2B5EF4-FFF2-40B4-BE49-F238E27FC236}">
                <a16:creationId xmlns:a16="http://schemas.microsoft.com/office/drawing/2014/main" id="{9ED5F00C-EDB2-EC4E-92D3-4F8E51974F4E}"/>
              </a:ext>
            </a:extLst>
          </p:cNvPr>
          <p:cNvCxnSpPr>
            <a:stCxn id="73" idx="3"/>
            <a:endCxn id="74" idx="1"/>
          </p:cNvCxnSpPr>
          <p:nvPr/>
        </p:nvCxnSpPr>
        <p:spPr>
          <a:xfrm>
            <a:off x="1384086" y="3786469"/>
            <a:ext cx="36545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FE488DB7-41E0-3844-B969-880C2ADEAB4A}"/>
              </a:ext>
            </a:extLst>
          </p:cNvPr>
          <p:cNvCxnSpPr>
            <a:stCxn id="74" idx="3"/>
            <a:endCxn id="75" idx="1"/>
          </p:cNvCxnSpPr>
          <p:nvPr/>
        </p:nvCxnSpPr>
        <p:spPr>
          <a:xfrm>
            <a:off x="2263895" y="3786469"/>
            <a:ext cx="35981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A05C0A5-23F1-944E-959E-B74E95E181F8}"/>
              </a:ext>
            </a:extLst>
          </p:cNvPr>
          <p:cNvCxnSpPr>
            <a:cxnSpLocks/>
            <a:stCxn id="75" idx="3"/>
            <a:endCxn id="76" idx="1"/>
          </p:cNvCxnSpPr>
          <p:nvPr/>
        </p:nvCxnSpPr>
        <p:spPr>
          <a:xfrm>
            <a:off x="3138064" y="3786470"/>
            <a:ext cx="35981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DDBD9C73-AE69-0544-BE31-A6E5020030D7}"/>
              </a:ext>
            </a:extLst>
          </p:cNvPr>
          <p:cNvCxnSpPr/>
          <p:nvPr/>
        </p:nvCxnSpPr>
        <p:spPr>
          <a:xfrm>
            <a:off x="4249293" y="3786468"/>
            <a:ext cx="35981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745A9270-41BF-6549-A2AF-B84CA5309545}"/>
              </a:ext>
            </a:extLst>
          </p:cNvPr>
          <p:cNvCxnSpPr>
            <a:stCxn id="74" idx="2"/>
            <a:endCxn id="78" idx="0"/>
          </p:cNvCxnSpPr>
          <p:nvPr/>
        </p:nvCxnSpPr>
        <p:spPr>
          <a:xfrm>
            <a:off x="2006720" y="3930461"/>
            <a:ext cx="4522" cy="1955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A31406DA-C703-4647-AACE-14A6FA437A47}"/>
              </a:ext>
            </a:extLst>
          </p:cNvPr>
          <p:cNvCxnSpPr>
            <a:cxnSpLocks/>
            <a:stCxn id="75" idx="2"/>
            <a:endCxn id="79" idx="0"/>
          </p:cNvCxnSpPr>
          <p:nvPr/>
        </p:nvCxnSpPr>
        <p:spPr>
          <a:xfrm>
            <a:off x="2880889" y="3930461"/>
            <a:ext cx="2092" cy="20909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565EC9E7-02AC-AE4E-9147-DD5FB10E53E2}"/>
              </a:ext>
            </a:extLst>
          </p:cNvPr>
          <p:cNvCxnSpPr>
            <a:cxnSpLocks/>
          </p:cNvCxnSpPr>
          <p:nvPr/>
        </p:nvCxnSpPr>
        <p:spPr>
          <a:xfrm flipH="1">
            <a:off x="3881763" y="3933276"/>
            <a:ext cx="1" cy="19551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2609C1D5-AC07-4E49-BE18-A77696B21416}"/>
              </a:ext>
            </a:extLst>
          </p:cNvPr>
          <p:cNvCxnSpPr>
            <a:cxnSpLocks/>
            <a:stCxn id="77" idx="2"/>
          </p:cNvCxnSpPr>
          <p:nvPr/>
        </p:nvCxnSpPr>
        <p:spPr>
          <a:xfrm>
            <a:off x="4958867" y="3930461"/>
            <a:ext cx="9125" cy="1983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F96E4996-AB00-614A-A0DA-FC734EDF1D97}"/>
              </a:ext>
            </a:extLst>
          </p:cNvPr>
          <p:cNvSpPr/>
          <p:nvPr/>
        </p:nvSpPr>
        <p:spPr>
          <a:xfrm>
            <a:off x="948145" y="4132831"/>
            <a:ext cx="371475" cy="3905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975" dirty="0"/>
              <a:t>我</a:t>
            </a:r>
            <a:endParaRPr lang="en-US" sz="975" dirty="0"/>
          </a:p>
        </p:txBody>
      </p:sp>
      <p:cxnSp>
        <p:nvCxnSpPr>
          <p:cNvPr id="90" name="Straight Arrow Connector 89">
            <a:extLst>
              <a:ext uri="{FF2B5EF4-FFF2-40B4-BE49-F238E27FC236}">
                <a16:creationId xmlns:a16="http://schemas.microsoft.com/office/drawing/2014/main" id="{2911F527-8FE0-1240-B9CF-82649B51A27F}"/>
              </a:ext>
            </a:extLst>
          </p:cNvPr>
          <p:cNvCxnSpPr/>
          <p:nvPr/>
        </p:nvCxnSpPr>
        <p:spPr>
          <a:xfrm>
            <a:off x="1126887" y="3944044"/>
            <a:ext cx="4522" cy="1955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1" name="Oval 90">
            <a:extLst>
              <a:ext uri="{FF2B5EF4-FFF2-40B4-BE49-F238E27FC236}">
                <a16:creationId xmlns:a16="http://schemas.microsoft.com/office/drawing/2014/main" id="{885127A3-011D-C744-AB1E-095A653236C2}"/>
              </a:ext>
            </a:extLst>
          </p:cNvPr>
          <p:cNvSpPr/>
          <p:nvPr/>
        </p:nvSpPr>
        <p:spPr>
          <a:xfrm>
            <a:off x="3654857" y="4148206"/>
            <a:ext cx="460109" cy="3946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975" dirty="0"/>
              <a:t>一把</a:t>
            </a:r>
            <a:endParaRPr lang="en-US" sz="975" dirty="0"/>
          </a:p>
        </p:txBody>
      </p:sp>
      <p:sp>
        <p:nvSpPr>
          <p:cNvPr id="94" name="TextBox 93">
            <a:extLst>
              <a:ext uri="{FF2B5EF4-FFF2-40B4-BE49-F238E27FC236}">
                <a16:creationId xmlns:a16="http://schemas.microsoft.com/office/drawing/2014/main" id="{57DE6FF3-D498-3045-8138-E17487699FBE}"/>
              </a:ext>
            </a:extLst>
          </p:cNvPr>
          <p:cNvSpPr txBox="1"/>
          <p:nvPr/>
        </p:nvSpPr>
        <p:spPr>
          <a:xfrm>
            <a:off x="6425535" y="1466066"/>
            <a:ext cx="960255" cy="369332"/>
          </a:xfrm>
          <a:prstGeom prst="rect">
            <a:avLst/>
          </a:prstGeom>
          <a:noFill/>
        </p:spPr>
        <p:txBody>
          <a:bodyPr wrap="square" rtlCol="0">
            <a:spAutoFit/>
          </a:bodyPr>
          <a:lstStyle/>
          <a:p>
            <a:r>
              <a:rPr lang="en-US" dirty="0"/>
              <a:t>Works!</a:t>
            </a:r>
          </a:p>
        </p:txBody>
      </p:sp>
      <p:sp>
        <p:nvSpPr>
          <p:cNvPr id="95" name="TextBox 94">
            <a:extLst>
              <a:ext uri="{FF2B5EF4-FFF2-40B4-BE49-F238E27FC236}">
                <a16:creationId xmlns:a16="http://schemas.microsoft.com/office/drawing/2014/main" id="{CDED29F0-99F4-B349-9445-6B4FDF1BAE5B}"/>
              </a:ext>
            </a:extLst>
          </p:cNvPr>
          <p:cNvSpPr txBox="1"/>
          <p:nvPr/>
        </p:nvSpPr>
        <p:spPr>
          <a:xfrm>
            <a:off x="6251227" y="2524541"/>
            <a:ext cx="1589486" cy="646331"/>
          </a:xfrm>
          <a:prstGeom prst="rect">
            <a:avLst/>
          </a:prstGeom>
          <a:noFill/>
        </p:spPr>
        <p:txBody>
          <a:bodyPr wrap="square" rtlCol="0">
            <a:spAutoFit/>
          </a:bodyPr>
          <a:lstStyle/>
          <a:p>
            <a:r>
              <a:rPr lang="en-US" dirty="0"/>
              <a:t>What about other endings?</a:t>
            </a:r>
          </a:p>
        </p:txBody>
      </p:sp>
      <p:sp>
        <p:nvSpPr>
          <p:cNvPr id="96" name="TextBox 95">
            <a:extLst>
              <a:ext uri="{FF2B5EF4-FFF2-40B4-BE49-F238E27FC236}">
                <a16:creationId xmlns:a16="http://schemas.microsoft.com/office/drawing/2014/main" id="{AD3901C9-8504-CA4F-A060-53C1AD08509E}"/>
              </a:ext>
            </a:extLst>
          </p:cNvPr>
          <p:cNvSpPr txBox="1"/>
          <p:nvPr/>
        </p:nvSpPr>
        <p:spPr>
          <a:xfrm>
            <a:off x="6190852" y="3660648"/>
            <a:ext cx="2369574" cy="646331"/>
          </a:xfrm>
          <a:prstGeom prst="rect">
            <a:avLst/>
          </a:prstGeom>
          <a:noFill/>
        </p:spPr>
        <p:txBody>
          <a:bodyPr wrap="square" rtlCol="0">
            <a:spAutoFit/>
          </a:bodyPr>
          <a:lstStyle/>
          <a:p>
            <a:r>
              <a:rPr lang="en-US" dirty="0"/>
              <a:t>What if prediction depends on the future?</a:t>
            </a:r>
          </a:p>
        </p:txBody>
      </p:sp>
      <p:cxnSp>
        <p:nvCxnSpPr>
          <p:cNvPr id="97" name="Straight Arrow Connector 96">
            <a:extLst>
              <a:ext uri="{FF2B5EF4-FFF2-40B4-BE49-F238E27FC236}">
                <a16:creationId xmlns:a16="http://schemas.microsoft.com/office/drawing/2014/main" id="{8EDE8C89-0C00-A74B-8DF0-5F7AC97D4D53}"/>
              </a:ext>
            </a:extLst>
          </p:cNvPr>
          <p:cNvCxnSpPr>
            <a:cxnSpLocks/>
            <a:stCxn id="91" idx="6"/>
            <a:endCxn id="77" idx="2"/>
          </p:cNvCxnSpPr>
          <p:nvPr/>
        </p:nvCxnSpPr>
        <p:spPr>
          <a:xfrm flipV="1">
            <a:off x="4114966" y="3930461"/>
            <a:ext cx="843901" cy="415046"/>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1208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9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7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7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7"/>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79"/>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80"/>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81"/>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82"/>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83"/>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84"/>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85"/>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86"/>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87"/>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88"/>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90"/>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91"/>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97"/>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27" grpId="0" animBg="1"/>
      <p:bldP spid="29" grpId="0" animBg="1"/>
      <p:bldP spid="30" grpId="0" animBg="1"/>
      <p:bldP spid="31" grpId="0" animBg="1"/>
      <p:bldP spid="32" grpId="0" animBg="1"/>
      <p:bldP spid="33" grpId="0" animBg="1"/>
      <p:bldP spid="34" grpId="0" animBg="1"/>
      <p:bldP spid="35" grpId="0" animBg="1"/>
      <p:bldP spid="36" grpId="0" animBg="1"/>
      <p:bldP spid="37" grpId="0" animBg="1"/>
      <p:bldP spid="46" grpId="0" animBg="1"/>
      <p:bldP spid="48" grpId="0" animBg="1"/>
      <p:bldP spid="73" grpId="0" animBg="1"/>
      <p:bldP spid="74" grpId="0" animBg="1"/>
      <p:bldP spid="75" grpId="0" animBg="1"/>
      <p:bldP spid="76" grpId="0" animBg="1"/>
      <p:bldP spid="77" grpId="0" animBg="1"/>
      <p:bldP spid="78" grpId="0" animBg="1"/>
      <p:bldP spid="79" grpId="0" animBg="1"/>
      <p:bldP spid="80" grpId="0" animBg="1"/>
      <p:bldP spid="89" grpId="0" animBg="1"/>
      <p:bldP spid="91" grpId="0" animBg="1"/>
      <p:bldP spid="94" grpId="0"/>
      <p:bldP spid="95" grpId="0"/>
      <p:bldP spid="9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4698999"/>
            <a:ext cx="2133600" cy="273844"/>
          </a:xfrm>
        </p:spPr>
        <p:txBody>
          <a:bodyPr/>
          <a:lstStyle/>
          <a:p>
            <a:fld id="{FA6F6034-1516-478C-9756-BC6A8296D6DE}" type="slidenum">
              <a:rPr lang="en-US" smtClean="0"/>
              <a:pPr/>
              <a:t>35</a:t>
            </a:fld>
            <a:endParaRPr lang="en-US" dirty="0"/>
          </a:p>
        </p:txBody>
      </p:sp>
      <p:sp>
        <p:nvSpPr>
          <p:cNvPr id="2" name="Title 1"/>
          <p:cNvSpPr>
            <a:spLocks noGrp="1"/>
          </p:cNvSpPr>
          <p:nvPr>
            <p:ph type="title"/>
          </p:nvPr>
        </p:nvSpPr>
        <p:spPr/>
        <p:txBody>
          <a:bodyPr/>
          <a:lstStyle/>
          <a:p>
            <a:r>
              <a:rPr lang="en-US" dirty="0"/>
              <a:t>Sequence to sequence models</a:t>
            </a:r>
          </a:p>
        </p:txBody>
      </p:sp>
      <p:sp>
        <p:nvSpPr>
          <p:cNvPr id="30" name="Rectangle 29">
            <a:extLst>
              <a:ext uri="{FF2B5EF4-FFF2-40B4-BE49-F238E27FC236}">
                <a16:creationId xmlns:a16="http://schemas.microsoft.com/office/drawing/2014/main" id="{B95EC448-95A5-3642-AAAE-0EFD4B057708}"/>
              </a:ext>
            </a:extLst>
          </p:cNvPr>
          <p:cNvSpPr/>
          <p:nvPr/>
        </p:nvSpPr>
        <p:spPr>
          <a:xfrm>
            <a:off x="1187418" y="1226487"/>
            <a:ext cx="514350"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I</a:t>
            </a:r>
          </a:p>
        </p:txBody>
      </p:sp>
      <p:sp>
        <p:nvSpPr>
          <p:cNvPr id="31" name="Rectangle 30">
            <a:extLst>
              <a:ext uri="{FF2B5EF4-FFF2-40B4-BE49-F238E27FC236}">
                <a16:creationId xmlns:a16="http://schemas.microsoft.com/office/drawing/2014/main" id="{BCA181C2-DA17-4343-846B-5027425F89E3}"/>
              </a:ext>
            </a:extLst>
          </p:cNvPr>
          <p:cNvSpPr/>
          <p:nvPr/>
        </p:nvSpPr>
        <p:spPr>
          <a:xfrm>
            <a:off x="2067227" y="1226487"/>
            <a:ext cx="514350"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will</a:t>
            </a:r>
          </a:p>
        </p:txBody>
      </p:sp>
      <p:sp>
        <p:nvSpPr>
          <p:cNvPr id="32" name="Rectangle 31">
            <a:extLst>
              <a:ext uri="{FF2B5EF4-FFF2-40B4-BE49-F238E27FC236}">
                <a16:creationId xmlns:a16="http://schemas.microsoft.com/office/drawing/2014/main" id="{F3B51EC7-E6BA-A942-8C8E-4C33A9A7835A}"/>
              </a:ext>
            </a:extLst>
          </p:cNvPr>
          <p:cNvSpPr/>
          <p:nvPr/>
        </p:nvSpPr>
        <p:spPr>
          <a:xfrm>
            <a:off x="2941396" y="1226487"/>
            <a:ext cx="514350"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buy</a:t>
            </a:r>
          </a:p>
        </p:txBody>
      </p:sp>
      <p:sp>
        <p:nvSpPr>
          <p:cNvPr id="33" name="Rectangle 32">
            <a:extLst>
              <a:ext uri="{FF2B5EF4-FFF2-40B4-BE49-F238E27FC236}">
                <a16:creationId xmlns:a16="http://schemas.microsoft.com/office/drawing/2014/main" id="{6C6A06A5-E12E-784B-9D12-99C9A63A0DDF}"/>
              </a:ext>
            </a:extLst>
          </p:cNvPr>
          <p:cNvSpPr/>
          <p:nvPr/>
        </p:nvSpPr>
        <p:spPr>
          <a:xfrm>
            <a:off x="3815565" y="1226488"/>
            <a:ext cx="748592" cy="2879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a</a:t>
            </a:r>
          </a:p>
        </p:txBody>
      </p:sp>
      <p:sp>
        <p:nvSpPr>
          <p:cNvPr id="34" name="Rectangle 33">
            <a:extLst>
              <a:ext uri="{FF2B5EF4-FFF2-40B4-BE49-F238E27FC236}">
                <a16:creationId xmlns:a16="http://schemas.microsoft.com/office/drawing/2014/main" id="{C2E54467-377E-9248-9577-626902D44AC1}"/>
              </a:ext>
            </a:extLst>
          </p:cNvPr>
          <p:cNvSpPr/>
          <p:nvPr/>
        </p:nvSpPr>
        <p:spPr>
          <a:xfrm>
            <a:off x="4926505" y="1226487"/>
            <a:ext cx="700088"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saw</a:t>
            </a:r>
          </a:p>
        </p:txBody>
      </p:sp>
      <p:sp>
        <p:nvSpPr>
          <p:cNvPr id="35" name="Oval 34">
            <a:extLst>
              <a:ext uri="{FF2B5EF4-FFF2-40B4-BE49-F238E27FC236}">
                <a16:creationId xmlns:a16="http://schemas.microsoft.com/office/drawing/2014/main" id="{4168C667-43B9-A84C-B832-343E10553BD9}"/>
              </a:ext>
            </a:extLst>
          </p:cNvPr>
          <p:cNvSpPr/>
          <p:nvPr/>
        </p:nvSpPr>
        <p:spPr>
          <a:xfrm>
            <a:off x="2143186" y="1709981"/>
            <a:ext cx="371475" cy="3905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REP</a:t>
            </a:r>
          </a:p>
        </p:txBody>
      </p:sp>
      <p:sp>
        <p:nvSpPr>
          <p:cNvPr id="36" name="Oval 35">
            <a:extLst>
              <a:ext uri="{FF2B5EF4-FFF2-40B4-BE49-F238E27FC236}">
                <a16:creationId xmlns:a16="http://schemas.microsoft.com/office/drawing/2014/main" id="{067A1077-181C-4A46-8471-3EDB27D31E46}"/>
              </a:ext>
            </a:extLst>
          </p:cNvPr>
          <p:cNvSpPr/>
          <p:nvPr/>
        </p:nvSpPr>
        <p:spPr>
          <a:xfrm>
            <a:off x="2980803" y="1723565"/>
            <a:ext cx="439720" cy="3905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REP</a:t>
            </a:r>
          </a:p>
        </p:txBody>
      </p:sp>
      <p:sp>
        <p:nvSpPr>
          <p:cNvPr id="37" name="Oval 36">
            <a:extLst>
              <a:ext uri="{FF2B5EF4-FFF2-40B4-BE49-F238E27FC236}">
                <a16:creationId xmlns:a16="http://schemas.microsoft.com/office/drawing/2014/main" id="{DCF92CBB-2112-024A-854C-484123D900CC}"/>
              </a:ext>
            </a:extLst>
          </p:cNvPr>
          <p:cNvSpPr/>
          <p:nvPr/>
        </p:nvSpPr>
        <p:spPr>
          <a:xfrm>
            <a:off x="5054649" y="1712796"/>
            <a:ext cx="460109" cy="3946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REP</a:t>
            </a:r>
          </a:p>
        </p:txBody>
      </p:sp>
      <p:cxnSp>
        <p:nvCxnSpPr>
          <p:cNvPr id="38" name="Straight Arrow Connector 37">
            <a:extLst>
              <a:ext uri="{FF2B5EF4-FFF2-40B4-BE49-F238E27FC236}">
                <a16:creationId xmlns:a16="http://schemas.microsoft.com/office/drawing/2014/main" id="{6842B7FB-0EC7-0541-926B-C4C55B01F856}"/>
              </a:ext>
            </a:extLst>
          </p:cNvPr>
          <p:cNvCxnSpPr>
            <a:stCxn id="30" idx="3"/>
            <a:endCxn id="31" idx="1"/>
          </p:cNvCxnSpPr>
          <p:nvPr/>
        </p:nvCxnSpPr>
        <p:spPr>
          <a:xfrm>
            <a:off x="1701768" y="1370478"/>
            <a:ext cx="36545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2DE70C3-DDB5-6F45-B1DB-3F9A6210F947}"/>
              </a:ext>
            </a:extLst>
          </p:cNvPr>
          <p:cNvCxnSpPr>
            <a:stCxn id="31" idx="3"/>
            <a:endCxn id="32" idx="1"/>
          </p:cNvCxnSpPr>
          <p:nvPr/>
        </p:nvCxnSpPr>
        <p:spPr>
          <a:xfrm>
            <a:off x="2581577" y="1370478"/>
            <a:ext cx="35981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72B11F9-3B51-2742-8648-5045F60C5C22}"/>
              </a:ext>
            </a:extLst>
          </p:cNvPr>
          <p:cNvCxnSpPr>
            <a:cxnSpLocks/>
            <a:stCxn id="32" idx="3"/>
            <a:endCxn id="33" idx="1"/>
          </p:cNvCxnSpPr>
          <p:nvPr/>
        </p:nvCxnSpPr>
        <p:spPr>
          <a:xfrm>
            <a:off x="3455746" y="1370479"/>
            <a:ext cx="35981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AFF2A48-8C5E-834B-937F-EA101DE7571A}"/>
              </a:ext>
            </a:extLst>
          </p:cNvPr>
          <p:cNvCxnSpPr/>
          <p:nvPr/>
        </p:nvCxnSpPr>
        <p:spPr>
          <a:xfrm>
            <a:off x="4566975" y="1370477"/>
            <a:ext cx="35981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29CDD08-AB08-444E-AF15-43A3883E5241}"/>
              </a:ext>
            </a:extLst>
          </p:cNvPr>
          <p:cNvCxnSpPr>
            <a:stCxn id="31" idx="2"/>
            <a:endCxn id="35" idx="0"/>
          </p:cNvCxnSpPr>
          <p:nvPr/>
        </p:nvCxnSpPr>
        <p:spPr>
          <a:xfrm>
            <a:off x="2324402" y="1514470"/>
            <a:ext cx="4522" cy="1955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89DF437-3F3D-B945-AE0D-415C0A411433}"/>
              </a:ext>
            </a:extLst>
          </p:cNvPr>
          <p:cNvCxnSpPr>
            <a:cxnSpLocks/>
            <a:stCxn id="32" idx="2"/>
            <a:endCxn id="36" idx="0"/>
          </p:cNvCxnSpPr>
          <p:nvPr/>
        </p:nvCxnSpPr>
        <p:spPr>
          <a:xfrm>
            <a:off x="3198571" y="1514470"/>
            <a:ext cx="2092" cy="20909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C7A9F29-CCA1-284F-BE5C-AD4C46A6917B}"/>
              </a:ext>
            </a:extLst>
          </p:cNvPr>
          <p:cNvCxnSpPr>
            <a:cxnSpLocks/>
          </p:cNvCxnSpPr>
          <p:nvPr/>
        </p:nvCxnSpPr>
        <p:spPr>
          <a:xfrm flipH="1">
            <a:off x="4199445" y="1517285"/>
            <a:ext cx="1" cy="19551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52F9DCA3-076C-9B46-B3ED-0053494DC5DF}"/>
              </a:ext>
            </a:extLst>
          </p:cNvPr>
          <p:cNvCxnSpPr>
            <a:cxnSpLocks/>
            <a:stCxn id="34" idx="2"/>
          </p:cNvCxnSpPr>
          <p:nvPr/>
        </p:nvCxnSpPr>
        <p:spPr>
          <a:xfrm>
            <a:off x="5276549" y="1514470"/>
            <a:ext cx="9125" cy="1983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15EA5C5E-14BB-934C-AA83-26B1B81024A0}"/>
              </a:ext>
            </a:extLst>
          </p:cNvPr>
          <p:cNvSpPr/>
          <p:nvPr/>
        </p:nvSpPr>
        <p:spPr>
          <a:xfrm>
            <a:off x="1265827" y="1716840"/>
            <a:ext cx="371475" cy="3905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975" dirty="0"/>
              <a:t>REP</a:t>
            </a:r>
            <a:endParaRPr lang="en-US" sz="975" dirty="0"/>
          </a:p>
        </p:txBody>
      </p:sp>
      <p:cxnSp>
        <p:nvCxnSpPr>
          <p:cNvPr id="47" name="Straight Arrow Connector 46">
            <a:extLst>
              <a:ext uri="{FF2B5EF4-FFF2-40B4-BE49-F238E27FC236}">
                <a16:creationId xmlns:a16="http://schemas.microsoft.com/office/drawing/2014/main" id="{69AD801F-3049-5445-BB6A-81EB27B7D9B9}"/>
              </a:ext>
            </a:extLst>
          </p:cNvPr>
          <p:cNvCxnSpPr/>
          <p:nvPr/>
        </p:nvCxnSpPr>
        <p:spPr>
          <a:xfrm>
            <a:off x="1444569" y="1528053"/>
            <a:ext cx="4522" cy="1955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1A4C9CF3-F0B7-1146-AB13-41A5D31EB71A}"/>
              </a:ext>
            </a:extLst>
          </p:cNvPr>
          <p:cNvSpPr/>
          <p:nvPr/>
        </p:nvSpPr>
        <p:spPr>
          <a:xfrm>
            <a:off x="3972539" y="1732215"/>
            <a:ext cx="460109" cy="3946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REP</a:t>
            </a:r>
          </a:p>
        </p:txBody>
      </p:sp>
      <p:sp>
        <p:nvSpPr>
          <p:cNvPr id="62" name="Oval 61">
            <a:extLst>
              <a:ext uri="{FF2B5EF4-FFF2-40B4-BE49-F238E27FC236}">
                <a16:creationId xmlns:a16="http://schemas.microsoft.com/office/drawing/2014/main" id="{131EA332-4936-4C4D-9D4F-1613D4A36F57}"/>
              </a:ext>
            </a:extLst>
          </p:cNvPr>
          <p:cNvSpPr/>
          <p:nvPr/>
        </p:nvSpPr>
        <p:spPr>
          <a:xfrm>
            <a:off x="5078925" y="2888691"/>
            <a:ext cx="460109" cy="394602"/>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cut</a:t>
            </a:r>
          </a:p>
        </p:txBody>
      </p:sp>
      <p:sp>
        <p:nvSpPr>
          <p:cNvPr id="63" name="Rectangle 62">
            <a:extLst>
              <a:ext uri="{FF2B5EF4-FFF2-40B4-BE49-F238E27FC236}">
                <a16:creationId xmlns:a16="http://schemas.microsoft.com/office/drawing/2014/main" id="{6E958FAF-225F-0A4A-ADDB-31ED0771E03D}"/>
              </a:ext>
            </a:extLst>
          </p:cNvPr>
          <p:cNvSpPr/>
          <p:nvPr/>
        </p:nvSpPr>
        <p:spPr>
          <a:xfrm>
            <a:off x="4975998" y="2416061"/>
            <a:ext cx="650595" cy="287983"/>
          </a:xfrm>
          <a:prstGeom prst="rect">
            <a:avLst/>
          </a:prstGeom>
          <a:ln>
            <a:solidFill>
              <a:schemeClr val="bg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to</a:t>
            </a:r>
          </a:p>
        </p:txBody>
      </p:sp>
      <p:cxnSp>
        <p:nvCxnSpPr>
          <p:cNvPr id="64" name="Straight Arrow Connector 63">
            <a:extLst>
              <a:ext uri="{FF2B5EF4-FFF2-40B4-BE49-F238E27FC236}">
                <a16:creationId xmlns:a16="http://schemas.microsoft.com/office/drawing/2014/main" id="{F1C4E175-C4EA-B949-9253-4A0D360E3F73}"/>
              </a:ext>
            </a:extLst>
          </p:cNvPr>
          <p:cNvCxnSpPr>
            <a:cxnSpLocks/>
            <a:stCxn id="63" idx="2"/>
            <a:endCxn id="62" idx="0"/>
          </p:cNvCxnSpPr>
          <p:nvPr/>
        </p:nvCxnSpPr>
        <p:spPr>
          <a:xfrm>
            <a:off x="5301296" y="2704044"/>
            <a:ext cx="7684" cy="184647"/>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66461F99-DFF6-CE43-8808-2FC03AB4248A}"/>
              </a:ext>
            </a:extLst>
          </p:cNvPr>
          <p:cNvSpPr/>
          <p:nvPr/>
        </p:nvSpPr>
        <p:spPr>
          <a:xfrm>
            <a:off x="3911780" y="2427758"/>
            <a:ext cx="650595" cy="287983"/>
          </a:xfrm>
          <a:prstGeom prst="rect">
            <a:avLst/>
          </a:prstGeom>
          <a:ln>
            <a:solidFill>
              <a:schemeClr val="bg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cut</a:t>
            </a:r>
          </a:p>
        </p:txBody>
      </p:sp>
      <p:sp>
        <p:nvSpPr>
          <p:cNvPr id="68" name="Oval 67">
            <a:extLst>
              <a:ext uri="{FF2B5EF4-FFF2-40B4-BE49-F238E27FC236}">
                <a16:creationId xmlns:a16="http://schemas.microsoft.com/office/drawing/2014/main" id="{609AA2AE-D4B4-A242-814F-1E1DC3DEE93F}"/>
              </a:ext>
            </a:extLst>
          </p:cNvPr>
          <p:cNvSpPr/>
          <p:nvPr/>
        </p:nvSpPr>
        <p:spPr>
          <a:xfrm>
            <a:off x="4004907" y="2894263"/>
            <a:ext cx="460109" cy="394602"/>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wood</a:t>
            </a:r>
          </a:p>
        </p:txBody>
      </p:sp>
      <p:cxnSp>
        <p:nvCxnSpPr>
          <p:cNvPr id="69" name="Straight Arrow Connector 68">
            <a:extLst>
              <a:ext uri="{FF2B5EF4-FFF2-40B4-BE49-F238E27FC236}">
                <a16:creationId xmlns:a16="http://schemas.microsoft.com/office/drawing/2014/main" id="{8717264D-A826-FD47-9444-957DC46FEBC5}"/>
              </a:ext>
            </a:extLst>
          </p:cNvPr>
          <p:cNvCxnSpPr>
            <a:cxnSpLocks/>
            <a:stCxn id="67" idx="2"/>
            <a:endCxn id="68" idx="0"/>
          </p:cNvCxnSpPr>
          <p:nvPr/>
        </p:nvCxnSpPr>
        <p:spPr>
          <a:xfrm flipH="1">
            <a:off x="4234962" y="2715741"/>
            <a:ext cx="2116" cy="178522"/>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urved Connector 52">
            <a:extLst>
              <a:ext uri="{FF2B5EF4-FFF2-40B4-BE49-F238E27FC236}">
                <a16:creationId xmlns:a16="http://schemas.microsoft.com/office/drawing/2014/main" id="{85816A1B-8DC1-474F-ABC6-175745BC9DB8}"/>
              </a:ext>
            </a:extLst>
          </p:cNvPr>
          <p:cNvCxnSpPr>
            <a:cxnSpLocks/>
            <a:stCxn id="37" idx="6"/>
            <a:endCxn id="63" idx="3"/>
          </p:cNvCxnSpPr>
          <p:nvPr/>
        </p:nvCxnSpPr>
        <p:spPr>
          <a:xfrm>
            <a:off x="5514758" y="1910097"/>
            <a:ext cx="111835" cy="649956"/>
          </a:xfrm>
          <a:prstGeom prst="curvedConnector3">
            <a:avLst>
              <a:gd name="adj1" fmla="val 304408"/>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61" name="Straight Arrow Connector 60">
            <a:extLst>
              <a:ext uri="{FF2B5EF4-FFF2-40B4-BE49-F238E27FC236}">
                <a16:creationId xmlns:a16="http://schemas.microsoft.com/office/drawing/2014/main" id="{1D5AB228-B856-8547-AB04-05C3F1A4ED00}"/>
              </a:ext>
            </a:extLst>
          </p:cNvPr>
          <p:cNvCxnSpPr>
            <a:cxnSpLocks/>
            <a:stCxn id="62" idx="2"/>
            <a:endCxn id="67" idx="3"/>
          </p:cNvCxnSpPr>
          <p:nvPr/>
        </p:nvCxnSpPr>
        <p:spPr>
          <a:xfrm flipH="1" flipV="1">
            <a:off x="4562375" y="2571750"/>
            <a:ext cx="516550" cy="514242"/>
          </a:xfrm>
          <a:prstGeom prst="straightConnector1">
            <a:avLst/>
          </a:prstGeom>
          <a:ln>
            <a:solidFill>
              <a:schemeClr val="bg2"/>
            </a:solidFill>
            <a:tailEnd type="triangle"/>
          </a:ln>
        </p:spPr>
        <p:style>
          <a:lnRef idx="2">
            <a:schemeClr val="dk1"/>
          </a:lnRef>
          <a:fillRef idx="0">
            <a:schemeClr val="dk1"/>
          </a:fillRef>
          <a:effectRef idx="1">
            <a:schemeClr val="dk1"/>
          </a:effectRef>
          <a:fontRef idx="minor">
            <a:schemeClr val="tx1"/>
          </a:fontRef>
        </p:style>
      </p:cxnSp>
      <p:sp>
        <p:nvSpPr>
          <p:cNvPr id="93" name="TextBox 92">
            <a:extLst>
              <a:ext uri="{FF2B5EF4-FFF2-40B4-BE49-F238E27FC236}">
                <a16:creationId xmlns:a16="http://schemas.microsoft.com/office/drawing/2014/main" id="{8F532957-02F5-8A46-A6D8-4E89F27315E3}"/>
              </a:ext>
            </a:extLst>
          </p:cNvPr>
          <p:cNvSpPr txBox="1"/>
          <p:nvPr/>
        </p:nvSpPr>
        <p:spPr>
          <a:xfrm>
            <a:off x="6558851" y="1514470"/>
            <a:ext cx="960255" cy="369332"/>
          </a:xfrm>
          <a:prstGeom prst="rect">
            <a:avLst/>
          </a:prstGeom>
          <a:noFill/>
        </p:spPr>
        <p:txBody>
          <a:bodyPr wrap="square" rtlCol="0">
            <a:spAutoFit/>
          </a:bodyPr>
          <a:lstStyle/>
          <a:p>
            <a:r>
              <a:rPr lang="en-US" dirty="0"/>
              <a:t>encoder</a:t>
            </a:r>
          </a:p>
        </p:txBody>
      </p:sp>
      <p:sp>
        <p:nvSpPr>
          <p:cNvPr id="94" name="TextBox 93">
            <a:extLst>
              <a:ext uri="{FF2B5EF4-FFF2-40B4-BE49-F238E27FC236}">
                <a16:creationId xmlns:a16="http://schemas.microsoft.com/office/drawing/2014/main" id="{BB8FEB0F-A4EA-6A45-8498-25F9C10993CE}"/>
              </a:ext>
            </a:extLst>
          </p:cNvPr>
          <p:cNvSpPr txBox="1"/>
          <p:nvPr/>
        </p:nvSpPr>
        <p:spPr>
          <a:xfrm>
            <a:off x="6553200" y="2922068"/>
            <a:ext cx="960255" cy="369332"/>
          </a:xfrm>
          <a:prstGeom prst="rect">
            <a:avLst/>
          </a:prstGeom>
          <a:noFill/>
        </p:spPr>
        <p:txBody>
          <a:bodyPr wrap="square" rtlCol="0">
            <a:spAutoFit/>
          </a:bodyPr>
          <a:lstStyle/>
          <a:p>
            <a:r>
              <a:rPr lang="en-US" dirty="0"/>
              <a:t>decoder</a:t>
            </a:r>
          </a:p>
        </p:txBody>
      </p:sp>
      <p:sp>
        <p:nvSpPr>
          <p:cNvPr id="95" name="Oval 94">
            <a:extLst>
              <a:ext uri="{FF2B5EF4-FFF2-40B4-BE49-F238E27FC236}">
                <a16:creationId xmlns:a16="http://schemas.microsoft.com/office/drawing/2014/main" id="{545F7756-DD81-9946-9E93-852710434AC4}"/>
              </a:ext>
            </a:extLst>
          </p:cNvPr>
          <p:cNvSpPr/>
          <p:nvPr/>
        </p:nvSpPr>
        <p:spPr>
          <a:xfrm>
            <a:off x="5732106" y="2078351"/>
            <a:ext cx="242761" cy="249336"/>
          </a:xfrm>
          <a:prstGeom prst="ellipse">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ysClr val="windowText" lastClr="000000"/>
              </a:solidFill>
            </a:endParaRPr>
          </a:p>
        </p:txBody>
      </p:sp>
      <p:sp>
        <p:nvSpPr>
          <p:cNvPr id="96" name="Rectangle 95">
            <a:extLst>
              <a:ext uri="{FF2B5EF4-FFF2-40B4-BE49-F238E27FC236}">
                <a16:creationId xmlns:a16="http://schemas.microsoft.com/office/drawing/2014/main" id="{8E4C29AE-E631-664F-B286-F79E07E8FE24}"/>
              </a:ext>
            </a:extLst>
          </p:cNvPr>
          <p:cNvSpPr/>
          <p:nvPr/>
        </p:nvSpPr>
        <p:spPr>
          <a:xfrm>
            <a:off x="2913695" y="2427758"/>
            <a:ext cx="650595" cy="287983"/>
          </a:xfrm>
          <a:prstGeom prst="rect">
            <a:avLst/>
          </a:prstGeom>
          <a:ln>
            <a:solidFill>
              <a:schemeClr val="bg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wood</a:t>
            </a:r>
          </a:p>
        </p:txBody>
      </p:sp>
      <p:sp>
        <p:nvSpPr>
          <p:cNvPr id="97" name="Oval 96">
            <a:extLst>
              <a:ext uri="{FF2B5EF4-FFF2-40B4-BE49-F238E27FC236}">
                <a16:creationId xmlns:a16="http://schemas.microsoft.com/office/drawing/2014/main" id="{6D780884-7270-434E-9FDC-475EEF069196}"/>
              </a:ext>
            </a:extLst>
          </p:cNvPr>
          <p:cNvSpPr/>
          <p:nvPr/>
        </p:nvSpPr>
        <p:spPr>
          <a:xfrm>
            <a:off x="3006822" y="2894263"/>
            <a:ext cx="460109" cy="394602"/>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a:t>
            </a:r>
          </a:p>
        </p:txBody>
      </p:sp>
      <p:cxnSp>
        <p:nvCxnSpPr>
          <p:cNvPr id="98" name="Straight Arrow Connector 97">
            <a:extLst>
              <a:ext uri="{FF2B5EF4-FFF2-40B4-BE49-F238E27FC236}">
                <a16:creationId xmlns:a16="http://schemas.microsoft.com/office/drawing/2014/main" id="{EF4D0797-A799-9549-AC66-7EC47F469883}"/>
              </a:ext>
            </a:extLst>
          </p:cNvPr>
          <p:cNvCxnSpPr>
            <a:cxnSpLocks/>
            <a:stCxn id="96" idx="2"/>
            <a:endCxn id="97" idx="0"/>
          </p:cNvCxnSpPr>
          <p:nvPr/>
        </p:nvCxnSpPr>
        <p:spPr>
          <a:xfrm flipH="1">
            <a:off x="3236877" y="2715741"/>
            <a:ext cx="2116" cy="178522"/>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9452FE02-7309-1447-9D87-4310D756AA5F}"/>
              </a:ext>
            </a:extLst>
          </p:cNvPr>
          <p:cNvCxnSpPr>
            <a:cxnSpLocks/>
            <a:stCxn id="68" idx="2"/>
            <a:endCxn id="96" idx="3"/>
          </p:cNvCxnSpPr>
          <p:nvPr/>
        </p:nvCxnSpPr>
        <p:spPr>
          <a:xfrm flipH="1" flipV="1">
            <a:off x="3564290" y="2571750"/>
            <a:ext cx="440617" cy="519814"/>
          </a:xfrm>
          <a:prstGeom prst="straightConnector1">
            <a:avLst/>
          </a:prstGeom>
          <a:ln>
            <a:solidFill>
              <a:schemeClr val="bg2"/>
            </a:solidFill>
            <a:tailEnd type="triangle"/>
          </a:ln>
        </p:spPr>
        <p:style>
          <a:lnRef idx="2">
            <a:schemeClr val="dk1"/>
          </a:lnRef>
          <a:fillRef idx="0">
            <a:schemeClr val="dk1"/>
          </a:fillRef>
          <a:effectRef idx="1">
            <a:schemeClr val="dk1"/>
          </a:effectRef>
          <a:fontRef idx="minor">
            <a:schemeClr val="tx1"/>
          </a:fontRef>
        </p:style>
      </p:cxnSp>
      <p:sp>
        <p:nvSpPr>
          <p:cNvPr id="104" name="TextBox 103">
            <a:extLst>
              <a:ext uri="{FF2B5EF4-FFF2-40B4-BE49-F238E27FC236}">
                <a16:creationId xmlns:a16="http://schemas.microsoft.com/office/drawing/2014/main" id="{BFD5632F-4163-2543-9CE4-A54B835ACCD4}"/>
              </a:ext>
            </a:extLst>
          </p:cNvPr>
          <p:cNvSpPr txBox="1"/>
          <p:nvPr/>
        </p:nvSpPr>
        <p:spPr>
          <a:xfrm>
            <a:off x="1701768" y="4085002"/>
            <a:ext cx="4899795" cy="369332"/>
          </a:xfrm>
          <a:prstGeom prst="rect">
            <a:avLst/>
          </a:prstGeom>
          <a:noFill/>
        </p:spPr>
        <p:txBody>
          <a:bodyPr wrap="square" rtlCol="0">
            <a:spAutoFit/>
          </a:bodyPr>
          <a:lstStyle/>
          <a:p>
            <a:r>
              <a:rPr lang="en-US" dirty="0"/>
              <a:t>How do we train?</a:t>
            </a:r>
          </a:p>
        </p:txBody>
      </p:sp>
    </p:spTree>
    <p:extLst>
      <p:ext uri="{BB962C8B-B14F-4D97-AF65-F5344CB8AC3E}">
        <p14:creationId xmlns:p14="http://schemas.microsoft.com/office/powerpoint/2010/main" val="15483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6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0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9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9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46" grpId="0" animBg="1"/>
      <p:bldP spid="48" grpId="0" animBg="1"/>
      <p:bldP spid="62" grpId="0" animBg="1"/>
      <p:bldP spid="63" grpId="0" animBg="1"/>
      <p:bldP spid="67" grpId="0" animBg="1"/>
      <p:bldP spid="68" grpId="0" animBg="1"/>
      <p:bldP spid="93" grpId="0"/>
      <p:bldP spid="94" grpId="0"/>
      <p:bldP spid="95" grpId="0" animBg="1"/>
      <p:bldP spid="96" grpId="0" animBg="1"/>
      <p:bldP spid="97" grpId="0" animBg="1"/>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4698999"/>
            <a:ext cx="2133600" cy="273844"/>
          </a:xfrm>
        </p:spPr>
        <p:txBody>
          <a:bodyPr/>
          <a:lstStyle/>
          <a:p>
            <a:fld id="{FA6F6034-1516-478C-9756-BC6A8296D6DE}" type="slidenum">
              <a:rPr lang="en-US" smtClean="0"/>
              <a:pPr/>
              <a:t>36</a:t>
            </a:fld>
            <a:endParaRPr lang="en-US" dirty="0"/>
          </a:p>
        </p:txBody>
      </p:sp>
      <p:sp>
        <p:nvSpPr>
          <p:cNvPr id="2" name="Title 1"/>
          <p:cNvSpPr>
            <a:spLocks noGrp="1"/>
          </p:cNvSpPr>
          <p:nvPr>
            <p:ph type="title"/>
          </p:nvPr>
        </p:nvSpPr>
        <p:spPr/>
        <p:txBody>
          <a:bodyPr/>
          <a:lstStyle/>
          <a:p>
            <a:r>
              <a:rPr lang="en-US" dirty="0"/>
              <a:t>Sequence to sequence models</a:t>
            </a:r>
          </a:p>
        </p:txBody>
      </p:sp>
      <p:sp>
        <p:nvSpPr>
          <p:cNvPr id="30" name="Rectangle 29">
            <a:extLst>
              <a:ext uri="{FF2B5EF4-FFF2-40B4-BE49-F238E27FC236}">
                <a16:creationId xmlns:a16="http://schemas.microsoft.com/office/drawing/2014/main" id="{B95EC448-95A5-3642-AAAE-0EFD4B057708}"/>
              </a:ext>
            </a:extLst>
          </p:cNvPr>
          <p:cNvSpPr/>
          <p:nvPr/>
        </p:nvSpPr>
        <p:spPr>
          <a:xfrm>
            <a:off x="1187418" y="1226487"/>
            <a:ext cx="514350"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I</a:t>
            </a:r>
          </a:p>
        </p:txBody>
      </p:sp>
      <p:sp>
        <p:nvSpPr>
          <p:cNvPr id="31" name="Rectangle 30">
            <a:extLst>
              <a:ext uri="{FF2B5EF4-FFF2-40B4-BE49-F238E27FC236}">
                <a16:creationId xmlns:a16="http://schemas.microsoft.com/office/drawing/2014/main" id="{BCA181C2-DA17-4343-846B-5027425F89E3}"/>
              </a:ext>
            </a:extLst>
          </p:cNvPr>
          <p:cNvSpPr/>
          <p:nvPr/>
        </p:nvSpPr>
        <p:spPr>
          <a:xfrm>
            <a:off x="2067227" y="1226487"/>
            <a:ext cx="514350"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will</a:t>
            </a:r>
          </a:p>
        </p:txBody>
      </p:sp>
      <p:sp>
        <p:nvSpPr>
          <p:cNvPr id="32" name="Rectangle 31">
            <a:extLst>
              <a:ext uri="{FF2B5EF4-FFF2-40B4-BE49-F238E27FC236}">
                <a16:creationId xmlns:a16="http://schemas.microsoft.com/office/drawing/2014/main" id="{F3B51EC7-E6BA-A942-8C8E-4C33A9A7835A}"/>
              </a:ext>
            </a:extLst>
          </p:cNvPr>
          <p:cNvSpPr/>
          <p:nvPr/>
        </p:nvSpPr>
        <p:spPr>
          <a:xfrm>
            <a:off x="2941396" y="1226487"/>
            <a:ext cx="514350"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buy</a:t>
            </a:r>
          </a:p>
        </p:txBody>
      </p:sp>
      <p:sp>
        <p:nvSpPr>
          <p:cNvPr id="33" name="Rectangle 32">
            <a:extLst>
              <a:ext uri="{FF2B5EF4-FFF2-40B4-BE49-F238E27FC236}">
                <a16:creationId xmlns:a16="http://schemas.microsoft.com/office/drawing/2014/main" id="{6C6A06A5-E12E-784B-9D12-99C9A63A0DDF}"/>
              </a:ext>
            </a:extLst>
          </p:cNvPr>
          <p:cNvSpPr/>
          <p:nvPr/>
        </p:nvSpPr>
        <p:spPr>
          <a:xfrm>
            <a:off x="3815565" y="1226488"/>
            <a:ext cx="748592" cy="2879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a</a:t>
            </a:r>
          </a:p>
        </p:txBody>
      </p:sp>
      <p:sp>
        <p:nvSpPr>
          <p:cNvPr id="34" name="Rectangle 33">
            <a:extLst>
              <a:ext uri="{FF2B5EF4-FFF2-40B4-BE49-F238E27FC236}">
                <a16:creationId xmlns:a16="http://schemas.microsoft.com/office/drawing/2014/main" id="{C2E54467-377E-9248-9577-626902D44AC1}"/>
              </a:ext>
            </a:extLst>
          </p:cNvPr>
          <p:cNvSpPr/>
          <p:nvPr/>
        </p:nvSpPr>
        <p:spPr>
          <a:xfrm>
            <a:off x="4926505" y="1226487"/>
            <a:ext cx="700088"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saw</a:t>
            </a:r>
          </a:p>
        </p:txBody>
      </p:sp>
      <p:sp>
        <p:nvSpPr>
          <p:cNvPr id="35" name="Oval 34">
            <a:extLst>
              <a:ext uri="{FF2B5EF4-FFF2-40B4-BE49-F238E27FC236}">
                <a16:creationId xmlns:a16="http://schemas.microsoft.com/office/drawing/2014/main" id="{4168C667-43B9-A84C-B832-343E10553BD9}"/>
              </a:ext>
            </a:extLst>
          </p:cNvPr>
          <p:cNvSpPr/>
          <p:nvPr/>
        </p:nvSpPr>
        <p:spPr>
          <a:xfrm>
            <a:off x="2143186" y="1709981"/>
            <a:ext cx="371475" cy="3905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REP</a:t>
            </a:r>
          </a:p>
        </p:txBody>
      </p:sp>
      <p:sp>
        <p:nvSpPr>
          <p:cNvPr id="36" name="Oval 35">
            <a:extLst>
              <a:ext uri="{FF2B5EF4-FFF2-40B4-BE49-F238E27FC236}">
                <a16:creationId xmlns:a16="http://schemas.microsoft.com/office/drawing/2014/main" id="{067A1077-181C-4A46-8471-3EDB27D31E46}"/>
              </a:ext>
            </a:extLst>
          </p:cNvPr>
          <p:cNvSpPr/>
          <p:nvPr/>
        </p:nvSpPr>
        <p:spPr>
          <a:xfrm>
            <a:off x="2980803" y="1723565"/>
            <a:ext cx="439720" cy="3905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REP</a:t>
            </a:r>
          </a:p>
        </p:txBody>
      </p:sp>
      <p:sp>
        <p:nvSpPr>
          <p:cNvPr id="37" name="Oval 36">
            <a:extLst>
              <a:ext uri="{FF2B5EF4-FFF2-40B4-BE49-F238E27FC236}">
                <a16:creationId xmlns:a16="http://schemas.microsoft.com/office/drawing/2014/main" id="{DCF92CBB-2112-024A-854C-484123D900CC}"/>
              </a:ext>
            </a:extLst>
          </p:cNvPr>
          <p:cNvSpPr/>
          <p:nvPr/>
        </p:nvSpPr>
        <p:spPr>
          <a:xfrm>
            <a:off x="5054649" y="1712796"/>
            <a:ext cx="460109" cy="3946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REP</a:t>
            </a:r>
          </a:p>
        </p:txBody>
      </p:sp>
      <p:cxnSp>
        <p:nvCxnSpPr>
          <p:cNvPr id="38" name="Straight Arrow Connector 37">
            <a:extLst>
              <a:ext uri="{FF2B5EF4-FFF2-40B4-BE49-F238E27FC236}">
                <a16:creationId xmlns:a16="http://schemas.microsoft.com/office/drawing/2014/main" id="{6842B7FB-0EC7-0541-926B-C4C55B01F856}"/>
              </a:ext>
            </a:extLst>
          </p:cNvPr>
          <p:cNvCxnSpPr>
            <a:stCxn id="30" idx="3"/>
            <a:endCxn id="31" idx="1"/>
          </p:cNvCxnSpPr>
          <p:nvPr/>
        </p:nvCxnSpPr>
        <p:spPr>
          <a:xfrm>
            <a:off x="1701768" y="1370478"/>
            <a:ext cx="36545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2DE70C3-DDB5-6F45-B1DB-3F9A6210F947}"/>
              </a:ext>
            </a:extLst>
          </p:cNvPr>
          <p:cNvCxnSpPr>
            <a:stCxn id="31" idx="3"/>
            <a:endCxn id="32" idx="1"/>
          </p:cNvCxnSpPr>
          <p:nvPr/>
        </p:nvCxnSpPr>
        <p:spPr>
          <a:xfrm>
            <a:off x="2581577" y="1370478"/>
            <a:ext cx="35981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72B11F9-3B51-2742-8648-5045F60C5C22}"/>
              </a:ext>
            </a:extLst>
          </p:cNvPr>
          <p:cNvCxnSpPr>
            <a:cxnSpLocks/>
            <a:stCxn id="32" idx="3"/>
            <a:endCxn id="33" idx="1"/>
          </p:cNvCxnSpPr>
          <p:nvPr/>
        </p:nvCxnSpPr>
        <p:spPr>
          <a:xfrm>
            <a:off x="3455746" y="1370479"/>
            <a:ext cx="35981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AFF2A48-8C5E-834B-937F-EA101DE7571A}"/>
              </a:ext>
            </a:extLst>
          </p:cNvPr>
          <p:cNvCxnSpPr/>
          <p:nvPr/>
        </p:nvCxnSpPr>
        <p:spPr>
          <a:xfrm>
            <a:off x="4566975" y="1370477"/>
            <a:ext cx="35981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29CDD08-AB08-444E-AF15-43A3883E5241}"/>
              </a:ext>
            </a:extLst>
          </p:cNvPr>
          <p:cNvCxnSpPr>
            <a:stCxn id="31" idx="2"/>
            <a:endCxn id="35" idx="0"/>
          </p:cNvCxnSpPr>
          <p:nvPr/>
        </p:nvCxnSpPr>
        <p:spPr>
          <a:xfrm>
            <a:off x="2324402" y="1514470"/>
            <a:ext cx="4522" cy="1955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89DF437-3F3D-B945-AE0D-415C0A411433}"/>
              </a:ext>
            </a:extLst>
          </p:cNvPr>
          <p:cNvCxnSpPr>
            <a:cxnSpLocks/>
            <a:stCxn id="32" idx="2"/>
            <a:endCxn id="36" idx="0"/>
          </p:cNvCxnSpPr>
          <p:nvPr/>
        </p:nvCxnSpPr>
        <p:spPr>
          <a:xfrm>
            <a:off x="3198571" y="1514470"/>
            <a:ext cx="2092" cy="20909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C7A9F29-CCA1-284F-BE5C-AD4C46A6917B}"/>
              </a:ext>
            </a:extLst>
          </p:cNvPr>
          <p:cNvCxnSpPr>
            <a:cxnSpLocks/>
          </p:cNvCxnSpPr>
          <p:nvPr/>
        </p:nvCxnSpPr>
        <p:spPr>
          <a:xfrm flipH="1">
            <a:off x="4199445" y="1517285"/>
            <a:ext cx="1" cy="19551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52F9DCA3-076C-9B46-B3ED-0053494DC5DF}"/>
              </a:ext>
            </a:extLst>
          </p:cNvPr>
          <p:cNvCxnSpPr>
            <a:cxnSpLocks/>
            <a:stCxn id="34" idx="2"/>
          </p:cNvCxnSpPr>
          <p:nvPr/>
        </p:nvCxnSpPr>
        <p:spPr>
          <a:xfrm>
            <a:off x="5276549" y="1514470"/>
            <a:ext cx="9125" cy="1983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15EA5C5E-14BB-934C-AA83-26B1B81024A0}"/>
              </a:ext>
            </a:extLst>
          </p:cNvPr>
          <p:cNvSpPr/>
          <p:nvPr/>
        </p:nvSpPr>
        <p:spPr>
          <a:xfrm>
            <a:off x="1265827" y="1716840"/>
            <a:ext cx="371475" cy="3905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975" dirty="0"/>
              <a:t>REP</a:t>
            </a:r>
            <a:endParaRPr lang="en-US" sz="975" dirty="0"/>
          </a:p>
        </p:txBody>
      </p:sp>
      <p:cxnSp>
        <p:nvCxnSpPr>
          <p:cNvPr id="47" name="Straight Arrow Connector 46">
            <a:extLst>
              <a:ext uri="{FF2B5EF4-FFF2-40B4-BE49-F238E27FC236}">
                <a16:creationId xmlns:a16="http://schemas.microsoft.com/office/drawing/2014/main" id="{69AD801F-3049-5445-BB6A-81EB27B7D9B9}"/>
              </a:ext>
            </a:extLst>
          </p:cNvPr>
          <p:cNvCxnSpPr/>
          <p:nvPr/>
        </p:nvCxnSpPr>
        <p:spPr>
          <a:xfrm>
            <a:off x="1444569" y="1528053"/>
            <a:ext cx="4522" cy="1955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1A4C9CF3-F0B7-1146-AB13-41A5D31EB71A}"/>
              </a:ext>
            </a:extLst>
          </p:cNvPr>
          <p:cNvSpPr/>
          <p:nvPr/>
        </p:nvSpPr>
        <p:spPr>
          <a:xfrm>
            <a:off x="3972539" y="1732215"/>
            <a:ext cx="460109" cy="3946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REP</a:t>
            </a:r>
          </a:p>
        </p:txBody>
      </p:sp>
      <p:sp>
        <p:nvSpPr>
          <p:cNvPr id="62" name="Oval 61">
            <a:extLst>
              <a:ext uri="{FF2B5EF4-FFF2-40B4-BE49-F238E27FC236}">
                <a16:creationId xmlns:a16="http://schemas.microsoft.com/office/drawing/2014/main" id="{131EA332-4936-4C4D-9D4F-1613D4A36F57}"/>
              </a:ext>
            </a:extLst>
          </p:cNvPr>
          <p:cNvSpPr/>
          <p:nvPr/>
        </p:nvSpPr>
        <p:spPr>
          <a:xfrm>
            <a:off x="5078925" y="2888691"/>
            <a:ext cx="460109" cy="394602"/>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to</a:t>
            </a:r>
          </a:p>
        </p:txBody>
      </p:sp>
      <p:sp>
        <p:nvSpPr>
          <p:cNvPr id="63" name="Rectangle 62">
            <a:extLst>
              <a:ext uri="{FF2B5EF4-FFF2-40B4-BE49-F238E27FC236}">
                <a16:creationId xmlns:a16="http://schemas.microsoft.com/office/drawing/2014/main" id="{6E958FAF-225F-0A4A-ADDB-31ED0771E03D}"/>
              </a:ext>
            </a:extLst>
          </p:cNvPr>
          <p:cNvSpPr/>
          <p:nvPr/>
        </p:nvSpPr>
        <p:spPr>
          <a:xfrm>
            <a:off x="4975998" y="2416061"/>
            <a:ext cx="650595" cy="287983"/>
          </a:xfrm>
          <a:prstGeom prst="rect">
            <a:avLst/>
          </a:prstGeom>
          <a:ln>
            <a:solidFill>
              <a:schemeClr val="bg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&lt;SOS&gt;</a:t>
            </a:r>
          </a:p>
        </p:txBody>
      </p:sp>
      <p:cxnSp>
        <p:nvCxnSpPr>
          <p:cNvPr id="64" name="Straight Arrow Connector 63">
            <a:extLst>
              <a:ext uri="{FF2B5EF4-FFF2-40B4-BE49-F238E27FC236}">
                <a16:creationId xmlns:a16="http://schemas.microsoft.com/office/drawing/2014/main" id="{F1C4E175-C4EA-B949-9253-4A0D360E3F73}"/>
              </a:ext>
            </a:extLst>
          </p:cNvPr>
          <p:cNvCxnSpPr>
            <a:cxnSpLocks/>
            <a:stCxn id="63" idx="2"/>
            <a:endCxn id="62" idx="0"/>
          </p:cNvCxnSpPr>
          <p:nvPr/>
        </p:nvCxnSpPr>
        <p:spPr>
          <a:xfrm>
            <a:off x="5301296" y="2704044"/>
            <a:ext cx="7684" cy="184647"/>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66461F99-DFF6-CE43-8808-2FC03AB4248A}"/>
              </a:ext>
            </a:extLst>
          </p:cNvPr>
          <p:cNvSpPr/>
          <p:nvPr/>
        </p:nvSpPr>
        <p:spPr>
          <a:xfrm>
            <a:off x="3911780" y="2427758"/>
            <a:ext cx="650595" cy="287983"/>
          </a:xfrm>
          <a:prstGeom prst="rect">
            <a:avLst/>
          </a:prstGeom>
          <a:ln>
            <a:solidFill>
              <a:schemeClr val="bg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to</a:t>
            </a:r>
          </a:p>
        </p:txBody>
      </p:sp>
      <p:sp>
        <p:nvSpPr>
          <p:cNvPr id="68" name="Oval 67">
            <a:extLst>
              <a:ext uri="{FF2B5EF4-FFF2-40B4-BE49-F238E27FC236}">
                <a16:creationId xmlns:a16="http://schemas.microsoft.com/office/drawing/2014/main" id="{609AA2AE-D4B4-A242-814F-1E1DC3DEE93F}"/>
              </a:ext>
            </a:extLst>
          </p:cNvPr>
          <p:cNvSpPr/>
          <p:nvPr/>
        </p:nvSpPr>
        <p:spPr>
          <a:xfrm>
            <a:off x="4004907" y="2894263"/>
            <a:ext cx="460109" cy="394602"/>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eat</a:t>
            </a:r>
          </a:p>
        </p:txBody>
      </p:sp>
      <p:cxnSp>
        <p:nvCxnSpPr>
          <p:cNvPr id="69" name="Straight Arrow Connector 68">
            <a:extLst>
              <a:ext uri="{FF2B5EF4-FFF2-40B4-BE49-F238E27FC236}">
                <a16:creationId xmlns:a16="http://schemas.microsoft.com/office/drawing/2014/main" id="{8717264D-A826-FD47-9444-957DC46FEBC5}"/>
              </a:ext>
            </a:extLst>
          </p:cNvPr>
          <p:cNvCxnSpPr>
            <a:cxnSpLocks/>
            <a:stCxn id="67" idx="2"/>
            <a:endCxn id="68" idx="0"/>
          </p:cNvCxnSpPr>
          <p:nvPr/>
        </p:nvCxnSpPr>
        <p:spPr>
          <a:xfrm flipH="1">
            <a:off x="4234962" y="2715741"/>
            <a:ext cx="2116" cy="178522"/>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urved Connector 52">
            <a:extLst>
              <a:ext uri="{FF2B5EF4-FFF2-40B4-BE49-F238E27FC236}">
                <a16:creationId xmlns:a16="http://schemas.microsoft.com/office/drawing/2014/main" id="{85816A1B-8DC1-474F-ABC6-175745BC9DB8}"/>
              </a:ext>
            </a:extLst>
          </p:cNvPr>
          <p:cNvCxnSpPr>
            <a:cxnSpLocks/>
            <a:stCxn id="37" idx="6"/>
            <a:endCxn id="63" idx="3"/>
          </p:cNvCxnSpPr>
          <p:nvPr/>
        </p:nvCxnSpPr>
        <p:spPr>
          <a:xfrm>
            <a:off x="5514758" y="1910097"/>
            <a:ext cx="111835" cy="649956"/>
          </a:xfrm>
          <a:prstGeom prst="curvedConnector3">
            <a:avLst>
              <a:gd name="adj1" fmla="val 304408"/>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93" name="TextBox 92">
            <a:extLst>
              <a:ext uri="{FF2B5EF4-FFF2-40B4-BE49-F238E27FC236}">
                <a16:creationId xmlns:a16="http://schemas.microsoft.com/office/drawing/2014/main" id="{8F532957-02F5-8A46-A6D8-4E89F27315E3}"/>
              </a:ext>
            </a:extLst>
          </p:cNvPr>
          <p:cNvSpPr txBox="1"/>
          <p:nvPr/>
        </p:nvSpPr>
        <p:spPr>
          <a:xfrm>
            <a:off x="6558851" y="1514470"/>
            <a:ext cx="960255" cy="369332"/>
          </a:xfrm>
          <a:prstGeom prst="rect">
            <a:avLst/>
          </a:prstGeom>
          <a:noFill/>
        </p:spPr>
        <p:txBody>
          <a:bodyPr wrap="square" rtlCol="0">
            <a:spAutoFit/>
          </a:bodyPr>
          <a:lstStyle/>
          <a:p>
            <a:r>
              <a:rPr lang="en-US" dirty="0"/>
              <a:t>encoder</a:t>
            </a:r>
          </a:p>
        </p:txBody>
      </p:sp>
      <p:sp>
        <p:nvSpPr>
          <p:cNvPr id="94" name="TextBox 93">
            <a:extLst>
              <a:ext uri="{FF2B5EF4-FFF2-40B4-BE49-F238E27FC236}">
                <a16:creationId xmlns:a16="http://schemas.microsoft.com/office/drawing/2014/main" id="{BB8FEB0F-A4EA-6A45-8498-25F9C10993CE}"/>
              </a:ext>
            </a:extLst>
          </p:cNvPr>
          <p:cNvSpPr txBox="1"/>
          <p:nvPr/>
        </p:nvSpPr>
        <p:spPr>
          <a:xfrm>
            <a:off x="6553200" y="2922068"/>
            <a:ext cx="960255" cy="369332"/>
          </a:xfrm>
          <a:prstGeom prst="rect">
            <a:avLst/>
          </a:prstGeom>
          <a:noFill/>
        </p:spPr>
        <p:txBody>
          <a:bodyPr wrap="square" rtlCol="0">
            <a:spAutoFit/>
          </a:bodyPr>
          <a:lstStyle/>
          <a:p>
            <a:r>
              <a:rPr lang="en-US" dirty="0"/>
              <a:t>decoder</a:t>
            </a:r>
          </a:p>
        </p:txBody>
      </p:sp>
      <p:sp>
        <p:nvSpPr>
          <p:cNvPr id="49" name="TextBox 48">
            <a:extLst>
              <a:ext uri="{FF2B5EF4-FFF2-40B4-BE49-F238E27FC236}">
                <a16:creationId xmlns:a16="http://schemas.microsoft.com/office/drawing/2014/main" id="{08CA30BE-844E-C84F-8DE4-3E924FCF741E}"/>
              </a:ext>
            </a:extLst>
          </p:cNvPr>
          <p:cNvSpPr txBox="1"/>
          <p:nvPr/>
        </p:nvSpPr>
        <p:spPr>
          <a:xfrm>
            <a:off x="2332616" y="4127749"/>
            <a:ext cx="1617448" cy="646331"/>
          </a:xfrm>
          <a:prstGeom prst="rect">
            <a:avLst/>
          </a:prstGeom>
          <a:noFill/>
        </p:spPr>
        <p:txBody>
          <a:bodyPr wrap="square" rtlCol="0">
            <a:spAutoFit/>
          </a:bodyPr>
          <a:lstStyle/>
          <a:p>
            <a:r>
              <a:rPr lang="en-US" dirty="0"/>
              <a:t>Doesn’t have to be an RNN!</a:t>
            </a:r>
          </a:p>
        </p:txBody>
      </p:sp>
      <p:sp>
        <p:nvSpPr>
          <p:cNvPr id="50" name="Rectangle 49">
            <a:extLst>
              <a:ext uri="{FF2B5EF4-FFF2-40B4-BE49-F238E27FC236}">
                <a16:creationId xmlns:a16="http://schemas.microsoft.com/office/drawing/2014/main" id="{239A87E7-6658-D443-A803-60AD0602DF69}"/>
              </a:ext>
            </a:extLst>
          </p:cNvPr>
          <p:cNvSpPr/>
          <p:nvPr/>
        </p:nvSpPr>
        <p:spPr>
          <a:xfrm>
            <a:off x="2849502" y="2426881"/>
            <a:ext cx="650595" cy="287983"/>
          </a:xfrm>
          <a:prstGeom prst="rect">
            <a:avLst/>
          </a:prstGeom>
          <a:ln>
            <a:solidFill>
              <a:schemeClr val="bg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cut</a:t>
            </a:r>
          </a:p>
        </p:txBody>
      </p:sp>
      <p:sp>
        <p:nvSpPr>
          <p:cNvPr id="51" name="Oval 50">
            <a:extLst>
              <a:ext uri="{FF2B5EF4-FFF2-40B4-BE49-F238E27FC236}">
                <a16:creationId xmlns:a16="http://schemas.microsoft.com/office/drawing/2014/main" id="{1285329D-046E-F64B-9757-A52D288BB4C7}"/>
              </a:ext>
            </a:extLst>
          </p:cNvPr>
          <p:cNvSpPr/>
          <p:nvPr/>
        </p:nvSpPr>
        <p:spPr>
          <a:xfrm>
            <a:off x="2942629" y="2893386"/>
            <a:ext cx="460109" cy="394602"/>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wood</a:t>
            </a:r>
          </a:p>
        </p:txBody>
      </p:sp>
      <p:cxnSp>
        <p:nvCxnSpPr>
          <p:cNvPr id="52" name="Straight Arrow Connector 51">
            <a:extLst>
              <a:ext uri="{FF2B5EF4-FFF2-40B4-BE49-F238E27FC236}">
                <a16:creationId xmlns:a16="http://schemas.microsoft.com/office/drawing/2014/main" id="{66E4ADDD-57D6-B946-B0A1-926E51764E83}"/>
              </a:ext>
            </a:extLst>
          </p:cNvPr>
          <p:cNvCxnSpPr>
            <a:cxnSpLocks/>
            <a:stCxn id="50" idx="2"/>
            <a:endCxn id="51" idx="0"/>
          </p:cNvCxnSpPr>
          <p:nvPr/>
        </p:nvCxnSpPr>
        <p:spPr>
          <a:xfrm flipH="1">
            <a:off x="3172684" y="2714864"/>
            <a:ext cx="2116" cy="178522"/>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2E34A9EE-A1C0-874B-9B98-B5B8AE704652}"/>
              </a:ext>
            </a:extLst>
          </p:cNvPr>
          <p:cNvSpPr/>
          <p:nvPr/>
        </p:nvSpPr>
        <p:spPr>
          <a:xfrm>
            <a:off x="1738944" y="2414216"/>
            <a:ext cx="650595" cy="287983"/>
          </a:xfrm>
          <a:prstGeom prst="rect">
            <a:avLst/>
          </a:prstGeom>
          <a:ln>
            <a:solidFill>
              <a:schemeClr val="bg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wood</a:t>
            </a:r>
          </a:p>
        </p:txBody>
      </p:sp>
      <p:sp>
        <p:nvSpPr>
          <p:cNvPr id="57" name="Oval 56">
            <a:extLst>
              <a:ext uri="{FF2B5EF4-FFF2-40B4-BE49-F238E27FC236}">
                <a16:creationId xmlns:a16="http://schemas.microsoft.com/office/drawing/2014/main" id="{43BF748A-A335-2C4A-B9D3-115A204E2FE1}"/>
              </a:ext>
            </a:extLst>
          </p:cNvPr>
          <p:cNvSpPr/>
          <p:nvPr/>
        </p:nvSpPr>
        <p:spPr>
          <a:xfrm>
            <a:off x="1832071" y="2880721"/>
            <a:ext cx="460109" cy="394602"/>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a:t>
            </a:r>
          </a:p>
        </p:txBody>
      </p:sp>
      <p:cxnSp>
        <p:nvCxnSpPr>
          <p:cNvPr id="58" name="Straight Arrow Connector 57">
            <a:extLst>
              <a:ext uri="{FF2B5EF4-FFF2-40B4-BE49-F238E27FC236}">
                <a16:creationId xmlns:a16="http://schemas.microsoft.com/office/drawing/2014/main" id="{42070ED9-EC49-DE4E-8C0F-18D028C96E4A}"/>
              </a:ext>
            </a:extLst>
          </p:cNvPr>
          <p:cNvCxnSpPr>
            <a:cxnSpLocks/>
            <a:stCxn id="56" idx="2"/>
            <a:endCxn id="57" idx="0"/>
          </p:cNvCxnSpPr>
          <p:nvPr/>
        </p:nvCxnSpPr>
        <p:spPr>
          <a:xfrm flipH="1">
            <a:off x="2062126" y="2702199"/>
            <a:ext cx="2116" cy="178522"/>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0FB6632A-81B8-2E42-8C47-B6D83DDA3B75}"/>
              </a:ext>
            </a:extLst>
          </p:cNvPr>
          <p:cNvCxnSpPr>
            <a:cxnSpLocks/>
            <a:stCxn id="50" idx="1"/>
            <a:endCxn id="56" idx="3"/>
          </p:cNvCxnSpPr>
          <p:nvPr/>
        </p:nvCxnSpPr>
        <p:spPr>
          <a:xfrm flipH="1" flipV="1">
            <a:off x="2389539" y="2558208"/>
            <a:ext cx="459963" cy="12665"/>
          </a:xfrm>
          <a:prstGeom prst="straightConnector1">
            <a:avLst/>
          </a:prstGeom>
          <a:ln>
            <a:solidFill>
              <a:schemeClr val="bg2"/>
            </a:solidFill>
            <a:tailEnd type="triangle"/>
          </a:ln>
        </p:spPr>
        <p:style>
          <a:lnRef idx="2">
            <a:schemeClr val="dk1"/>
          </a:lnRef>
          <a:fillRef idx="0">
            <a:schemeClr val="dk1"/>
          </a:fillRef>
          <a:effectRef idx="1">
            <a:schemeClr val="dk1"/>
          </a:effectRef>
          <a:fontRef idx="minor">
            <a:schemeClr val="tx1"/>
          </a:fontRef>
        </p:style>
      </p:cxnSp>
      <p:cxnSp>
        <p:nvCxnSpPr>
          <p:cNvPr id="73" name="Straight Arrow Connector 72">
            <a:extLst>
              <a:ext uri="{FF2B5EF4-FFF2-40B4-BE49-F238E27FC236}">
                <a16:creationId xmlns:a16="http://schemas.microsoft.com/office/drawing/2014/main" id="{79E37F8A-B8A8-634D-B6B8-C65CCD1C23B9}"/>
              </a:ext>
            </a:extLst>
          </p:cNvPr>
          <p:cNvCxnSpPr>
            <a:cxnSpLocks/>
            <a:endCxn id="50" idx="3"/>
          </p:cNvCxnSpPr>
          <p:nvPr/>
        </p:nvCxnSpPr>
        <p:spPr>
          <a:xfrm flipH="1" flipV="1">
            <a:off x="3500097" y="2570873"/>
            <a:ext cx="411684" cy="7210"/>
          </a:xfrm>
          <a:prstGeom prst="straightConnector1">
            <a:avLst/>
          </a:prstGeom>
          <a:ln>
            <a:solidFill>
              <a:schemeClr val="bg2"/>
            </a:solidFill>
            <a:tailEnd type="triangle"/>
          </a:ln>
        </p:spPr>
        <p:style>
          <a:lnRef idx="2">
            <a:schemeClr val="dk1"/>
          </a:lnRef>
          <a:fillRef idx="0">
            <a:schemeClr val="dk1"/>
          </a:fillRef>
          <a:effectRef idx="1">
            <a:schemeClr val="dk1"/>
          </a:effectRef>
          <a:fontRef idx="minor">
            <a:schemeClr val="tx1"/>
          </a:fontRef>
        </p:style>
      </p:cxnSp>
      <p:cxnSp>
        <p:nvCxnSpPr>
          <p:cNvPr id="74" name="Straight Arrow Connector 73">
            <a:extLst>
              <a:ext uri="{FF2B5EF4-FFF2-40B4-BE49-F238E27FC236}">
                <a16:creationId xmlns:a16="http://schemas.microsoft.com/office/drawing/2014/main" id="{F58BF928-1332-0545-A91B-FAD30CA4CAB1}"/>
              </a:ext>
            </a:extLst>
          </p:cNvPr>
          <p:cNvCxnSpPr>
            <a:cxnSpLocks/>
            <a:stCxn id="63" idx="1"/>
            <a:endCxn id="67" idx="3"/>
          </p:cNvCxnSpPr>
          <p:nvPr/>
        </p:nvCxnSpPr>
        <p:spPr>
          <a:xfrm flipH="1">
            <a:off x="4562375" y="2560053"/>
            <a:ext cx="413623" cy="11697"/>
          </a:xfrm>
          <a:prstGeom prst="straightConnector1">
            <a:avLst/>
          </a:prstGeom>
          <a:ln>
            <a:solidFill>
              <a:schemeClr val="bg2"/>
            </a:solidFill>
            <a:tailEnd type="triangle"/>
          </a:ln>
        </p:spPr>
        <p:style>
          <a:lnRef idx="2">
            <a:schemeClr val="dk1"/>
          </a:lnRef>
          <a:fillRef idx="0">
            <a:schemeClr val="dk1"/>
          </a:fillRef>
          <a:effectRef idx="1">
            <a:schemeClr val="dk1"/>
          </a:effectRef>
          <a:fontRef idx="minor">
            <a:schemeClr val="tx1"/>
          </a:fontRef>
        </p:style>
      </p:cxnSp>
      <p:pic>
        <p:nvPicPr>
          <p:cNvPr id="10" name="Picture 9">
            <a:extLst>
              <a:ext uri="{FF2B5EF4-FFF2-40B4-BE49-F238E27FC236}">
                <a16:creationId xmlns:a16="http://schemas.microsoft.com/office/drawing/2014/main" id="{2FDCD0F4-FECF-CA4A-8636-E152C82273D6}"/>
              </a:ext>
            </a:extLst>
          </p:cNvPr>
          <p:cNvPicPr>
            <a:picLocks noChangeAspect="1"/>
          </p:cNvPicPr>
          <p:nvPr/>
        </p:nvPicPr>
        <p:blipFill>
          <a:blip r:embed="rId2"/>
          <a:stretch>
            <a:fillRect/>
          </a:stretch>
        </p:blipFill>
        <p:spPr>
          <a:xfrm>
            <a:off x="3915501" y="4222084"/>
            <a:ext cx="4653176" cy="514976"/>
          </a:xfrm>
          <a:prstGeom prst="rect">
            <a:avLst/>
          </a:prstGeom>
        </p:spPr>
      </p:pic>
      <p:cxnSp>
        <p:nvCxnSpPr>
          <p:cNvPr id="13" name="Straight Arrow Connector 12">
            <a:extLst>
              <a:ext uri="{FF2B5EF4-FFF2-40B4-BE49-F238E27FC236}">
                <a16:creationId xmlns:a16="http://schemas.microsoft.com/office/drawing/2014/main" id="{E26606DA-1BE9-5745-9200-84423903990B}"/>
              </a:ext>
            </a:extLst>
          </p:cNvPr>
          <p:cNvCxnSpPr>
            <a:cxnSpLocks/>
            <a:stCxn id="51" idx="6"/>
            <a:endCxn id="37" idx="4"/>
          </p:cNvCxnSpPr>
          <p:nvPr/>
        </p:nvCxnSpPr>
        <p:spPr>
          <a:xfrm flipV="1">
            <a:off x="3402738" y="2107398"/>
            <a:ext cx="1881966" cy="983289"/>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75" name="TextBox 74">
            <a:extLst>
              <a:ext uri="{FF2B5EF4-FFF2-40B4-BE49-F238E27FC236}">
                <a16:creationId xmlns:a16="http://schemas.microsoft.com/office/drawing/2014/main" id="{1AE1185F-D3EA-184A-B3B3-B7ED7727DBB5}"/>
              </a:ext>
            </a:extLst>
          </p:cNvPr>
          <p:cNvSpPr txBox="1"/>
          <p:nvPr/>
        </p:nvSpPr>
        <p:spPr>
          <a:xfrm>
            <a:off x="49957" y="2309768"/>
            <a:ext cx="1617448" cy="923330"/>
          </a:xfrm>
          <a:prstGeom prst="rect">
            <a:avLst/>
          </a:prstGeom>
          <a:noFill/>
        </p:spPr>
        <p:txBody>
          <a:bodyPr wrap="square" rtlCol="0">
            <a:spAutoFit/>
          </a:bodyPr>
          <a:lstStyle/>
          <a:p>
            <a:r>
              <a:rPr lang="en-US" dirty="0"/>
              <a:t>What could go wrong with a simple RNN?</a:t>
            </a:r>
          </a:p>
        </p:txBody>
      </p:sp>
      <p:sp>
        <p:nvSpPr>
          <p:cNvPr id="76" name="TextBox 75">
            <a:extLst>
              <a:ext uri="{FF2B5EF4-FFF2-40B4-BE49-F238E27FC236}">
                <a16:creationId xmlns:a16="http://schemas.microsoft.com/office/drawing/2014/main" id="{81F18A53-BA05-274D-9049-F2272F7FFAFB}"/>
              </a:ext>
            </a:extLst>
          </p:cNvPr>
          <p:cNvSpPr txBox="1"/>
          <p:nvPr/>
        </p:nvSpPr>
        <p:spPr>
          <a:xfrm>
            <a:off x="46704" y="3234808"/>
            <a:ext cx="1617448" cy="923330"/>
          </a:xfrm>
          <a:prstGeom prst="rect">
            <a:avLst/>
          </a:prstGeom>
          <a:noFill/>
        </p:spPr>
        <p:txBody>
          <a:bodyPr wrap="square" rtlCol="0">
            <a:spAutoFit/>
          </a:bodyPr>
          <a:lstStyle/>
          <a:p>
            <a:r>
              <a:rPr lang="en-US" dirty="0"/>
              <a:t>Long range dependencies!</a:t>
            </a:r>
          </a:p>
          <a:p>
            <a:endParaRPr lang="en-US" dirty="0"/>
          </a:p>
        </p:txBody>
      </p:sp>
      <p:sp>
        <p:nvSpPr>
          <p:cNvPr id="77" name="TextBox 76">
            <a:extLst>
              <a:ext uri="{FF2B5EF4-FFF2-40B4-BE49-F238E27FC236}">
                <a16:creationId xmlns:a16="http://schemas.microsoft.com/office/drawing/2014/main" id="{DDC98474-0173-5E4E-A171-23F6C757FD55}"/>
              </a:ext>
            </a:extLst>
          </p:cNvPr>
          <p:cNvSpPr txBox="1"/>
          <p:nvPr/>
        </p:nvSpPr>
        <p:spPr>
          <a:xfrm>
            <a:off x="49956" y="3850750"/>
            <a:ext cx="1895081" cy="1200329"/>
          </a:xfrm>
          <a:prstGeom prst="rect">
            <a:avLst/>
          </a:prstGeom>
          <a:noFill/>
        </p:spPr>
        <p:txBody>
          <a:bodyPr wrap="square" rtlCol="0">
            <a:spAutoFit/>
          </a:bodyPr>
          <a:lstStyle/>
          <a:p>
            <a:r>
              <a:rPr lang="en-US" dirty="0"/>
              <a:t>Long Short Term Memory networks (LSTM)</a:t>
            </a:r>
          </a:p>
          <a:p>
            <a:endParaRPr lang="en-US" dirty="0"/>
          </a:p>
        </p:txBody>
      </p:sp>
    </p:spTree>
    <p:extLst>
      <p:ext uri="{BB962C8B-B14F-4D97-AF65-F5344CB8AC3E}">
        <p14:creationId xmlns:p14="http://schemas.microsoft.com/office/powerpoint/2010/main" val="110725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75" grpId="0"/>
      <p:bldP spid="75" grpId="1"/>
      <p:bldP spid="76" grpId="0"/>
      <p:bldP spid="76" grpId="1"/>
      <p:bldP spid="7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6F6034-1516-478C-9756-BC6A8296D6DE}" type="slidenum">
              <a:rPr lang="en-US" smtClean="0"/>
              <a:pPr/>
              <a:t>37</a:t>
            </a:fld>
            <a:endParaRPr lang="en-US" dirty="0"/>
          </a:p>
        </p:txBody>
      </p:sp>
      <p:sp>
        <p:nvSpPr>
          <p:cNvPr id="2" name="Title 1"/>
          <p:cNvSpPr>
            <a:spLocks noGrp="1"/>
          </p:cNvSpPr>
          <p:nvPr>
            <p:ph type="title"/>
          </p:nvPr>
        </p:nvSpPr>
        <p:spPr/>
        <p:txBody>
          <a:bodyPr/>
          <a:lstStyle/>
          <a:p>
            <a:r>
              <a:rPr lang="en-US" dirty="0"/>
              <a:t>Self-Attention and Transformers</a:t>
            </a:r>
          </a:p>
        </p:txBody>
      </p:sp>
      <p:pic>
        <p:nvPicPr>
          <p:cNvPr id="3" name="Picture 2">
            <a:extLst>
              <a:ext uri="{FF2B5EF4-FFF2-40B4-BE49-F238E27FC236}">
                <a16:creationId xmlns:a16="http://schemas.microsoft.com/office/drawing/2014/main" id="{BEAF76D7-C0CF-8046-89C0-3C853D1B7BCA}"/>
              </a:ext>
            </a:extLst>
          </p:cNvPr>
          <p:cNvPicPr>
            <a:picLocks noChangeAspect="1"/>
          </p:cNvPicPr>
          <p:nvPr/>
        </p:nvPicPr>
        <p:blipFill>
          <a:blip r:embed="rId2"/>
          <a:stretch>
            <a:fillRect/>
          </a:stretch>
        </p:blipFill>
        <p:spPr>
          <a:xfrm>
            <a:off x="854765" y="802701"/>
            <a:ext cx="5006009" cy="2374839"/>
          </a:xfrm>
          <a:prstGeom prst="rect">
            <a:avLst/>
          </a:prstGeom>
        </p:spPr>
      </p:pic>
      <p:sp>
        <p:nvSpPr>
          <p:cNvPr id="6" name="Rectangle 5">
            <a:extLst>
              <a:ext uri="{FF2B5EF4-FFF2-40B4-BE49-F238E27FC236}">
                <a16:creationId xmlns:a16="http://schemas.microsoft.com/office/drawing/2014/main" id="{093EC757-48FC-5E4E-B74C-7F1C3CE6674F}"/>
              </a:ext>
            </a:extLst>
          </p:cNvPr>
          <p:cNvSpPr/>
          <p:nvPr/>
        </p:nvSpPr>
        <p:spPr>
          <a:xfrm>
            <a:off x="1097966" y="3271151"/>
            <a:ext cx="514350"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I</a:t>
            </a:r>
          </a:p>
        </p:txBody>
      </p:sp>
      <p:sp>
        <p:nvSpPr>
          <p:cNvPr id="7" name="Rectangle 6">
            <a:extLst>
              <a:ext uri="{FF2B5EF4-FFF2-40B4-BE49-F238E27FC236}">
                <a16:creationId xmlns:a16="http://schemas.microsoft.com/office/drawing/2014/main" id="{EBE24164-DBFC-7346-8CB2-58B44AC10B96}"/>
              </a:ext>
            </a:extLst>
          </p:cNvPr>
          <p:cNvSpPr/>
          <p:nvPr/>
        </p:nvSpPr>
        <p:spPr>
          <a:xfrm>
            <a:off x="1977775" y="3271151"/>
            <a:ext cx="514350"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will</a:t>
            </a:r>
          </a:p>
        </p:txBody>
      </p:sp>
      <p:sp>
        <p:nvSpPr>
          <p:cNvPr id="8" name="Rectangle 7">
            <a:extLst>
              <a:ext uri="{FF2B5EF4-FFF2-40B4-BE49-F238E27FC236}">
                <a16:creationId xmlns:a16="http://schemas.microsoft.com/office/drawing/2014/main" id="{75B8CFA7-50C0-B243-BFCF-A7CBD64BA375}"/>
              </a:ext>
            </a:extLst>
          </p:cNvPr>
          <p:cNvSpPr/>
          <p:nvPr/>
        </p:nvSpPr>
        <p:spPr>
          <a:xfrm>
            <a:off x="2851944" y="3271151"/>
            <a:ext cx="514350"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buy</a:t>
            </a:r>
          </a:p>
        </p:txBody>
      </p:sp>
      <p:sp>
        <p:nvSpPr>
          <p:cNvPr id="9" name="Rectangle 8">
            <a:extLst>
              <a:ext uri="{FF2B5EF4-FFF2-40B4-BE49-F238E27FC236}">
                <a16:creationId xmlns:a16="http://schemas.microsoft.com/office/drawing/2014/main" id="{0A0B4E8E-DD27-9849-AD93-756AE8BD8B61}"/>
              </a:ext>
            </a:extLst>
          </p:cNvPr>
          <p:cNvSpPr/>
          <p:nvPr/>
        </p:nvSpPr>
        <p:spPr>
          <a:xfrm>
            <a:off x="3726113" y="3271152"/>
            <a:ext cx="748592" cy="2879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a</a:t>
            </a:r>
          </a:p>
        </p:txBody>
      </p:sp>
      <p:sp>
        <p:nvSpPr>
          <p:cNvPr id="10" name="Rectangle 9">
            <a:extLst>
              <a:ext uri="{FF2B5EF4-FFF2-40B4-BE49-F238E27FC236}">
                <a16:creationId xmlns:a16="http://schemas.microsoft.com/office/drawing/2014/main" id="{ADC36A59-1989-8B45-BD7A-4100102AAF4F}"/>
              </a:ext>
            </a:extLst>
          </p:cNvPr>
          <p:cNvSpPr/>
          <p:nvPr/>
        </p:nvSpPr>
        <p:spPr>
          <a:xfrm>
            <a:off x="4837053" y="3271151"/>
            <a:ext cx="700088"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saw</a:t>
            </a:r>
          </a:p>
        </p:txBody>
      </p:sp>
      <p:sp>
        <p:nvSpPr>
          <p:cNvPr id="16" name="Rectangle 15">
            <a:extLst>
              <a:ext uri="{FF2B5EF4-FFF2-40B4-BE49-F238E27FC236}">
                <a16:creationId xmlns:a16="http://schemas.microsoft.com/office/drawing/2014/main" id="{73DF3C46-417A-994E-AC9B-3D7E54B792F3}"/>
              </a:ext>
            </a:extLst>
          </p:cNvPr>
          <p:cNvSpPr/>
          <p:nvPr/>
        </p:nvSpPr>
        <p:spPr>
          <a:xfrm>
            <a:off x="1097966" y="3731664"/>
            <a:ext cx="514350"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I</a:t>
            </a:r>
          </a:p>
        </p:txBody>
      </p:sp>
      <p:sp>
        <p:nvSpPr>
          <p:cNvPr id="17" name="Rectangle 16">
            <a:extLst>
              <a:ext uri="{FF2B5EF4-FFF2-40B4-BE49-F238E27FC236}">
                <a16:creationId xmlns:a16="http://schemas.microsoft.com/office/drawing/2014/main" id="{1F0A1F80-7BCA-BC46-80A0-0AFC3FAB6484}"/>
              </a:ext>
            </a:extLst>
          </p:cNvPr>
          <p:cNvSpPr/>
          <p:nvPr/>
        </p:nvSpPr>
        <p:spPr>
          <a:xfrm>
            <a:off x="1977775" y="3731664"/>
            <a:ext cx="514350"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will</a:t>
            </a:r>
          </a:p>
        </p:txBody>
      </p:sp>
      <p:sp>
        <p:nvSpPr>
          <p:cNvPr id="18" name="Rectangle 17">
            <a:extLst>
              <a:ext uri="{FF2B5EF4-FFF2-40B4-BE49-F238E27FC236}">
                <a16:creationId xmlns:a16="http://schemas.microsoft.com/office/drawing/2014/main" id="{7DC72A21-C2F6-1144-B8A6-CB4F4B3C34B4}"/>
              </a:ext>
            </a:extLst>
          </p:cNvPr>
          <p:cNvSpPr/>
          <p:nvPr/>
        </p:nvSpPr>
        <p:spPr>
          <a:xfrm>
            <a:off x="2851944" y="3731664"/>
            <a:ext cx="514350"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buy</a:t>
            </a:r>
          </a:p>
        </p:txBody>
      </p:sp>
      <p:sp>
        <p:nvSpPr>
          <p:cNvPr id="19" name="Rectangle 18">
            <a:extLst>
              <a:ext uri="{FF2B5EF4-FFF2-40B4-BE49-F238E27FC236}">
                <a16:creationId xmlns:a16="http://schemas.microsoft.com/office/drawing/2014/main" id="{0B0BFE8F-B90F-A44B-8D18-0ABCFD3F83E0}"/>
              </a:ext>
            </a:extLst>
          </p:cNvPr>
          <p:cNvSpPr/>
          <p:nvPr/>
        </p:nvSpPr>
        <p:spPr>
          <a:xfrm>
            <a:off x="3726113" y="3731665"/>
            <a:ext cx="748592" cy="2879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a</a:t>
            </a:r>
          </a:p>
        </p:txBody>
      </p:sp>
      <p:sp>
        <p:nvSpPr>
          <p:cNvPr id="20" name="Rectangle 19">
            <a:extLst>
              <a:ext uri="{FF2B5EF4-FFF2-40B4-BE49-F238E27FC236}">
                <a16:creationId xmlns:a16="http://schemas.microsoft.com/office/drawing/2014/main" id="{7D07BBBE-DB2B-1A47-9FBC-D86E8E833352}"/>
              </a:ext>
            </a:extLst>
          </p:cNvPr>
          <p:cNvSpPr/>
          <p:nvPr/>
        </p:nvSpPr>
        <p:spPr>
          <a:xfrm>
            <a:off x="4837053" y="3731664"/>
            <a:ext cx="700088"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saw</a:t>
            </a:r>
          </a:p>
        </p:txBody>
      </p:sp>
      <p:sp>
        <p:nvSpPr>
          <p:cNvPr id="21" name="Rectangle 20">
            <a:extLst>
              <a:ext uri="{FF2B5EF4-FFF2-40B4-BE49-F238E27FC236}">
                <a16:creationId xmlns:a16="http://schemas.microsoft.com/office/drawing/2014/main" id="{0723DB80-C8AD-6742-83EB-3F8C2E95090C}"/>
              </a:ext>
            </a:extLst>
          </p:cNvPr>
          <p:cNvSpPr/>
          <p:nvPr/>
        </p:nvSpPr>
        <p:spPr>
          <a:xfrm>
            <a:off x="1097966" y="4192177"/>
            <a:ext cx="514350"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I</a:t>
            </a:r>
          </a:p>
        </p:txBody>
      </p:sp>
      <p:sp>
        <p:nvSpPr>
          <p:cNvPr id="22" name="Rectangle 21">
            <a:extLst>
              <a:ext uri="{FF2B5EF4-FFF2-40B4-BE49-F238E27FC236}">
                <a16:creationId xmlns:a16="http://schemas.microsoft.com/office/drawing/2014/main" id="{8506F4DB-040A-C94B-B18A-B7299FFFCA71}"/>
              </a:ext>
            </a:extLst>
          </p:cNvPr>
          <p:cNvSpPr/>
          <p:nvPr/>
        </p:nvSpPr>
        <p:spPr>
          <a:xfrm>
            <a:off x="1977775" y="4192177"/>
            <a:ext cx="514350"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will</a:t>
            </a:r>
          </a:p>
        </p:txBody>
      </p:sp>
      <p:sp>
        <p:nvSpPr>
          <p:cNvPr id="23" name="Rectangle 22">
            <a:extLst>
              <a:ext uri="{FF2B5EF4-FFF2-40B4-BE49-F238E27FC236}">
                <a16:creationId xmlns:a16="http://schemas.microsoft.com/office/drawing/2014/main" id="{B8CA82B3-7CA8-E749-A1B8-A449A01C9429}"/>
              </a:ext>
            </a:extLst>
          </p:cNvPr>
          <p:cNvSpPr/>
          <p:nvPr/>
        </p:nvSpPr>
        <p:spPr>
          <a:xfrm>
            <a:off x="2851944" y="4192177"/>
            <a:ext cx="514350"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buy</a:t>
            </a:r>
          </a:p>
        </p:txBody>
      </p:sp>
      <p:sp>
        <p:nvSpPr>
          <p:cNvPr id="24" name="Rectangle 23">
            <a:extLst>
              <a:ext uri="{FF2B5EF4-FFF2-40B4-BE49-F238E27FC236}">
                <a16:creationId xmlns:a16="http://schemas.microsoft.com/office/drawing/2014/main" id="{6933CE87-A712-B24A-805A-688654A4E74E}"/>
              </a:ext>
            </a:extLst>
          </p:cNvPr>
          <p:cNvSpPr/>
          <p:nvPr/>
        </p:nvSpPr>
        <p:spPr>
          <a:xfrm>
            <a:off x="3726113" y="4192178"/>
            <a:ext cx="748592" cy="2879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a</a:t>
            </a:r>
          </a:p>
        </p:txBody>
      </p:sp>
      <p:sp>
        <p:nvSpPr>
          <p:cNvPr id="25" name="Rectangle 24">
            <a:extLst>
              <a:ext uri="{FF2B5EF4-FFF2-40B4-BE49-F238E27FC236}">
                <a16:creationId xmlns:a16="http://schemas.microsoft.com/office/drawing/2014/main" id="{BA7C59FD-3F0A-E443-BF0E-9D6FAAAC8F20}"/>
              </a:ext>
            </a:extLst>
          </p:cNvPr>
          <p:cNvSpPr/>
          <p:nvPr/>
        </p:nvSpPr>
        <p:spPr>
          <a:xfrm>
            <a:off x="4837053" y="4192177"/>
            <a:ext cx="700088"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saw</a:t>
            </a:r>
          </a:p>
        </p:txBody>
      </p:sp>
      <p:sp>
        <p:nvSpPr>
          <p:cNvPr id="4" name="Down Arrow 3">
            <a:extLst>
              <a:ext uri="{FF2B5EF4-FFF2-40B4-BE49-F238E27FC236}">
                <a16:creationId xmlns:a16="http://schemas.microsoft.com/office/drawing/2014/main" id="{1CC71B29-5958-FC40-95A1-8E35E19D31BA}"/>
              </a:ext>
            </a:extLst>
          </p:cNvPr>
          <p:cNvSpPr/>
          <p:nvPr/>
        </p:nvSpPr>
        <p:spPr>
          <a:xfrm>
            <a:off x="5860774" y="3438939"/>
            <a:ext cx="221974" cy="753238"/>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0EB2A39-254D-E449-8B3F-67BB7AD9CB47}"/>
              </a:ext>
            </a:extLst>
          </p:cNvPr>
          <p:cNvSpPr txBox="1"/>
          <p:nvPr/>
        </p:nvSpPr>
        <p:spPr>
          <a:xfrm>
            <a:off x="6440557" y="3359426"/>
            <a:ext cx="1798982" cy="923330"/>
          </a:xfrm>
          <a:prstGeom prst="rect">
            <a:avLst/>
          </a:prstGeom>
          <a:noFill/>
        </p:spPr>
        <p:txBody>
          <a:bodyPr wrap="square" rtlCol="0">
            <a:spAutoFit/>
          </a:bodyPr>
          <a:lstStyle/>
          <a:p>
            <a:r>
              <a:rPr lang="en-US" dirty="0"/>
              <a:t>Transformers:</a:t>
            </a:r>
          </a:p>
          <a:p>
            <a:r>
              <a:rPr lang="en-US" dirty="0"/>
              <a:t>Many attention layers stacked</a:t>
            </a:r>
          </a:p>
        </p:txBody>
      </p:sp>
    </p:spTree>
    <p:extLst>
      <p:ext uri="{BB962C8B-B14F-4D97-AF65-F5344CB8AC3E}">
        <p14:creationId xmlns:p14="http://schemas.microsoft.com/office/powerpoint/2010/main" val="201922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4" grpId="0" animBg="1"/>
      <p:bldP spid="2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6F6034-1516-478C-9756-BC6A8296D6DE}" type="slidenum">
              <a:rPr lang="en-US" smtClean="0"/>
              <a:pPr/>
              <a:t>38</a:t>
            </a:fld>
            <a:endParaRPr lang="en-US" dirty="0"/>
          </a:p>
        </p:txBody>
      </p:sp>
      <p:sp>
        <p:nvSpPr>
          <p:cNvPr id="2" name="Title 1"/>
          <p:cNvSpPr>
            <a:spLocks noGrp="1"/>
          </p:cNvSpPr>
          <p:nvPr>
            <p:ph type="title"/>
          </p:nvPr>
        </p:nvSpPr>
        <p:spPr/>
        <p:txBody>
          <a:bodyPr/>
          <a:lstStyle/>
          <a:p>
            <a:r>
              <a:rPr lang="en-US" dirty="0"/>
              <a:t>Seq2seq with attention</a:t>
            </a:r>
          </a:p>
        </p:txBody>
      </p:sp>
      <p:pic>
        <p:nvPicPr>
          <p:cNvPr id="7" name="Picture 6">
            <a:extLst>
              <a:ext uri="{FF2B5EF4-FFF2-40B4-BE49-F238E27FC236}">
                <a16:creationId xmlns:a16="http://schemas.microsoft.com/office/drawing/2014/main" id="{49D04269-0922-F243-8D0B-9A510201B6FA}"/>
              </a:ext>
            </a:extLst>
          </p:cNvPr>
          <p:cNvPicPr>
            <a:picLocks noChangeAspect="1"/>
          </p:cNvPicPr>
          <p:nvPr/>
        </p:nvPicPr>
        <p:blipFill>
          <a:blip r:embed="rId2"/>
          <a:stretch>
            <a:fillRect/>
          </a:stretch>
        </p:blipFill>
        <p:spPr>
          <a:xfrm>
            <a:off x="1076240" y="892936"/>
            <a:ext cx="6255143" cy="3204536"/>
          </a:xfrm>
          <a:prstGeom prst="rect">
            <a:avLst/>
          </a:prstGeom>
        </p:spPr>
      </p:pic>
      <p:sp>
        <p:nvSpPr>
          <p:cNvPr id="8" name="Rectangle 7">
            <a:extLst>
              <a:ext uri="{FF2B5EF4-FFF2-40B4-BE49-F238E27FC236}">
                <a16:creationId xmlns:a16="http://schemas.microsoft.com/office/drawing/2014/main" id="{57415837-209C-4A44-ACD4-7388C1F47456}"/>
              </a:ext>
            </a:extLst>
          </p:cNvPr>
          <p:cNvSpPr/>
          <p:nvPr/>
        </p:nvSpPr>
        <p:spPr>
          <a:xfrm>
            <a:off x="3796958" y="4569768"/>
            <a:ext cx="2946961" cy="323165"/>
          </a:xfrm>
          <a:prstGeom prst="rect">
            <a:avLst/>
          </a:prstGeom>
        </p:spPr>
        <p:txBody>
          <a:bodyPr wrap="none">
            <a:spAutoFit/>
          </a:bodyPr>
          <a:lstStyle/>
          <a:p>
            <a:r>
              <a:rPr lang="en-US" sz="1500" dirty="0">
                <a:solidFill>
                  <a:schemeClr val="bg1">
                    <a:lumMod val="75000"/>
                  </a:schemeClr>
                </a:solidFill>
              </a:rPr>
              <a:t>Figure Credit: Google Open Source</a:t>
            </a:r>
          </a:p>
        </p:txBody>
      </p:sp>
    </p:spTree>
    <p:extLst>
      <p:ext uri="{BB962C8B-B14F-4D97-AF65-F5344CB8AC3E}">
        <p14:creationId xmlns:p14="http://schemas.microsoft.com/office/powerpoint/2010/main" val="3622931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014605-605E-1344-873B-25D55F699FC2}"/>
              </a:ext>
            </a:extLst>
          </p:cNvPr>
          <p:cNvSpPr>
            <a:spLocks noGrp="1"/>
          </p:cNvSpPr>
          <p:nvPr>
            <p:ph type="sldNum" sz="quarter" idx="12"/>
          </p:nvPr>
        </p:nvSpPr>
        <p:spPr/>
        <p:txBody>
          <a:bodyPr/>
          <a:lstStyle/>
          <a:p>
            <a:fld id="{8A758EFE-665F-4341-B5B8-2DAEADA52F6C}" type="slidenum">
              <a:rPr lang="en-US" smtClean="0"/>
              <a:pPr/>
              <a:t>39</a:t>
            </a:fld>
            <a:endParaRPr lang="en-US" dirty="0"/>
          </a:p>
        </p:txBody>
      </p:sp>
      <p:sp>
        <p:nvSpPr>
          <p:cNvPr id="3" name="Title 2">
            <a:extLst>
              <a:ext uri="{FF2B5EF4-FFF2-40B4-BE49-F238E27FC236}">
                <a16:creationId xmlns:a16="http://schemas.microsoft.com/office/drawing/2014/main" id="{7387C316-90E1-EC4F-987B-A3EA70B7A5F1}"/>
              </a:ext>
            </a:extLst>
          </p:cNvPr>
          <p:cNvSpPr>
            <a:spLocks noGrp="1"/>
          </p:cNvSpPr>
          <p:nvPr>
            <p:ph type="title"/>
          </p:nvPr>
        </p:nvSpPr>
        <p:spPr/>
        <p:txBody>
          <a:bodyPr/>
          <a:lstStyle/>
          <a:p>
            <a:r>
              <a:rPr lang="en-US" dirty="0"/>
              <a:t>Unsupervised (Pre-) training</a:t>
            </a:r>
          </a:p>
        </p:txBody>
      </p:sp>
      <p:sp>
        <p:nvSpPr>
          <p:cNvPr id="4" name="Content Placeholder 3">
            <a:extLst>
              <a:ext uri="{FF2B5EF4-FFF2-40B4-BE49-F238E27FC236}">
                <a16:creationId xmlns:a16="http://schemas.microsoft.com/office/drawing/2014/main" id="{25D7ECF7-752C-2343-82B7-EE0E5A5E8B0A}"/>
              </a:ext>
            </a:extLst>
          </p:cNvPr>
          <p:cNvSpPr>
            <a:spLocks noGrp="1"/>
          </p:cNvSpPr>
          <p:nvPr>
            <p:ph idx="1"/>
          </p:nvPr>
        </p:nvSpPr>
        <p:spPr/>
        <p:txBody>
          <a:bodyPr/>
          <a:lstStyle/>
          <a:p>
            <a:r>
              <a:rPr lang="en-US" dirty="0"/>
              <a:t>Motivation: representation learning and transfer learning</a:t>
            </a:r>
          </a:p>
          <a:p>
            <a:endParaRPr lang="en-US" dirty="0"/>
          </a:p>
          <a:p>
            <a:endParaRPr lang="en-US" dirty="0"/>
          </a:p>
          <a:p>
            <a:endParaRPr lang="en-US" dirty="0"/>
          </a:p>
          <a:p>
            <a:endParaRPr lang="en-US" dirty="0"/>
          </a:p>
          <a:p>
            <a:pPr marL="0" indent="0">
              <a:buNone/>
            </a:pPr>
            <a:endParaRPr lang="en-US" dirty="0"/>
          </a:p>
          <a:p>
            <a:endParaRPr lang="en-US" dirty="0"/>
          </a:p>
          <a:p>
            <a:endParaRPr lang="en-US" dirty="0"/>
          </a:p>
          <a:p>
            <a:endParaRPr lang="en-US" dirty="0"/>
          </a:p>
        </p:txBody>
      </p:sp>
      <p:sp>
        <p:nvSpPr>
          <p:cNvPr id="7" name="Rectangle 6">
            <a:extLst>
              <a:ext uri="{FF2B5EF4-FFF2-40B4-BE49-F238E27FC236}">
                <a16:creationId xmlns:a16="http://schemas.microsoft.com/office/drawing/2014/main" id="{4FBB0D28-C787-934D-AB1A-F645799EBF86}"/>
              </a:ext>
            </a:extLst>
          </p:cNvPr>
          <p:cNvSpPr/>
          <p:nvPr/>
        </p:nvSpPr>
        <p:spPr>
          <a:xfrm>
            <a:off x="1220540" y="1482186"/>
            <a:ext cx="514350"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I</a:t>
            </a:r>
          </a:p>
        </p:txBody>
      </p:sp>
      <p:sp>
        <p:nvSpPr>
          <p:cNvPr id="8" name="Rectangle 7">
            <a:extLst>
              <a:ext uri="{FF2B5EF4-FFF2-40B4-BE49-F238E27FC236}">
                <a16:creationId xmlns:a16="http://schemas.microsoft.com/office/drawing/2014/main" id="{9BE882EE-BFC1-184B-AC70-7599B1F094A2}"/>
              </a:ext>
            </a:extLst>
          </p:cNvPr>
          <p:cNvSpPr/>
          <p:nvPr/>
        </p:nvSpPr>
        <p:spPr>
          <a:xfrm>
            <a:off x="2100349" y="1482186"/>
            <a:ext cx="514350"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will</a:t>
            </a:r>
          </a:p>
        </p:txBody>
      </p:sp>
      <p:sp>
        <p:nvSpPr>
          <p:cNvPr id="9" name="Rectangle 8">
            <a:extLst>
              <a:ext uri="{FF2B5EF4-FFF2-40B4-BE49-F238E27FC236}">
                <a16:creationId xmlns:a16="http://schemas.microsoft.com/office/drawing/2014/main" id="{63516CAE-CFC9-6A41-8E71-952488814348}"/>
              </a:ext>
            </a:extLst>
          </p:cNvPr>
          <p:cNvSpPr/>
          <p:nvPr/>
        </p:nvSpPr>
        <p:spPr>
          <a:xfrm>
            <a:off x="2974518" y="1482186"/>
            <a:ext cx="514350"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buy</a:t>
            </a:r>
          </a:p>
        </p:txBody>
      </p:sp>
      <p:sp>
        <p:nvSpPr>
          <p:cNvPr id="10" name="Rectangle 9">
            <a:extLst>
              <a:ext uri="{FF2B5EF4-FFF2-40B4-BE49-F238E27FC236}">
                <a16:creationId xmlns:a16="http://schemas.microsoft.com/office/drawing/2014/main" id="{50E169BD-89DC-434A-8665-CDC31D50A5CC}"/>
              </a:ext>
            </a:extLst>
          </p:cNvPr>
          <p:cNvSpPr/>
          <p:nvPr/>
        </p:nvSpPr>
        <p:spPr>
          <a:xfrm>
            <a:off x="3848687" y="1482187"/>
            <a:ext cx="748592" cy="2879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a</a:t>
            </a:r>
          </a:p>
        </p:txBody>
      </p:sp>
      <p:sp>
        <p:nvSpPr>
          <p:cNvPr id="11" name="Rectangle 10">
            <a:extLst>
              <a:ext uri="{FF2B5EF4-FFF2-40B4-BE49-F238E27FC236}">
                <a16:creationId xmlns:a16="http://schemas.microsoft.com/office/drawing/2014/main" id="{2F45CCAE-0A2C-184E-92FF-7472458E2E08}"/>
              </a:ext>
            </a:extLst>
          </p:cNvPr>
          <p:cNvSpPr/>
          <p:nvPr/>
        </p:nvSpPr>
        <p:spPr>
          <a:xfrm>
            <a:off x="4959627" y="1482186"/>
            <a:ext cx="700088" cy="287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25" dirty="0"/>
              <a:t>saw</a:t>
            </a:r>
          </a:p>
        </p:txBody>
      </p:sp>
      <p:sp>
        <p:nvSpPr>
          <p:cNvPr id="12" name="Oval 11">
            <a:extLst>
              <a:ext uri="{FF2B5EF4-FFF2-40B4-BE49-F238E27FC236}">
                <a16:creationId xmlns:a16="http://schemas.microsoft.com/office/drawing/2014/main" id="{0A2229A3-AFD7-174F-B3BF-B688C487223A}"/>
              </a:ext>
            </a:extLst>
          </p:cNvPr>
          <p:cNvSpPr/>
          <p:nvPr/>
        </p:nvSpPr>
        <p:spPr>
          <a:xfrm>
            <a:off x="2176308" y="1965680"/>
            <a:ext cx="371475" cy="3905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buy</a:t>
            </a:r>
          </a:p>
        </p:txBody>
      </p:sp>
      <p:sp>
        <p:nvSpPr>
          <p:cNvPr id="13" name="Oval 12">
            <a:extLst>
              <a:ext uri="{FF2B5EF4-FFF2-40B4-BE49-F238E27FC236}">
                <a16:creationId xmlns:a16="http://schemas.microsoft.com/office/drawing/2014/main" id="{D7ADF31E-F6FE-914D-B4DF-5A59410BA2E7}"/>
              </a:ext>
            </a:extLst>
          </p:cNvPr>
          <p:cNvSpPr/>
          <p:nvPr/>
        </p:nvSpPr>
        <p:spPr>
          <a:xfrm>
            <a:off x="3049146" y="1965680"/>
            <a:ext cx="371475" cy="3905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a</a:t>
            </a:r>
          </a:p>
        </p:txBody>
      </p:sp>
      <p:sp>
        <p:nvSpPr>
          <p:cNvPr id="14" name="Oval 13">
            <a:extLst>
              <a:ext uri="{FF2B5EF4-FFF2-40B4-BE49-F238E27FC236}">
                <a16:creationId xmlns:a16="http://schemas.microsoft.com/office/drawing/2014/main" id="{D497CF33-B1D9-5A4F-B70B-759FF155A4F2}"/>
              </a:ext>
            </a:extLst>
          </p:cNvPr>
          <p:cNvSpPr/>
          <p:nvPr/>
        </p:nvSpPr>
        <p:spPr>
          <a:xfrm>
            <a:off x="5087771" y="1968495"/>
            <a:ext cx="460109" cy="3946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a:t>
            </a:r>
          </a:p>
        </p:txBody>
      </p:sp>
      <p:cxnSp>
        <p:nvCxnSpPr>
          <p:cNvPr id="15" name="Straight Arrow Connector 14">
            <a:extLst>
              <a:ext uri="{FF2B5EF4-FFF2-40B4-BE49-F238E27FC236}">
                <a16:creationId xmlns:a16="http://schemas.microsoft.com/office/drawing/2014/main" id="{359A65D1-3882-934E-AB4E-97C632C66947}"/>
              </a:ext>
            </a:extLst>
          </p:cNvPr>
          <p:cNvCxnSpPr>
            <a:stCxn id="7" idx="3"/>
            <a:endCxn id="8" idx="1"/>
          </p:cNvCxnSpPr>
          <p:nvPr/>
        </p:nvCxnSpPr>
        <p:spPr>
          <a:xfrm>
            <a:off x="1734890" y="1626177"/>
            <a:ext cx="36545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40C3A93-44A9-E440-B23B-A11185B0C367}"/>
              </a:ext>
            </a:extLst>
          </p:cNvPr>
          <p:cNvCxnSpPr>
            <a:stCxn id="8" idx="3"/>
            <a:endCxn id="9" idx="1"/>
          </p:cNvCxnSpPr>
          <p:nvPr/>
        </p:nvCxnSpPr>
        <p:spPr>
          <a:xfrm>
            <a:off x="2614699" y="1626177"/>
            <a:ext cx="35981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E37E13F-5172-8347-9DBE-6A28C0D1D978}"/>
              </a:ext>
            </a:extLst>
          </p:cNvPr>
          <p:cNvCxnSpPr>
            <a:cxnSpLocks/>
            <a:stCxn id="9" idx="3"/>
            <a:endCxn id="10" idx="1"/>
          </p:cNvCxnSpPr>
          <p:nvPr/>
        </p:nvCxnSpPr>
        <p:spPr>
          <a:xfrm>
            <a:off x="3488868" y="1626178"/>
            <a:ext cx="35981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4BBEED1-FBE8-AD4F-8159-CAC699E2F0B2}"/>
              </a:ext>
            </a:extLst>
          </p:cNvPr>
          <p:cNvCxnSpPr/>
          <p:nvPr/>
        </p:nvCxnSpPr>
        <p:spPr>
          <a:xfrm>
            <a:off x="4600097" y="1626176"/>
            <a:ext cx="35981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C4D392B-A755-F848-A139-12F3E610CC2E}"/>
              </a:ext>
            </a:extLst>
          </p:cNvPr>
          <p:cNvCxnSpPr>
            <a:stCxn id="8" idx="2"/>
            <a:endCxn id="12" idx="0"/>
          </p:cNvCxnSpPr>
          <p:nvPr/>
        </p:nvCxnSpPr>
        <p:spPr>
          <a:xfrm>
            <a:off x="2357524" y="1770169"/>
            <a:ext cx="4522" cy="1955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35188AE-5491-214E-B139-6D386A16F483}"/>
              </a:ext>
            </a:extLst>
          </p:cNvPr>
          <p:cNvCxnSpPr>
            <a:stCxn id="9" idx="2"/>
            <a:endCxn id="13" idx="0"/>
          </p:cNvCxnSpPr>
          <p:nvPr/>
        </p:nvCxnSpPr>
        <p:spPr>
          <a:xfrm>
            <a:off x="3231693" y="1770169"/>
            <a:ext cx="3191" cy="1955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00712B4-963E-144E-BB7E-F1474CDCF921}"/>
              </a:ext>
            </a:extLst>
          </p:cNvPr>
          <p:cNvCxnSpPr>
            <a:cxnSpLocks/>
          </p:cNvCxnSpPr>
          <p:nvPr/>
        </p:nvCxnSpPr>
        <p:spPr>
          <a:xfrm flipH="1">
            <a:off x="4232567" y="1772984"/>
            <a:ext cx="1" cy="19551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F13924F-572F-FB42-99B5-2FCAF13FD7BE}"/>
              </a:ext>
            </a:extLst>
          </p:cNvPr>
          <p:cNvCxnSpPr>
            <a:cxnSpLocks/>
            <a:stCxn id="11" idx="2"/>
          </p:cNvCxnSpPr>
          <p:nvPr/>
        </p:nvCxnSpPr>
        <p:spPr>
          <a:xfrm>
            <a:off x="5309671" y="1770169"/>
            <a:ext cx="9125" cy="1983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B41501F2-71D0-C448-865F-01A767DDE01A}"/>
              </a:ext>
            </a:extLst>
          </p:cNvPr>
          <p:cNvSpPr/>
          <p:nvPr/>
        </p:nvSpPr>
        <p:spPr>
          <a:xfrm>
            <a:off x="1298949" y="1972539"/>
            <a:ext cx="371475" cy="3905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will</a:t>
            </a:r>
          </a:p>
        </p:txBody>
      </p:sp>
      <p:cxnSp>
        <p:nvCxnSpPr>
          <p:cNvPr id="24" name="Straight Arrow Connector 23">
            <a:extLst>
              <a:ext uri="{FF2B5EF4-FFF2-40B4-BE49-F238E27FC236}">
                <a16:creationId xmlns:a16="http://schemas.microsoft.com/office/drawing/2014/main" id="{6D298821-15F9-AC43-96F7-CF5F8FA070FE}"/>
              </a:ext>
            </a:extLst>
          </p:cNvPr>
          <p:cNvCxnSpPr/>
          <p:nvPr/>
        </p:nvCxnSpPr>
        <p:spPr>
          <a:xfrm>
            <a:off x="1477691" y="1783752"/>
            <a:ext cx="4522" cy="1955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453F6A41-9857-BD4D-95E5-8610FDCAF6E6}"/>
              </a:ext>
            </a:extLst>
          </p:cNvPr>
          <p:cNvSpPr/>
          <p:nvPr/>
        </p:nvSpPr>
        <p:spPr>
          <a:xfrm>
            <a:off x="4005661" y="1987914"/>
            <a:ext cx="460109" cy="3946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75" dirty="0"/>
              <a:t>saw</a:t>
            </a:r>
          </a:p>
        </p:txBody>
      </p:sp>
      <p:sp>
        <p:nvSpPr>
          <p:cNvPr id="26" name="TextBox 25">
            <a:extLst>
              <a:ext uri="{FF2B5EF4-FFF2-40B4-BE49-F238E27FC236}">
                <a16:creationId xmlns:a16="http://schemas.microsoft.com/office/drawing/2014/main" id="{7EF201CB-DCF2-D64C-9075-BF7702F9FE78}"/>
              </a:ext>
            </a:extLst>
          </p:cNvPr>
          <p:cNvSpPr txBox="1"/>
          <p:nvPr/>
        </p:nvSpPr>
        <p:spPr>
          <a:xfrm>
            <a:off x="3231693" y="2740865"/>
            <a:ext cx="2719952" cy="1200329"/>
          </a:xfrm>
          <a:prstGeom prst="rect">
            <a:avLst/>
          </a:prstGeom>
          <a:noFill/>
        </p:spPr>
        <p:txBody>
          <a:bodyPr wrap="square" rtlCol="0">
            <a:spAutoFit/>
          </a:bodyPr>
          <a:lstStyle/>
          <a:p>
            <a:r>
              <a:rPr lang="en-US" dirty="0"/>
              <a:t>A vector that represents something buyable.</a:t>
            </a:r>
          </a:p>
          <a:p>
            <a:endParaRPr lang="en-US" dirty="0"/>
          </a:p>
          <a:p>
            <a:r>
              <a:rPr lang="en-US" dirty="0"/>
              <a:t>In part-of-speech: a noun!</a:t>
            </a:r>
          </a:p>
        </p:txBody>
      </p:sp>
      <p:cxnSp>
        <p:nvCxnSpPr>
          <p:cNvPr id="30" name="Straight Arrow Connector 29">
            <a:extLst>
              <a:ext uri="{FF2B5EF4-FFF2-40B4-BE49-F238E27FC236}">
                <a16:creationId xmlns:a16="http://schemas.microsoft.com/office/drawing/2014/main" id="{78FABD81-DADD-E947-8228-7344C9656E17}"/>
              </a:ext>
            </a:extLst>
          </p:cNvPr>
          <p:cNvCxnSpPr/>
          <p:nvPr/>
        </p:nvCxnSpPr>
        <p:spPr>
          <a:xfrm>
            <a:off x="4232567" y="2382516"/>
            <a:ext cx="0" cy="4495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261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23" grpId="0" animBg="1"/>
      <p:bldP spid="25" grpId="0" animBg="1"/>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290A62C-F7EB-4847-AE6C-B5EDD3F056E7}" type="slidenum">
              <a:rPr lang="en-US" smtClean="0"/>
              <a:pPr/>
              <a:t>4</a:t>
            </a:fld>
            <a:endParaRPr lang="en-US" dirty="0"/>
          </a:p>
        </p:txBody>
      </p:sp>
      <p:sp>
        <p:nvSpPr>
          <p:cNvPr id="1064962" name="Rectangle 2"/>
          <p:cNvSpPr>
            <a:spLocks noGrp="1" noChangeArrowheads="1"/>
          </p:cNvSpPr>
          <p:nvPr>
            <p:ph type="title"/>
          </p:nvPr>
        </p:nvSpPr>
        <p:spPr/>
        <p:txBody>
          <a:bodyPr/>
          <a:lstStyle/>
          <a:p>
            <a:r>
              <a:rPr lang="en-US"/>
              <a:t>Recap: Multi-Layer Perceptrons</a:t>
            </a:r>
            <a:endParaRPr lang="en-US" dirty="0"/>
          </a:p>
        </p:txBody>
      </p:sp>
      <p:sp>
        <p:nvSpPr>
          <p:cNvPr id="1064963" name="Rectangle 3"/>
          <p:cNvSpPr>
            <a:spLocks noGrp="1" noChangeArrowheads="1"/>
          </p:cNvSpPr>
          <p:nvPr>
            <p:ph idx="1"/>
          </p:nvPr>
        </p:nvSpPr>
        <p:spPr>
          <a:xfrm>
            <a:off x="430464" y="902369"/>
            <a:ext cx="8229600" cy="4070474"/>
          </a:xfrm>
        </p:spPr>
        <p:txBody>
          <a:bodyPr>
            <a:normAutofit fontScale="85000" lnSpcReduction="20000"/>
          </a:bodyPr>
          <a:lstStyle/>
          <a:p>
            <a:r>
              <a:rPr lang="en-US" dirty="0"/>
              <a:t>Multi-layer network </a:t>
            </a:r>
          </a:p>
          <a:p>
            <a:pPr lvl="1"/>
            <a:r>
              <a:rPr lang="en-US" dirty="0"/>
              <a:t>A global approximator </a:t>
            </a:r>
          </a:p>
          <a:p>
            <a:pPr lvl="1"/>
            <a:r>
              <a:rPr lang="en-US" dirty="0"/>
              <a:t>Different rules for training it </a:t>
            </a:r>
          </a:p>
          <a:p>
            <a:r>
              <a:rPr lang="en-US" dirty="0"/>
              <a:t>The Back-propagation</a:t>
            </a:r>
          </a:p>
          <a:p>
            <a:pPr lvl="1"/>
            <a:r>
              <a:rPr lang="en-US" dirty="0"/>
              <a:t>Forward step </a:t>
            </a:r>
          </a:p>
          <a:p>
            <a:pPr lvl="1"/>
            <a:r>
              <a:rPr lang="en-US" dirty="0"/>
              <a:t>Back propagation of errors </a:t>
            </a:r>
          </a:p>
          <a:p>
            <a:endParaRPr lang="en-US" dirty="0"/>
          </a:p>
          <a:p>
            <a:r>
              <a:rPr lang="en-US" dirty="0"/>
              <a:t>Congrats! Now you know the most important algorithm in neural networks!</a:t>
            </a:r>
          </a:p>
          <a:p>
            <a:pPr marL="0" indent="0">
              <a:buNone/>
            </a:pPr>
            <a:endParaRPr lang="en-US" dirty="0"/>
          </a:p>
          <a:p>
            <a:r>
              <a:rPr lang="en-US" dirty="0"/>
              <a:t>Today: </a:t>
            </a:r>
          </a:p>
          <a:p>
            <a:pPr lvl="1"/>
            <a:r>
              <a:rPr lang="en-US" dirty="0"/>
              <a:t>Convolutional Neural Networks </a:t>
            </a:r>
          </a:p>
          <a:p>
            <a:pPr lvl="1"/>
            <a:r>
              <a:rPr lang="en-US" dirty="0"/>
              <a:t>Recurrent Neural Networks</a:t>
            </a:r>
          </a:p>
          <a:p>
            <a:pPr lvl="1"/>
            <a:r>
              <a:rPr lang="en-US" dirty="0"/>
              <a:t>Attention and Transformers</a:t>
            </a:r>
          </a:p>
          <a:p>
            <a:pPr lvl="1"/>
            <a:endParaRPr lang="en-US" dirty="0"/>
          </a:p>
        </p:txBody>
      </p:sp>
      <p:grpSp>
        <p:nvGrpSpPr>
          <p:cNvPr id="7" name="Group 6"/>
          <p:cNvGrpSpPr/>
          <p:nvPr/>
        </p:nvGrpSpPr>
        <p:grpSpPr>
          <a:xfrm>
            <a:off x="5200650" y="914401"/>
            <a:ext cx="2651322" cy="1757407"/>
            <a:chOff x="5599913" y="3472934"/>
            <a:chExt cx="3535095" cy="2343208"/>
          </a:xfrm>
        </p:grpSpPr>
        <p:grpSp>
          <p:nvGrpSpPr>
            <p:cNvPr id="8" name="Group 51"/>
            <p:cNvGrpSpPr>
              <a:grpSpLocks/>
            </p:cNvGrpSpPr>
            <p:nvPr/>
          </p:nvGrpSpPr>
          <p:grpSpPr bwMode="auto">
            <a:xfrm>
              <a:off x="6248400" y="3543300"/>
              <a:ext cx="2209800" cy="2171700"/>
              <a:chOff x="1872" y="2496"/>
              <a:chExt cx="1392" cy="1368"/>
            </a:xfrm>
          </p:grpSpPr>
          <p:grpSp>
            <p:nvGrpSpPr>
              <p:cNvPr id="13" name="Group 26"/>
              <p:cNvGrpSpPr>
                <a:grpSpLocks/>
              </p:cNvGrpSpPr>
              <p:nvPr/>
            </p:nvGrpSpPr>
            <p:grpSpPr bwMode="auto">
              <a:xfrm>
                <a:off x="1872" y="3720"/>
                <a:ext cx="1392" cy="144"/>
                <a:chOff x="1872" y="3720"/>
                <a:chExt cx="1392" cy="144"/>
              </a:xfrm>
            </p:grpSpPr>
            <p:sp>
              <p:nvSpPr>
                <p:cNvPr id="43"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4"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6"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7"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4" name="Group 25"/>
              <p:cNvGrpSpPr>
                <a:grpSpLocks/>
              </p:cNvGrpSpPr>
              <p:nvPr/>
            </p:nvGrpSpPr>
            <p:grpSpPr bwMode="auto">
              <a:xfrm>
                <a:off x="2016" y="3108"/>
                <a:ext cx="1056" cy="144"/>
                <a:chOff x="2016" y="3168"/>
                <a:chExt cx="1056" cy="144"/>
              </a:xfrm>
            </p:grpSpPr>
            <p:sp>
              <p:nvSpPr>
                <p:cNvPr id="40"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5" name="Group 27"/>
              <p:cNvGrpSpPr>
                <a:grpSpLocks/>
              </p:cNvGrpSpPr>
              <p:nvPr/>
            </p:nvGrpSpPr>
            <p:grpSpPr bwMode="auto">
              <a:xfrm>
                <a:off x="2208" y="2496"/>
                <a:ext cx="624" cy="144"/>
                <a:chOff x="2208" y="2496"/>
                <a:chExt cx="624" cy="144"/>
              </a:xfrm>
            </p:grpSpPr>
            <p:sp>
              <p:nvSpPr>
                <p:cNvPr id="38"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9"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cxnSp>
            <p:nvCxnSpPr>
              <p:cNvPr id="16" name="AutoShape 28"/>
              <p:cNvCxnSpPr>
                <a:cxnSpLocks noChangeShapeType="1"/>
                <a:stCxn id="39" idx="4"/>
                <a:endCxn id="41"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29"/>
              <p:cNvCxnSpPr>
                <a:cxnSpLocks noChangeShapeType="1"/>
                <a:stCxn id="39" idx="4"/>
                <a:endCxn id="42"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0"/>
              <p:cNvCxnSpPr>
                <a:cxnSpLocks noChangeShapeType="1"/>
                <a:stCxn id="39" idx="4"/>
                <a:endCxn id="40"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1"/>
              <p:cNvCxnSpPr>
                <a:cxnSpLocks noChangeShapeType="1"/>
                <a:stCxn id="38" idx="4"/>
                <a:endCxn id="41"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2"/>
              <p:cNvCxnSpPr>
                <a:cxnSpLocks noChangeShapeType="1"/>
                <a:stCxn id="38" idx="4"/>
                <a:endCxn id="42"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3"/>
              <p:cNvCxnSpPr>
                <a:cxnSpLocks noChangeShapeType="1"/>
                <a:stCxn id="38" idx="4"/>
                <a:endCxn id="40"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4"/>
              <p:cNvCxnSpPr>
                <a:cxnSpLocks noChangeShapeType="1"/>
                <a:stCxn id="40" idx="4"/>
                <a:endCxn id="43"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5"/>
              <p:cNvCxnSpPr>
                <a:cxnSpLocks noChangeShapeType="1"/>
                <a:stCxn id="40" idx="4"/>
                <a:endCxn id="44"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6"/>
              <p:cNvCxnSpPr>
                <a:cxnSpLocks noChangeShapeType="1"/>
                <a:stCxn id="40" idx="4"/>
                <a:endCxn id="47"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7"/>
              <p:cNvCxnSpPr>
                <a:cxnSpLocks noChangeShapeType="1"/>
                <a:stCxn id="40" idx="4"/>
                <a:endCxn id="45"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8"/>
              <p:cNvCxnSpPr>
                <a:cxnSpLocks noChangeShapeType="1"/>
                <a:stCxn id="40" idx="4"/>
                <a:endCxn id="46"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0"/>
              <p:cNvCxnSpPr>
                <a:cxnSpLocks noChangeShapeType="1"/>
                <a:endCxn id="47"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1"/>
              <p:cNvCxnSpPr>
                <a:cxnSpLocks noChangeShapeType="1"/>
                <a:stCxn id="42" idx="4"/>
                <a:endCxn id="44"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2"/>
              <p:cNvCxnSpPr>
                <a:cxnSpLocks noChangeShapeType="1"/>
                <a:endCxn id="43"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4"/>
              <p:cNvCxnSpPr>
                <a:cxnSpLocks noChangeShapeType="1"/>
                <a:stCxn id="41" idx="4"/>
                <a:endCxn id="46"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5"/>
              <p:cNvCxnSpPr>
                <a:cxnSpLocks noChangeShapeType="1"/>
                <a:stCxn id="41" idx="4"/>
                <a:endCxn id="45"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6"/>
              <p:cNvCxnSpPr>
                <a:cxnSpLocks noChangeShapeType="1"/>
                <a:stCxn id="41" idx="4"/>
                <a:endCxn id="47"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7"/>
              <p:cNvCxnSpPr>
                <a:cxnSpLocks noChangeShapeType="1"/>
                <a:stCxn id="41" idx="4"/>
                <a:endCxn id="44"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8"/>
              <p:cNvCxnSpPr>
                <a:cxnSpLocks noChangeShapeType="1"/>
                <a:stCxn id="41" idx="4"/>
                <a:endCxn id="43"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9"/>
              <p:cNvCxnSpPr>
                <a:cxnSpLocks noChangeShapeType="1"/>
                <a:stCxn id="42" idx="4"/>
                <a:endCxn id="46"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9" name="Rectangle 8"/>
            <p:cNvSpPr/>
            <p:nvPr/>
          </p:nvSpPr>
          <p:spPr>
            <a:xfrm>
              <a:off x="5599913" y="3506082"/>
              <a:ext cx="1143902" cy="400109"/>
            </a:xfrm>
            <a:prstGeom prst="rect">
              <a:avLst/>
            </a:prstGeom>
            <a:solidFill>
              <a:srgbClr val="FFFFCC"/>
            </a:solidFill>
            <a:ln w="28575">
              <a:solidFill>
                <a:schemeClr val="accent1"/>
              </a:solidFill>
            </a:ln>
          </p:spPr>
          <p:txBody>
            <a:bodyPr wrap="none">
              <a:spAutoFit/>
            </a:bodyPr>
            <a:lstStyle/>
            <a:p>
              <a:r>
                <a:rPr lang="en-US" altLang="en-US" sz="1350" dirty="0"/>
                <a:t>activation</a:t>
              </a:r>
              <a:endParaRPr lang="en-US" sz="1350" dirty="0"/>
            </a:p>
          </p:txBody>
        </p:sp>
        <p:sp>
          <p:nvSpPr>
            <p:cNvPr id="10" name="Rectangle 9"/>
            <p:cNvSpPr/>
            <p:nvPr/>
          </p:nvSpPr>
          <p:spPr>
            <a:xfrm>
              <a:off x="8369948" y="5416033"/>
              <a:ext cx="727123" cy="400109"/>
            </a:xfrm>
            <a:prstGeom prst="rect">
              <a:avLst/>
            </a:prstGeom>
            <a:solidFill>
              <a:srgbClr val="FFFFCC"/>
            </a:solidFill>
            <a:ln w="28575">
              <a:solidFill>
                <a:schemeClr val="accent1"/>
              </a:solidFill>
            </a:ln>
          </p:spPr>
          <p:txBody>
            <a:bodyPr wrap="none">
              <a:spAutoFit/>
            </a:bodyPr>
            <a:lstStyle/>
            <a:p>
              <a:r>
                <a:rPr lang="en-US" altLang="en-US" sz="1350" dirty="0"/>
                <a:t>Input</a:t>
              </a:r>
              <a:endParaRPr lang="en-US" sz="1350" dirty="0"/>
            </a:p>
          </p:txBody>
        </p:sp>
        <p:sp>
          <p:nvSpPr>
            <p:cNvPr id="11" name="Rectangle 10"/>
            <p:cNvSpPr/>
            <p:nvPr/>
          </p:nvSpPr>
          <p:spPr>
            <a:xfrm>
              <a:off x="8192015" y="4444484"/>
              <a:ext cx="925809" cy="400109"/>
            </a:xfrm>
            <a:prstGeom prst="rect">
              <a:avLst/>
            </a:prstGeom>
            <a:solidFill>
              <a:srgbClr val="FFFFCC"/>
            </a:solidFill>
            <a:ln w="28575">
              <a:solidFill>
                <a:schemeClr val="accent1"/>
              </a:solidFill>
            </a:ln>
          </p:spPr>
          <p:txBody>
            <a:bodyPr wrap="none">
              <a:spAutoFit/>
            </a:bodyPr>
            <a:lstStyle/>
            <a:p>
              <a:r>
                <a:rPr lang="en-US" altLang="en-US" sz="1350" dirty="0"/>
                <a:t>Hidden</a:t>
              </a:r>
              <a:endParaRPr lang="en-US" sz="1350" dirty="0"/>
            </a:p>
          </p:txBody>
        </p:sp>
        <p:sp>
          <p:nvSpPr>
            <p:cNvPr id="12" name="Rectangle 11"/>
            <p:cNvSpPr/>
            <p:nvPr/>
          </p:nvSpPr>
          <p:spPr>
            <a:xfrm>
              <a:off x="8198427" y="3472934"/>
              <a:ext cx="936581" cy="400109"/>
            </a:xfrm>
            <a:prstGeom prst="rect">
              <a:avLst/>
            </a:prstGeom>
            <a:solidFill>
              <a:srgbClr val="FFFFCC"/>
            </a:solidFill>
            <a:ln w="28575">
              <a:solidFill>
                <a:schemeClr val="accent1"/>
              </a:solidFill>
            </a:ln>
          </p:spPr>
          <p:txBody>
            <a:bodyPr wrap="none">
              <a:spAutoFit/>
            </a:bodyPr>
            <a:lstStyle/>
            <a:p>
              <a:r>
                <a:rPr lang="en-US" altLang="en-US" sz="1350" dirty="0"/>
                <a:t>Output</a:t>
              </a:r>
              <a:endParaRPr lang="en-US" sz="1350" dirty="0"/>
            </a:p>
          </p:txBody>
        </p:sp>
      </p:grpSp>
    </p:spTree>
    <p:extLst>
      <p:ext uri="{BB962C8B-B14F-4D97-AF65-F5344CB8AC3E}">
        <p14:creationId xmlns:p14="http://schemas.microsoft.com/office/powerpoint/2010/main" val="3680713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014605-605E-1344-873B-25D55F699FC2}"/>
              </a:ext>
            </a:extLst>
          </p:cNvPr>
          <p:cNvSpPr>
            <a:spLocks noGrp="1"/>
          </p:cNvSpPr>
          <p:nvPr>
            <p:ph type="sldNum" sz="quarter" idx="12"/>
          </p:nvPr>
        </p:nvSpPr>
        <p:spPr/>
        <p:txBody>
          <a:bodyPr/>
          <a:lstStyle/>
          <a:p>
            <a:fld id="{8A758EFE-665F-4341-B5B8-2DAEADA52F6C}" type="slidenum">
              <a:rPr lang="en-US" smtClean="0"/>
              <a:pPr/>
              <a:t>40</a:t>
            </a:fld>
            <a:endParaRPr lang="en-US" dirty="0"/>
          </a:p>
        </p:txBody>
      </p:sp>
      <p:sp>
        <p:nvSpPr>
          <p:cNvPr id="3" name="Title 2">
            <a:extLst>
              <a:ext uri="{FF2B5EF4-FFF2-40B4-BE49-F238E27FC236}">
                <a16:creationId xmlns:a16="http://schemas.microsoft.com/office/drawing/2014/main" id="{7387C316-90E1-EC4F-987B-A3EA70B7A5F1}"/>
              </a:ext>
            </a:extLst>
          </p:cNvPr>
          <p:cNvSpPr>
            <a:spLocks noGrp="1"/>
          </p:cNvSpPr>
          <p:nvPr>
            <p:ph type="title"/>
          </p:nvPr>
        </p:nvSpPr>
        <p:spPr/>
        <p:txBody>
          <a:bodyPr/>
          <a:lstStyle/>
          <a:p>
            <a:r>
              <a:rPr lang="en-US" dirty="0"/>
              <a:t>Unsupervised (Pre-) training</a:t>
            </a:r>
          </a:p>
        </p:txBody>
      </p:sp>
      <p:sp>
        <p:nvSpPr>
          <p:cNvPr id="4" name="Content Placeholder 3">
            <a:extLst>
              <a:ext uri="{FF2B5EF4-FFF2-40B4-BE49-F238E27FC236}">
                <a16:creationId xmlns:a16="http://schemas.microsoft.com/office/drawing/2014/main" id="{25D7ECF7-752C-2343-82B7-EE0E5A5E8B0A}"/>
              </a:ext>
            </a:extLst>
          </p:cNvPr>
          <p:cNvSpPr>
            <a:spLocks noGrp="1"/>
          </p:cNvSpPr>
          <p:nvPr>
            <p:ph idx="1"/>
          </p:nvPr>
        </p:nvSpPr>
        <p:spPr/>
        <p:txBody>
          <a:bodyPr/>
          <a:lstStyle/>
          <a:p>
            <a:r>
              <a:rPr lang="en-US" dirty="0"/>
              <a:t>Early works</a:t>
            </a:r>
          </a:p>
          <a:p>
            <a:pPr lvl="1"/>
            <a:r>
              <a:rPr lang="en-US" dirty="0"/>
              <a:t>Word embeddings from N-grams (</a:t>
            </a:r>
            <a:r>
              <a:rPr lang="en-US" dirty="0" err="1"/>
              <a:t>Mikolov</a:t>
            </a:r>
            <a:r>
              <a:rPr lang="en-US" dirty="0"/>
              <a:t> 2013)</a:t>
            </a:r>
          </a:p>
        </p:txBody>
      </p:sp>
      <p:pic>
        <p:nvPicPr>
          <p:cNvPr id="5" name="Picture 4">
            <a:extLst>
              <a:ext uri="{FF2B5EF4-FFF2-40B4-BE49-F238E27FC236}">
                <a16:creationId xmlns:a16="http://schemas.microsoft.com/office/drawing/2014/main" id="{AB2787F2-5CC2-0D48-AA45-81F421B7E630}"/>
              </a:ext>
            </a:extLst>
          </p:cNvPr>
          <p:cNvPicPr>
            <a:picLocks noChangeAspect="1"/>
          </p:cNvPicPr>
          <p:nvPr/>
        </p:nvPicPr>
        <p:blipFill>
          <a:blip r:embed="rId2"/>
          <a:stretch>
            <a:fillRect/>
          </a:stretch>
        </p:blipFill>
        <p:spPr>
          <a:xfrm>
            <a:off x="234670" y="1972144"/>
            <a:ext cx="3489058" cy="2158396"/>
          </a:xfrm>
          <a:prstGeom prst="rect">
            <a:avLst/>
          </a:prstGeom>
        </p:spPr>
      </p:pic>
      <p:pic>
        <p:nvPicPr>
          <p:cNvPr id="6" name="Picture 2" descr="mage result for unsupervised rnn">
            <a:extLst>
              <a:ext uri="{FF2B5EF4-FFF2-40B4-BE49-F238E27FC236}">
                <a16:creationId xmlns:a16="http://schemas.microsoft.com/office/drawing/2014/main" id="{645B05E2-F4E6-FE43-A233-214C96ABEC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014" y="2152481"/>
            <a:ext cx="4644938" cy="1626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09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014605-605E-1344-873B-25D55F699FC2}"/>
              </a:ext>
            </a:extLst>
          </p:cNvPr>
          <p:cNvSpPr>
            <a:spLocks noGrp="1"/>
          </p:cNvSpPr>
          <p:nvPr>
            <p:ph type="sldNum" sz="quarter" idx="12"/>
          </p:nvPr>
        </p:nvSpPr>
        <p:spPr/>
        <p:txBody>
          <a:bodyPr/>
          <a:lstStyle/>
          <a:p>
            <a:fld id="{8A758EFE-665F-4341-B5B8-2DAEADA52F6C}" type="slidenum">
              <a:rPr lang="en-US" smtClean="0"/>
              <a:pPr/>
              <a:t>41</a:t>
            </a:fld>
            <a:endParaRPr lang="en-US" dirty="0"/>
          </a:p>
        </p:txBody>
      </p:sp>
      <p:sp>
        <p:nvSpPr>
          <p:cNvPr id="3" name="Title 2">
            <a:extLst>
              <a:ext uri="{FF2B5EF4-FFF2-40B4-BE49-F238E27FC236}">
                <a16:creationId xmlns:a16="http://schemas.microsoft.com/office/drawing/2014/main" id="{7387C316-90E1-EC4F-987B-A3EA70B7A5F1}"/>
              </a:ext>
            </a:extLst>
          </p:cNvPr>
          <p:cNvSpPr>
            <a:spLocks noGrp="1"/>
          </p:cNvSpPr>
          <p:nvPr>
            <p:ph type="title"/>
          </p:nvPr>
        </p:nvSpPr>
        <p:spPr/>
        <p:txBody>
          <a:bodyPr/>
          <a:lstStyle/>
          <a:p>
            <a:r>
              <a:rPr lang="en-US" dirty="0"/>
              <a:t>Unsupervised (Pre-) training</a:t>
            </a:r>
          </a:p>
        </p:txBody>
      </p:sp>
      <p:sp>
        <p:nvSpPr>
          <p:cNvPr id="4" name="Content Placeholder 3">
            <a:extLst>
              <a:ext uri="{FF2B5EF4-FFF2-40B4-BE49-F238E27FC236}">
                <a16:creationId xmlns:a16="http://schemas.microsoft.com/office/drawing/2014/main" id="{25D7ECF7-752C-2343-82B7-EE0E5A5E8B0A}"/>
              </a:ext>
            </a:extLst>
          </p:cNvPr>
          <p:cNvSpPr>
            <a:spLocks noGrp="1"/>
          </p:cNvSpPr>
          <p:nvPr>
            <p:ph idx="1"/>
          </p:nvPr>
        </p:nvSpPr>
        <p:spPr/>
        <p:txBody>
          <a:bodyPr/>
          <a:lstStyle/>
          <a:p>
            <a:r>
              <a:rPr lang="en-US" dirty="0"/>
              <a:t>Early works</a:t>
            </a:r>
          </a:p>
          <a:p>
            <a:pPr lvl="1"/>
            <a:r>
              <a:rPr lang="en-US" dirty="0"/>
              <a:t>Word embeddings from N-grams (</a:t>
            </a:r>
            <a:r>
              <a:rPr lang="en-US" dirty="0" err="1"/>
              <a:t>Mikolov</a:t>
            </a:r>
            <a:r>
              <a:rPr lang="en-US" dirty="0"/>
              <a:t> 2013)</a:t>
            </a:r>
          </a:p>
          <a:p>
            <a:r>
              <a:rPr lang="en-US" dirty="0"/>
              <a:t>Contextualized embeddings</a:t>
            </a:r>
          </a:p>
          <a:p>
            <a:pPr lvl="1"/>
            <a:r>
              <a:rPr lang="en-US" dirty="0" err="1"/>
              <a:t>ELMo</a:t>
            </a:r>
            <a:r>
              <a:rPr lang="en-US" dirty="0"/>
              <a:t> (Peters et al. 2018), a bi-directional RNN</a:t>
            </a:r>
          </a:p>
        </p:txBody>
      </p:sp>
      <p:pic>
        <p:nvPicPr>
          <p:cNvPr id="28" name="Picture 27">
            <a:extLst>
              <a:ext uri="{FF2B5EF4-FFF2-40B4-BE49-F238E27FC236}">
                <a16:creationId xmlns:a16="http://schemas.microsoft.com/office/drawing/2014/main" id="{301AE9B0-916E-B049-BE0C-C36AD2D30E8E}"/>
              </a:ext>
            </a:extLst>
          </p:cNvPr>
          <p:cNvPicPr>
            <a:picLocks noChangeAspect="1"/>
          </p:cNvPicPr>
          <p:nvPr/>
        </p:nvPicPr>
        <p:blipFill>
          <a:blip r:embed="rId2"/>
          <a:stretch>
            <a:fillRect/>
          </a:stretch>
        </p:blipFill>
        <p:spPr>
          <a:xfrm>
            <a:off x="1429800" y="2559661"/>
            <a:ext cx="2120576" cy="2033506"/>
          </a:xfrm>
          <a:prstGeom prst="rect">
            <a:avLst/>
          </a:prstGeom>
        </p:spPr>
      </p:pic>
      <p:sp>
        <p:nvSpPr>
          <p:cNvPr id="29" name="TextBox 28">
            <a:extLst>
              <a:ext uri="{FF2B5EF4-FFF2-40B4-BE49-F238E27FC236}">
                <a16:creationId xmlns:a16="http://schemas.microsoft.com/office/drawing/2014/main" id="{2D8C2742-1947-FA48-B1A2-311D1AEED7F9}"/>
              </a:ext>
            </a:extLst>
          </p:cNvPr>
          <p:cNvSpPr txBox="1"/>
          <p:nvPr/>
        </p:nvSpPr>
        <p:spPr>
          <a:xfrm>
            <a:off x="4032171" y="3130658"/>
            <a:ext cx="3122909" cy="1200329"/>
          </a:xfrm>
          <a:prstGeom prst="rect">
            <a:avLst/>
          </a:prstGeom>
          <a:noFill/>
        </p:spPr>
        <p:txBody>
          <a:bodyPr wrap="square" rtlCol="0">
            <a:spAutoFit/>
          </a:bodyPr>
          <a:lstStyle/>
          <a:p>
            <a:r>
              <a:rPr lang="en-US" dirty="0"/>
              <a:t>In training: only predict next words in the forward run or previous words in the backward run. </a:t>
            </a:r>
          </a:p>
        </p:txBody>
      </p:sp>
    </p:spTree>
    <p:extLst>
      <p:ext uri="{BB962C8B-B14F-4D97-AF65-F5344CB8AC3E}">
        <p14:creationId xmlns:p14="http://schemas.microsoft.com/office/powerpoint/2010/main" val="340709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014605-605E-1344-873B-25D55F699FC2}"/>
              </a:ext>
            </a:extLst>
          </p:cNvPr>
          <p:cNvSpPr>
            <a:spLocks noGrp="1"/>
          </p:cNvSpPr>
          <p:nvPr>
            <p:ph type="sldNum" sz="quarter" idx="12"/>
          </p:nvPr>
        </p:nvSpPr>
        <p:spPr/>
        <p:txBody>
          <a:bodyPr/>
          <a:lstStyle/>
          <a:p>
            <a:fld id="{8A758EFE-665F-4341-B5B8-2DAEADA52F6C}" type="slidenum">
              <a:rPr lang="en-US" smtClean="0"/>
              <a:pPr/>
              <a:t>42</a:t>
            </a:fld>
            <a:endParaRPr lang="en-US" dirty="0"/>
          </a:p>
        </p:txBody>
      </p:sp>
      <p:sp>
        <p:nvSpPr>
          <p:cNvPr id="3" name="Title 2">
            <a:extLst>
              <a:ext uri="{FF2B5EF4-FFF2-40B4-BE49-F238E27FC236}">
                <a16:creationId xmlns:a16="http://schemas.microsoft.com/office/drawing/2014/main" id="{7387C316-90E1-EC4F-987B-A3EA70B7A5F1}"/>
              </a:ext>
            </a:extLst>
          </p:cNvPr>
          <p:cNvSpPr>
            <a:spLocks noGrp="1"/>
          </p:cNvSpPr>
          <p:nvPr>
            <p:ph type="title"/>
          </p:nvPr>
        </p:nvSpPr>
        <p:spPr/>
        <p:txBody>
          <a:bodyPr/>
          <a:lstStyle/>
          <a:p>
            <a:r>
              <a:rPr lang="en-US" dirty="0"/>
              <a:t>Unsupervised (Pre-) training</a:t>
            </a:r>
          </a:p>
        </p:txBody>
      </p:sp>
      <p:sp>
        <p:nvSpPr>
          <p:cNvPr id="4" name="Content Placeholder 3">
            <a:extLst>
              <a:ext uri="{FF2B5EF4-FFF2-40B4-BE49-F238E27FC236}">
                <a16:creationId xmlns:a16="http://schemas.microsoft.com/office/drawing/2014/main" id="{25D7ECF7-752C-2343-82B7-EE0E5A5E8B0A}"/>
              </a:ext>
            </a:extLst>
          </p:cNvPr>
          <p:cNvSpPr>
            <a:spLocks noGrp="1"/>
          </p:cNvSpPr>
          <p:nvPr>
            <p:ph idx="1"/>
          </p:nvPr>
        </p:nvSpPr>
        <p:spPr/>
        <p:txBody>
          <a:bodyPr/>
          <a:lstStyle/>
          <a:p>
            <a:r>
              <a:rPr lang="en-US" dirty="0"/>
              <a:t>Early works</a:t>
            </a:r>
          </a:p>
          <a:p>
            <a:pPr lvl="1"/>
            <a:r>
              <a:rPr lang="en-US" dirty="0"/>
              <a:t>Word embeddings from N-grams (</a:t>
            </a:r>
            <a:r>
              <a:rPr lang="en-US" dirty="0" err="1"/>
              <a:t>Mikolov</a:t>
            </a:r>
            <a:r>
              <a:rPr lang="en-US" dirty="0"/>
              <a:t> 2013)</a:t>
            </a:r>
          </a:p>
          <a:p>
            <a:r>
              <a:rPr lang="en-US" dirty="0"/>
              <a:t>Contextualized embeddings</a:t>
            </a:r>
          </a:p>
          <a:p>
            <a:pPr lvl="1"/>
            <a:r>
              <a:rPr lang="en-US" dirty="0" err="1"/>
              <a:t>ELMo</a:t>
            </a:r>
            <a:r>
              <a:rPr lang="en-US" dirty="0"/>
              <a:t> (Peters et al. 2018), a bi-directional RNN</a:t>
            </a:r>
          </a:p>
          <a:p>
            <a:pPr lvl="1"/>
            <a:r>
              <a:rPr lang="en-US" dirty="0"/>
              <a:t>Bert (Devlin et al. 2018), a transformer (many layers of attentions)</a:t>
            </a:r>
          </a:p>
        </p:txBody>
      </p:sp>
      <p:sp>
        <p:nvSpPr>
          <p:cNvPr id="7" name="TextBox 6">
            <a:extLst>
              <a:ext uri="{FF2B5EF4-FFF2-40B4-BE49-F238E27FC236}">
                <a16:creationId xmlns:a16="http://schemas.microsoft.com/office/drawing/2014/main" id="{D3728153-6099-3E4F-9B44-D0839F444EF8}"/>
              </a:ext>
            </a:extLst>
          </p:cNvPr>
          <p:cNvSpPr txBox="1"/>
          <p:nvPr/>
        </p:nvSpPr>
        <p:spPr>
          <a:xfrm>
            <a:off x="3665691" y="3875571"/>
            <a:ext cx="3010237" cy="369332"/>
          </a:xfrm>
          <a:prstGeom prst="rect">
            <a:avLst/>
          </a:prstGeom>
          <a:noFill/>
        </p:spPr>
        <p:txBody>
          <a:bodyPr wrap="square" rtlCol="0">
            <a:spAutoFit/>
          </a:bodyPr>
          <a:lstStyle/>
          <a:p>
            <a:r>
              <a:rPr lang="en-US" dirty="0"/>
              <a:t>some drink that goes in a cup</a:t>
            </a:r>
          </a:p>
        </p:txBody>
      </p:sp>
      <p:cxnSp>
        <p:nvCxnSpPr>
          <p:cNvPr id="9" name="Straight Arrow Connector 8">
            <a:extLst>
              <a:ext uri="{FF2B5EF4-FFF2-40B4-BE49-F238E27FC236}">
                <a16:creationId xmlns:a16="http://schemas.microsoft.com/office/drawing/2014/main" id="{4BF92CE1-FF28-E64C-BF13-2F353BDB4AB9}"/>
              </a:ext>
            </a:extLst>
          </p:cNvPr>
          <p:cNvCxnSpPr>
            <a:cxnSpLocks/>
          </p:cNvCxnSpPr>
          <p:nvPr/>
        </p:nvCxnSpPr>
        <p:spPr>
          <a:xfrm>
            <a:off x="3147802" y="4078111"/>
            <a:ext cx="51788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025B024A-2BBC-EE41-8564-E4324C8D0322}"/>
              </a:ext>
            </a:extLst>
          </p:cNvPr>
          <p:cNvPicPr>
            <a:picLocks noChangeAspect="1"/>
          </p:cNvPicPr>
          <p:nvPr/>
        </p:nvPicPr>
        <p:blipFill>
          <a:blip r:embed="rId2"/>
          <a:stretch>
            <a:fillRect/>
          </a:stretch>
        </p:blipFill>
        <p:spPr>
          <a:xfrm>
            <a:off x="986473" y="2828441"/>
            <a:ext cx="2250950" cy="1817642"/>
          </a:xfrm>
          <a:prstGeom prst="rect">
            <a:avLst/>
          </a:prstGeom>
        </p:spPr>
      </p:pic>
      <p:pic>
        <p:nvPicPr>
          <p:cNvPr id="16" name="Picture 15">
            <a:extLst>
              <a:ext uri="{FF2B5EF4-FFF2-40B4-BE49-F238E27FC236}">
                <a16:creationId xmlns:a16="http://schemas.microsoft.com/office/drawing/2014/main" id="{704C0B4D-BD78-E147-BA14-DCC224B54E51}"/>
              </a:ext>
            </a:extLst>
          </p:cNvPr>
          <p:cNvPicPr>
            <a:picLocks noChangeAspect="1"/>
          </p:cNvPicPr>
          <p:nvPr/>
        </p:nvPicPr>
        <p:blipFill>
          <a:blip r:embed="rId3"/>
          <a:stretch>
            <a:fillRect/>
          </a:stretch>
        </p:blipFill>
        <p:spPr>
          <a:xfrm>
            <a:off x="6553200" y="3119613"/>
            <a:ext cx="1636942" cy="1748299"/>
          </a:xfrm>
          <a:prstGeom prst="rect">
            <a:avLst/>
          </a:prstGeom>
        </p:spPr>
      </p:pic>
      <p:sp>
        <p:nvSpPr>
          <p:cNvPr id="18" name="TextBox 17">
            <a:extLst>
              <a:ext uri="{FF2B5EF4-FFF2-40B4-BE49-F238E27FC236}">
                <a16:creationId xmlns:a16="http://schemas.microsoft.com/office/drawing/2014/main" id="{3A6B4063-7572-324B-8E7D-4B21E833FFE4}"/>
              </a:ext>
            </a:extLst>
          </p:cNvPr>
          <p:cNvSpPr txBox="1"/>
          <p:nvPr/>
        </p:nvSpPr>
        <p:spPr>
          <a:xfrm>
            <a:off x="3923116" y="4434959"/>
            <a:ext cx="3010237" cy="369332"/>
          </a:xfrm>
          <a:prstGeom prst="rect">
            <a:avLst/>
          </a:prstGeom>
          <a:noFill/>
        </p:spPr>
        <p:txBody>
          <a:bodyPr wrap="square" rtlCol="0">
            <a:spAutoFit/>
          </a:bodyPr>
          <a:lstStyle/>
          <a:p>
            <a:r>
              <a:rPr lang="en-US" dirty="0"/>
              <a:t>Reflects a problem! Ideas? </a:t>
            </a:r>
          </a:p>
        </p:txBody>
      </p:sp>
    </p:spTree>
    <p:extLst>
      <p:ext uri="{BB962C8B-B14F-4D97-AF65-F5344CB8AC3E}">
        <p14:creationId xmlns:p14="http://schemas.microsoft.com/office/powerpoint/2010/main" val="7177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18"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014605-605E-1344-873B-25D55F699FC2}"/>
              </a:ext>
            </a:extLst>
          </p:cNvPr>
          <p:cNvSpPr>
            <a:spLocks noGrp="1"/>
          </p:cNvSpPr>
          <p:nvPr>
            <p:ph type="sldNum" sz="quarter" idx="12"/>
          </p:nvPr>
        </p:nvSpPr>
        <p:spPr/>
        <p:txBody>
          <a:bodyPr/>
          <a:lstStyle/>
          <a:p>
            <a:fld id="{8A758EFE-665F-4341-B5B8-2DAEADA52F6C}" type="slidenum">
              <a:rPr lang="en-US" smtClean="0"/>
              <a:pPr/>
              <a:t>43</a:t>
            </a:fld>
            <a:endParaRPr lang="en-US" dirty="0"/>
          </a:p>
        </p:txBody>
      </p:sp>
      <p:sp>
        <p:nvSpPr>
          <p:cNvPr id="3" name="Title 2">
            <a:extLst>
              <a:ext uri="{FF2B5EF4-FFF2-40B4-BE49-F238E27FC236}">
                <a16:creationId xmlns:a16="http://schemas.microsoft.com/office/drawing/2014/main" id="{7387C316-90E1-EC4F-987B-A3EA70B7A5F1}"/>
              </a:ext>
            </a:extLst>
          </p:cNvPr>
          <p:cNvSpPr>
            <a:spLocks noGrp="1"/>
          </p:cNvSpPr>
          <p:nvPr>
            <p:ph type="title"/>
          </p:nvPr>
        </p:nvSpPr>
        <p:spPr/>
        <p:txBody>
          <a:bodyPr/>
          <a:lstStyle/>
          <a:p>
            <a:r>
              <a:rPr lang="en-US" dirty="0"/>
              <a:t>Unsupervised (Pre-) training</a:t>
            </a:r>
          </a:p>
        </p:txBody>
      </p:sp>
      <p:sp>
        <p:nvSpPr>
          <p:cNvPr id="4" name="Content Placeholder 3">
            <a:extLst>
              <a:ext uri="{FF2B5EF4-FFF2-40B4-BE49-F238E27FC236}">
                <a16:creationId xmlns:a16="http://schemas.microsoft.com/office/drawing/2014/main" id="{25D7ECF7-752C-2343-82B7-EE0E5A5E8B0A}"/>
              </a:ext>
            </a:extLst>
          </p:cNvPr>
          <p:cNvSpPr>
            <a:spLocks noGrp="1"/>
          </p:cNvSpPr>
          <p:nvPr>
            <p:ph idx="1"/>
          </p:nvPr>
        </p:nvSpPr>
        <p:spPr/>
        <p:txBody>
          <a:bodyPr/>
          <a:lstStyle/>
          <a:p>
            <a:r>
              <a:rPr lang="en-US" dirty="0"/>
              <a:t>Early works</a:t>
            </a:r>
          </a:p>
          <a:p>
            <a:pPr lvl="1"/>
            <a:r>
              <a:rPr lang="en-US" dirty="0"/>
              <a:t>Word embeddings from N-grams (</a:t>
            </a:r>
            <a:r>
              <a:rPr lang="en-US" dirty="0" err="1"/>
              <a:t>Mikolov</a:t>
            </a:r>
            <a:r>
              <a:rPr lang="en-US" dirty="0"/>
              <a:t> 2013)</a:t>
            </a:r>
          </a:p>
          <a:p>
            <a:r>
              <a:rPr lang="en-US" dirty="0"/>
              <a:t>Contextualized embeddings</a:t>
            </a:r>
          </a:p>
          <a:p>
            <a:pPr lvl="1"/>
            <a:r>
              <a:rPr lang="en-US" dirty="0" err="1"/>
              <a:t>ELMo</a:t>
            </a:r>
            <a:r>
              <a:rPr lang="en-US" dirty="0"/>
              <a:t> (Peters et al. 2018), a bi-directional RNN</a:t>
            </a:r>
          </a:p>
          <a:p>
            <a:pPr lvl="1"/>
            <a:r>
              <a:rPr lang="en-US" dirty="0"/>
              <a:t>Bert (Devlin et al. 2018), a transformer (many layers of attentions)</a:t>
            </a:r>
          </a:p>
          <a:p>
            <a:r>
              <a:rPr lang="en-US" dirty="0"/>
              <a:t>All of them (any many others)</a:t>
            </a:r>
          </a:p>
          <a:p>
            <a:pPr lvl="1"/>
            <a:r>
              <a:rPr lang="en-US" dirty="0"/>
              <a:t>Unsupervised; used as much data as there is</a:t>
            </a:r>
          </a:p>
          <a:p>
            <a:pPr lvl="1"/>
            <a:r>
              <a:rPr lang="en-US" dirty="0"/>
              <a:t>Contributed to a big part of NLP progress in the past decade</a:t>
            </a:r>
          </a:p>
          <a:p>
            <a:pPr lvl="1"/>
            <a:endParaRPr lang="en-US" dirty="0"/>
          </a:p>
        </p:txBody>
      </p:sp>
    </p:spTree>
    <p:extLst>
      <p:ext uri="{BB962C8B-B14F-4D97-AF65-F5344CB8AC3E}">
        <p14:creationId xmlns:p14="http://schemas.microsoft.com/office/powerpoint/2010/main" val="13238190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014605-605E-1344-873B-25D55F699FC2}"/>
              </a:ext>
            </a:extLst>
          </p:cNvPr>
          <p:cNvSpPr>
            <a:spLocks noGrp="1"/>
          </p:cNvSpPr>
          <p:nvPr>
            <p:ph type="sldNum" sz="quarter" idx="12"/>
          </p:nvPr>
        </p:nvSpPr>
        <p:spPr/>
        <p:txBody>
          <a:bodyPr/>
          <a:lstStyle/>
          <a:p>
            <a:fld id="{8A758EFE-665F-4341-B5B8-2DAEADA52F6C}" type="slidenum">
              <a:rPr lang="en-US" smtClean="0"/>
              <a:pPr/>
              <a:t>44</a:t>
            </a:fld>
            <a:endParaRPr lang="en-US" dirty="0"/>
          </a:p>
        </p:txBody>
      </p:sp>
      <p:sp>
        <p:nvSpPr>
          <p:cNvPr id="3" name="Title 2">
            <a:extLst>
              <a:ext uri="{FF2B5EF4-FFF2-40B4-BE49-F238E27FC236}">
                <a16:creationId xmlns:a16="http://schemas.microsoft.com/office/drawing/2014/main" id="{7387C316-90E1-EC4F-987B-A3EA70B7A5F1}"/>
              </a:ext>
            </a:extLst>
          </p:cNvPr>
          <p:cNvSpPr>
            <a:spLocks noGrp="1"/>
          </p:cNvSpPr>
          <p:nvPr>
            <p:ph type="title"/>
          </p:nvPr>
        </p:nvSpPr>
        <p:spPr/>
        <p:txBody>
          <a:bodyPr/>
          <a:lstStyle/>
          <a:p>
            <a:r>
              <a:rPr lang="en-US" dirty="0"/>
              <a:t>Unsupervised (Pre-) training in vision</a:t>
            </a:r>
          </a:p>
        </p:txBody>
      </p:sp>
      <p:sp>
        <p:nvSpPr>
          <p:cNvPr id="4" name="Content Placeholder 3">
            <a:extLst>
              <a:ext uri="{FF2B5EF4-FFF2-40B4-BE49-F238E27FC236}">
                <a16:creationId xmlns:a16="http://schemas.microsoft.com/office/drawing/2014/main" id="{25D7ECF7-752C-2343-82B7-EE0E5A5E8B0A}"/>
              </a:ext>
            </a:extLst>
          </p:cNvPr>
          <p:cNvSpPr>
            <a:spLocks noGrp="1"/>
          </p:cNvSpPr>
          <p:nvPr>
            <p:ph idx="1"/>
          </p:nvPr>
        </p:nvSpPr>
        <p:spPr/>
        <p:txBody>
          <a:bodyPr/>
          <a:lstStyle/>
          <a:p>
            <a:r>
              <a:rPr lang="en-US" dirty="0"/>
              <a:t>The computer vision community also uses a similar spirit to learn general representations of images before a specific task</a:t>
            </a:r>
          </a:p>
          <a:p>
            <a:r>
              <a:rPr lang="en-US" dirty="0"/>
              <a:t>ImageNet</a:t>
            </a:r>
          </a:p>
          <a:p>
            <a:pPr lvl="1"/>
            <a:r>
              <a:rPr lang="en-US" dirty="0"/>
              <a:t>14 million images of objects, 21,841 potential fine-grained labels</a:t>
            </a:r>
          </a:p>
          <a:p>
            <a:pPr lvl="1"/>
            <a:r>
              <a:rPr lang="en-US" dirty="0"/>
              <a:t>Initializes “good” convolution filters or other layers in a model</a:t>
            </a:r>
          </a:p>
          <a:p>
            <a:r>
              <a:rPr lang="en-US" dirty="0"/>
              <a:t>Transfers to many other tasks</a:t>
            </a:r>
          </a:p>
          <a:p>
            <a:pPr lvl="1"/>
            <a:r>
              <a:rPr lang="en-US" dirty="0"/>
              <a:t>Even chest radiology!</a:t>
            </a:r>
          </a:p>
          <a:p>
            <a:pPr lvl="1"/>
            <a:endParaRPr lang="en-US" dirty="0"/>
          </a:p>
        </p:txBody>
      </p:sp>
    </p:spTree>
    <p:extLst>
      <p:ext uri="{BB962C8B-B14F-4D97-AF65-F5344CB8AC3E}">
        <p14:creationId xmlns:p14="http://schemas.microsoft.com/office/powerpoint/2010/main" val="26250507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861827-7A60-174E-97E3-B692712917A8}"/>
              </a:ext>
            </a:extLst>
          </p:cNvPr>
          <p:cNvSpPr>
            <a:spLocks noGrp="1"/>
          </p:cNvSpPr>
          <p:nvPr>
            <p:ph type="sldNum" sz="quarter" idx="12"/>
          </p:nvPr>
        </p:nvSpPr>
        <p:spPr/>
        <p:txBody>
          <a:bodyPr/>
          <a:lstStyle/>
          <a:p>
            <a:fld id="{8A758EFE-665F-4341-B5B8-2DAEADA52F6C}" type="slidenum">
              <a:rPr lang="en-US" smtClean="0"/>
              <a:pPr/>
              <a:t>45</a:t>
            </a:fld>
            <a:endParaRPr lang="en-US" dirty="0"/>
          </a:p>
        </p:txBody>
      </p:sp>
      <p:sp>
        <p:nvSpPr>
          <p:cNvPr id="3" name="Title 2">
            <a:extLst>
              <a:ext uri="{FF2B5EF4-FFF2-40B4-BE49-F238E27FC236}">
                <a16:creationId xmlns:a16="http://schemas.microsoft.com/office/drawing/2014/main" id="{0DF4C302-4AB5-BE4B-A390-3ADB746B20B2}"/>
              </a:ext>
            </a:extLst>
          </p:cNvPr>
          <p:cNvSpPr>
            <a:spLocks noGrp="1"/>
          </p:cNvSpPr>
          <p:nvPr>
            <p:ph type="title"/>
          </p:nvPr>
        </p:nvSpPr>
        <p:spPr/>
        <p:txBody>
          <a:bodyPr/>
          <a:lstStyle/>
          <a:p>
            <a:r>
              <a:rPr lang="en-US" dirty="0"/>
              <a:t>Unsupervised Word Embeddings</a:t>
            </a:r>
          </a:p>
        </p:txBody>
      </p:sp>
      <p:pic>
        <p:nvPicPr>
          <p:cNvPr id="5" name="Picture 4">
            <a:extLst>
              <a:ext uri="{FF2B5EF4-FFF2-40B4-BE49-F238E27FC236}">
                <a16:creationId xmlns:a16="http://schemas.microsoft.com/office/drawing/2014/main" id="{D7C7C23A-2E36-8940-BC0E-82CF2D5BD87B}"/>
              </a:ext>
            </a:extLst>
          </p:cNvPr>
          <p:cNvPicPr>
            <a:picLocks noChangeAspect="1"/>
          </p:cNvPicPr>
          <p:nvPr/>
        </p:nvPicPr>
        <p:blipFill>
          <a:blip r:embed="rId2"/>
          <a:stretch>
            <a:fillRect/>
          </a:stretch>
        </p:blipFill>
        <p:spPr>
          <a:xfrm>
            <a:off x="154805" y="1234482"/>
            <a:ext cx="5600409" cy="3464517"/>
          </a:xfrm>
          <a:prstGeom prst="rect">
            <a:avLst/>
          </a:prstGeom>
        </p:spPr>
      </p:pic>
      <p:pic>
        <p:nvPicPr>
          <p:cNvPr id="6" name="Picture 5">
            <a:extLst>
              <a:ext uri="{FF2B5EF4-FFF2-40B4-BE49-F238E27FC236}">
                <a16:creationId xmlns:a16="http://schemas.microsoft.com/office/drawing/2014/main" id="{8BB8E9F5-7844-8A44-90F9-CCFCCDC1231C}"/>
              </a:ext>
            </a:extLst>
          </p:cNvPr>
          <p:cNvPicPr>
            <a:picLocks noChangeAspect="1"/>
          </p:cNvPicPr>
          <p:nvPr/>
        </p:nvPicPr>
        <p:blipFill>
          <a:blip r:embed="rId3"/>
          <a:stretch>
            <a:fillRect/>
          </a:stretch>
        </p:blipFill>
        <p:spPr>
          <a:xfrm>
            <a:off x="5735724" y="909017"/>
            <a:ext cx="3253471" cy="4115446"/>
          </a:xfrm>
          <a:prstGeom prst="rect">
            <a:avLst/>
          </a:prstGeom>
        </p:spPr>
      </p:pic>
    </p:spTree>
    <p:extLst>
      <p:ext uri="{BB962C8B-B14F-4D97-AF65-F5344CB8AC3E}">
        <p14:creationId xmlns:p14="http://schemas.microsoft.com/office/powerpoint/2010/main" val="33700482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921938-476A-4922-BE24-3B8F6A2854D9}" type="slidenum">
              <a:rPr lang="en-US" smtClean="0"/>
              <a:pPr/>
              <a:t>46</a:t>
            </a:fld>
            <a:endParaRPr lang="en-US" dirty="0"/>
          </a:p>
        </p:txBody>
      </p:sp>
      <p:sp>
        <p:nvSpPr>
          <p:cNvPr id="2" name="Title 1"/>
          <p:cNvSpPr>
            <a:spLocks noGrp="1"/>
          </p:cNvSpPr>
          <p:nvPr>
            <p:ph type="title"/>
          </p:nvPr>
        </p:nvSpPr>
        <p:spPr/>
        <p:txBody>
          <a:bodyPr/>
          <a:lstStyle/>
          <a:p>
            <a:r>
              <a:rPr lang="en-US" dirty="0"/>
              <a:t>Word2Vec</a:t>
            </a:r>
          </a:p>
        </p:txBody>
      </p:sp>
      <p:sp>
        <p:nvSpPr>
          <p:cNvPr id="3" name="Content Placeholder 2"/>
          <p:cNvSpPr>
            <a:spLocks noGrp="1"/>
          </p:cNvSpPr>
          <p:nvPr>
            <p:ph idx="1"/>
          </p:nvPr>
        </p:nvSpPr>
        <p:spPr>
          <a:xfrm>
            <a:off x="430464" y="902369"/>
            <a:ext cx="8229600" cy="3957866"/>
          </a:xfrm>
        </p:spPr>
        <p:txBody>
          <a:bodyPr>
            <a:normAutofit fontScale="92500" lnSpcReduction="20000"/>
          </a:bodyPr>
          <a:lstStyle/>
          <a:p>
            <a:r>
              <a:rPr lang="en-US" dirty="0"/>
              <a:t>This would result in word representations </a:t>
            </a:r>
          </a:p>
          <a:p>
            <a:pPr lvl="1"/>
            <a:r>
              <a:rPr lang="en-US" dirty="0"/>
              <a:t>that convey information about their co-occurrence</a:t>
            </a:r>
          </a:p>
          <a:p>
            <a:pPr lvl="1"/>
            <a:r>
              <a:rPr lang="en-US" dirty="0"/>
              <a:t>Or some form of weak “semantic” similarity </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A big part of progress (past 5-10 years) is partly due to discovering better ways create unsupervised context-sensitive representations</a:t>
            </a:r>
          </a:p>
          <a:p>
            <a:pPr lvl="1"/>
            <a:endParaRPr lang="en-US" dirty="0"/>
          </a:p>
        </p:txBody>
      </p:sp>
      <p:pic>
        <p:nvPicPr>
          <p:cNvPr id="58370" name="Picture 2" descr="mage result for unsupervised rn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971025"/>
            <a:ext cx="5607844" cy="196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69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921938-476A-4922-BE24-3B8F6A2854D9}" type="slidenum">
              <a:rPr lang="en-US" smtClean="0"/>
              <a:pPr/>
              <a:t>47</a:t>
            </a:fld>
            <a:endParaRPr lang="en-US" dirty="0"/>
          </a:p>
        </p:txBody>
      </p:sp>
      <p:sp>
        <p:nvSpPr>
          <p:cNvPr id="2" name="Title 1"/>
          <p:cNvSpPr>
            <a:spLocks noGrp="1"/>
          </p:cNvSpPr>
          <p:nvPr>
            <p:ph type="title"/>
          </p:nvPr>
        </p:nvSpPr>
        <p:spPr/>
        <p:txBody>
          <a:bodyPr/>
          <a:lstStyle/>
          <a:p>
            <a:r>
              <a:rPr lang="en-US" dirty="0"/>
              <a:t>Unsupervised RNNs</a:t>
            </a:r>
          </a:p>
        </p:txBody>
      </p:sp>
      <p:sp>
        <p:nvSpPr>
          <p:cNvPr id="3" name="Content Placeholder 2"/>
          <p:cNvSpPr>
            <a:spLocks noGrp="1"/>
          </p:cNvSpPr>
          <p:nvPr>
            <p:ph idx="1"/>
          </p:nvPr>
        </p:nvSpPr>
        <p:spPr>
          <a:xfrm>
            <a:off x="430464" y="902369"/>
            <a:ext cx="8229600" cy="773165"/>
          </a:xfrm>
        </p:spPr>
        <p:txBody>
          <a:bodyPr>
            <a:normAutofit lnSpcReduction="10000"/>
          </a:bodyPr>
          <a:lstStyle/>
          <a:p>
            <a:r>
              <a:rPr lang="en-US" dirty="0"/>
              <a:t>What to put here? </a:t>
            </a:r>
          </a:p>
          <a:p>
            <a:pPr lvl="1"/>
            <a:r>
              <a:rPr lang="en-US" dirty="0"/>
              <a:t>He was locked up after he ______ . </a:t>
            </a:r>
          </a:p>
        </p:txBody>
      </p:sp>
      <p:grpSp>
        <p:nvGrpSpPr>
          <p:cNvPr id="9" name="Group 8">
            <a:extLst>
              <a:ext uri="{FF2B5EF4-FFF2-40B4-BE49-F238E27FC236}">
                <a16:creationId xmlns:a16="http://schemas.microsoft.com/office/drawing/2014/main" id="{9B3F1900-E3FE-1B49-B116-C64656350526}"/>
              </a:ext>
            </a:extLst>
          </p:cNvPr>
          <p:cNvGrpSpPr/>
          <p:nvPr/>
        </p:nvGrpSpPr>
        <p:grpSpPr>
          <a:xfrm>
            <a:off x="2000248" y="1809826"/>
            <a:ext cx="5486402" cy="2059072"/>
            <a:chOff x="2000248" y="1809826"/>
            <a:chExt cx="5486402" cy="2059072"/>
          </a:xfrm>
        </p:grpSpPr>
        <p:sp>
          <p:nvSpPr>
            <p:cNvPr id="5" name="Rectangle 4"/>
            <p:cNvSpPr/>
            <p:nvPr/>
          </p:nvSpPr>
          <p:spPr>
            <a:xfrm>
              <a:off x="2117417" y="2399048"/>
              <a:ext cx="765810" cy="157163"/>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b="1" dirty="0">
                  <a:solidFill>
                    <a:schemeClr val="bg1"/>
                  </a:solidFill>
                  <a:latin typeface="Gill Sans"/>
                </a:rPr>
                <a:t>O O O O </a:t>
              </a:r>
            </a:p>
          </p:txBody>
        </p:sp>
        <p:sp>
          <p:nvSpPr>
            <p:cNvPr id="6" name="Rectangle 5"/>
            <p:cNvSpPr/>
            <p:nvPr/>
          </p:nvSpPr>
          <p:spPr>
            <a:xfrm>
              <a:off x="3071077" y="2402650"/>
              <a:ext cx="765810" cy="157163"/>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b="1" dirty="0">
                  <a:solidFill>
                    <a:schemeClr val="bg1"/>
                  </a:solidFill>
                  <a:latin typeface="Gill Sans"/>
                </a:rPr>
                <a:t>O O O O </a:t>
              </a:r>
            </a:p>
          </p:txBody>
        </p:sp>
        <p:sp>
          <p:nvSpPr>
            <p:cNvPr id="7" name="Rectangle 6"/>
            <p:cNvSpPr/>
            <p:nvPr/>
          </p:nvSpPr>
          <p:spPr>
            <a:xfrm>
              <a:off x="4026227" y="2399048"/>
              <a:ext cx="765810" cy="157163"/>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b="1" dirty="0">
                  <a:solidFill>
                    <a:schemeClr val="bg1"/>
                  </a:solidFill>
                  <a:latin typeface="Gill Sans"/>
                </a:rPr>
                <a:t>O O O O</a:t>
              </a:r>
              <a:r>
                <a:rPr lang="en-US" sz="1050" b="1" dirty="0">
                  <a:solidFill>
                    <a:schemeClr val="tx1"/>
                  </a:solidFill>
                </a:rPr>
                <a:t> </a:t>
              </a:r>
            </a:p>
          </p:txBody>
        </p:sp>
        <mc:AlternateContent xmlns:mc="http://schemas.openxmlformats.org/markup-compatibility/2006" xmlns:a14="http://schemas.microsoft.com/office/drawing/2010/main">
          <mc:Choice Requires="a14">
            <p:sp>
              <p:nvSpPr>
                <p:cNvPr id="8" name="TextBox 7"/>
                <p:cNvSpPr txBox="1"/>
                <p:nvPr/>
              </p:nvSpPr>
              <p:spPr>
                <a:xfrm>
                  <a:off x="2262862" y="2041860"/>
                  <a:ext cx="4197956" cy="323165"/>
                </a:xfrm>
                <a:prstGeom prst="rect">
                  <a:avLst/>
                </a:prstGeom>
                <a:noFill/>
              </p:spPr>
              <p:txBody>
                <a:bodyPr wrap="square" rtlCol="0">
                  <a:spAutoFit/>
                </a:bodyPr>
                <a:lstStyle/>
                <a:p>
                  <a14:m>
                    <m:oMath xmlns:m="http://schemas.openxmlformats.org/officeDocument/2006/math">
                      <m:sSub>
                        <m:sSubPr>
                          <m:ctrlPr>
                            <a:rPr lang="en-US" sz="1500" i="1" smtClean="0">
                              <a:latin typeface="Cambria Math" panose="02040503050406030204" pitchFamily="18" charset="0"/>
                            </a:rPr>
                          </m:ctrlPr>
                        </m:sSubPr>
                        <m:e>
                          <m:r>
                            <a:rPr lang="en-US" sz="1500" i="1">
                              <a:latin typeface="Cambria Math"/>
                            </a:rPr>
                            <m:t>𝑥</m:t>
                          </m:r>
                        </m:e>
                        <m:sub>
                          <m:r>
                            <a:rPr lang="en-US" sz="1500" i="1">
                              <a:latin typeface="Cambria Math"/>
                            </a:rPr>
                            <m:t>𝑡</m:t>
                          </m:r>
                          <m:r>
                            <a:rPr lang="en-US" sz="1500" i="1">
                              <a:latin typeface="Cambria Math"/>
                            </a:rPr>
                            <m:t>−2</m:t>
                          </m:r>
                        </m:sub>
                      </m:sSub>
                    </m:oMath>
                  </a14:m>
                  <a:r>
                    <a:rPr lang="en-US" sz="1500" dirty="0"/>
                    <a:t>	       </a:t>
                  </a:r>
                  <a14:m>
                    <m:oMath xmlns:m="http://schemas.openxmlformats.org/officeDocument/2006/math">
                      <m:sSub>
                        <m:sSubPr>
                          <m:ctrlPr>
                            <a:rPr lang="en-US" sz="1500" i="1">
                              <a:latin typeface="Cambria Math" panose="02040503050406030204" pitchFamily="18" charset="0"/>
                            </a:rPr>
                          </m:ctrlPr>
                        </m:sSubPr>
                        <m:e>
                          <m:r>
                            <a:rPr lang="en-US" sz="1500" i="1">
                              <a:latin typeface="Cambria Math"/>
                            </a:rPr>
                            <m:t>𝑥</m:t>
                          </m:r>
                        </m:e>
                        <m:sub>
                          <m:r>
                            <a:rPr lang="en-US" sz="1500" i="1">
                              <a:latin typeface="Cambria Math"/>
                            </a:rPr>
                            <m:t>𝑡</m:t>
                          </m:r>
                          <m:r>
                            <a:rPr lang="en-US" sz="1500" i="1">
                              <a:latin typeface="Cambria Math" charset="0"/>
                            </a:rPr>
                            <m:t>−1</m:t>
                          </m:r>
                        </m:sub>
                      </m:sSub>
                    </m:oMath>
                  </a14:m>
                  <a:r>
                    <a:rPr lang="en-US" sz="1500" dirty="0"/>
                    <a:t>           </a:t>
                  </a:r>
                  <a14:m>
                    <m:oMath xmlns:m="http://schemas.openxmlformats.org/officeDocument/2006/math">
                      <m:sSub>
                        <m:sSubPr>
                          <m:ctrlPr>
                            <a:rPr lang="en-US" sz="1500" i="1">
                              <a:latin typeface="Cambria Math" panose="02040503050406030204" pitchFamily="18" charset="0"/>
                            </a:rPr>
                          </m:ctrlPr>
                        </m:sSubPr>
                        <m:e>
                          <m:r>
                            <a:rPr lang="en-US" sz="1500" i="1">
                              <a:latin typeface="Cambria Math"/>
                            </a:rPr>
                            <m:t>𝑥</m:t>
                          </m:r>
                        </m:e>
                        <m:sub>
                          <m:r>
                            <a:rPr lang="en-US" sz="1500" i="1">
                              <a:latin typeface="Cambria Math"/>
                            </a:rPr>
                            <m:t>𝑡</m:t>
                          </m:r>
                        </m:sub>
                      </m:sSub>
                    </m:oMath>
                  </a14:m>
                  <a:r>
                    <a:rPr lang="en-US" sz="1500" dirty="0"/>
                    <a:t>  		    </a:t>
                  </a:r>
                  <a14:m>
                    <m:oMath xmlns:m="http://schemas.openxmlformats.org/officeDocument/2006/math">
                      <m:r>
                        <a:rPr lang="en-US" sz="1500" b="0" i="0" smtClean="0">
                          <a:latin typeface="Cambria Math" panose="02040503050406030204" pitchFamily="18" charset="0"/>
                        </a:rPr>
                        <m:t>               </m:t>
                      </m:r>
                      <m:r>
                        <a:rPr lang="en-US" sz="1500" i="1">
                          <a:latin typeface="Cambria Math" charset="0"/>
                        </a:rPr>
                        <m:t>𝑦</m:t>
                      </m:r>
                    </m:oMath>
                  </a14:m>
                  <a:endParaRPr lang="en-US" sz="1500" dirty="0"/>
                </a:p>
              </p:txBody>
            </p:sp>
          </mc:Choice>
          <mc:Fallback xmlns="">
            <p:sp>
              <p:nvSpPr>
                <p:cNvPr id="8" name="TextBox 7"/>
                <p:cNvSpPr txBox="1">
                  <a:spLocks noRot="1" noChangeAspect="1" noMove="1" noResize="1" noEditPoints="1" noAdjustHandles="1" noChangeArrowheads="1" noChangeShapeType="1" noTextEdit="1"/>
                </p:cNvSpPr>
                <p:nvPr/>
              </p:nvSpPr>
              <p:spPr>
                <a:xfrm>
                  <a:off x="2262862" y="2041860"/>
                  <a:ext cx="4197956" cy="323165"/>
                </a:xfrm>
                <a:prstGeom prst="rect">
                  <a:avLst/>
                </a:prstGeom>
                <a:blipFill>
                  <a:blip r:embed="rId2"/>
                  <a:stretch>
                    <a:fillRect b="-11538"/>
                  </a:stretch>
                </a:blipFill>
              </p:spPr>
              <p:txBody>
                <a:bodyPr/>
                <a:lstStyle/>
                <a:p>
                  <a:r>
                    <a:rPr lang="en-US">
                      <a:noFill/>
                    </a:rPr>
                    <a:t> </a:t>
                  </a:r>
                </a:p>
              </p:txBody>
            </p:sp>
          </mc:Fallback>
        </mc:AlternateContent>
        <p:sp>
          <p:nvSpPr>
            <p:cNvPr id="10" name="Rectangle 9"/>
            <p:cNvSpPr/>
            <p:nvPr/>
          </p:nvSpPr>
          <p:spPr>
            <a:xfrm rot="5400000">
              <a:off x="4420474" y="3052285"/>
              <a:ext cx="765810" cy="157163"/>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b="1" dirty="0">
                  <a:solidFill>
                    <a:schemeClr val="bg1"/>
                  </a:solidFill>
                  <a:latin typeface="Gill Sans"/>
                </a:rPr>
                <a:t>O O O O  </a:t>
              </a:r>
            </a:p>
          </p:txBody>
        </p:sp>
        <p:cxnSp>
          <p:nvCxnSpPr>
            <p:cNvPr id="12" name="Elbow Connector 11"/>
            <p:cNvCxnSpPr/>
            <p:nvPr/>
          </p:nvCxnSpPr>
          <p:spPr>
            <a:xfrm>
              <a:off x="2485348" y="2563574"/>
              <a:ext cx="2233487" cy="534797"/>
            </a:xfrm>
            <a:prstGeom prst="bentConnector3">
              <a:avLst>
                <a:gd name="adj1" fmla="val 17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a:off x="3453982" y="2559813"/>
              <a:ext cx="1264853" cy="455129"/>
            </a:xfrm>
            <a:prstGeom prst="bentConnector3">
              <a:avLst>
                <a:gd name="adj1" fmla="val -1366"/>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rot="16200000" flipH="1">
              <a:off x="4383390" y="2580737"/>
              <a:ext cx="352605" cy="318282"/>
            </a:xfrm>
            <a:prstGeom prst="bentConnector3">
              <a:avLst>
                <a:gd name="adj1" fmla="val 99477"/>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4812635" y="3282923"/>
                  <a:ext cx="437355" cy="300082"/>
                </a:xfrm>
                <a:prstGeom prst="rect">
                  <a:avLst/>
                </a:prstGeom>
                <a:noFill/>
              </p:spPr>
              <p:txBody>
                <a:bodyPr wrap="square" rtlCol="0">
                  <a:spAutoFit/>
                </a:bodyPr>
                <a:lstStyle/>
                <a:p>
                  <a:pPr algn="ctr"/>
                  <a14:m>
                    <m:oMathPara xmlns:m="http://schemas.openxmlformats.org/officeDocument/2006/math">
                      <m:oMathParaPr>
                        <m:jc m:val="right"/>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a:rPr>
                              <m:t>h</m:t>
                            </m:r>
                          </m:e>
                          <m:sub>
                            <m:r>
                              <a:rPr lang="en-US" sz="1350" i="1">
                                <a:latin typeface="Cambria Math"/>
                              </a:rPr>
                              <m:t>𝑡</m:t>
                            </m:r>
                          </m:sub>
                        </m:sSub>
                      </m:oMath>
                    </m:oMathPara>
                  </a14:m>
                  <a:endParaRPr lang="en-US" sz="1350" dirty="0"/>
                </a:p>
              </p:txBody>
            </p:sp>
          </mc:Choice>
          <mc:Fallback xmlns="">
            <p:sp>
              <p:nvSpPr>
                <p:cNvPr id="18" name="TextBox 17"/>
                <p:cNvSpPr txBox="1">
                  <a:spLocks noRot="1" noChangeAspect="1" noMove="1" noResize="1" noEditPoints="1" noAdjustHandles="1" noChangeArrowheads="1" noChangeShapeType="1" noTextEdit="1"/>
                </p:cNvSpPr>
                <p:nvPr/>
              </p:nvSpPr>
              <p:spPr>
                <a:xfrm>
                  <a:off x="4812635" y="3282923"/>
                  <a:ext cx="437355" cy="300082"/>
                </a:xfrm>
                <a:prstGeom prst="rect">
                  <a:avLst/>
                </a:prstGeom>
                <a:blipFill>
                  <a:blip r:embed="rId3"/>
                  <a:stretch>
                    <a:fillRect/>
                  </a:stretch>
                </a:blipFill>
              </p:spPr>
              <p:txBody>
                <a:bodyPr/>
                <a:lstStyle/>
                <a:p>
                  <a:r>
                    <a:rPr lang="en-US">
                      <a:noFill/>
                    </a:rPr>
                    <a:t> </a:t>
                  </a:r>
                </a:p>
              </p:txBody>
            </p:sp>
          </mc:Fallback>
        </mc:AlternateContent>
        <p:sp>
          <p:nvSpPr>
            <p:cNvPr id="20" name="Rectangle 19"/>
            <p:cNvSpPr/>
            <p:nvPr/>
          </p:nvSpPr>
          <p:spPr>
            <a:xfrm>
              <a:off x="4400550" y="3603150"/>
              <a:ext cx="1085850" cy="2657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Memory layer</a:t>
              </a:r>
            </a:p>
          </p:txBody>
        </p:sp>
        <p:sp>
          <p:nvSpPr>
            <p:cNvPr id="21" name="Rectangle 20"/>
            <p:cNvSpPr/>
            <p:nvPr/>
          </p:nvSpPr>
          <p:spPr>
            <a:xfrm>
              <a:off x="2796757" y="1809826"/>
              <a:ext cx="1314450" cy="2657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350" dirty="0"/>
                <a:t>Input </a:t>
              </a:r>
              <a:r>
                <a:rPr lang="en-US" sz="1350"/>
                <a:t>(context)</a:t>
              </a:r>
              <a:endParaRPr lang="en-US" sz="1350" dirty="0"/>
            </a:p>
          </p:txBody>
        </p:sp>
        <p:sp>
          <p:nvSpPr>
            <p:cNvPr id="22" name="Rectangle 21"/>
            <p:cNvSpPr/>
            <p:nvPr/>
          </p:nvSpPr>
          <p:spPr>
            <a:xfrm>
              <a:off x="5611851" y="2399047"/>
              <a:ext cx="765810" cy="157163"/>
            </a:xfrm>
            <a:prstGeom prst="rect">
              <a:avLst/>
            </a:prstGeom>
            <a:solidFill>
              <a:srgbClr val="0066FF"/>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b="1" dirty="0">
                  <a:solidFill>
                    <a:schemeClr val="bg1"/>
                  </a:solidFill>
                  <a:latin typeface="Gill Sans"/>
                </a:rPr>
                <a:t>O O O O  </a:t>
              </a:r>
            </a:p>
          </p:txBody>
        </p:sp>
        <p:cxnSp>
          <p:nvCxnSpPr>
            <p:cNvPr id="36" name="Elbow Connector 35"/>
            <p:cNvCxnSpPr>
              <a:stCxn id="10" idx="0"/>
              <a:endCxn id="22" idx="2"/>
            </p:cNvCxnSpPr>
            <p:nvPr/>
          </p:nvCxnSpPr>
          <p:spPr>
            <a:xfrm flipV="1">
              <a:off x="4881960" y="2556210"/>
              <a:ext cx="1112796" cy="574656"/>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5337531" y="1827592"/>
              <a:ext cx="1314450" cy="2657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350" dirty="0"/>
                <a:t>output</a:t>
              </a:r>
            </a:p>
          </p:txBody>
        </p:sp>
        <p:sp>
          <p:nvSpPr>
            <p:cNvPr id="41" name="Rectangle 40"/>
            <p:cNvSpPr/>
            <p:nvPr/>
          </p:nvSpPr>
          <p:spPr>
            <a:xfrm rot="5400000">
              <a:off x="6553676" y="3052285"/>
              <a:ext cx="765810" cy="157163"/>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b="1" dirty="0">
                  <a:solidFill>
                    <a:schemeClr val="bg1"/>
                  </a:solidFill>
                  <a:latin typeface="Gill Sans"/>
                </a:rPr>
                <a:t>O O O O  </a:t>
              </a:r>
            </a:p>
          </p:txBody>
        </p:sp>
        <mc:AlternateContent xmlns:mc="http://schemas.openxmlformats.org/markup-compatibility/2006" xmlns:a14="http://schemas.microsoft.com/office/drawing/2010/main">
          <mc:Choice Requires="a14">
            <p:sp>
              <p:nvSpPr>
                <p:cNvPr id="42" name="TextBox 41"/>
                <p:cNvSpPr txBox="1"/>
                <p:nvPr/>
              </p:nvSpPr>
              <p:spPr>
                <a:xfrm>
                  <a:off x="7049295" y="3209151"/>
                  <a:ext cx="437355" cy="300082"/>
                </a:xfrm>
                <a:prstGeom prst="rect">
                  <a:avLst/>
                </a:prstGeom>
                <a:noFill/>
              </p:spPr>
              <p:txBody>
                <a:bodyPr wrap="square" rtlCol="0">
                  <a:spAutoFit/>
                </a:bodyPr>
                <a:lstStyle/>
                <a:p>
                  <a:pPr algn="ctr"/>
                  <a14:m>
                    <m:oMathPara xmlns:m="http://schemas.openxmlformats.org/officeDocument/2006/math">
                      <m:oMathParaPr>
                        <m:jc m:val="right"/>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a:rPr>
                              <m:t>h</m:t>
                            </m:r>
                          </m:e>
                          <m:sub>
                            <m:r>
                              <a:rPr lang="en-US" sz="1350" i="1">
                                <a:latin typeface="Cambria Math"/>
                              </a:rPr>
                              <m:t>𝑡</m:t>
                            </m:r>
                            <m:r>
                              <a:rPr lang="en-US" sz="1350" i="1">
                                <a:latin typeface="Cambria Math" charset="0"/>
                              </a:rPr>
                              <m:t>+1</m:t>
                            </m:r>
                          </m:sub>
                        </m:sSub>
                      </m:oMath>
                    </m:oMathPara>
                  </a14:m>
                  <a:endParaRPr lang="en-US" sz="1350" dirty="0"/>
                </a:p>
              </p:txBody>
            </p:sp>
          </mc:Choice>
          <mc:Fallback xmlns="">
            <p:sp>
              <p:nvSpPr>
                <p:cNvPr id="42" name="TextBox 41"/>
                <p:cNvSpPr txBox="1">
                  <a:spLocks noRot="1" noChangeAspect="1" noMove="1" noResize="1" noEditPoints="1" noAdjustHandles="1" noChangeArrowheads="1" noChangeShapeType="1" noTextEdit="1"/>
                </p:cNvSpPr>
                <p:nvPr/>
              </p:nvSpPr>
              <p:spPr>
                <a:xfrm>
                  <a:off x="7049295" y="3209151"/>
                  <a:ext cx="437355" cy="300082"/>
                </a:xfrm>
                <a:prstGeom prst="rect">
                  <a:avLst/>
                </a:prstGeom>
                <a:blipFill>
                  <a:blip r:embed="rId4"/>
                  <a:stretch>
                    <a:fillRect/>
                  </a:stretch>
                </a:blipFill>
              </p:spPr>
              <p:txBody>
                <a:bodyPr/>
                <a:lstStyle/>
                <a:p>
                  <a:r>
                    <a:rPr lang="en-US">
                      <a:noFill/>
                    </a:rPr>
                    <a:t> </a:t>
                  </a:r>
                </a:p>
              </p:txBody>
            </p:sp>
          </mc:Fallback>
        </mc:AlternateContent>
        <p:cxnSp>
          <p:nvCxnSpPr>
            <p:cNvPr id="43" name="Elbow Connector 42"/>
            <p:cNvCxnSpPr/>
            <p:nvPr/>
          </p:nvCxnSpPr>
          <p:spPr>
            <a:xfrm>
              <a:off x="4887924" y="3200400"/>
              <a:ext cx="1970077" cy="1"/>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rot="5400000">
              <a:off x="1695925" y="3104674"/>
              <a:ext cx="765810" cy="157164"/>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b="1" dirty="0">
                  <a:solidFill>
                    <a:schemeClr val="bg1"/>
                  </a:solidFill>
                  <a:latin typeface="Gill Sans"/>
                </a:rPr>
                <a:t>O O O O  </a:t>
              </a:r>
            </a:p>
          </p:txBody>
        </p:sp>
        <mc:AlternateContent xmlns:mc="http://schemas.openxmlformats.org/markup-compatibility/2006" xmlns:a14="http://schemas.microsoft.com/office/drawing/2010/main">
          <mc:Choice Requires="a14">
            <p:sp>
              <p:nvSpPr>
                <p:cNvPr id="54" name="TextBox 53"/>
                <p:cNvSpPr txBox="1"/>
                <p:nvPr/>
              </p:nvSpPr>
              <p:spPr>
                <a:xfrm>
                  <a:off x="2191545" y="3261540"/>
                  <a:ext cx="437355" cy="300082"/>
                </a:xfrm>
                <a:prstGeom prst="rect">
                  <a:avLst/>
                </a:prstGeom>
                <a:noFill/>
              </p:spPr>
              <p:txBody>
                <a:bodyPr wrap="square" rtlCol="0">
                  <a:spAutoFit/>
                </a:bodyPr>
                <a:lstStyle/>
                <a:p>
                  <a:pPr algn="ctr"/>
                  <a14:m>
                    <m:oMathPara xmlns:m="http://schemas.openxmlformats.org/officeDocument/2006/math">
                      <m:oMathParaPr>
                        <m:jc m:val="right"/>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a:rPr>
                              <m:t>h</m:t>
                            </m:r>
                          </m:e>
                          <m:sub>
                            <m:r>
                              <a:rPr lang="en-US" sz="1350" i="1">
                                <a:latin typeface="Cambria Math"/>
                              </a:rPr>
                              <m:t>𝑡</m:t>
                            </m:r>
                            <m:r>
                              <a:rPr lang="en-US" sz="1350" i="1">
                                <a:latin typeface="Cambria Math" charset="0"/>
                              </a:rPr>
                              <m:t>−1</m:t>
                            </m:r>
                          </m:sub>
                        </m:sSub>
                      </m:oMath>
                    </m:oMathPara>
                  </a14:m>
                  <a:endParaRPr lang="en-US" sz="1350" dirty="0"/>
                </a:p>
              </p:txBody>
            </p:sp>
          </mc:Choice>
          <mc:Fallback xmlns="">
            <p:sp>
              <p:nvSpPr>
                <p:cNvPr id="54" name="TextBox 53"/>
                <p:cNvSpPr txBox="1">
                  <a:spLocks noRot="1" noChangeAspect="1" noMove="1" noResize="1" noEditPoints="1" noAdjustHandles="1" noChangeArrowheads="1" noChangeShapeType="1" noTextEdit="1"/>
                </p:cNvSpPr>
                <p:nvPr/>
              </p:nvSpPr>
              <p:spPr>
                <a:xfrm>
                  <a:off x="2191545" y="3261540"/>
                  <a:ext cx="437355" cy="300082"/>
                </a:xfrm>
                <a:prstGeom prst="rect">
                  <a:avLst/>
                </a:prstGeom>
                <a:blipFill>
                  <a:blip r:embed="rId5"/>
                  <a:stretch>
                    <a:fillRect/>
                  </a:stretch>
                </a:blipFill>
              </p:spPr>
              <p:txBody>
                <a:bodyPr/>
                <a:lstStyle/>
                <a:p>
                  <a:r>
                    <a:rPr lang="en-US">
                      <a:noFill/>
                    </a:rPr>
                    <a:t> </a:t>
                  </a:r>
                </a:p>
              </p:txBody>
            </p:sp>
          </mc:Fallback>
        </mc:AlternateContent>
        <p:cxnSp>
          <p:nvCxnSpPr>
            <p:cNvPr id="55" name="Elbow Connector 54"/>
            <p:cNvCxnSpPr/>
            <p:nvPr/>
          </p:nvCxnSpPr>
          <p:spPr>
            <a:xfrm>
              <a:off x="2168042" y="3209151"/>
              <a:ext cx="2550793" cy="1"/>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 name="Content Placeholder 2">
            <a:extLst>
              <a:ext uri="{FF2B5EF4-FFF2-40B4-BE49-F238E27FC236}">
                <a16:creationId xmlns:a16="http://schemas.microsoft.com/office/drawing/2014/main" id="{235D88C7-9F42-FC43-9342-1C9D30E4BCA0}"/>
              </a:ext>
            </a:extLst>
          </p:cNvPr>
          <p:cNvSpPr txBox="1">
            <a:spLocks/>
          </p:cNvSpPr>
          <p:nvPr/>
        </p:nvSpPr>
        <p:spPr>
          <a:xfrm>
            <a:off x="435526" y="3521544"/>
            <a:ext cx="8229600" cy="1192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tx1"/>
              </a:buClr>
              <a:buFont typeface="Arial"/>
              <a:buChar char="•"/>
              <a:defRPr sz="2400" kern="1200">
                <a:solidFill>
                  <a:schemeClr val="accent6"/>
                </a:solidFill>
                <a:latin typeface="Gill Sans"/>
                <a:ea typeface="+mn-ea"/>
                <a:cs typeface="Gill Sans"/>
              </a:defRPr>
            </a:lvl1pPr>
            <a:lvl2pPr marL="742950" indent="-285750" algn="l" defTabSz="457200" rtl="0" eaLnBrk="1" latinLnBrk="0" hangingPunct="1">
              <a:spcBef>
                <a:spcPct val="20000"/>
              </a:spcBef>
              <a:buClr>
                <a:schemeClr val="tx1"/>
              </a:buClr>
              <a:buFont typeface="Arial"/>
              <a:buChar char="–"/>
              <a:defRPr sz="2000" kern="1200">
                <a:solidFill>
                  <a:schemeClr val="accent3"/>
                </a:solidFill>
                <a:latin typeface="Gill Sans"/>
                <a:ea typeface="+mn-ea"/>
                <a:cs typeface="Gill Sans"/>
              </a:defRPr>
            </a:lvl2pPr>
            <a:lvl3pPr marL="11430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3pPr>
            <a:lvl4pPr marL="1600200" indent="-228600" algn="l" defTabSz="457200" rtl="0" eaLnBrk="1" latinLnBrk="0" hangingPunct="1">
              <a:spcBef>
                <a:spcPct val="20000"/>
              </a:spcBef>
              <a:buClr>
                <a:schemeClr val="tx1"/>
              </a:buClr>
              <a:buFont typeface="Arial"/>
              <a:buChar char="–"/>
              <a:defRPr sz="1600" kern="1200">
                <a:solidFill>
                  <a:schemeClr val="accent3"/>
                </a:solidFill>
                <a:latin typeface="Gill Sans"/>
                <a:ea typeface="+mn-ea"/>
                <a:cs typeface="Gill Sans"/>
              </a:defRPr>
            </a:lvl4pPr>
            <a:lvl5pPr marL="2057400" indent="-228600" algn="l" defTabSz="457200" rtl="0" eaLnBrk="1" latinLnBrk="0" hangingPunct="1">
              <a:spcBef>
                <a:spcPct val="20000"/>
              </a:spcBef>
              <a:buClr>
                <a:schemeClr val="tx1"/>
              </a:buClr>
              <a:buFont typeface="Arial"/>
              <a:buChar char="»"/>
              <a:defRPr sz="1400" kern="1200">
                <a:solidFill>
                  <a:schemeClr val="accent6"/>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Note that: </a:t>
            </a:r>
          </a:p>
          <a:p>
            <a:pPr lvl="1"/>
            <a:r>
              <a:rPr lang="en-US" dirty="0"/>
              <a:t>This is unsupervised; you can use tons of data to train this. </a:t>
            </a:r>
          </a:p>
          <a:p>
            <a:pPr lvl="1"/>
            <a:r>
              <a:rPr lang="en-US" dirty="0"/>
              <a:t>While training the model, we train the word representations too. </a:t>
            </a:r>
          </a:p>
          <a:p>
            <a:pPr lvl="1"/>
            <a:endParaRPr lang="en-US" dirty="0"/>
          </a:p>
        </p:txBody>
      </p:sp>
    </p:spTree>
    <p:extLst>
      <p:ext uri="{BB962C8B-B14F-4D97-AF65-F5344CB8AC3E}">
        <p14:creationId xmlns:p14="http://schemas.microsoft.com/office/powerpoint/2010/main" val="169387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921938-476A-4922-BE24-3B8F6A2854D9}" type="slidenum">
              <a:rPr lang="en-US" smtClean="0"/>
              <a:pPr/>
              <a:t>48</a:t>
            </a:fld>
            <a:endParaRPr lang="en-US" dirty="0"/>
          </a:p>
        </p:txBody>
      </p:sp>
      <p:sp>
        <p:nvSpPr>
          <p:cNvPr id="2" name="Title 1"/>
          <p:cNvSpPr>
            <a:spLocks noGrp="1"/>
          </p:cNvSpPr>
          <p:nvPr>
            <p:ph type="title"/>
          </p:nvPr>
        </p:nvSpPr>
        <p:spPr/>
        <p:txBody>
          <a:bodyPr/>
          <a:lstStyle/>
          <a:p>
            <a:r>
              <a:rPr lang="en-US" dirty="0"/>
              <a:t>Unsupervised Pretraining</a:t>
            </a:r>
          </a:p>
        </p:txBody>
      </p:sp>
      <p:pic>
        <p:nvPicPr>
          <p:cNvPr id="8" name="Content Placeholder 7">
            <a:extLst>
              <a:ext uri="{FF2B5EF4-FFF2-40B4-BE49-F238E27FC236}">
                <a16:creationId xmlns:a16="http://schemas.microsoft.com/office/drawing/2014/main" id="{501EC199-2768-3145-8B12-409BE1E8C027}"/>
              </a:ext>
            </a:extLst>
          </p:cNvPr>
          <p:cNvPicPr>
            <a:picLocks noGrp="1" noChangeAspect="1"/>
          </p:cNvPicPr>
          <p:nvPr>
            <p:ph idx="1"/>
          </p:nvPr>
        </p:nvPicPr>
        <p:blipFill>
          <a:blip r:embed="rId2"/>
          <a:stretch>
            <a:fillRect/>
          </a:stretch>
        </p:blipFill>
        <p:spPr>
          <a:xfrm>
            <a:off x="6146800" y="233458"/>
            <a:ext cx="2540000" cy="2540000"/>
          </a:xfrm>
        </p:spPr>
      </p:pic>
      <p:pic>
        <p:nvPicPr>
          <p:cNvPr id="14" name="Picture 13">
            <a:extLst>
              <a:ext uri="{FF2B5EF4-FFF2-40B4-BE49-F238E27FC236}">
                <a16:creationId xmlns:a16="http://schemas.microsoft.com/office/drawing/2014/main" id="{9A97596A-E71C-4544-AE04-4174E7C43606}"/>
              </a:ext>
            </a:extLst>
          </p:cNvPr>
          <p:cNvPicPr>
            <a:picLocks noChangeAspect="1"/>
          </p:cNvPicPr>
          <p:nvPr/>
        </p:nvPicPr>
        <p:blipFill>
          <a:blip r:embed="rId3"/>
          <a:stretch>
            <a:fillRect/>
          </a:stretch>
        </p:blipFill>
        <p:spPr>
          <a:xfrm>
            <a:off x="310152" y="755827"/>
            <a:ext cx="2028408" cy="2479729"/>
          </a:xfrm>
          <a:prstGeom prst="rect">
            <a:avLst/>
          </a:prstGeom>
        </p:spPr>
      </p:pic>
      <p:grpSp>
        <p:nvGrpSpPr>
          <p:cNvPr id="11" name="Group 10">
            <a:extLst>
              <a:ext uri="{FF2B5EF4-FFF2-40B4-BE49-F238E27FC236}">
                <a16:creationId xmlns:a16="http://schemas.microsoft.com/office/drawing/2014/main" id="{9F4A849E-F81F-CB4D-BB8E-5D374EC66987}"/>
              </a:ext>
            </a:extLst>
          </p:cNvPr>
          <p:cNvGrpSpPr/>
          <p:nvPr/>
        </p:nvGrpSpPr>
        <p:grpSpPr>
          <a:xfrm>
            <a:off x="2779271" y="2768885"/>
            <a:ext cx="6023675" cy="1910539"/>
            <a:chOff x="2663125" y="2762360"/>
            <a:chExt cx="6023675" cy="1910539"/>
          </a:xfrm>
        </p:grpSpPr>
        <p:sp>
          <p:nvSpPr>
            <p:cNvPr id="10" name="Rectangle 9">
              <a:extLst>
                <a:ext uri="{FF2B5EF4-FFF2-40B4-BE49-F238E27FC236}">
                  <a16:creationId xmlns:a16="http://schemas.microsoft.com/office/drawing/2014/main" id="{649F77C0-9524-1043-9371-B0AC720D76D9}"/>
                </a:ext>
              </a:extLst>
            </p:cNvPr>
            <p:cNvSpPr/>
            <p:nvPr/>
          </p:nvSpPr>
          <p:spPr>
            <a:xfrm>
              <a:off x="6395634" y="2944678"/>
              <a:ext cx="211810" cy="139485"/>
            </a:xfrm>
            <a:prstGeom prst="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6584075-B86F-1242-948E-298A86DF98AF}"/>
                </a:ext>
              </a:extLst>
            </p:cNvPr>
            <p:cNvSpPr/>
            <p:nvPr/>
          </p:nvSpPr>
          <p:spPr>
            <a:xfrm>
              <a:off x="4218308" y="2944678"/>
              <a:ext cx="211810" cy="139485"/>
            </a:xfrm>
            <a:prstGeom prst="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9EA6598-D787-1D4C-8291-451063869237}"/>
                </a:ext>
              </a:extLst>
            </p:cNvPr>
            <p:cNvPicPr>
              <a:picLocks noChangeAspect="1"/>
            </p:cNvPicPr>
            <p:nvPr/>
          </p:nvPicPr>
          <p:blipFill>
            <a:blip r:embed="rId4"/>
            <a:stretch>
              <a:fillRect/>
            </a:stretch>
          </p:blipFill>
          <p:spPr>
            <a:xfrm>
              <a:off x="2663125" y="2762360"/>
              <a:ext cx="6023675" cy="1910539"/>
            </a:xfrm>
            <a:prstGeom prst="rect">
              <a:avLst/>
            </a:prstGeom>
          </p:spPr>
        </p:pic>
      </p:grpSp>
      <p:pic>
        <p:nvPicPr>
          <p:cNvPr id="15" name="Picture 14">
            <a:extLst>
              <a:ext uri="{FF2B5EF4-FFF2-40B4-BE49-F238E27FC236}">
                <a16:creationId xmlns:a16="http://schemas.microsoft.com/office/drawing/2014/main" id="{308DBE37-74F7-874B-9B39-1AA71543B41F}"/>
              </a:ext>
            </a:extLst>
          </p:cNvPr>
          <p:cNvPicPr>
            <a:picLocks noChangeAspect="1"/>
          </p:cNvPicPr>
          <p:nvPr/>
        </p:nvPicPr>
        <p:blipFill>
          <a:blip r:embed="rId5"/>
          <a:stretch>
            <a:fillRect/>
          </a:stretch>
        </p:blipFill>
        <p:spPr>
          <a:xfrm>
            <a:off x="248362" y="2495228"/>
            <a:ext cx="2120576" cy="2033506"/>
          </a:xfrm>
          <a:prstGeom prst="rect">
            <a:avLst/>
          </a:prstGeom>
        </p:spPr>
      </p:pic>
      <p:pic>
        <p:nvPicPr>
          <p:cNvPr id="5" name="Picture 4">
            <a:extLst>
              <a:ext uri="{FF2B5EF4-FFF2-40B4-BE49-F238E27FC236}">
                <a16:creationId xmlns:a16="http://schemas.microsoft.com/office/drawing/2014/main" id="{A7104800-04E3-9D4D-B84C-736FB25E6C8B}"/>
              </a:ext>
            </a:extLst>
          </p:cNvPr>
          <p:cNvPicPr>
            <a:picLocks noChangeAspect="1"/>
          </p:cNvPicPr>
          <p:nvPr/>
        </p:nvPicPr>
        <p:blipFill>
          <a:blip r:embed="rId6"/>
          <a:stretch>
            <a:fillRect/>
          </a:stretch>
        </p:blipFill>
        <p:spPr>
          <a:xfrm>
            <a:off x="0" y="0"/>
            <a:ext cx="9144000" cy="5143500"/>
          </a:xfrm>
          <a:prstGeom prst="rect">
            <a:avLst/>
          </a:prstGeom>
        </p:spPr>
      </p:pic>
    </p:spTree>
    <p:extLst>
      <p:ext uri="{BB962C8B-B14F-4D97-AF65-F5344CB8AC3E}">
        <p14:creationId xmlns:p14="http://schemas.microsoft.com/office/powerpoint/2010/main" val="2979824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6F6034-1516-478C-9756-BC6A8296D6DE}" type="slidenum">
              <a:rPr lang="en-US" smtClean="0"/>
              <a:pPr/>
              <a:t>5</a:t>
            </a:fld>
            <a:endParaRPr lang="en-US" dirty="0"/>
          </a:p>
        </p:txBody>
      </p:sp>
      <p:sp>
        <p:nvSpPr>
          <p:cNvPr id="2" name="Title 1"/>
          <p:cNvSpPr>
            <a:spLocks noGrp="1"/>
          </p:cNvSpPr>
          <p:nvPr>
            <p:ph type="title"/>
          </p:nvPr>
        </p:nvSpPr>
        <p:spPr/>
        <p:txBody>
          <a:bodyPr/>
          <a:lstStyle/>
          <a:p>
            <a:r>
              <a:rPr lang="en-US" dirty="0"/>
              <a:t>Hidden Layer Representation </a:t>
            </a:r>
          </a:p>
        </p:txBody>
      </p:sp>
      <p:sp>
        <p:nvSpPr>
          <p:cNvPr id="3" name="Content Placeholder 2"/>
          <p:cNvSpPr>
            <a:spLocks noGrp="1"/>
          </p:cNvSpPr>
          <p:nvPr>
            <p:ph idx="1"/>
          </p:nvPr>
        </p:nvSpPr>
        <p:spPr>
          <a:xfrm>
            <a:off x="430464" y="902369"/>
            <a:ext cx="8229600" cy="3231481"/>
          </a:xfrm>
        </p:spPr>
        <p:txBody>
          <a:bodyPr>
            <a:normAutofit fontScale="92500"/>
          </a:bodyPr>
          <a:lstStyle/>
          <a:p>
            <a:r>
              <a:rPr lang="en-US" dirty="0"/>
              <a:t>Weight tuning procedure sets weights that define whatever hidden units representation is most effective at minimizing the error.</a:t>
            </a:r>
          </a:p>
          <a:p>
            <a:r>
              <a:rPr lang="en-US" dirty="0"/>
              <a:t>Sometimes Backpropagation will define new hidden layer features that are not explicit in the input representation, but which capture properties of the input instances that are most relevant to learning the target function.</a:t>
            </a:r>
          </a:p>
          <a:p>
            <a:r>
              <a:rPr lang="en-US" dirty="0"/>
              <a:t>Trained hidden units can be seen as newly constructed features that </a:t>
            </a:r>
            <a:r>
              <a:rPr lang="en-US" dirty="0">
                <a:solidFill>
                  <a:srgbClr val="245795"/>
                </a:solidFill>
              </a:rPr>
              <a:t>re-represent </a:t>
            </a:r>
            <a:r>
              <a:rPr lang="en-US" dirty="0"/>
              <a:t>the examples so that they are linearly separable</a:t>
            </a:r>
          </a:p>
          <a:p>
            <a:pPr marL="0" indent="0">
              <a:buNone/>
            </a:pPr>
            <a:endParaRPr lang="en-US" dirty="0"/>
          </a:p>
        </p:txBody>
      </p:sp>
    </p:spTree>
    <p:extLst>
      <p:ext uri="{BB962C8B-B14F-4D97-AF65-F5344CB8AC3E}">
        <p14:creationId xmlns:p14="http://schemas.microsoft.com/office/powerpoint/2010/main" val="3729431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prstGeom prst="rect">
            <a:avLst/>
          </a:prstGeom>
        </p:spPr>
        <p:txBody>
          <a:bodyPr/>
          <a:lstStyle/>
          <a:p>
            <a:fld id="{FA6F6034-1516-478C-9756-BC6A8296D6DE}" type="slidenum">
              <a:rPr lang="en-US" smtClean="0"/>
              <a:pPr/>
              <a:t>6</a:t>
            </a:fld>
            <a:endParaRPr lang="en-US" dirty="0"/>
          </a:p>
        </p:txBody>
      </p:sp>
      <p:sp>
        <p:nvSpPr>
          <p:cNvPr id="2" name="Title 1"/>
          <p:cNvSpPr>
            <a:spLocks noGrp="1"/>
          </p:cNvSpPr>
          <p:nvPr>
            <p:ph type="title"/>
          </p:nvPr>
        </p:nvSpPr>
        <p:spPr/>
        <p:txBody>
          <a:bodyPr/>
          <a:lstStyle/>
          <a:p>
            <a:r>
              <a:rPr lang="en-US" dirty="0"/>
              <a:t>Sparse Auto-encoder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prstGeom prst="rect">
                <a:avLst/>
              </a:prstGeom>
            </p:spPr>
            <p:txBody>
              <a:bodyPr/>
              <a:lstStyle/>
              <a:p>
                <a:r>
                  <a:rPr lang="en-US" sz="1500" dirty="0"/>
                  <a:t>Encoding: </a:t>
                </a:r>
              </a:p>
              <a:p>
                <a:r>
                  <a:rPr lang="en-US" sz="1500" dirty="0"/>
                  <a:t>Decoding: </a:t>
                </a:r>
              </a:p>
              <a:p>
                <a:pPr lvl="1"/>
                <a:r>
                  <a:rPr lang="en-US" sz="1350" dirty="0"/>
                  <a:t>Goal: perfect reconstruction of </a:t>
                </a:r>
              </a:p>
              <a:p>
                <a:pPr marL="342900" lvl="1" indent="0">
                  <a:buNone/>
                </a:pPr>
                <a:r>
                  <a:rPr lang="en-US" sz="1350" dirty="0"/>
                  <a:t>           input vector </a:t>
                </a:r>
                <a14:m>
                  <m:oMath xmlns:m="http://schemas.openxmlformats.org/officeDocument/2006/math">
                    <m:r>
                      <a:rPr lang="en-US" sz="1350" b="1" i="1">
                        <a:latin typeface="Cambria Math"/>
                      </a:rPr>
                      <m:t>𝒙</m:t>
                    </m:r>
                  </m:oMath>
                </a14:m>
                <a:r>
                  <a:rPr lang="en-US" sz="1350" dirty="0"/>
                  <a:t>, by the output </a:t>
                </a:r>
                <a14:m>
                  <m:oMath xmlns:m="http://schemas.openxmlformats.org/officeDocument/2006/math">
                    <m:sSub>
                      <m:sSubPr>
                        <m:ctrlPr>
                          <a:rPr lang="en-US" sz="1350" b="1" i="1">
                            <a:latin typeface="Cambria Math" panose="02040503050406030204" pitchFamily="18" charset="0"/>
                          </a:rPr>
                        </m:ctrlPr>
                      </m:sSubPr>
                      <m:e>
                        <m:acc>
                          <m:accPr>
                            <m:chr m:val="̂"/>
                            <m:ctrlPr>
                              <a:rPr lang="en-US" sz="1350" b="1" i="1">
                                <a:latin typeface="Cambria Math" panose="02040503050406030204" pitchFamily="18" charset="0"/>
                              </a:rPr>
                            </m:ctrlPr>
                          </m:accPr>
                          <m:e>
                            <m:r>
                              <a:rPr lang="en-US" sz="1350" b="1" i="1">
                                <a:latin typeface="Cambria Math"/>
                              </a:rPr>
                              <m:t>𝒙</m:t>
                            </m:r>
                          </m:e>
                        </m:acc>
                      </m:e>
                      <m:sub/>
                    </m:sSub>
                  </m:oMath>
                </a14:m>
                <a:r>
                  <a:rPr lang="en-US" sz="1350" dirty="0"/>
                  <a:t>	</a:t>
                </a:r>
              </a:p>
              <a:p>
                <a:pPr lvl="2"/>
                <a:r>
                  <a:rPr lang="en-US" sz="1200" dirty="0"/>
                  <a:t>Where </a:t>
                </a:r>
                <a14:m>
                  <m:oMath xmlns:m="http://schemas.openxmlformats.org/officeDocument/2006/math">
                    <m:r>
                      <a:rPr lang="en-US" sz="1200" b="1" i="1">
                        <a:latin typeface="Cambria Math"/>
                      </a:rPr>
                      <m:t>𝜽</m:t>
                    </m:r>
                    <m:r>
                      <a:rPr lang="en-US" sz="1200" b="1" i="1">
                        <a:latin typeface="Cambria Math"/>
                      </a:rPr>
                      <m:t>={</m:t>
                    </m:r>
                    <m:r>
                      <a:rPr lang="en-US" sz="1200" b="1" i="1">
                        <a:latin typeface="Cambria Math"/>
                      </a:rPr>
                      <m:t>𝑾</m:t>
                    </m:r>
                    <m:r>
                      <a:rPr lang="en-US" sz="1200" b="1" i="1">
                        <a:latin typeface="Cambria Math"/>
                      </a:rPr>
                      <m:t>, </m:t>
                    </m:r>
                    <m:r>
                      <a:rPr lang="en-US" sz="1200" b="1" i="1">
                        <a:latin typeface="Cambria Math"/>
                      </a:rPr>
                      <m:t>𝑾</m:t>
                    </m:r>
                    <m:r>
                      <a:rPr lang="en-US" sz="1200" b="1" i="1">
                        <a:latin typeface="Cambria Math"/>
                      </a:rPr>
                      <m:t>′}</m:t>
                    </m:r>
                  </m:oMath>
                </a14:m>
                <a:endParaRPr lang="en-US" sz="1200" dirty="0"/>
              </a:p>
              <a:p>
                <a:pPr lvl="1"/>
                <a:r>
                  <a:rPr lang="en-US" sz="1350" dirty="0"/>
                  <a:t>Minimize an error function </a:t>
                </a:r>
                <a14:m>
                  <m:oMath xmlns:m="http://schemas.openxmlformats.org/officeDocument/2006/math">
                    <m:r>
                      <a:rPr lang="en-US" sz="1350" b="1" i="1">
                        <a:latin typeface="Cambria Math"/>
                      </a:rPr>
                      <m:t>𝒍</m:t>
                    </m:r>
                    <m:r>
                      <a:rPr lang="en-US" sz="1350" b="1" i="1">
                        <a:latin typeface="Cambria Math"/>
                      </a:rPr>
                      <m:t>(</m:t>
                    </m:r>
                    <m:acc>
                      <m:accPr>
                        <m:chr m:val="̂"/>
                        <m:ctrlPr>
                          <a:rPr lang="en-US" sz="1350" b="1" i="1">
                            <a:latin typeface="Cambria Math" panose="02040503050406030204" pitchFamily="18" charset="0"/>
                          </a:rPr>
                        </m:ctrlPr>
                      </m:accPr>
                      <m:e>
                        <m:r>
                          <a:rPr lang="en-US" sz="1350" b="1" i="1">
                            <a:latin typeface="Cambria Math"/>
                          </a:rPr>
                          <m:t>𝒙</m:t>
                        </m:r>
                      </m:e>
                    </m:acc>
                    <m:r>
                      <a:rPr lang="en-US" sz="1350" b="1" i="1">
                        <a:latin typeface="Cambria Math" charset="0"/>
                      </a:rPr>
                      <m:t>, </m:t>
                    </m:r>
                    <m:r>
                      <a:rPr lang="en-US" sz="1350" b="1" i="1">
                        <a:latin typeface="Cambria Math"/>
                      </a:rPr>
                      <m:t>𝒙</m:t>
                    </m:r>
                    <m:r>
                      <a:rPr lang="en-US" sz="1350" b="1" i="1">
                        <a:latin typeface="Cambria Math"/>
                      </a:rPr>
                      <m:t>)</m:t>
                    </m:r>
                  </m:oMath>
                </a14:m>
                <a:endParaRPr lang="en-US" sz="1350" dirty="0"/>
              </a:p>
              <a:p>
                <a:pPr lvl="2"/>
                <a:r>
                  <a:rPr lang="en-US" sz="1200" dirty="0"/>
                  <a:t>For example:</a:t>
                </a:r>
              </a:p>
              <a:p>
                <a:pPr lvl="2"/>
                <a:endParaRPr lang="en-US" sz="1200" dirty="0"/>
              </a:p>
              <a:p>
                <a:pPr lvl="1"/>
                <a:r>
                  <a:rPr lang="en-US" sz="1350" dirty="0"/>
                  <a:t>And regularize it </a:t>
                </a:r>
              </a:p>
              <a:p>
                <a:pPr lvl="1"/>
                <a:endParaRPr lang="en-US" sz="1350" dirty="0"/>
              </a:p>
              <a:p>
                <a:pPr lvl="1"/>
                <a:endParaRPr lang="en-US" sz="1350" dirty="0"/>
              </a:p>
              <a:p>
                <a:r>
                  <a:rPr lang="en-US" sz="1500" dirty="0"/>
                  <a:t>After optimization drop the </a:t>
                </a:r>
              </a:p>
              <a:p>
                <a:pPr marL="0" indent="0">
                  <a:buNone/>
                </a:pPr>
                <a:r>
                  <a:rPr lang="en-US" sz="1500" dirty="0"/>
                  <a:t>        reconstruction layer and add a new layer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prstGeom prst="rect">
                <a:avLst/>
              </a:prstGeom>
              <a:blipFill>
                <a:blip r:embed="rId2"/>
                <a:stretch>
                  <a:fillRect l="-222" t="-3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816874" y="933191"/>
                <a:ext cx="1248740"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1" i="1">
                          <a:latin typeface="Cambria Math"/>
                        </a:rPr>
                        <m:t>𝒚</m:t>
                      </m:r>
                      <m:r>
                        <a:rPr lang="en-US" sz="1200" i="1">
                          <a:latin typeface="Cambria Math"/>
                        </a:rPr>
                        <m:t>=</m:t>
                      </m:r>
                      <m:r>
                        <a:rPr lang="en-US" sz="1200" i="1">
                          <a:latin typeface="Cambria Math"/>
                        </a:rPr>
                        <m:t>𝑓</m:t>
                      </m:r>
                      <m:r>
                        <a:rPr lang="en-US" sz="1200" i="1">
                          <a:latin typeface="Cambria Math"/>
                        </a:rPr>
                        <m:t>(</m:t>
                      </m:r>
                      <m:r>
                        <a:rPr lang="en-US" sz="1200" i="1">
                          <a:latin typeface="Cambria Math"/>
                        </a:rPr>
                        <m:t>𝑊</m:t>
                      </m:r>
                      <m:r>
                        <a:rPr lang="en-US" sz="1200" b="1" i="1">
                          <a:latin typeface="Cambria Math"/>
                        </a:rPr>
                        <m:t>𝒙</m:t>
                      </m:r>
                      <m:r>
                        <a:rPr lang="en-US" sz="1200" i="1">
                          <a:latin typeface="Cambria Math"/>
                        </a:rPr>
                        <m:t>+</m:t>
                      </m:r>
                      <m:r>
                        <a:rPr lang="en-US" sz="1200" b="1" i="1">
                          <a:latin typeface="Cambria Math"/>
                        </a:rPr>
                        <m:t>𝒃</m:t>
                      </m:r>
                      <m:r>
                        <a:rPr lang="en-US" sz="1200" i="1">
                          <a:latin typeface="Cambria Math"/>
                        </a:rPr>
                        <m:t>)</m:t>
                      </m:r>
                    </m:oMath>
                  </m:oMathPara>
                </a14:m>
                <a:endParaRPr lang="en-US"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1816874" y="933191"/>
                <a:ext cx="1248740" cy="276999"/>
              </a:xfrm>
              <a:prstGeom prst="rect">
                <a:avLst/>
              </a:prstGeom>
              <a:blipFill>
                <a:blip r:embed="rId3"/>
                <a:stretch>
                  <a:fillRect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816874" y="1257359"/>
                <a:ext cx="133664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200" b="1" i="1">
                              <a:latin typeface="Cambria Math" panose="02040503050406030204" pitchFamily="18" charset="0"/>
                            </a:rPr>
                          </m:ctrlPr>
                        </m:accPr>
                        <m:e>
                          <m:r>
                            <a:rPr lang="en-US" sz="1200" b="1" i="1">
                              <a:latin typeface="Cambria Math"/>
                            </a:rPr>
                            <m:t>𝒙</m:t>
                          </m:r>
                        </m:e>
                      </m:acc>
                      <m:r>
                        <a:rPr lang="en-US" sz="1200" i="1">
                          <a:latin typeface="Cambria Math"/>
                        </a:rPr>
                        <m:t>=</m:t>
                      </m:r>
                      <m:r>
                        <a:rPr lang="en-US" sz="1200" i="1">
                          <a:latin typeface="Cambria Math"/>
                        </a:rPr>
                        <m:t>𝑔</m:t>
                      </m:r>
                      <m:r>
                        <a:rPr lang="en-US" sz="1200" i="1">
                          <a:latin typeface="Cambria Math"/>
                        </a:rPr>
                        <m:t>(</m:t>
                      </m:r>
                      <m:r>
                        <a:rPr lang="en-US" sz="1200" i="1">
                          <a:latin typeface="Cambria Math"/>
                        </a:rPr>
                        <m:t>𝑊</m:t>
                      </m:r>
                      <m:r>
                        <a:rPr lang="en-US" sz="1200" i="1">
                          <a:latin typeface="Cambria Math"/>
                        </a:rPr>
                        <m:t>′</m:t>
                      </m:r>
                      <m:r>
                        <a:rPr lang="en-US" sz="1200" b="1" i="1">
                          <a:latin typeface="Cambria Math"/>
                        </a:rPr>
                        <m:t>𝒚</m:t>
                      </m:r>
                      <m:r>
                        <a:rPr lang="en-US" sz="1200" i="1">
                          <a:latin typeface="Cambria Math"/>
                        </a:rPr>
                        <m:t>+</m:t>
                      </m:r>
                      <m:r>
                        <a:rPr lang="en-US" sz="1200" b="1" i="1">
                          <a:latin typeface="Cambria Math"/>
                        </a:rPr>
                        <m:t>𝒃</m:t>
                      </m:r>
                      <m:r>
                        <a:rPr lang="en-US" sz="1200" b="1" i="1">
                          <a:latin typeface="Cambria Math"/>
                        </a:rPr>
                        <m:t>′</m:t>
                      </m:r>
                      <m:r>
                        <a:rPr lang="en-US" sz="1200" i="1">
                          <a:latin typeface="Cambria Math"/>
                        </a:rPr>
                        <m:t>)</m:t>
                      </m:r>
                    </m:oMath>
                  </m:oMathPara>
                </a14:m>
                <a:endParaRPr lang="en-US"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1816874" y="1257359"/>
                <a:ext cx="1336648" cy="276999"/>
              </a:xfrm>
              <a:prstGeom prst="rect">
                <a:avLst/>
              </a:prstGeom>
              <a:blipFill>
                <a:blip r:embed="rId4"/>
                <a:stretch>
                  <a:fillRect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346314" y="2576318"/>
                <a:ext cx="1438599"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𝑙</m:t>
                      </m:r>
                      <m:d>
                        <m:dPr>
                          <m:ctrlPr>
                            <a:rPr lang="en-US" sz="1200" i="1">
                              <a:latin typeface="Cambria Math" panose="02040503050406030204" pitchFamily="18" charset="0"/>
                            </a:rPr>
                          </m:ctrlPr>
                        </m:dPr>
                        <m:e>
                          <m:acc>
                            <m:accPr>
                              <m:chr m:val="̂"/>
                              <m:ctrlPr>
                                <a:rPr lang="en-US" sz="1200" b="1" i="1">
                                  <a:latin typeface="Cambria Math" panose="02040503050406030204" pitchFamily="18" charset="0"/>
                                </a:rPr>
                              </m:ctrlPr>
                            </m:accPr>
                            <m:e>
                              <m:r>
                                <a:rPr lang="en-US" sz="1200" b="1" i="1">
                                  <a:latin typeface="Cambria Math"/>
                                </a:rPr>
                                <m:t>𝒙</m:t>
                              </m:r>
                            </m:e>
                          </m:acc>
                          <m:r>
                            <a:rPr lang="en-US" sz="1200" i="1">
                              <a:latin typeface="Cambria Math"/>
                            </a:rPr>
                            <m:t>, </m:t>
                          </m:r>
                          <m:r>
                            <a:rPr lang="en-US" sz="1200" b="1" i="1">
                              <a:latin typeface="Cambria Math"/>
                            </a:rPr>
                            <m:t>𝒙</m:t>
                          </m:r>
                        </m:e>
                      </m:d>
                      <m:r>
                        <a:rPr lang="en-US" sz="1200" i="1">
                          <a:latin typeface="Cambria Math"/>
                        </a:rPr>
                        <m:t>=</m:t>
                      </m:r>
                      <m:sSup>
                        <m:sSupPr>
                          <m:ctrlPr>
                            <a:rPr lang="en-US" sz="1200" i="1">
                              <a:latin typeface="Cambria Math" panose="02040503050406030204" pitchFamily="18" charset="0"/>
                            </a:rPr>
                          </m:ctrlPr>
                        </m:sSupPr>
                        <m:e>
                          <m:d>
                            <m:dPr>
                              <m:begChr m:val="‖"/>
                              <m:endChr m:val="‖"/>
                              <m:ctrlPr>
                                <a:rPr lang="en-US" sz="1200" i="1">
                                  <a:latin typeface="Cambria Math" panose="02040503050406030204" pitchFamily="18" charset="0"/>
                                </a:rPr>
                              </m:ctrlPr>
                            </m:dPr>
                            <m:e>
                              <m:acc>
                                <m:accPr>
                                  <m:chr m:val="̂"/>
                                  <m:ctrlPr>
                                    <a:rPr lang="en-US" sz="1200" b="1" i="1">
                                      <a:latin typeface="Cambria Math" panose="02040503050406030204" pitchFamily="18" charset="0"/>
                                    </a:rPr>
                                  </m:ctrlPr>
                                </m:accPr>
                                <m:e>
                                  <m:r>
                                    <a:rPr lang="en-US" sz="1200" b="1" i="1">
                                      <a:latin typeface="Cambria Math"/>
                                    </a:rPr>
                                    <m:t>𝒙</m:t>
                                  </m:r>
                                </m:e>
                              </m:acc>
                              <m:r>
                                <a:rPr lang="en-US" sz="1200" b="1" i="1">
                                  <a:latin typeface="Cambria Math"/>
                                </a:rPr>
                                <m:t>−</m:t>
                              </m:r>
                              <m:r>
                                <a:rPr lang="en-US" sz="1200" b="1" i="1">
                                  <a:latin typeface="Cambria Math"/>
                                </a:rPr>
                                <m:t>𝒙</m:t>
                              </m:r>
                            </m:e>
                          </m:d>
                        </m:e>
                        <m:sup>
                          <m:r>
                            <a:rPr lang="en-US" sz="1200" i="1">
                              <a:latin typeface="Cambria Math"/>
                            </a:rPr>
                            <m:t>2</m:t>
                          </m:r>
                        </m:sup>
                      </m:sSup>
                    </m:oMath>
                  </m:oMathPara>
                </a14:m>
                <a:endParaRPr lang="en-US" sz="1200" dirty="0"/>
              </a:p>
            </p:txBody>
          </p:sp>
        </mc:Choice>
        <mc:Fallback xmlns="">
          <p:sp>
            <p:nvSpPr>
              <p:cNvPr id="10" name="Rectangle 9"/>
              <p:cNvSpPr>
                <a:spLocks noRot="1" noChangeAspect="1" noMove="1" noResize="1" noEditPoints="1" noAdjustHandles="1" noChangeArrowheads="1" noChangeShapeType="1" noTextEdit="1"/>
              </p:cNvSpPr>
              <p:nvPr/>
            </p:nvSpPr>
            <p:spPr>
              <a:xfrm>
                <a:off x="2346314" y="2576318"/>
                <a:ext cx="1438599" cy="27699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346314" y="3046596"/>
                <a:ext cx="1938608" cy="5404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1200" i="1">
                              <a:latin typeface="Cambria Math" panose="02040503050406030204" pitchFamily="18" charset="0"/>
                            </a:rPr>
                          </m:ctrlPr>
                        </m:funcPr>
                        <m:fName>
                          <m:sSub>
                            <m:sSubPr>
                              <m:ctrlPr>
                                <a:rPr lang="en-US" sz="1200" i="1">
                                  <a:latin typeface="Cambria Math" panose="02040503050406030204" pitchFamily="18" charset="0"/>
                                </a:rPr>
                              </m:ctrlPr>
                            </m:sSubPr>
                            <m:e>
                              <m:r>
                                <m:rPr>
                                  <m:sty m:val="p"/>
                                </m:rPr>
                                <a:rPr lang="en-US" sz="1200">
                                  <a:latin typeface="Cambria Math"/>
                                </a:rPr>
                                <m:t>min</m:t>
                              </m:r>
                            </m:e>
                            <m:sub>
                              <m:r>
                                <a:rPr lang="en-US" sz="1200" i="1">
                                  <a:latin typeface="Cambria Math"/>
                                </a:rPr>
                                <m:t>𝜃</m:t>
                              </m:r>
                            </m:sub>
                          </m:sSub>
                        </m:fName>
                        <m:e>
                          <m:nary>
                            <m:naryPr>
                              <m:chr m:val="∑"/>
                              <m:supHide m:val="on"/>
                              <m:ctrlPr>
                                <a:rPr lang="en-US" sz="1200" i="1">
                                  <a:latin typeface="Cambria Math" panose="02040503050406030204" pitchFamily="18" charset="0"/>
                                </a:rPr>
                              </m:ctrlPr>
                            </m:naryPr>
                            <m:sub>
                              <m:r>
                                <a:rPr lang="en-US" sz="1200" b="1" i="1">
                                  <a:latin typeface="Cambria Math"/>
                                </a:rPr>
                                <m:t>𝒙</m:t>
                              </m:r>
                            </m:sub>
                            <m:sup/>
                            <m:e>
                              <m:r>
                                <a:rPr lang="en-US" sz="1200" i="1">
                                  <a:latin typeface="Cambria Math"/>
                                </a:rPr>
                                <m:t>𝑙</m:t>
                              </m:r>
                              <m:r>
                                <a:rPr lang="en-US" sz="1200" i="1">
                                  <a:latin typeface="Cambria Math"/>
                                </a:rPr>
                                <m:t> </m:t>
                              </m:r>
                              <m:d>
                                <m:dPr>
                                  <m:ctrlPr>
                                    <a:rPr lang="en-US" sz="1200" i="1">
                                      <a:latin typeface="Cambria Math" panose="02040503050406030204" pitchFamily="18" charset="0"/>
                                    </a:rPr>
                                  </m:ctrlPr>
                                </m:dPr>
                                <m:e>
                                  <m:acc>
                                    <m:accPr>
                                      <m:chr m:val="̂"/>
                                      <m:ctrlPr>
                                        <a:rPr lang="en-US" sz="1200" b="1" i="1">
                                          <a:latin typeface="Cambria Math" panose="02040503050406030204" pitchFamily="18" charset="0"/>
                                        </a:rPr>
                                      </m:ctrlPr>
                                    </m:accPr>
                                    <m:e>
                                      <m:r>
                                        <a:rPr lang="en-US" sz="1200" b="1" i="1">
                                          <a:latin typeface="Cambria Math"/>
                                        </a:rPr>
                                        <m:t>𝒙</m:t>
                                      </m:r>
                                    </m:e>
                                  </m:acc>
                                  <m:r>
                                    <a:rPr lang="en-US" sz="1200" b="1" i="1">
                                      <a:latin typeface="Cambria Math" charset="0"/>
                                    </a:rPr>
                                    <m:t>, </m:t>
                                  </m:r>
                                  <m:r>
                                    <a:rPr lang="en-US" sz="1200" b="1" i="1">
                                      <a:latin typeface="Cambria Math"/>
                                    </a:rPr>
                                    <m:t>𝒙</m:t>
                                  </m:r>
                                </m:e>
                              </m:d>
                            </m:e>
                          </m:nary>
                          <m:r>
                            <a:rPr lang="en-US" sz="1200" i="1">
                              <a:latin typeface="Cambria Math"/>
                            </a:rPr>
                            <m:t>+</m:t>
                          </m:r>
                          <m:nary>
                            <m:naryPr>
                              <m:chr m:val="∑"/>
                              <m:supHide m:val="on"/>
                              <m:ctrlPr>
                                <a:rPr lang="en-US" sz="1200" i="1">
                                  <a:latin typeface="Cambria Math" panose="02040503050406030204" pitchFamily="18" charset="0"/>
                                </a:rPr>
                              </m:ctrlPr>
                            </m:naryPr>
                            <m:sub>
                              <m:r>
                                <m:rPr>
                                  <m:brk m:alnAt="7"/>
                                </m:rPr>
                                <a:rPr lang="en-US" sz="1200" i="1">
                                  <a:latin typeface="Cambria Math"/>
                                </a:rPr>
                                <m:t>𝑖</m:t>
                              </m:r>
                            </m:sub>
                            <m:sup/>
                            <m:e>
                              <m:r>
                                <a:rPr lang="en-US" sz="1200" i="1">
                                  <a:latin typeface="Cambria Math"/>
                                </a:rPr>
                                <m:t>|</m:t>
                              </m:r>
                              <m:sSub>
                                <m:sSubPr>
                                  <m:ctrlPr>
                                    <a:rPr lang="en-US" sz="1200" i="1">
                                      <a:latin typeface="Cambria Math" panose="02040503050406030204" pitchFamily="18" charset="0"/>
                                    </a:rPr>
                                  </m:ctrlPr>
                                </m:sSubPr>
                                <m:e>
                                  <m:r>
                                    <a:rPr lang="en-US" sz="1200" i="1">
                                      <a:latin typeface="Cambria Math"/>
                                    </a:rPr>
                                    <m:t>𝑤</m:t>
                                  </m:r>
                                </m:e>
                                <m:sub>
                                  <m:r>
                                    <a:rPr lang="en-US" sz="1200" i="1">
                                      <a:latin typeface="Cambria Math"/>
                                    </a:rPr>
                                    <m:t>𝑖</m:t>
                                  </m:r>
                                </m:sub>
                              </m:sSub>
                              <m:r>
                                <a:rPr lang="en-US" sz="1200" i="1">
                                  <a:latin typeface="Cambria Math"/>
                                </a:rPr>
                                <m:t>|</m:t>
                              </m:r>
                            </m:e>
                          </m:nary>
                        </m:e>
                      </m:func>
                    </m:oMath>
                  </m:oMathPara>
                </a14:m>
                <a:endParaRPr lang="en-US" sz="1200" dirty="0"/>
              </a:p>
            </p:txBody>
          </p:sp>
        </mc:Choice>
        <mc:Fallback xmlns="">
          <p:sp>
            <p:nvSpPr>
              <p:cNvPr id="11" name="Rectangle 10"/>
              <p:cNvSpPr>
                <a:spLocks noRot="1" noChangeAspect="1" noMove="1" noResize="1" noEditPoints="1" noAdjustHandles="1" noChangeArrowheads="1" noChangeShapeType="1" noTextEdit="1"/>
              </p:cNvSpPr>
              <p:nvPr/>
            </p:nvSpPr>
            <p:spPr>
              <a:xfrm>
                <a:off x="2346314" y="3046596"/>
                <a:ext cx="1938608" cy="540469"/>
              </a:xfrm>
              <a:prstGeom prst="rect">
                <a:avLst/>
              </a:prstGeom>
              <a:blipFill>
                <a:blip r:embed="rId6"/>
                <a:stretch>
                  <a:fillRect l="-5660" t="-117045" r="-38050" b="-165909"/>
                </a:stretch>
              </a:blipFill>
            </p:spPr>
            <p:txBody>
              <a:bodyPr/>
              <a:lstStyle/>
              <a:p>
                <a:r>
                  <a:rPr lang="en-US">
                    <a:noFill/>
                  </a:rPr>
                  <a:t> </a:t>
                </a:r>
              </a:p>
            </p:txBody>
          </p:sp>
        </mc:Fallback>
      </mc:AlternateContent>
      <p:pic>
        <p:nvPicPr>
          <p:cNvPr id="22" name="Picture 21"/>
          <p:cNvPicPr>
            <a:picLocks noChangeAspect="1"/>
          </p:cNvPicPr>
          <p:nvPr/>
        </p:nvPicPr>
        <p:blipFill>
          <a:blip r:embed="rId7"/>
          <a:srcRect/>
          <a:stretch>
            <a:fillRect/>
          </a:stretch>
        </p:blipFill>
        <p:spPr bwMode="auto">
          <a:xfrm>
            <a:off x="5355114" y="1534358"/>
            <a:ext cx="1691315" cy="2314685"/>
          </a:xfrm>
          <a:prstGeom prst="rect">
            <a:avLst/>
          </a:prstGeom>
          <a:noFill/>
          <a:ln w="9525">
            <a:noFill/>
            <a:miter lim="800000"/>
          </a:ln>
        </p:spPr>
      </p:pic>
      <p:sp>
        <p:nvSpPr>
          <p:cNvPr id="23" name="Multiply 22"/>
          <p:cNvSpPr/>
          <p:nvPr/>
        </p:nvSpPr>
        <p:spPr>
          <a:xfrm rot="10800000">
            <a:off x="6200771" y="902369"/>
            <a:ext cx="906211" cy="3111364"/>
          </a:xfrm>
          <a:prstGeom prst="mathMultiply">
            <a:avLst>
              <a:gd name="adj1" fmla="val 1043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71867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6F6034-1516-478C-9756-BC6A8296D6DE}" type="slidenum">
              <a:rPr lang="en-US" smtClean="0"/>
              <a:pPr/>
              <a:t>7</a:t>
            </a:fld>
            <a:endParaRPr lang="en-US" dirty="0"/>
          </a:p>
        </p:txBody>
      </p:sp>
      <p:sp>
        <p:nvSpPr>
          <p:cNvPr id="2" name="Title 1"/>
          <p:cNvSpPr>
            <a:spLocks noGrp="1"/>
          </p:cNvSpPr>
          <p:nvPr>
            <p:ph type="title"/>
          </p:nvPr>
        </p:nvSpPr>
        <p:spPr/>
        <p:txBody>
          <a:bodyPr/>
          <a:lstStyle/>
          <a:p>
            <a:r>
              <a:rPr lang="en-US" dirty="0"/>
              <a:t>Stacking Auto-encoder </a:t>
            </a:r>
          </a:p>
        </p:txBody>
      </p:sp>
      <p:sp>
        <p:nvSpPr>
          <p:cNvPr id="3" name="Content Placeholder 2"/>
          <p:cNvSpPr>
            <a:spLocks noGrp="1"/>
          </p:cNvSpPr>
          <p:nvPr>
            <p:ph idx="1"/>
          </p:nvPr>
        </p:nvSpPr>
        <p:spPr>
          <a:xfrm>
            <a:off x="430464" y="902369"/>
            <a:ext cx="8229600" cy="1160994"/>
          </a:xfrm>
        </p:spPr>
        <p:txBody>
          <a:bodyPr>
            <a:normAutofit fontScale="92500" lnSpcReduction="10000"/>
          </a:bodyPr>
          <a:lstStyle/>
          <a:p>
            <a:r>
              <a:rPr lang="en-US" dirty="0"/>
              <a:t>Add a new layer, and a reconstruction layer for it. </a:t>
            </a:r>
          </a:p>
          <a:p>
            <a:r>
              <a:rPr lang="en-US" dirty="0"/>
              <a:t>And try to tune its parameters such that </a:t>
            </a:r>
          </a:p>
          <a:p>
            <a:r>
              <a:rPr lang="en-US" dirty="0"/>
              <a:t>And continue this for each layer </a:t>
            </a:r>
          </a:p>
          <a:p>
            <a:pPr lvl="1"/>
            <a:endParaRPr lang="en-US" sz="1350" dirty="0"/>
          </a:p>
        </p:txBody>
      </p:sp>
      <p:pic>
        <p:nvPicPr>
          <p:cNvPr id="20" name="Picture 4"/>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195643" y="2000250"/>
            <a:ext cx="1726862"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0" y="2057400"/>
            <a:ext cx="977013" cy="250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1"/>
          <p:cNvPicPr>
            <a:picLocks noChangeAspect="1"/>
          </p:cNvPicPr>
          <p:nvPr/>
        </p:nvPicPr>
        <p:blipFill>
          <a:blip r:embed="rId5"/>
          <a:srcRect/>
          <a:stretch>
            <a:fillRect/>
          </a:stretch>
        </p:blipFill>
        <p:spPr bwMode="auto">
          <a:xfrm>
            <a:off x="2009049" y="2063363"/>
            <a:ext cx="1837391" cy="2514600"/>
          </a:xfrm>
          <a:prstGeom prst="rect">
            <a:avLst/>
          </a:prstGeom>
          <a:noFill/>
          <a:ln w="9525">
            <a:noFill/>
            <a:miter lim="800000"/>
          </a:ln>
        </p:spPr>
      </p:pic>
      <p:sp>
        <p:nvSpPr>
          <p:cNvPr id="23" name="Multiply 22"/>
          <p:cNvSpPr/>
          <p:nvPr/>
        </p:nvSpPr>
        <p:spPr>
          <a:xfrm rot="10800000">
            <a:off x="2862964" y="1446349"/>
            <a:ext cx="906211" cy="3111364"/>
          </a:xfrm>
          <a:prstGeom prst="mathMultiply">
            <a:avLst>
              <a:gd name="adj1" fmla="val 1043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7413" y="2000250"/>
            <a:ext cx="266782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Multiply 26"/>
          <p:cNvSpPr/>
          <p:nvPr/>
        </p:nvSpPr>
        <p:spPr>
          <a:xfrm rot="10800000">
            <a:off x="5900103" y="1420507"/>
            <a:ext cx="906211" cy="3111364"/>
          </a:xfrm>
          <a:prstGeom prst="mathMultiply">
            <a:avLst>
              <a:gd name="adj1" fmla="val 1043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27427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6F6034-1516-478C-9756-BC6A8296D6DE}" type="slidenum">
              <a:rPr lang="en-US" smtClean="0"/>
              <a:pPr/>
              <a:t>8</a:t>
            </a:fld>
            <a:endParaRPr lang="en-US" dirty="0"/>
          </a:p>
        </p:txBody>
      </p:sp>
      <p:sp>
        <p:nvSpPr>
          <p:cNvPr id="2" name="Title 1"/>
          <p:cNvSpPr>
            <a:spLocks noGrp="1"/>
          </p:cNvSpPr>
          <p:nvPr>
            <p:ph type="title"/>
          </p:nvPr>
        </p:nvSpPr>
        <p:spPr/>
        <p:txBody>
          <a:bodyPr/>
          <a:lstStyle/>
          <a:p>
            <a:r>
              <a:rPr lang="en-US"/>
              <a:t>Beyond supervised learning</a:t>
            </a:r>
            <a:endParaRPr lang="en-US" dirty="0"/>
          </a:p>
        </p:txBody>
      </p:sp>
      <p:sp>
        <p:nvSpPr>
          <p:cNvPr id="3" name="Content Placeholder 2"/>
          <p:cNvSpPr>
            <a:spLocks noGrp="1"/>
          </p:cNvSpPr>
          <p:nvPr>
            <p:ph idx="1"/>
          </p:nvPr>
        </p:nvSpPr>
        <p:spPr>
          <a:xfrm>
            <a:off x="0" y="922672"/>
            <a:ext cx="8229600" cy="3298156"/>
          </a:xfrm>
        </p:spPr>
        <p:txBody>
          <a:bodyPr>
            <a:normAutofit fontScale="92500" lnSpcReduction="20000"/>
          </a:bodyPr>
          <a:lstStyle/>
          <a:p>
            <a:pPr lvl="1"/>
            <a:r>
              <a:rPr lang="en-US" dirty="0"/>
              <a:t>So far what we had was purely </a:t>
            </a:r>
            <a:r>
              <a:rPr lang="en-US" dirty="0">
                <a:solidFill>
                  <a:srgbClr val="FF0000"/>
                </a:solidFill>
              </a:rPr>
              <a:t>supervised</a:t>
            </a:r>
            <a:r>
              <a:rPr lang="en-US" dirty="0"/>
              <a:t>.</a:t>
            </a:r>
          </a:p>
          <a:p>
            <a:pPr lvl="2"/>
            <a:r>
              <a:rPr lang="en-US" dirty="0"/>
              <a:t>Initialize parameters randomly </a:t>
            </a:r>
          </a:p>
          <a:p>
            <a:pPr lvl="2"/>
            <a:r>
              <a:rPr lang="en-US" dirty="0"/>
              <a:t>Train in supervised mode typically, using backprop </a:t>
            </a:r>
          </a:p>
          <a:p>
            <a:pPr lvl="2"/>
            <a:r>
              <a:rPr lang="en-US" dirty="0"/>
              <a:t>Used in most practical systems  (e.g. speech and image recognition)</a:t>
            </a:r>
          </a:p>
          <a:p>
            <a:pPr lvl="1"/>
            <a:r>
              <a:rPr lang="en-US" dirty="0"/>
              <a:t>Unsupervised, layer-wise pre-training + supervised classifier on top </a:t>
            </a:r>
          </a:p>
          <a:p>
            <a:pPr lvl="2"/>
            <a:r>
              <a:rPr lang="en-US" dirty="0"/>
              <a:t>Train each layer unsupervised, one after the other </a:t>
            </a:r>
          </a:p>
          <a:p>
            <a:pPr lvl="2"/>
            <a:r>
              <a:rPr lang="en-US" dirty="0"/>
              <a:t>Train a supervised classifier on top, keeping the other layers fixed </a:t>
            </a:r>
          </a:p>
          <a:p>
            <a:pPr lvl="2"/>
            <a:r>
              <a:rPr lang="en-US" dirty="0"/>
              <a:t>Good when very few labeled samples are available</a:t>
            </a:r>
          </a:p>
          <a:p>
            <a:pPr lvl="1"/>
            <a:r>
              <a:rPr lang="en-US" dirty="0"/>
              <a:t>Unsupervised, layer-wise pre-training + supervised fine-tuning </a:t>
            </a:r>
          </a:p>
          <a:p>
            <a:pPr lvl="2"/>
            <a:r>
              <a:rPr lang="en-US" dirty="0"/>
              <a:t>Train each layer unsupervised, one after the other </a:t>
            </a:r>
          </a:p>
          <a:p>
            <a:pPr lvl="2"/>
            <a:r>
              <a:rPr lang="en-US" dirty="0"/>
              <a:t>Add a classifier layer, and retrain the whole thing supervised </a:t>
            </a:r>
          </a:p>
          <a:p>
            <a:pPr lvl="2"/>
            <a:r>
              <a:rPr lang="en-US" dirty="0"/>
              <a:t>Good when label set is poor (e.g. pedestrian detection)  </a:t>
            </a:r>
          </a:p>
          <a:p>
            <a:pPr lvl="1"/>
            <a:endParaRPr lang="en-US" dirty="0"/>
          </a:p>
        </p:txBody>
      </p:sp>
      <p:sp>
        <p:nvSpPr>
          <p:cNvPr id="6" name="Rectangle 5"/>
          <p:cNvSpPr/>
          <p:nvPr/>
        </p:nvSpPr>
        <p:spPr>
          <a:xfrm>
            <a:off x="2490786" y="4220828"/>
            <a:ext cx="3042649" cy="5143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We won’t talk about unsupervised pre-training here.  But it’s good to have this in mind, since it is an active topic of research. </a:t>
            </a:r>
          </a:p>
        </p:txBody>
      </p:sp>
      <p:sp>
        <p:nvSpPr>
          <p:cNvPr id="24" name="Arrow: Right 23">
            <a:extLst>
              <a:ext uri="{FF2B5EF4-FFF2-40B4-BE49-F238E27FC236}">
                <a16:creationId xmlns:a16="http://schemas.microsoft.com/office/drawing/2014/main" id="{A04ABBB7-E734-4FA7-B006-AF57AAD97F21}"/>
              </a:ext>
            </a:extLst>
          </p:cNvPr>
          <p:cNvSpPr/>
          <p:nvPr/>
        </p:nvSpPr>
        <p:spPr>
          <a:xfrm>
            <a:off x="142875" y="2076450"/>
            <a:ext cx="314325" cy="161925"/>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82D90A25-7088-4306-BA1E-F36B6AB3EDA7}"/>
              </a:ext>
            </a:extLst>
          </p:cNvPr>
          <p:cNvSpPr/>
          <p:nvPr/>
        </p:nvSpPr>
        <p:spPr>
          <a:xfrm>
            <a:off x="161924" y="3143876"/>
            <a:ext cx="314325" cy="161925"/>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450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500"/>
                                        <p:tgtEl>
                                          <p:spTgt spid="3">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Effect transition="in" filter="fade">
                                      <p:cBhvr>
                                        <p:cTn id="30" dur="500"/>
                                        <p:tgtEl>
                                          <p:spTgt spid="3">
                                            <p:txEl>
                                              <p:pRg st="11" end="1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6F6034-1516-478C-9756-BC6A8296D6DE}" type="slidenum">
              <a:rPr lang="en-US" smtClean="0"/>
              <a:pPr/>
              <a:t>9</a:t>
            </a:fld>
            <a:endParaRPr lang="en-US" dirty="0"/>
          </a:p>
        </p:txBody>
      </p:sp>
      <p:sp>
        <p:nvSpPr>
          <p:cNvPr id="2" name="Title 1"/>
          <p:cNvSpPr>
            <a:spLocks noGrp="1"/>
          </p:cNvSpPr>
          <p:nvPr>
            <p:ph type="title"/>
          </p:nvPr>
        </p:nvSpPr>
        <p:spPr/>
        <p:txBody>
          <a:bodyPr/>
          <a:lstStyle/>
          <a:p>
            <a:r>
              <a:rPr lang="en-US" dirty="0"/>
              <a:t>Receptive Fields </a:t>
            </a:r>
          </a:p>
        </p:txBody>
      </p:sp>
      <p:sp>
        <p:nvSpPr>
          <p:cNvPr id="3" name="Content Placeholder 2"/>
          <p:cNvSpPr>
            <a:spLocks noGrp="1"/>
          </p:cNvSpPr>
          <p:nvPr>
            <p:ph idx="1"/>
          </p:nvPr>
        </p:nvSpPr>
        <p:spPr>
          <a:xfrm>
            <a:off x="430464" y="902369"/>
            <a:ext cx="8229600" cy="2212971"/>
          </a:xfrm>
        </p:spPr>
        <p:txBody>
          <a:bodyPr>
            <a:normAutofit fontScale="92500" lnSpcReduction="20000"/>
          </a:bodyPr>
          <a:lstStyle/>
          <a:p>
            <a:r>
              <a:rPr lang="en-US" dirty="0"/>
              <a:t>The </a:t>
            </a:r>
            <a:r>
              <a:rPr lang="en-US" dirty="0">
                <a:solidFill>
                  <a:srgbClr val="FF0000"/>
                </a:solidFill>
              </a:rPr>
              <a:t>receptive field</a:t>
            </a:r>
            <a:r>
              <a:rPr lang="en-US" dirty="0"/>
              <a:t> of an individual sensory neuron is the particular region of the sensory space (e.g., the body surface, or the retina) in which a stimulus will trigger the firing of that neuron.</a:t>
            </a:r>
          </a:p>
          <a:p>
            <a:pPr lvl="1"/>
            <a:r>
              <a:rPr lang="en-US" dirty="0"/>
              <a:t>In the auditory system, receptive fields can correspond to wave amplitudes in auditory space</a:t>
            </a:r>
          </a:p>
          <a:p>
            <a:r>
              <a:rPr lang="en-US" dirty="0"/>
              <a:t>Designing “proper” receptive fields for the input Neurons is a significant challenge. </a:t>
            </a:r>
          </a:p>
        </p:txBody>
      </p:sp>
      <p:pic>
        <p:nvPicPr>
          <p:cNvPr id="6" name="Picture 5">
            <a:extLst>
              <a:ext uri="{FF2B5EF4-FFF2-40B4-BE49-F238E27FC236}">
                <a16:creationId xmlns:a16="http://schemas.microsoft.com/office/drawing/2014/main" id="{B9F94C8A-2AB6-F740-8C49-D28DAB1C8128}"/>
              </a:ext>
            </a:extLst>
          </p:cNvPr>
          <p:cNvPicPr>
            <a:picLocks noChangeAspect="1"/>
          </p:cNvPicPr>
          <p:nvPr/>
        </p:nvPicPr>
        <p:blipFill>
          <a:blip r:embed="rId2"/>
          <a:stretch>
            <a:fillRect/>
          </a:stretch>
        </p:blipFill>
        <p:spPr>
          <a:xfrm>
            <a:off x="3399759" y="2704273"/>
            <a:ext cx="4510864" cy="2405794"/>
          </a:xfrm>
          <a:prstGeom prst="rect">
            <a:avLst/>
          </a:prstGeom>
        </p:spPr>
      </p:pic>
    </p:spTree>
    <p:extLst>
      <p:ext uri="{BB962C8B-B14F-4D97-AF65-F5344CB8AC3E}">
        <p14:creationId xmlns:p14="http://schemas.microsoft.com/office/powerpoint/2010/main" val="730400862"/>
      </p:ext>
    </p:extLst>
  </p:cSld>
  <p:clrMapOvr>
    <a:masterClrMapping/>
  </p:clrMapOvr>
</p:sld>
</file>

<file path=ppt/theme/theme1.xml><?xml version="1.0" encoding="utf-8"?>
<a:theme xmlns:a="http://schemas.openxmlformats.org/drawingml/2006/main" name="Office Theme">
  <a:themeElements>
    <a:clrScheme name="Custom 23">
      <a:dk1>
        <a:srgbClr val="00144D"/>
      </a:dk1>
      <a:lt1>
        <a:sysClr val="window" lastClr="FFFFFF"/>
      </a:lt1>
      <a:dk2>
        <a:srgbClr val="57000A"/>
      </a:dk2>
      <a:lt2>
        <a:srgbClr val="82AFD3"/>
      </a:lt2>
      <a:accent1>
        <a:srgbClr val="95001A"/>
      </a:accent1>
      <a:accent2>
        <a:srgbClr val="C0504D"/>
      </a:accent2>
      <a:accent3>
        <a:srgbClr val="045EA7"/>
      </a:accent3>
      <a:accent4>
        <a:srgbClr val="F2C100"/>
      </a:accent4>
      <a:accent5>
        <a:srgbClr val="00144D"/>
      </a:accent5>
      <a:accent6>
        <a:srgbClr val="44464B"/>
      </a:accent6>
      <a:hlink>
        <a:srgbClr val="00144D"/>
      </a:hlink>
      <a:folHlink>
        <a:srgbClr val="82AFD3"/>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16270</TotalTime>
  <Words>2754</Words>
  <Application>Microsoft Office PowerPoint</Application>
  <PresentationFormat>On-screen Show (16:9)</PresentationFormat>
  <Paragraphs>643</Paragraphs>
  <Slides>48</Slides>
  <Notes>6</Notes>
  <HiddenSlides>9</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Cambria Math</vt:lpstr>
      <vt:lpstr>Gill Sans</vt:lpstr>
      <vt:lpstr>Gill Sans MT</vt:lpstr>
      <vt:lpstr>Wingdings</vt:lpstr>
      <vt:lpstr>Office Theme</vt:lpstr>
      <vt:lpstr>Neural Networks and Deep Learning Part II</vt:lpstr>
      <vt:lpstr>Administration (11/18/20)</vt:lpstr>
      <vt:lpstr>Projects</vt:lpstr>
      <vt:lpstr>Recap: Multi-Layer Perceptrons</vt:lpstr>
      <vt:lpstr>Hidden Layer Representation </vt:lpstr>
      <vt:lpstr>Sparse Auto-encoder </vt:lpstr>
      <vt:lpstr>Stacking Auto-encoder </vt:lpstr>
      <vt:lpstr>Beyond supervised learning</vt:lpstr>
      <vt:lpstr>Receptive Fields </vt:lpstr>
      <vt:lpstr>Image Classification</vt:lpstr>
      <vt:lpstr>PowerPoint Presentation</vt:lpstr>
      <vt:lpstr>PowerPoint Presentation</vt:lpstr>
      <vt:lpstr>Convolutional Layer </vt:lpstr>
      <vt:lpstr>Convolution Operator (2)</vt:lpstr>
      <vt:lpstr>Convolution Operator (3)</vt:lpstr>
      <vt:lpstr>Convolutional Layer</vt:lpstr>
      <vt:lpstr>Pooling Layer </vt:lpstr>
      <vt:lpstr>Pooling Layer </vt:lpstr>
      <vt:lpstr>Convolutional Nets</vt:lpstr>
      <vt:lpstr>Training a ConvNet</vt:lpstr>
      <vt:lpstr>Convolutional Nets</vt:lpstr>
      <vt:lpstr>Demo (Teachable Machines)</vt:lpstr>
      <vt:lpstr>ConvNet roots </vt:lpstr>
      <vt:lpstr>Depth matters</vt:lpstr>
      <vt:lpstr>Natural Language Processing</vt:lpstr>
      <vt:lpstr>Natural Language Processing</vt:lpstr>
      <vt:lpstr>Recurrent Neural Networks </vt:lpstr>
      <vt:lpstr>Recurrent Neural Networks </vt:lpstr>
      <vt:lpstr>Recurrent Neural Networks </vt:lpstr>
      <vt:lpstr>Recurrent Neural Networks </vt:lpstr>
      <vt:lpstr>Recurrent Neural Networks </vt:lpstr>
      <vt:lpstr>Equivalence between RNN and Feed-forward NN</vt:lpstr>
      <vt:lpstr>Bi-directional RNN</vt:lpstr>
      <vt:lpstr>Sequence to sequence models</vt:lpstr>
      <vt:lpstr>Sequence to sequence models</vt:lpstr>
      <vt:lpstr>Sequence to sequence models</vt:lpstr>
      <vt:lpstr>Self-Attention and Transformers</vt:lpstr>
      <vt:lpstr>Seq2seq with attention</vt:lpstr>
      <vt:lpstr>Unsupervised (Pre-) training</vt:lpstr>
      <vt:lpstr>Unsupervised (Pre-) training</vt:lpstr>
      <vt:lpstr>Unsupervised (Pre-) training</vt:lpstr>
      <vt:lpstr>Unsupervised (Pre-) training</vt:lpstr>
      <vt:lpstr>Unsupervised (Pre-) training</vt:lpstr>
      <vt:lpstr>Unsupervised (Pre-) training in vision</vt:lpstr>
      <vt:lpstr>Unsupervised Word Embeddings</vt:lpstr>
      <vt:lpstr>Word2Vec</vt:lpstr>
      <vt:lpstr>Unsupervised RNNs</vt:lpstr>
      <vt:lpstr>Unsupervised Pretraining</vt:lpstr>
    </vt:vector>
  </TitlesOfParts>
  <Company>Zder0to5ive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Lindsey Tabor</dc:creator>
  <cp:lastModifiedBy>Roth, Dan</cp:lastModifiedBy>
  <cp:revision>442</cp:revision>
  <dcterms:created xsi:type="dcterms:W3CDTF">2017-09-22T15:37:04Z</dcterms:created>
  <dcterms:modified xsi:type="dcterms:W3CDTF">2020-11-18T20:28:24Z</dcterms:modified>
</cp:coreProperties>
</file>