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56" r:id="rId4"/>
    <p:sldId id="257" r:id="rId5"/>
    <p:sldId id="258" r:id="rId6"/>
    <p:sldId id="259" r:id="rId7"/>
    <p:sldId id="283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6" r:id="rId24"/>
    <p:sldId id="275" r:id="rId25"/>
    <p:sldId id="277" r:id="rId26"/>
    <p:sldId id="278" r:id="rId27"/>
    <p:sldId id="279" r:id="rId28"/>
    <p:sldId id="28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0" d="100"/>
          <a:sy n="30" d="100"/>
        </p:scale>
        <p:origin x="6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7450-A828-429E-8D0A-B7F3648067D3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915C-444C-4483-8346-CF2051D08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00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7450-A828-429E-8D0A-B7F3648067D3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915C-444C-4483-8346-CF2051D08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3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7450-A828-429E-8D0A-B7F3648067D3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915C-444C-4483-8346-CF2051D08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84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7450-A828-429E-8D0A-B7F3648067D3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915C-444C-4483-8346-CF2051D08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2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7450-A828-429E-8D0A-B7F3648067D3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915C-444C-4483-8346-CF2051D08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9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7450-A828-429E-8D0A-B7F3648067D3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915C-444C-4483-8346-CF2051D08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71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7450-A828-429E-8D0A-B7F3648067D3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915C-444C-4483-8346-CF2051D08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00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7450-A828-429E-8D0A-B7F3648067D3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915C-444C-4483-8346-CF2051D08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92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7450-A828-429E-8D0A-B7F3648067D3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915C-444C-4483-8346-CF2051D08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35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7450-A828-429E-8D0A-B7F3648067D3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915C-444C-4483-8346-CF2051D08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97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7450-A828-429E-8D0A-B7F3648067D3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915C-444C-4483-8346-CF2051D08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4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A7450-A828-429E-8D0A-B7F3648067D3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A915C-444C-4483-8346-CF2051D08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5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CIS 419/519</a:t>
            </a:r>
            <a:br>
              <a:rPr lang="en-US" dirty="0"/>
            </a:br>
            <a:r>
              <a:rPr lang="en-US" sz="4800" dirty="0"/>
              <a:t>Python Development Environment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Anaconda + </a:t>
            </a:r>
            <a:r>
              <a:rPr lang="en-US" dirty="0" err="1"/>
              <a:t>PyCharm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674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407243" y="2660822"/>
            <a:ext cx="2117125" cy="4036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64627" y="4168346"/>
            <a:ext cx="1416909" cy="5766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02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67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191632" y="3830595"/>
            <a:ext cx="1375719" cy="13839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19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468129" y="1790721"/>
            <a:ext cx="1861751" cy="4809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86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708822" y="1219200"/>
            <a:ext cx="2273643" cy="9061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9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48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962400" y="2621692"/>
            <a:ext cx="4267200" cy="8073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31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54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50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8854" y="1021492"/>
            <a:ext cx="1210962" cy="5931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22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Anaconda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31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79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60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40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9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62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88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97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42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88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74356" y="2240693"/>
            <a:ext cx="1499287" cy="4942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76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751806" y="428368"/>
            <a:ext cx="1169773" cy="3871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97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621427" y="4011827"/>
            <a:ext cx="2957384" cy="85673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27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646141" y="2693773"/>
            <a:ext cx="2001794" cy="4366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08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PyCharm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28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61319" y="1293341"/>
            <a:ext cx="4143632" cy="634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45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950941" y="3542270"/>
            <a:ext cx="2100648" cy="9473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5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</Words>
  <Application>Microsoft Office PowerPoint</Application>
  <PresentationFormat>Widescreen</PresentationFormat>
  <Paragraphs>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CIS 419/519 Python Development Environment</vt:lpstr>
      <vt:lpstr>Anaconda</vt:lpstr>
      <vt:lpstr>PowerPoint Presentation</vt:lpstr>
      <vt:lpstr>PowerPoint Presentation</vt:lpstr>
      <vt:lpstr>PowerPoint Presentation</vt:lpstr>
      <vt:lpstr>PowerPoint Presentation</vt:lpstr>
      <vt:lpstr>PyCharm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忍野 扇</dc:creator>
  <cp:lastModifiedBy>Anietie Andy</cp:lastModifiedBy>
  <cp:revision>6</cp:revision>
  <dcterms:created xsi:type="dcterms:W3CDTF">2018-01-17T00:36:38Z</dcterms:created>
  <dcterms:modified xsi:type="dcterms:W3CDTF">2018-01-17T18:40:33Z</dcterms:modified>
</cp:coreProperties>
</file>