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0" r:id="rId4"/>
    <p:sldId id="276" r:id="rId5"/>
    <p:sldId id="271" r:id="rId6"/>
    <p:sldId id="277" r:id="rId7"/>
    <p:sldId id="272" r:id="rId8"/>
    <p:sldId id="275" r:id="rId9"/>
    <p:sldId id="274" r:id="rId10"/>
    <p:sldId id="280" r:id="rId11"/>
    <p:sldId id="281" r:id="rId12"/>
    <p:sldId id="282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24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8DAAF-0820-41F2-923D-8ABD1AEC98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6C4A39-4ECC-4885-948C-ED823797F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3E0CF-A072-4696-BF9F-06C2FDDD6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EFCF7-7425-41EC-8838-B95F67973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3C09B-BFD4-4672-9167-507984C6B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1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4B94F-F179-4C82-9701-839816A4E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AB8DE6-372A-40FB-BC47-E92D89BB5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9EFBF-9673-41D6-B9E5-BA3A921D2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6C238-DE46-4249-A812-863CF52EC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0B095-F34F-43F0-ADD1-7D60D2F1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77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AD9E1-6CEE-471D-91E8-13C9E39416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EAE150-6B7D-4C4B-A642-7E5AC63DC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9DEA9-DBB5-4CD3-BA19-EC2D9189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FC323-141C-4DC2-83DA-3F7D9970C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7F7BF-FCF6-4603-935A-6A6181359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5EC64-C220-4390-821B-173E8C93B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C70C-AA61-451E-AB64-0A040171C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813D5-2F02-49D3-9DD5-0F617E0F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8AA8C-36B1-46F0-BDEF-553A4FB8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0746A-1BB2-48E4-BAC1-3060B78C2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4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385DF-E7F2-4F77-9D52-BB4396B57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1225C7-AF26-4A68-A3A9-BF3EB7778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78465-5AE4-46E5-BC4F-68908C54F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B8127-DD6D-4FFB-950C-6D256F875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FE150-E402-4341-B905-29B23B1A6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73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CE47C-04C3-431E-8F82-E86170A69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98F83-D9E7-4425-9396-182D54257C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94B6A6-3DD1-4DCA-B28C-DE2F48F56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CBC6D-4026-4715-87E6-7DEFCED3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22464-7341-42C8-BE0C-1A987CD2B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D317EB-94E7-4526-BD3B-131AADF2D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9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ECC08-E743-4658-811E-EE0DD142C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85159A-F67B-4075-B4C1-4BA5F40E9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6EBC4-8D1D-4C04-AB32-BC33B508D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01A026-D247-46A7-B113-25392A9A8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2D2A4-D5EA-4137-BE57-8943DDAFA0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8A8912-78E5-425D-A332-01DB09DCC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3E089A-69D8-4D39-8DE0-52935314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CEC051-7BA1-4E36-964B-448D553BC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60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D958-6D12-4B3F-820D-D58B2AEE7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17381A-BF3B-4B75-BF4C-2AAC9C3CF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552AD-72CA-47EB-BFEC-25DDED60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09198-9994-406A-B11A-F32C58A79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1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17253D-55A1-401B-8C01-BA8522C0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23DDB-30D8-46DF-AD10-A6EB3CD17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61741A-E3E2-4D47-9034-0D4500E26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BB8C3-71E5-48CD-8C50-B17F05C4D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AA797-45FB-419E-98A5-B37EE4336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487B5C-0D2B-402C-875D-4C1B950C0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86A16-9A9A-4CA1-BF33-230E50542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13467-5CBF-4D10-B68C-7CBA5A94C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84B10-EFFE-46EE-93FB-BF0E98BA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5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B046B-4F66-4DA4-923A-DB136F655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92132D-CA8F-497A-B52A-B152E6476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55B28-EB81-47A3-A3DE-C79E4329F5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C05312-10CF-4D7F-B2AA-C985FFDF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B61E-A28B-40D9-B070-7B734ADFF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92506-446A-413F-AF5F-CD38A94B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143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6FF812-13D6-446B-A7E9-FF6D6C717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41C10-33CD-429A-A7F1-6CACA1A5D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AC9A1F-D565-4CBF-B5E0-B9E6E80368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B9136-F038-4801-A093-5FCDBE6CFCAE}" type="datetimeFigureOut">
              <a:rPr lang="en-US" smtClean="0"/>
              <a:t>1/31/18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26AF0-2610-42DB-BECC-66973E137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C177-F2C3-4F13-A7CB-7DF51401F1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2202-6E79-46BB-AEBB-58D672C88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83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9E786-BAAC-4777-A551-3C0BB77317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Python implementation of Decision Tree, Stochastic Gradient Descent, and Cross Validation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93C9F-D35D-4EB7-8AC7-2FFB38378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63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B3F22-BD02-4FE9-959D-DBFACFC77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Stochastic Gradient Descent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DC51D-2DF2-469D-AA62-A1D4DF4DF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041" y="1597025"/>
            <a:ext cx="10515600" cy="4351338"/>
          </a:xfrm>
        </p:spPr>
        <p:txBody>
          <a:bodyPr/>
          <a:lstStyle/>
          <a:p>
            <a:r>
              <a:rPr lang="en-US" dirty="0"/>
              <a:t>from </a:t>
            </a:r>
            <a:r>
              <a:rPr lang="en-US" dirty="0" err="1"/>
              <a:t>sklearn.linear_model</a:t>
            </a:r>
            <a:r>
              <a:rPr lang="en-US" dirty="0"/>
              <a:t> import </a:t>
            </a:r>
            <a:r>
              <a:rPr lang="en-US" dirty="0" err="1"/>
              <a:t>SGDClassifier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X = [[0., 0.], [1., 1.]]</a:t>
            </a:r>
          </a:p>
          <a:p>
            <a:pPr marL="0" indent="0">
              <a:buNone/>
            </a:pPr>
            <a:r>
              <a:rPr lang="en-US" dirty="0"/>
              <a:t> y = [0, 1]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clf</a:t>
            </a:r>
            <a:r>
              <a:rPr lang="en-US" dirty="0"/>
              <a:t> = </a:t>
            </a:r>
            <a:r>
              <a:rPr lang="en-US" dirty="0" err="1"/>
              <a:t>SGDClassifier</a:t>
            </a:r>
            <a:r>
              <a:rPr lang="en-US" dirty="0"/>
              <a:t>(loss="hinge", penalty="l2")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err="1"/>
              <a:t>clf.fit</a:t>
            </a:r>
            <a:r>
              <a:rPr lang="en-US" dirty="0"/>
              <a:t>(X, y)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Predict new values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01D2878-0242-4AD1-8FBF-20C8852C3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777" y="5303000"/>
            <a:ext cx="1934825" cy="373149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" rIns="0" bIns="7935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clf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predict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([[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8050"/>
                </a:solidFill>
                <a:effectLst/>
                <a:latin typeface="Monaco"/>
              </a:rPr>
              <a:t>2.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,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08050"/>
                </a:solidFill>
                <a:effectLst/>
                <a:latin typeface="Monaco"/>
              </a:rPr>
              <a:t>2.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Monaco"/>
              </a:rPr>
              <a:t>]])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6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D245C-610A-409C-BFB4-F5D80048B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9A185-A245-483C-A50E-3ACAB6B9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 from </a:t>
            </a:r>
            <a:r>
              <a:rPr lang="en-US" dirty="0" err="1"/>
              <a:t>sklearn.cross_validation</a:t>
            </a:r>
            <a:r>
              <a:rPr lang="en-US" dirty="0"/>
              <a:t> import </a:t>
            </a:r>
            <a:r>
              <a:rPr lang="en-US" dirty="0" err="1"/>
              <a:t>KFold</a:t>
            </a:r>
            <a:endParaRPr lang="en-US" dirty="0"/>
          </a:p>
          <a:p>
            <a:r>
              <a:rPr lang="en-US" dirty="0"/>
              <a:t> X = </a:t>
            </a:r>
            <a:r>
              <a:rPr lang="en-US" dirty="0" err="1"/>
              <a:t>np.array</a:t>
            </a:r>
            <a:r>
              <a:rPr lang="en-US" dirty="0"/>
              <a:t>([[1, 2], [3, 4], [1, 2], [3, 4]])</a:t>
            </a:r>
          </a:p>
          <a:p>
            <a:r>
              <a:rPr lang="en-US" dirty="0"/>
              <a:t> y = </a:t>
            </a:r>
            <a:r>
              <a:rPr lang="en-US" dirty="0" err="1"/>
              <a:t>np.array</a:t>
            </a:r>
            <a:r>
              <a:rPr lang="en-US" dirty="0"/>
              <a:t>([1, 2, 3, 4])</a:t>
            </a:r>
          </a:p>
          <a:p>
            <a:r>
              <a:rPr lang="da-DK" dirty="0"/>
              <a:t>kf = KFold(4, n_folds=2)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dirty="0" err="1"/>
              <a:t>kf</a:t>
            </a:r>
            <a:r>
              <a:rPr lang="en-US" dirty="0"/>
              <a:t>)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print(</a:t>
            </a:r>
            <a:r>
              <a:rPr lang="en-US" dirty="0" err="1"/>
              <a:t>kf</a:t>
            </a:r>
            <a:r>
              <a:rPr lang="en-US" dirty="0"/>
              <a:t>)</a:t>
            </a:r>
          </a:p>
          <a:p>
            <a:r>
              <a:rPr lang="en-US" dirty="0" err="1"/>
              <a:t>sklearn.cross_validation.KFold</a:t>
            </a:r>
            <a:r>
              <a:rPr lang="en-US" dirty="0"/>
              <a:t>(n=4, </a:t>
            </a:r>
            <a:r>
              <a:rPr lang="en-US" dirty="0" err="1"/>
              <a:t>n_folds</a:t>
            </a:r>
            <a:r>
              <a:rPr lang="en-US" dirty="0"/>
              <a:t>=2, shuffle=False, </a:t>
            </a:r>
            <a:r>
              <a:rPr lang="en-US" dirty="0" err="1"/>
              <a:t>random_state</a:t>
            </a:r>
            <a:r>
              <a:rPr lang="en-US" dirty="0"/>
              <a:t>=None)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50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7C518-FE6B-4C5B-96AE-3E919B927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E3EBA-F97F-4864-AABA-4E177CC37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</a:t>
            </a:r>
            <a:r>
              <a:rPr lang="en-US" dirty="0" err="1"/>
              <a:t>train_index</a:t>
            </a:r>
            <a:r>
              <a:rPr lang="en-US" dirty="0"/>
              <a:t>, </a:t>
            </a:r>
            <a:r>
              <a:rPr lang="en-US" dirty="0" err="1"/>
              <a:t>test_index</a:t>
            </a:r>
            <a:r>
              <a:rPr lang="en-US" dirty="0"/>
              <a:t> in </a:t>
            </a:r>
            <a:r>
              <a:rPr lang="en-US" dirty="0" err="1"/>
              <a:t>kf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...     print('TRAIN:', </a:t>
            </a:r>
            <a:r>
              <a:rPr lang="en-US" dirty="0" err="1"/>
              <a:t>train_index</a:t>
            </a:r>
            <a:r>
              <a:rPr lang="en-US" dirty="0"/>
              <a:t>, 'test:', </a:t>
            </a:r>
            <a:r>
              <a:rPr lang="en-US" dirty="0" err="1"/>
              <a:t>test_index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...</a:t>
            </a:r>
          </a:p>
          <a:p>
            <a:pPr marL="0" indent="0">
              <a:buNone/>
            </a:pPr>
            <a:r>
              <a:rPr lang="en-US" dirty="0"/>
              <a:t> TRAIN: [2 3] test: [0 1]</a:t>
            </a:r>
          </a:p>
          <a:p>
            <a:pPr marL="0" indent="0">
              <a:buNone/>
            </a:pPr>
            <a:r>
              <a:rPr lang="en-US" dirty="0"/>
              <a:t> TRAIN: [0 1] test: [2 3]</a:t>
            </a:r>
          </a:p>
        </p:txBody>
      </p:sp>
    </p:spTree>
    <p:extLst>
      <p:ext uri="{BB962C8B-B14F-4D97-AF65-F5344CB8AC3E}">
        <p14:creationId xmlns:p14="http://schemas.microsoft.com/office/powerpoint/2010/main" val="2093190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83A59-33FE-40A5-BF89-8122162482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61BD6-3F32-4976-A61F-D06D80674E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750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C6BF8-9271-424A-B7E4-3C0D72586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Balance Scale Data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45A0F-9A29-4D79-8078-627A12B37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data set was generated to model psychological experimental results. </a:t>
            </a:r>
          </a:p>
          <a:p>
            <a:r>
              <a:rPr lang="en-US" dirty="0"/>
              <a:t>Each example is classified as having the balance scale tip to the right, tip to the left, or be balanced. </a:t>
            </a:r>
          </a:p>
          <a:p>
            <a:r>
              <a:rPr lang="en-US" dirty="0"/>
              <a:t>The attributes are the left weight, the left distance, the right weight, and the right distance.</a:t>
            </a:r>
          </a:p>
          <a:p>
            <a:r>
              <a:rPr lang="en-US" dirty="0"/>
              <a:t> The correct way to find the class is the greater of (left-distance * left-weight) and (right-distance * right-weight). </a:t>
            </a:r>
          </a:p>
          <a:p>
            <a:r>
              <a:rPr lang="en-US" dirty="0"/>
              <a:t>If they are equal, it is balanced.</a:t>
            </a:r>
          </a:p>
        </p:txBody>
      </p:sp>
    </p:spTree>
    <p:extLst>
      <p:ext uri="{BB962C8B-B14F-4D97-AF65-F5344CB8AC3E}">
        <p14:creationId xmlns:p14="http://schemas.microsoft.com/office/powerpoint/2010/main" val="170368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E9F50-95E1-4981-A286-44D95B4A9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 libraries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5B12F-FB0D-4CE0-A431-AB6639627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r>
              <a:rPr lang="en-US" dirty="0"/>
              <a:t>import pandas as </a:t>
            </a:r>
            <a:r>
              <a:rPr lang="en-US" dirty="0" err="1"/>
              <a:t>pd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sklearn.cross_validation</a:t>
            </a:r>
            <a:r>
              <a:rPr lang="en-US" dirty="0"/>
              <a:t> import </a:t>
            </a:r>
            <a:r>
              <a:rPr lang="en-US" dirty="0" err="1"/>
              <a:t>train_test_split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sklearn.tree</a:t>
            </a:r>
            <a:r>
              <a:rPr lang="en-US" dirty="0"/>
              <a:t> import </a:t>
            </a:r>
            <a:r>
              <a:rPr lang="en-US" dirty="0" err="1"/>
              <a:t>DecisionTreeClassifier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sklearn.metrics</a:t>
            </a:r>
            <a:r>
              <a:rPr lang="en-US" dirty="0"/>
              <a:t> import </a:t>
            </a:r>
            <a:r>
              <a:rPr lang="en-US" dirty="0" err="1"/>
              <a:t>accuracy_score</a:t>
            </a:r>
            <a:endParaRPr lang="en-US" dirty="0"/>
          </a:p>
          <a:p>
            <a:r>
              <a:rPr lang="en-US" dirty="0"/>
              <a:t>from </a:t>
            </a:r>
            <a:r>
              <a:rPr lang="en-US" dirty="0" err="1"/>
              <a:t>sklearn</a:t>
            </a:r>
            <a:r>
              <a:rPr lang="en-US" dirty="0"/>
              <a:t> import tree</a:t>
            </a:r>
          </a:p>
        </p:txBody>
      </p:sp>
    </p:spTree>
    <p:extLst>
      <p:ext uri="{BB962C8B-B14F-4D97-AF65-F5344CB8AC3E}">
        <p14:creationId xmlns:p14="http://schemas.microsoft.com/office/powerpoint/2010/main" val="100454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B5441-6D72-4831-9273-F429A365C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Read from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D223B-D0BD-40A8-8524-23FD85FC1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= </a:t>
            </a:r>
            <a:r>
              <a:rPr lang="en-US" dirty="0" err="1"/>
              <a:t>pd.read_csv</a:t>
            </a:r>
            <a:r>
              <a:rPr lang="en-US" dirty="0"/>
              <a:t>(</a:t>
            </a:r>
          </a:p>
          <a:p>
            <a:pPr marL="0" indent="0">
              <a:buNone/>
            </a:pPr>
            <a:r>
              <a:rPr lang="en-US" dirty="0"/>
              <a:t>... 'http://archive.ics.uci.edu/ml/machine-learning-databases/balance-scale/balance-</a:t>
            </a:r>
            <a:r>
              <a:rPr lang="en-US" dirty="0" err="1"/>
              <a:t>scale.data</a:t>
            </a:r>
            <a:r>
              <a:rPr lang="en-US" dirty="0"/>
              <a:t>',</a:t>
            </a:r>
          </a:p>
          <a:p>
            <a:pPr marL="0" indent="0">
              <a:buNone/>
            </a:pPr>
            <a:r>
              <a:rPr lang="en-US" dirty="0"/>
              <a:t>...                            </a:t>
            </a:r>
            <a:r>
              <a:rPr lang="en-US" dirty="0" err="1"/>
              <a:t>sep</a:t>
            </a:r>
            <a:r>
              <a:rPr lang="en-US" dirty="0"/>
              <a:t>= ',', header= None)</a:t>
            </a:r>
          </a:p>
        </p:txBody>
      </p:sp>
    </p:spTree>
    <p:extLst>
      <p:ext uri="{BB962C8B-B14F-4D97-AF65-F5344CB8AC3E}">
        <p14:creationId xmlns:p14="http://schemas.microsoft.com/office/powerpoint/2010/main" val="3094112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65210-4356-440E-86A6-76F08D2CF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Print length of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C2FD4-0121-493C-A5F8-48298A028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 print('Dataset length:', len(name))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/>
              <a:t>Dataset length: 625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18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622A-FC7B-41B0-BAEE-A82C57CD4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Data Slicing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4E6E-B632-4B42-96B9-204AB22723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Dataset consists of 5 attributes</a:t>
            </a:r>
          </a:p>
          <a:p>
            <a:r>
              <a:rPr lang="en-US" dirty="0"/>
              <a:t>4 feature attributes and 1 target attribute</a:t>
            </a:r>
          </a:p>
          <a:p>
            <a:r>
              <a:rPr lang="en-US" dirty="0"/>
              <a:t>The index of the target attribute is 1st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X = </a:t>
            </a:r>
            <a:r>
              <a:rPr lang="en-US" dirty="0" err="1"/>
              <a:t>data.values</a:t>
            </a:r>
            <a:r>
              <a:rPr lang="en-US" dirty="0"/>
              <a:t>[:,1:5]</a:t>
            </a:r>
          </a:p>
          <a:p>
            <a:r>
              <a:rPr lang="en-US" dirty="0"/>
              <a:t>Y = </a:t>
            </a:r>
            <a:r>
              <a:rPr lang="en-US" dirty="0" err="1"/>
              <a:t>data.values</a:t>
            </a:r>
            <a:r>
              <a:rPr lang="en-US" dirty="0"/>
              <a:t>[:,0]</a:t>
            </a:r>
          </a:p>
        </p:txBody>
      </p:sp>
    </p:spTree>
    <p:extLst>
      <p:ext uri="{BB962C8B-B14F-4D97-AF65-F5344CB8AC3E}">
        <p14:creationId xmlns:p14="http://schemas.microsoft.com/office/powerpoint/2010/main" val="1043409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4313E-B22D-47C4-BDC5-9966109BB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Split dataset between train and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A7B2D-4380-4096-8384-4FF6EEE12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X_train</a:t>
            </a:r>
            <a:r>
              <a:rPr lang="en-US" dirty="0"/>
              <a:t>, </a:t>
            </a:r>
            <a:r>
              <a:rPr lang="en-US" dirty="0" err="1"/>
              <a:t>X_test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, </a:t>
            </a:r>
            <a:r>
              <a:rPr lang="en-US" dirty="0" err="1"/>
              <a:t>y_test</a:t>
            </a:r>
            <a:r>
              <a:rPr lang="en-US" dirty="0"/>
              <a:t> = </a:t>
            </a:r>
            <a:r>
              <a:rPr lang="en-US" dirty="0" err="1"/>
              <a:t>train_test_split</a:t>
            </a:r>
            <a:r>
              <a:rPr lang="en-US" dirty="0"/>
              <a:t>( X, Y, </a:t>
            </a:r>
            <a:r>
              <a:rPr lang="en-US" dirty="0" err="1"/>
              <a:t>test_size</a:t>
            </a:r>
            <a:r>
              <a:rPr lang="en-US" dirty="0"/>
              <a:t> = 0.3)</a:t>
            </a:r>
          </a:p>
          <a:p>
            <a:endParaRPr lang="en-US" dirty="0"/>
          </a:p>
          <a:p>
            <a:r>
              <a:rPr lang="en-US" dirty="0" err="1"/>
              <a:t>X_train</a:t>
            </a:r>
            <a:r>
              <a:rPr lang="en-US" dirty="0"/>
              <a:t> and </a:t>
            </a:r>
            <a:r>
              <a:rPr lang="en-US" dirty="0" err="1"/>
              <a:t>y_train</a:t>
            </a:r>
            <a:r>
              <a:rPr lang="en-US" dirty="0"/>
              <a:t> = training data</a:t>
            </a:r>
          </a:p>
          <a:p>
            <a:r>
              <a:rPr lang="en-US" dirty="0" err="1"/>
              <a:t>X_test</a:t>
            </a:r>
            <a:r>
              <a:rPr lang="en-US" dirty="0"/>
              <a:t> and </a:t>
            </a:r>
            <a:r>
              <a:rPr lang="en-US" dirty="0" err="1"/>
              <a:t>y_test</a:t>
            </a:r>
            <a:r>
              <a:rPr lang="en-US" dirty="0"/>
              <a:t> = test data</a:t>
            </a:r>
          </a:p>
          <a:p>
            <a:endParaRPr lang="en-US" dirty="0"/>
          </a:p>
          <a:p>
            <a:r>
              <a:rPr lang="en-US" dirty="0" err="1"/>
              <a:t>Test_size</a:t>
            </a:r>
            <a:r>
              <a:rPr lang="en-US" dirty="0"/>
              <a:t> = test set will be 30% of whole dataset and training will be 70%</a:t>
            </a:r>
          </a:p>
        </p:txBody>
      </p:sp>
    </p:spTree>
    <p:extLst>
      <p:ext uri="{BB962C8B-B14F-4D97-AF65-F5344CB8AC3E}">
        <p14:creationId xmlns:p14="http://schemas.microsoft.com/office/powerpoint/2010/main" val="396953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C683-CE4D-4376-8434-B312CF269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Decision Tree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8951E-01C8-4DE6-B510-214DE1585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clf_entropy</a:t>
            </a:r>
            <a:r>
              <a:rPr lang="en-US" dirty="0"/>
              <a:t> = </a:t>
            </a:r>
            <a:r>
              <a:rPr lang="en-US" dirty="0" err="1"/>
              <a:t>DecisionTreeClassifier</a:t>
            </a:r>
            <a:r>
              <a:rPr lang="en-US" dirty="0"/>
              <a:t>(</a:t>
            </a:r>
            <a:r>
              <a:rPr lang="en-US" dirty="0" err="1"/>
              <a:t>max_depth</a:t>
            </a:r>
            <a:r>
              <a:rPr lang="en-US" dirty="0"/>
              <a:t>=3)</a:t>
            </a:r>
          </a:p>
          <a:p>
            <a:r>
              <a:rPr lang="en-US" dirty="0" err="1"/>
              <a:t>clf_entropy.fit</a:t>
            </a:r>
            <a:r>
              <a:rPr lang="en-US" dirty="0"/>
              <a:t>(</a:t>
            </a:r>
            <a:r>
              <a:rPr lang="en-US" dirty="0" err="1"/>
              <a:t>X_train</a:t>
            </a:r>
            <a:r>
              <a:rPr lang="en-US" dirty="0"/>
              <a:t>, </a:t>
            </a:r>
            <a:r>
              <a:rPr lang="en-US" dirty="0" err="1"/>
              <a:t>y_train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b="1" dirty="0"/>
              <a:t>Result</a:t>
            </a:r>
          </a:p>
          <a:p>
            <a:r>
              <a:rPr lang="en-US" dirty="0" err="1"/>
              <a:t>DecisionTreeClassifier</a:t>
            </a:r>
            <a:r>
              <a:rPr lang="en-US" dirty="0"/>
              <a:t>(</a:t>
            </a:r>
            <a:r>
              <a:rPr lang="en-US" dirty="0" err="1"/>
              <a:t>compute_importances</a:t>
            </a:r>
            <a:r>
              <a:rPr lang="en-US" dirty="0"/>
              <a:t>=None, criterion='</a:t>
            </a:r>
            <a:r>
              <a:rPr lang="en-US" dirty="0" err="1"/>
              <a:t>gini</a:t>
            </a:r>
            <a:r>
              <a:rPr lang="en-US" dirty="0"/>
              <a:t>',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max_depth</a:t>
            </a:r>
            <a:r>
              <a:rPr lang="en-US" dirty="0"/>
              <a:t>=3, </a:t>
            </a:r>
            <a:r>
              <a:rPr lang="en-US" dirty="0" err="1"/>
              <a:t>max_features</a:t>
            </a:r>
            <a:r>
              <a:rPr lang="en-US" dirty="0"/>
              <a:t>=None, </a:t>
            </a:r>
            <a:r>
              <a:rPr lang="en-US" dirty="0" err="1"/>
              <a:t>max_leaf_nodes</a:t>
            </a:r>
            <a:r>
              <a:rPr lang="en-US" dirty="0"/>
              <a:t>=None,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min_density</a:t>
            </a:r>
            <a:r>
              <a:rPr lang="en-US" dirty="0"/>
              <a:t>=None, </a:t>
            </a:r>
            <a:r>
              <a:rPr lang="en-US" dirty="0" err="1"/>
              <a:t>min_samples_leaf</a:t>
            </a:r>
            <a:r>
              <a:rPr lang="en-US" dirty="0"/>
              <a:t>=1, </a:t>
            </a:r>
            <a:r>
              <a:rPr lang="en-US" dirty="0" err="1"/>
              <a:t>min_samples_split</a:t>
            </a:r>
            <a:r>
              <a:rPr lang="en-US" dirty="0"/>
              <a:t>=2,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random_state</a:t>
            </a:r>
            <a:r>
              <a:rPr lang="en-US" dirty="0"/>
              <a:t>=None, splitter='best')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4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242B6-92D0-4960-A114-7C6EF7C34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B9372-D2DE-4E81-BEEF-E81DF4F16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y_pred_en = clf_entropy.predict(X_test)</a:t>
            </a:r>
          </a:p>
          <a:p>
            <a:r>
              <a:rPr lang="it-IT" dirty="0"/>
              <a:t>y_pred_en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40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664</Words>
  <Application>Microsoft Macintosh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Monaco</vt:lpstr>
      <vt:lpstr>Office Theme</vt:lpstr>
      <vt:lpstr>Python implementation of Decision Tree, Stochastic Gradient Descent, and Cross Validation</vt:lpstr>
      <vt:lpstr>Balance Scale Data Set</vt:lpstr>
      <vt:lpstr>Import libraries</vt:lpstr>
      <vt:lpstr>Read from file</vt:lpstr>
      <vt:lpstr>Print length of dataset</vt:lpstr>
      <vt:lpstr>Data Slicing</vt:lpstr>
      <vt:lpstr>Split dataset between train and test</vt:lpstr>
      <vt:lpstr>Decision Tree Training</vt:lpstr>
      <vt:lpstr>Prediction</vt:lpstr>
      <vt:lpstr>Stochastic Gradient Descent </vt:lpstr>
      <vt:lpstr>Cross Validation</vt:lpstr>
      <vt:lpstr>Cross Validation</vt:lpstr>
      <vt:lpstr>END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Anietie Andy</dc:creator>
  <cp:lastModifiedBy>Jain, Devanshu</cp:lastModifiedBy>
  <cp:revision>38</cp:revision>
  <cp:lastPrinted>2018-01-31T22:54:04Z</cp:lastPrinted>
  <dcterms:created xsi:type="dcterms:W3CDTF">2018-01-30T00:05:13Z</dcterms:created>
  <dcterms:modified xsi:type="dcterms:W3CDTF">2018-01-31T23:10:56Z</dcterms:modified>
</cp:coreProperties>
</file>