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385" r:id="rId2"/>
    <p:sldId id="410" r:id="rId3"/>
    <p:sldId id="324" r:id="rId4"/>
    <p:sldId id="1441" r:id="rId5"/>
    <p:sldId id="1567" r:id="rId6"/>
    <p:sldId id="1442" r:id="rId7"/>
    <p:sldId id="1566" r:id="rId8"/>
    <p:sldId id="1450" r:id="rId9"/>
    <p:sldId id="1568" r:id="rId10"/>
    <p:sldId id="814" r:id="rId11"/>
    <p:sldId id="1569" r:id="rId12"/>
    <p:sldId id="1479" r:id="rId13"/>
    <p:sldId id="929" r:id="rId14"/>
    <p:sldId id="931" r:id="rId15"/>
    <p:sldId id="932" r:id="rId16"/>
    <p:sldId id="927" r:id="rId17"/>
    <p:sldId id="786" r:id="rId18"/>
    <p:sldId id="1570" r:id="rId19"/>
    <p:sldId id="1410" r:id="rId20"/>
    <p:sldId id="1411" r:id="rId21"/>
    <p:sldId id="1571" r:id="rId22"/>
    <p:sldId id="1572" r:id="rId23"/>
    <p:sldId id="408" r:id="rId24"/>
    <p:sldId id="409" r:id="rId25"/>
    <p:sldId id="1573" r:id="rId26"/>
    <p:sldId id="157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FC492F7-F71A-3949-97E4-B216BC5F665C}">
          <p14:sldIdLst>
            <p14:sldId id="385"/>
            <p14:sldId id="410"/>
            <p14:sldId id="324"/>
            <p14:sldId id="1441"/>
            <p14:sldId id="1567"/>
            <p14:sldId id="1442"/>
            <p14:sldId id="1566"/>
            <p14:sldId id="1450"/>
            <p14:sldId id="1568"/>
            <p14:sldId id="814"/>
            <p14:sldId id="1569"/>
            <p14:sldId id="1479"/>
            <p14:sldId id="929"/>
            <p14:sldId id="931"/>
            <p14:sldId id="932"/>
            <p14:sldId id="927"/>
            <p14:sldId id="786"/>
            <p14:sldId id="1570"/>
            <p14:sldId id="1410"/>
            <p14:sldId id="1411"/>
            <p14:sldId id="1571"/>
            <p14:sldId id="1572"/>
            <p14:sldId id="408"/>
            <p14:sldId id="409"/>
            <p14:sldId id="1573"/>
            <p14:sldId id="1574"/>
          </p14:sldIdLst>
        </p14:section>
        <p14:section name="Partial Supervision" id="{ADE75B37-800C-4AF7-B325-96ACC3A53F2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CC"/>
    <a:srgbClr val="3366CC"/>
    <a:srgbClr val="FFFFFF"/>
    <a:srgbClr val="C0C0C0"/>
    <a:srgbClr val="F883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816E6C-4436-40CE-8410-D0765F5F9A48}" v="1301" dt="2021-01-25T19:41:14.0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9"/>
    <p:restoredTop sz="90741"/>
  </p:normalViewPr>
  <p:slideViewPr>
    <p:cSldViewPr snapToGrid="0" snapToObjects="1">
      <p:cViewPr varScale="1">
        <p:scale>
          <a:sx n="95" d="100"/>
          <a:sy n="95" d="100"/>
        </p:scale>
        <p:origin x="88" y="68"/>
      </p:cViewPr>
      <p:guideLst/>
    </p:cSldViewPr>
  </p:slideViewPr>
  <p:notesTextViewPr>
    <p:cViewPr>
      <p:scale>
        <a:sx n="20" d="100"/>
        <a:sy n="2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th, Dan" userId="18da4c67-dd89-43a7-9856-8592f867a23c" providerId="ADAL" clId="{88786A87-5459-41C4-9095-367208F569D5}"/>
    <pc:docChg chg="delSld modSld modSection">
      <pc:chgData name="Roth, Dan" userId="18da4c67-dd89-43a7-9856-8592f867a23c" providerId="ADAL" clId="{88786A87-5459-41C4-9095-367208F569D5}" dt="2020-01-16T17:29:52.841" v="364" actId="20577"/>
      <pc:docMkLst>
        <pc:docMk/>
      </pc:docMkLst>
      <pc:sldChg chg="del">
        <pc:chgData name="Roth, Dan" userId="18da4c67-dd89-43a7-9856-8592f867a23c" providerId="ADAL" clId="{88786A87-5459-41C4-9095-367208F569D5}" dt="2020-01-16T17:29:12.694" v="352" actId="47"/>
        <pc:sldMkLst>
          <pc:docMk/>
          <pc:sldMk cId="1565855242" sldId="281"/>
        </pc:sldMkLst>
      </pc:sldChg>
      <pc:sldChg chg="del">
        <pc:chgData name="Roth, Dan" userId="18da4c67-dd89-43a7-9856-8592f867a23c" providerId="ADAL" clId="{88786A87-5459-41C4-9095-367208F569D5}" dt="2020-01-16T17:29:12.694" v="352" actId="47"/>
        <pc:sldMkLst>
          <pc:docMk/>
          <pc:sldMk cId="1844681746" sldId="282"/>
        </pc:sldMkLst>
      </pc:sldChg>
      <pc:sldChg chg="del">
        <pc:chgData name="Roth, Dan" userId="18da4c67-dd89-43a7-9856-8592f867a23c" providerId="ADAL" clId="{88786A87-5459-41C4-9095-367208F569D5}" dt="2020-01-16T17:29:12.694" v="352" actId="47"/>
        <pc:sldMkLst>
          <pc:docMk/>
          <pc:sldMk cId="2734713411" sldId="283"/>
        </pc:sldMkLst>
      </pc:sldChg>
      <pc:sldChg chg="del">
        <pc:chgData name="Roth, Dan" userId="18da4c67-dd89-43a7-9856-8592f867a23c" providerId="ADAL" clId="{88786A87-5459-41C4-9095-367208F569D5}" dt="2020-01-16T17:29:12.694" v="352" actId="47"/>
        <pc:sldMkLst>
          <pc:docMk/>
          <pc:sldMk cId="575945058" sldId="284"/>
        </pc:sldMkLst>
      </pc:sldChg>
      <pc:sldChg chg="del">
        <pc:chgData name="Roth, Dan" userId="18da4c67-dd89-43a7-9856-8592f867a23c" providerId="ADAL" clId="{88786A87-5459-41C4-9095-367208F569D5}" dt="2020-01-16T17:29:12.694" v="352" actId="47"/>
        <pc:sldMkLst>
          <pc:docMk/>
          <pc:sldMk cId="216908841" sldId="430"/>
        </pc:sldMkLst>
      </pc:sldChg>
      <pc:sldChg chg="del">
        <pc:chgData name="Roth, Dan" userId="18da4c67-dd89-43a7-9856-8592f867a23c" providerId="ADAL" clId="{88786A87-5459-41C4-9095-367208F569D5}" dt="2020-01-16T17:29:12.694" v="352" actId="47"/>
        <pc:sldMkLst>
          <pc:docMk/>
          <pc:sldMk cId="1613931512" sldId="437"/>
        </pc:sldMkLst>
      </pc:sldChg>
      <pc:sldChg chg="del">
        <pc:chgData name="Roth, Dan" userId="18da4c67-dd89-43a7-9856-8592f867a23c" providerId="ADAL" clId="{88786A87-5459-41C4-9095-367208F569D5}" dt="2020-01-16T17:29:12.694" v="352" actId="47"/>
        <pc:sldMkLst>
          <pc:docMk/>
          <pc:sldMk cId="2776164316" sldId="441"/>
        </pc:sldMkLst>
      </pc:sldChg>
      <pc:sldChg chg="del">
        <pc:chgData name="Roth, Dan" userId="18da4c67-dd89-43a7-9856-8592f867a23c" providerId="ADAL" clId="{88786A87-5459-41C4-9095-367208F569D5}" dt="2020-01-16T17:29:12.694" v="352" actId="47"/>
        <pc:sldMkLst>
          <pc:docMk/>
          <pc:sldMk cId="3071081106" sldId="448"/>
        </pc:sldMkLst>
      </pc:sldChg>
      <pc:sldChg chg="del">
        <pc:chgData name="Roth, Dan" userId="18da4c67-dd89-43a7-9856-8592f867a23c" providerId="ADAL" clId="{88786A87-5459-41C4-9095-367208F569D5}" dt="2020-01-16T17:29:12.694" v="352" actId="47"/>
        <pc:sldMkLst>
          <pc:docMk/>
          <pc:sldMk cId="3672234010" sldId="456"/>
        </pc:sldMkLst>
      </pc:sldChg>
      <pc:sldChg chg="del">
        <pc:chgData name="Roth, Dan" userId="18da4c67-dd89-43a7-9856-8592f867a23c" providerId="ADAL" clId="{88786A87-5459-41C4-9095-367208F569D5}" dt="2020-01-16T17:29:12.694" v="352" actId="47"/>
        <pc:sldMkLst>
          <pc:docMk/>
          <pc:sldMk cId="2198765369" sldId="482"/>
        </pc:sldMkLst>
      </pc:sldChg>
      <pc:sldChg chg="del">
        <pc:chgData name="Roth, Dan" userId="18da4c67-dd89-43a7-9856-8592f867a23c" providerId="ADAL" clId="{88786A87-5459-41C4-9095-367208F569D5}" dt="2020-01-16T17:29:12.694" v="352" actId="47"/>
        <pc:sldMkLst>
          <pc:docMk/>
          <pc:sldMk cId="3519590558" sldId="498"/>
        </pc:sldMkLst>
      </pc:sldChg>
      <pc:sldChg chg="del">
        <pc:chgData name="Roth, Dan" userId="18da4c67-dd89-43a7-9856-8592f867a23c" providerId="ADAL" clId="{88786A87-5459-41C4-9095-367208F569D5}" dt="2020-01-16T17:29:12.694" v="352" actId="47"/>
        <pc:sldMkLst>
          <pc:docMk/>
          <pc:sldMk cId="3010260867" sldId="517"/>
        </pc:sldMkLst>
      </pc:sldChg>
      <pc:sldChg chg="del">
        <pc:chgData name="Roth, Dan" userId="18da4c67-dd89-43a7-9856-8592f867a23c" providerId="ADAL" clId="{88786A87-5459-41C4-9095-367208F569D5}" dt="2020-01-16T17:29:12.694" v="352" actId="47"/>
        <pc:sldMkLst>
          <pc:docMk/>
          <pc:sldMk cId="2450023312" sldId="526"/>
        </pc:sldMkLst>
      </pc:sldChg>
      <pc:sldChg chg="del">
        <pc:chgData name="Roth, Dan" userId="18da4c67-dd89-43a7-9856-8592f867a23c" providerId="ADAL" clId="{88786A87-5459-41C4-9095-367208F569D5}" dt="2020-01-16T17:29:12.694" v="352" actId="47"/>
        <pc:sldMkLst>
          <pc:docMk/>
          <pc:sldMk cId="3543328734" sldId="560"/>
        </pc:sldMkLst>
      </pc:sldChg>
      <pc:sldChg chg="del">
        <pc:chgData name="Roth, Dan" userId="18da4c67-dd89-43a7-9856-8592f867a23c" providerId="ADAL" clId="{88786A87-5459-41C4-9095-367208F569D5}" dt="2020-01-16T17:29:12.694" v="352" actId="47"/>
        <pc:sldMkLst>
          <pc:docMk/>
          <pc:sldMk cId="164226472" sldId="588"/>
        </pc:sldMkLst>
      </pc:sldChg>
      <pc:sldChg chg="del">
        <pc:chgData name="Roth, Dan" userId="18da4c67-dd89-43a7-9856-8592f867a23c" providerId="ADAL" clId="{88786A87-5459-41C4-9095-367208F569D5}" dt="2020-01-16T17:29:12.694" v="352" actId="47"/>
        <pc:sldMkLst>
          <pc:docMk/>
          <pc:sldMk cId="1173615815" sldId="590"/>
        </pc:sldMkLst>
      </pc:sldChg>
      <pc:sldChg chg="del">
        <pc:chgData name="Roth, Dan" userId="18da4c67-dd89-43a7-9856-8592f867a23c" providerId="ADAL" clId="{88786A87-5459-41C4-9095-367208F569D5}" dt="2020-01-16T17:29:12.694" v="352" actId="47"/>
        <pc:sldMkLst>
          <pc:docMk/>
          <pc:sldMk cId="1258585523" sldId="612"/>
        </pc:sldMkLst>
      </pc:sldChg>
      <pc:sldChg chg="del">
        <pc:chgData name="Roth, Dan" userId="18da4c67-dd89-43a7-9856-8592f867a23c" providerId="ADAL" clId="{88786A87-5459-41C4-9095-367208F569D5}" dt="2020-01-16T17:29:12.694" v="352" actId="47"/>
        <pc:sldMkLst>
          <pc:docMk/>
          <pc:sldMk cId="1439283589" sldId="624"/>
        </pc:sldMkLst>
      </pc:sldChg>
      <pc:sldChg chg="del">
        <pc:chgData name="Roth, Dan" userId="18da4c67-dd89-43a7-9856-8592f867a23c" providerId="ADAL" clId="{88786A87-5459-41C4-9095-367208F569D5}" dt="2020-01-16T17:29:12.694" v="352" actId="47"/>
        <pc:sldMkLst>
          <pc:docMk/>
          <pc:sldMk cId="1972853996" sldId="677"/>
        </pc:sldMkLst>
      </pc:sldChg>
      <pc:sldChg chg="del">
        <pc:chgData name="Roth, Dan" userId="18da4c67-dd89-43a7-9856-8592f867a23c" providerId="ADAL" clId="{88786A87-5459-41C4-9095-367208F569D5}" dt="2020-01-16T17:29:12.694" v="352" actId="47"/>
        <pc:sldMkLst>
          <pc:docMk/>
          <pc:sldMk cId="2150309772" sldId="744"/>
        </pc:sldMkLst>
      </pc:sldChg>
      <pc:sldChg chg="del">
        <pc:chgData name="Roth, Dan" userId="18da4c67-dd89-43a7-9856-8592f867a23c" providerId="ADAL" clId="{88786A87-5459-41C4-9095-367208F569D5}" dt="2020-01-16T17:29:12.694" v="352" actId="47"/>
        <pc:sldMkLst>
          <pc:docMk/>
          <pc:sldMk cId="2753567696" sldId="754"/>
        </pc:sldMkLst>
      </pc:sldChg>
      <pc:sldChg chg="del">
        <pc:chgData name="Roth, Dan" userId="18da4c67-dd89-43a7-9856-8592f867a23c" providerId="ADAL" clId="{88786A87-5459-41C4-9095-367208F569D5}" dt="2020-01-16T17:29:12.694" v="352" actId="47"/>
        <pc:sldMkLst>
          <pc:docMk/>
          <pc:sldMk cId="4176264548" sldId="764"/>
        </pc:sldMkLst>
      </pc:sldChg>
      <pc:sldChg chg="del">
        <pc:chgData name="Roth, Dan" userId="18da4c67-dd89-43a7-9856-8592f867a23c" providerId="ADAL" clId="{88786A87-5459-41C4-9095-367208F569D5}" dt="2020-01-16T17:29:12.694" v="352" actId="47"/>
        <pc:sldMkLst>
          <pc:docMk/>
          <pc:sldMk cId="446786440" sldId="765"/>
        </pc:sldMkLst>
      </pc:sldChg>
      <pc:sldChg chg="del">
        <pc:chgData name="Roth, Dan" userId="18da4c67-dd89-43a7-9856-8592f867a23c" providerId="ADAL" clId="{88786A87-5459-41C4-9095-367208F569D5}" dt="2020-01-16T17:29:12.694" v="352" actId="47"/>
        <pc:sldMkLst>
          <pc:docMk/>
          <pc:sldMk cId="514667872" sldId="784"/>
        </pc:sldMkLst>
      </pc:sldChg>
      <pc:sldChg chg="del">
        <pc:chgData name="Roth, Dan" userId="18da4c67-dd89-43a7-9856-8592f867a23c" providerId="ADAL" clId="{88786A87-5459-41C4-9095-367208F569D5}" dt="2020-01-16T17:29:12.694" v="352" actId="47"/>
        <pc:sldMkLst>
          <pc:docMk/>
          <pc:sldMk cId="3785013207" sldId="785"/>
        </pc:sldMkLst>
      </pc:sldChg>
      <pc:sldChg chg="del">
        <pc:chgData name="Roth, Dan" userId="18da4c67-dd89-43a7-9856-8592f867a23c" providerId="ADAL" clId="{88786A87-5459-41C4-9095-367208F569D5}" dt="2020-01-16T17:29:12.694" v="352" actId="47"/>
        <pc:sldMkLst>
          <pc:docMk/>
          <pc:sldMk cId="3182884371" sldId="786"/>
        </pc:sldMkLst>
      </pc:sldChg>
      <pc:sldChg chg="del">
        <pc:chgData name="Roth, Dan" userId="18da4c67-dd89-43a7-9856-8592f867a23c" providerId="ADAL" clId="{88786A87-5459-41C4-9095-367208F569D5}" dt="2020-01-16T17:29:12.694" v="352" actId="47"/>
        <pc:sldMkLst>
          <pc:docMk/>
          <pc:sldMk cId="1691102134" sldId="792"/>
        </pc:sldMkLst>
      </pc:sldChg>
      <pc:sldChg chg="del">
        <pc:chgData name="Roth, Dan" userId="18da4c67-dd89-43a7-9856-8592f867a23c" providerId="ADAL" clId="{88786A87-5459-41C4-9095-367208F569D5}" dt="2020-01-16T17:29:12.694" v="352" actId="47"/>
        <pc:sldMkLst>
          <pc:docMk/>
          <pc:sldMk cId="2497973301" sldId="793"/>
        </pc:sldMkLst>
      </pc:sldChg>
      <pc:sldChg chg="del">
        <pc:chgData name="Roth, Dan" userId="18da4c67-dd89-43a7-9856-8592f867a23c" providerId="ADAL" clId="{88786A87-5459-41C4-9095-367208F569D5}" dt="2020-01-16T17:29:12.694" v="352" actId="47"/>
        <pc:sldMkLst>
          <pc:docMk/>
          <pc:sldMk cId="2360945601" sldId="794"/>
        </pc:sldMkLst>
      </pc:sldChg>
      <pc:sldChg chg="del">
        <pc:chgData name="Roth, Dan" userId="18da4c67-dd89-43a7-9856-8592f867a23c" providerId="ADAL" clId="{88786A87-5459-41C4-9095-367208F569D5}" dt="2020-01-16T17:29:12.694" v="352" actId="47"/>
        <pc:sldMkLst>
          <pc:docMk/>
          <pc:sldMk cId="3338056154" sldId="795"/>
        </pc:sldMkLst>
      </pc:sldChg>
      <pc:sldChg chg="del">
        <pc:chgData name="Roth, Dan" userId="18da4c67-dd89-43a7-9856-8592f867a23c" providerId="ADAL" clId="{88786A87-5459-41C4-9095-367208F569D5}" dt="2020-01-16T17:29:12.694" v="352" actId="47"/>
        <pc:sldMkLst>
          <pc:docMk/>
          <pc:sldMk cId="1098108280" sldId="815"/>
        </pc:sldMkLst>
      </pc:sldChg>
      <pc:sldChg chg="del">
        <pc:chgData name="Roth, Dan" userId="18da4c67-dd89-43a7-9856-8592f867a23c" providerId="ADAL" clId="{88786A87-5459-41C4-9095-367208F569D5}" dt="2020-01-16T17:29:12.694" v="352" actId="47"/>
        <pc:sldMkLst>
          <pc:docMk/>
          <pc:sldMk cId="2544965453" sldId="828"/>
        </pc:sldMkLst>
      </pc:sldChg>
      <pc:sldChg chg="del">
        <pc:chgData name="Roth, Dan" userId="18da4c67-dd89-43a7-9856-8592f867a23c" providerId="ADAL" clId="{88786A87-5459-41C4-9095-367208F569D5}" dt="2020-01-16T17:29:12.694" v="352" actId="47"/>
        <pc:sldMkLst>
          <pc:docMk/>
          <pc:sldMk cId="218660089" sldId="831"/>
        </pc:sldMkLst>
      </pc:sldChg>
      <pc:sldChg chg="del">
        <pc:chgData name="Roth, Dan" userId="18da4c67-dd89-43a7-9856-8592f867a23c" providerId="ADAL" clId="{88786A87-5459-41C4-9095-367208F569D5}" dt="2020-01-16T17:29:12.694" v="352" actId="47"/>
        <pc:sldMkLst>
          <pc:docMk/>
          <pc:sldMk cId="3533324032" sldId="832"/>
        </pc:sldMkLst>
      </pc:sldChg>
      <pc:sldChg chg="del">
        <pc:chgData name="Roth, Dan" userId="18da4c67-dd89-43a7-9856-8592f867a23c" providerId="ADAL" clId="{88786A87-5459-41C4-9095-367208F569D5}" dt="2020-01-16T17:29:12.694" v="352" actId="47"/>
        <pc:sldMkLst>
          <pc:docMk/>
          <pc:sldMk cId="50620730" sldId="834"/>
        </pc:sldMkLst>
      </pc:sldChg>
      <pc:sldChg chg="del">
        <pc:chgData name="Roth, Dan" userId="18da4c67-dd89-43a7-9856-8592f867a23c" providerId="ADAL" clId="{88786A87-5459-41C4-9095-367208F569D5}" dt="2020-01-16T17:29:12.694" v="352" actId="47"/>
        <pc:sldMkLst>
          <pc:docMk/>
          <pc:sldMk cId="4239971961" sldId="835"/>
        </pc:sldMkLst>
      </pc:sldChg>
      <pc:sldChg chg="del">
        <pc:chgData name="Roth, Dan" userId="18da4c67-dd89-43a7-9856-8592f867a23c" providerId="ADAL" clId="{88786A87-5459-41C4-9095-367208F569D5}" dt="2020-01-16T17:29:12.694" v="352" actId="47"/>
        <pc:sldMkLst>
          <pc:docMk/>
          <pc:sldMk cId="3834042898" sldId="836"/>
        </pc:sldMkLst>
      </pc:sldChg>
      <pc:sldChg chg="del">
        <pc:chgData name="Roth, Dan" userId="18da4c67-dd89-43a7-9856-8592f867a23c" providerId="ADAL" clId="{88786A87-5459-41C4-9095-367208F569D5}" dt="2020-01-16T17:29:12.694" v="352" actId="47"/>
        <pc:sldMkLst>
          <pc:docMk/>
          <pc:sldMk cId="1953890501" sldId="837"/>
        </pc:sldMkLst>
      </pc:sldChg>
      <pc:sldChg chg="del">
        <pc:chgData name="Roth, Dan" userId="18da4c67-dd89-43a7-9856-8592f867a23c" providerId="ADAL" clId="{88786A87-5459-41C4-9095-367208F569D5}" dt="2020-01-16T17:29:12.694" v="352" actId="47"/>
        <pc:sldMkLst>
          <pc:docMk/>
          <pc:sldMk cId="2299947466" sldId="838"/>
        </pc:sldMkLst>
      </pc:sldChg>
      <pc:sldChg chg="del">
        <pc:chgData name="Roth, Dan" userId="18da4c67-dd89-43a7-9856-8592f867a23c" providerId="ADAL" clId="{88786A87-5459-41C4-9095-367208F569D5}" dt="2020-01-16T17:29:12.694" v="352" actId="47"/>
        <pc:sldMkLst>
          <pc:docMk/>
          <pc:sldMk cId="71500761" sldId="857"/>
        </pc:sldMkLst>
      </pc:sldChg>
      <pc:sldChg chg="del">
        <pc:chgData name="Roth, Dan" userId="18da4c67-dd89-43a7-9856-8592f867a23c" providerId="ADAL" clId="{88786A87-5459-41C4-9095-367208F569D5}" dt="2020-01-16T17:29:12.694" v="352" actId="47"/>
        <pc:sldMkLst>
          <pc:docMk/>
          <pc:sldMk cId="514521299" sldId="860"/>
        </pc:sldMkLst>
      </pc:sldChg>
      <pc:sldChg chg="del">
        <pc:chgData name="Roth, Dan" userId="18da4c67-dd89-43a7-9856-8592f867a23c" providerId="ADAL" clId="{88786A87-5459-41C4-9095-367208F569D5}" dt="2020-01-16T17:29:12.694" v="352" actId="47"/>
        <pc:sldMkLst>
          <pc:docMk/>
          <pc:sldMk cId="1717805384" sldId="1266"/>
        </pc:sldMkLst>
      </pc:sldChg>
      <pc:sldChg chg="del">
        <pc:chgData name="Roth, Dan" userId="18da4c67-dd89-43a7-9856-8592f867a23c" providerId="ADAL" clId="{88786A87-5459-41C4-9095-367208F569D5}" dt="2020-01-16T17:29:12.694" v="352" actId="47"/>
        <pc:sldMkLst>
          <pc:docMk/>
          <pc:sldMk cId="1466876474" sldId="1268"/>
        </pc:sldMkLst>
      </pc:sldChg>
      <pc:sldChg chg="del">
        <pc:chgData name="Roth, Dan" userId="18da4c67-dd89-43a7-9856-8592f867a23c" providerId="ADAL" clId="{88786A87-5459-41C4-9095-367208F569D5}" dt="2020-01-16T17:29:12.694" v="352" actId="47"/>
        <pc:sldMkLst>
          <pc:docMk/>
          <pc:sldMk cId="2527546393" sldId="1269"/>
        </pc:sldMkLst>
      </pc:sldChg>
      <pc:sldChg chg="del">
        <pc:chgData name="Roth, Dan" userId="18da4c67-dd89-43a7-9856-8592f867a23c" providerId="ADAL" clId="{88786A87-5459-41C4-9095-367208F569D5}" dt="2020-01-16T17:29:12.694" v="352" actId="47"/>
        <pc:sldMkLst>
          <pc:docMk/>
          <pc:sldMk cId="819782201" sldId="1273"/>
        </pc:sldMkLst>
      </pc:sldChg>
      <pc:sldChg chg="del">
        <pc:chgData name="Roth, Dan" userId="18da4c67-dd89-43a7-9856-8592f867a23c" providerId="ADAL" clId="{88786A87-5459-41C4-9095-367208F569D5}" dt="2020-01-16T17:29:12.694" v="352" actId="47"/>
        <pc:sldMkLst>
          <pc:docMk/>
          <pc:sldMk cId="1956819189" sldId="1276"/>
        </pc:sldMkLst>
      </pc:sldChg>
      <pc:sldChg chg="del">
        <pc:chgData name="Roth, Dan" userId="18da4c67-dd89-43a7-9856-8592f867a23c" providerId="ADAL" clId="{88786A87-5459-41C4-9095-367208F569D5}" dt="2020-01-16T17:29:12.694" v="352" actId="47"/>
        <pc:sldMkLst>
          <pc:docMk/>
          <pc:sldMk cId="1951640376" sldId="1277"/>
        </pc:sldMkLst>
      </pc:sldChg>
      <pc:sldChg chg="del">
        <pc:chgData name="Roth, Dan" userId="18da4c67-dd89-43a7-9856-8592f867a23c" providerId="ADAL" clId="{88786A87-5459-41C4-9095-367208F569D5}" dt="2020-01-16T17:29:12.694" v="352" actId="47"/>
        <pc:sldMkLst>
          <pc:docMk/>
          <pc:sldMk cId="1285764961" sldId="1283"/>
        </pc:sldMkLst>
      </pc:sldChg>
      <pc:sldChg chg="del">
        <pc:chgData name="Roth, Dan" userId="18da4c67-dd89-43a7-9856-8592f867a23c" providerId="ADAL" clId="{88786A87-5459-41C4-9095-367208F569D5}" dt="2020-01-16T17:29:12.694" v="352" actId="47"/>
        <pc:sldMkLst>
          <pc:docMk/>
          <pc:sldMk cId="3135463179" sldId="1291"/>
        </pc:sldMkLst>
      </pc:sldChg>
      <pc:sldChg chg="del">
        <pc:chgData name="Roth, Dan" userId="18da4c67-dd89-43a7-9856-8592f867a23c" providerId="ADAL" clId="{88786A87-5459-41C4-9095-367208F569D5}" dt="2020-01-16T17:29:12.694" v="352" actId="47"/>
        <pc:sldMkLst>
          <pc:docMk/>
          <pc:sldMk cId="1817554850" sldId="1404"/>
        </pc:sldMkLst>
      </pc:sldChg>
      <pc:sldChg chg="del">
        <pc:chgData name="Roth, Dan" userId="18da4c67-dd89-43a7-9856-8592f867a23c" providerId="ADAL" clId="{88786A87-5459-41C4-9095-367208F569D5}" dt="2020-01-16T17:29:12.694" v="352" actId="47"/>
        <pc:sldMkLst>
          <pc:docMk/>
          <pc:sldMk cId="2719464733" sldId="1410"/>
        </pc:sldMkLst>
      </pc:sldChg>
      <pc:sldChg chg="del">
        <pc:chgData name="Roth, Dan" userId="18da4c67-dd89-43a7-9856-8592f867a23c" providerId="ADAL" clId="{88786A87-5459-41C4-9095-367208F569D5}" dt="2020-01-16T17:29:12.694" v="352" actId="47"/>
        <pc:sldMkLst>
          <pc:docMk/>
          <pc:sldMk cId="4121234546" sldId="1413"/>
        </pc:sldMkLst>
      </pc:sldChg>
      <pc:sldChg chg="del">
        <pc:chgData name="Roth, Dan" userId="18da4c67-dd89-43a7-9856-8592f867a23c" providerId="ADAL" clId="{88786A87-5459-41C4-9095-367208F569D5}" dt="2020-01-16T17:29:12.694" v="352" actId="47"/>
        <pc:sldMkLst>
          <pc:docMk/>
          <pc:sldMk cId="4173487015" sldId="1417"/>
        </pc:sldMkLst>
      </pc:sldChg>
      <pc:sldChg chg="del">
        <pc:chgData name="Roth, Dan" userId="18da4c67-dd89-43a7-9856-8592f867a23c" providerId="ADAL" clId="{88786A87-5459-41C4-9095-367208F569D5}" dt="2020-01-16T17:29:12.694" v="352" actId="47"/>
        <pc:sldMkLst>
          <pc:docMk/>
          <pc:sldMk cId="3657546533" sldId="1418"/>
        </pc:sldMkLst>
      </pc:sldChg>
      <pc:sldChg chg="del">
        <pc:chgData name="Roth, Dan" userId="18da4c67-dd89-43a7-9856-8592f867a23c" providerId="ADAL" clId="{88786A87-5459-41C4-9095-367208F569D5}" dt="2020-01-16T17:29:12.694" v="352" actId="47"/>
        <pc:sldMkLst>
          <pc:docMk/>
          <pc:sldMk cId="2072929563" sldId="1420"/>
        </pc:sldMkLst>
      </pc:sldChg>
      <pc:sldChg chg="del">
        <pc:chgData name="Roth, Dan" userId="18da4c67-dd89-43a7-9856-8592f867a23c" providerId="ADAL" clId="{88786A87-5459-41C4-9095-367208F569D5}" dt="2020-01-16T17:29:12.694" v="352" actId="47"/>
        <pc:sldMkLst>
          <pc:docMk/>
          <pc:sldMk cId="2378263320" sldId="1421"/>
        </pc:sldMkLst>
      </pc:sldChg>
      <pc:sldChg chg="del">
        <pc:chgData name="Roth, Dan" userId="18da4c67-dd89-43a7-9856-8592f867a23c" providerId="ADAL" clId="{88786A87-5459-41C4-9095-367208F569D5}" dt="2020-01-16T17:29:12.694" v="352" actId="47"/>
        <pc:sldMkLst>
          <pc:docMk/>
          <pc:sldMk cId="39706000" sldId="1422"/>
        </pc:sldMkLst>
      </pc:sldChg>
      <pc:sldChg chg="modSp">
        <pc:chgData name="Roth, Dan" userId="18da4c67-dd89-43a7-9856-8592f867a23c" providerId="ADAL" clId="{88786A87-5459-41C4-9095-367208F569D5}" dt="2020-01-16T17:29:39.435" v="356" actId="20577"/>
        <pc:sldMkLst>
          <pc:docMk/>
          <pc:sldMk cId="3215238970" sldId="1426"/>
        </pc:sldMkLst>
        <pc:spChg chg="mod">
          <ac:chgData name="Roth, Dan" userId="18da4c67-dd89-43a7-9856-8592f867a23c" providerId="ADAL" clId="{88786A87-5459-41C4-9095-367208F569D5}" dt="2020-01-16T17:29:39.435" v="356" actId="20577"/>
          <ac:spMkLst>
            <pc:docMk/>
            <pc:sldMk cId="3215238970" sldId="1426"/>
            <ac:spMk id="3" creationId="{D48F5D86-089A-488A-87F9-3E69D9581CC9}"/>
          </ac:spMkLst>
        </pc:spChg>
      </pc:sldChg>
      <pc:sldChg chg="modSp">
        <pc:chgData name="Roth, Dan" userId="18da4c67-dd89-43a7-9856-8592f867a23c" providerId="ADAL" clId="{88786A87-5459-41C4-9095-367208F569D5}" dt="2020-01-16T17:29:52.841" v="364" actId="20577"/>
        <pc:sldMkLst>
          <pc:docMk/>
          <pc:sldMk cId="2054719624" sldId="1427"/>
        </pc:sldMkLst>
        <pc:spChg chg="mod">
          <ac:chgData name="Roth, Dan" userId="18da4c67-dd89-43a7-9856-8592f867a23c" providerId="ADAL" clId="{88786A87-5459-41C4-9095-367208F569D5}" dt="2020-01-16T17:29:52.841" v="364" actId="20577"/>
          <ac:spMkLst>
            <pc:docMk/>
            <pc:sldMk cId="2054719624" sldId="1427"/>
            <ac:spMk id="7" creationId="{C5041216-1F33-4B30-A391-E19F41260C80}"/>
          </ac:spMkLst>
        </pc:spChg>
      </pc:sldChg>
      <pc:sldChg chg="addSp modSp modAnim">
        <pc:chgData name="Roth, Dan" userId="18da4c67-dd89-43a7-9856-8592f867a23c" providerId="ADAL" clId="{88786A87-5459-41C4-9095-367208F569D5}" dt="2020-01-16T17:28:38.834" v="351" actId="14100"/>
        <pc:sldMkLst>
          <pc:docMk/>
          <pc:sldMk cId="333435691" sldId="1434"/>
        </pc:sldMkLst>
        <pc:spChg chg="add mod">
          <ac:chgData name="Roth, Dan" userId="18da4c67-dd89-43a7-9856-8592f867a23c" providerId="ADAL" clId="{88786A87-5459-41C4-9095-367208F569D5}" dt="2020-01-16T17:28:38.834" v="351" actId="14100"/>
          <ac:spMkLst>
            <pc:docMk/>
            <pc:sldMk cId="333435691" sldId="1434"/>
            <ac:spMk id="5" creationId="{AD960F1D-8687-4165-A935-BA04BB590E58}"/>
          </ac:spMkLst>
        </pc:spChg>
      </pc:sldChg>
    </pc:docChg>
  </pc:docChgLst>
  <pc:docChgLst>
    <pc:chgData name="Dan Roth" userId="18da4c67-dd89-43a7-9856-8592f867a23c" providerId="ADAL" clId="{7F4E2EDB-D8DC-43DB-960C-58B1BC3D42F5}"/>
    <pc:docChg chg="custSel addSld modSld">
      <pc:chgData name="Dan Roth" userId="18da4c67-dd89-43a7-9856-8592f867a23c" providerId="ADAL" clId="{7F4E2EDB-D8DC-43DB-960C-58B1BC3D42F5}" dt="2019-05-27T06:21:55.122" v="372" actId="113"/>
      <pc:docMkLst>
        <pc:docMk/>
      </pc:docMkLst>
      <pc:sldChg chg="modSp">
        <pc:chgData name="Dan Roth" userId="18da4c67-dd89-43a7-9856-8592f867a23c" providerId="ADAL" clId="{7F4E2EDB-D8DC-43DB-960C-58B1BC3D42F5}" dt="2019-05-26T07:51:16.871" v="6"/>
        <pc:sldMkLst>
          <pc:docMk/>
          <pc:sldMk cId="144345531" sldId="385"/>
        </pc:sldMkLst>
        <pc:spChg chg="mod">
          <ac:chgData name="Dan Roth" userId="18da4c67-dd89-43a7-9856-8592f867a23c" providerId="ADAL" clId="{7F4E2EDB-D8DC-43DB-960C-58B1BC3D42F5}" dt="2019-05-26T07:51:16.871" v="6"/>
          <ac:spMkLst>
            <pc:docMk/>
            <pc:sldMk cId="144345531" sldId="385"/>
            <ac:spMk id="50178" creationId="{00000000-0000-0000-0000-000000000000}"/>
          </ac:spMkLst>
        </pc:spChg>
      </pc:sldChg>
      <pc:sldChg chg="modAnim">
        <pc:chgData name="Dan Roth" userId="18da4c67-dd89-43a7-9856-8592f867a23c" providerId="ADAL" clId="{7F4E2EDB-D8DC-43DB-960C-58B1BC3D42F5}" dt="2019-05-26T09:03:40.936" v="163"/>
        <pc:sldMkLst>
          <pc:docMk/>
          <pc:sldMk cId="3071081106" sldId="448"/>
        </pc:sldMkLst>
      </pc:sldChg>
      <pc:sldChg chg="modSp">
        <pc:chgData name="Dan Roth" userId="18da4c67-dd89-43a7-9856-8592f867a23c" providerId="ADAL" clId="{7F4E2EDB-D8DC-43DB-960C-58B1BC3D42F5}" dt="2019-05-26T08:29:15.752" v="153" actId="114"/>
        <pc:sldMkLst>
          <pc:docMk/>
          <pc:sldMk cId="2198765369" sldId="482"/>
        </pc:sldMkLst>
        <pc:spChg chg="mod">
          <ac:chgData name="Dan Roth" userId="18da4c67-dd89-43a7-9856-8592f867a23c" providerId="ADAL" clId="{7F4E2EDB-D8DC-43DB-960C-58B1BC3D42F5}" dt="2019-05-26T08:29:15.752" v="153" actId="114"/>
          <ac:spMkLst>
            <pc:docMk/>
            <pc:sldMk cId="2198765369" sldId="482"/>
            <ac:spMk id="2" creationId="{00000000-0000-0000-0000-000000000000}"/>
          </ac:spMkLst>
        </pc:spChg>
      </pc:sldChg>
      <pc:sldChg chg="modSp">
        <pc:chgData name="Dan Roth" userId="18da4c67-dd89-43a7-9856-8592f867a23c" providerId="ADAL" clId="{7F4E2EDB-D8DC-43DB-960C-58B1BC3D42F5}" dt="2019-05-26T09:13:26.779" v="182" actId="113"/>
        <pc:sldMkLst>
          <pc:docMk/>
          <pc:sldMk cId="3010260867" sldId="517"/>
        </pc:sldMkLst>
        <pc:spChg chg="mod">
          <ac:chgData name="Dan Roth" userId="18da4c67-dd89-43a7-9856-8592f867a23c" providerId="ADAL" clId="{7F4E2EDB-D8DC-43DB-960C-58B1BC3D42F5}" dt="2019-05-26T09:13:26.779" v="182" actId="113"/>
          <ac:spMkLst>
            <pc:docMk/>
            <pc:sldMk cId="3010260867" sldId="517"/>
            <ac:spMk id="9" creationId="{C329B03F-F15B-4DDF-A0BD-A087B6870306}"/>
          </ac:spMkLst>
        </pc:spChg>
      </pc:sldChg>
      <pc:sldChg chg="modSp modAnim">
        <pc:chgData name="Dan Roth" userId="18da4c67-dd89-43a7-9856-8592f867a23c" providerId="ADAL" clId="{7F4E2EDB-D8DC-43DB-960C-58B1BC3D42F5}" dt="2019-05-27T06:19:03.383" v="370"/>
        <pc:sldMkLst>
          <pc:docMk/>
          <pc:sldMk cId="2450023312" sldId="526"/>
        </pc:sldMkLst>
        <pc:spChg chg="mod">
          <ac:chgData name="Dan Roth" userId="18da4c67-dd89-43a7-9856-8592f867a23c" providerId="ADAL" clId="{7F4E2EDB-D8DC-43DB-960C-58B1BC3D42F5}" dt="2019-05-26T09:15:33.557" v="204" actId="113"/>
          <ac:spMkLst>
            <pc:docMk/>
            <pc:sldMk cId="2450023312" sldId="526"/>
            <ac:spMk id="7" creationId="{00000000-0000-0000-0000-000000000000}"/>
          </ac:spMkLst>
        </pc:spChg>
        <pc:spChg chg="mod">
          <ac:chgData name="Dan Roth" userId="18da4c67-dd89-43a7-9856-8592f867a23c" providerId="ADAL" clId="{7F4E2EDB-D8DC-43DB-960C-58B1BC3D42F5}" dt="2019-05-26T09:15:40.532" v="205" actId="113"/>
          <ac:spMkLst>
            <pc:docMk/>
            <pc:sldMk cId="2450023312" sldId="526"/>
            <ac:spMk id="10" creationId="{2AB1F6A2-54CA-4864-9459-2FA95B2F7B75}"/>
          </ac:spMkLst>
        </pc:spChg>
      </pc:sldChg>
      <pc:sldChg chg="modSp">
        <pc:chgData name="Dan Roth" userId="18da4c67-dd89-43a7-9856-8592f867a23c" providerId="ADAL" clId="{7F4E2EDB-D8DC-43DB-960C-58B1BC3D42F5}" dt="2019-05-27T06:16:17.035" v="364" actId="404"/>
        <pc:sldMkLst>
          <pc:docMk/>
          <pc:sldMk cId="1173615815" sldId="590"/>
        </pc:sldMkLst>
        <pc:spChg chg="mod">
          <ac:chgData name="Dan Roth" userId="18da4c67-dd89-43a7-9856-8592f867a23c" providerId="ADAL" clId="{7F4E2EDB-D8DC-43DB-960C-58B1BC3D42F5}" dt="2019-05-27T06:16:17.035" v="364" actId="404"/>
          <ac:spMkLst>
            <pc:docMk/>
            <pc:sldMk cId="1173615815" sldId="590"/>
            <ac:spMk id="2" creationId="{00000000-0000-0000-0000-000000000000}"/>
          </ac:spMkLst>
        </pc:spChg>
      </pc:sldChg>
      <pc:sldChg chg="modSp">
        <pc:chgData name="Dan Roth" userId="18da4c67-dd89-43a7-9856-8592f867a23c" providerId="ADAL" clId="{7F4E2EDB-D8DC-43DB-960C-58B1BC3D42F5}" dt="2019-05-26T08:29:50.502" v="154" actId="12788"/>
        <pc:sldMkLst>
          <pc:docMk/>
          <pc:sldMk cId="1258585523" sldId="612"/>
        </pc:sldMkLst>
        <pc:spChg chg="mod">
          <ac:chgData name="Dan Roth" userId="18da4c67-dd89-43a7-9856-8592f867a23c" providerId="ADAL" clId="{7F4E2EDB-D8DC-43DB-960C-58B1BC3D42F5}" dt="2019-05-26T08:29:50.502" v="154" actId="12788"/>
          <ac:spMkLst>
            <pc:docMk/>
            <pc:sldMk cId="1258585523" sldId="612"/>
            <ac:spMk id="19" creationId="{00000000-0000-0000-0000-000000000000}"/>
          </ac:spMkLst>
        </pc:spChg>
      </pc:sldChg>
      <pc:sldChg chg="delSp">
        <pc:chgData name="Dan Roth" userId="18da4c67-dd89-43a7-9856-8592f867a23c" providerId="ADAL" clId="{7F4E2EDB-D8DC-43DB-960C-58B1BC3D42F5}" dt="2019-05-27T06:08:41.186" v="348" actId="478"/>
        <pc:sldMkLst>
          <pc:docMk/>
          <pc:sldMk cId="1439283589" sldId="624"/>
        </pc:sldMkLst>
        <pc:spChg chg="del">
          <ac:chgData name="Dan Roth" userId="18da4c67-dd89-43a7-9856-8592f867a23c" providerId="ADAL" clId="{7F4E2EDB-D8DC-43DB-960C-58B1BC3D42F5}" dt="2019-05-27T06:08:41.186" v="348" actId="478"/>
          <ac:spMkLst>
            <pc:docMk/>
            <pc:sldMk cId="1439283589" sldId="624"/>
            <ac:spMk id="6" creationId="{C420F712-81E6-4A0D-9914-75377E4127C3}"/>
          </ac:spMkLst>
        </pc:spChg>
      </pc:sldChg>
      <pc:sldChg chg="addSp modSp add modAnim">
        <pc:chgData name="Dan Roth" userId="18da4c67-dd89-43a7-9856-8592f867a23c" providerId="ADAL" clId="{7F4E2EDB-D8DC-43DB-960C-58B1BC3D42F5}" dt="2019-05-27T05:30:45.796" v="271" actId="12788"/>
        <pc:sldMkLst>
          <pc:docMk/>
          <pc:sldMk cId="0" sldId="678"/>
        </pc:sldMkLst>
        <pc:spChg chg="add">
          <ac:chgData name="Dan Roth" userId="18da4c67-dd89-43a7-9856-8592f867a23c" providerId="ADAL" clId="{7F4E2EDB-D8DC-43DB-960C-58B1BC3D42F5}" dt="2019-05-26T08:15:03.795" v="12"/>
          <ac:spMkLst>
            <pc:docMk/>
            <pc:sldMk cId="0" sldId="678"/>
            <ac:spMk id="7" creationId="{20ACC8F0-FB29-466E-96F8-A9DF1008F35D}"/>
          </ac:spMkLst>
        </pc:spChg>
        <pc:picChg chg="mod">
          <ac:chgData name="Dan Roth" userId="18da4c67-dd89-43a7-9856-8592f867a23c" providerId="ADAL" clId="{7F4E2EDB-D8DC-43DB-960C-58B1BC3D42F5}" dt="2019-05-27T05:30:45.796" v="271" actId="12788"/>
          <ac:picMkLst>
            <pc:docMk/>
            <pc:sldMk cId="0" sldId="678"/>
            <ac:picMk id="1022980" creationId="{1D7CF643-6392-43AD-9806-072E2E166359}"/>
          </ac:picMkLst>
        </pc:picChg>
      </pc:sldChg>
      <pc:sldChg chg="modSp">
        <pc:chgData name="Dan Roth" userId="18da4c67-dd89-43a7-9856-8592f867a23c" providerId="ADAL" clId="{7F4E2EDB-D8DC-43DB-960C-58B1BC3D42F5}" dt="2019-05-26T08:37:27.177" v="159"/>
        <pc:sldMkLst>
          <pc:docMk/>
          <pc:sldMk cId="2150309772" sldId="744"/>
        </pc:sldMkLst>
        <pc:spChg chg="mod">
          <ac:chgData name="Dan Roth" userId="18da4c67-dd89-43a7-9856-8592f867a23c" providerId="ADAL" clId="{7F4E2EDB-D8DC-43DB-960C-58B1BC3D42F5}" dt="2019-05-26T08:37:27.177" v="159"/>
          <ac:spMkLst>
            <pc:docMk/>
            <pc:sldMk cId="2150309772" sldId="744"/>
            <ac:spMk id="18" creationId="{25A6A15E-08E7-4EC5-8245-3594F89371D0}"/>
          </ac:spMkLst>
        </pc:spChg>
      </pc:sldChg>
      <pc:sldChg chg="delSp">
        <pc:chgData name="Dan Roth" userId="18da4c67-dd89-43a7-9856-8592f867a23c" providerId="ADAL" clId="{7F4E2EDB-D8DC-43DB-960C-58B1BC3D42F5}" dt="2019-05-27T06:08:54.451" v="349" actId="478"/>
        <pc:sldMkLst>
          <pc:docMk/>
          <pc:sldMk cId="2753567696" sldId="754"/>
        </pc:sldMkLst>
        <pc:spChg chg="del">
          <ac:chgData name="Dan Roth" userId="18da4c67-dd89-43a7-9856-8592f867a23c" providerId="ADAL" clId="{7F4E2EDB-D8DC-43DB-960C-58B1BC3D42F5}" dt="2019-05-27T06:08:54.451" v="349" actId="478"/>
          <ac:spMkLst>
            <pc:docMk/>
            <pc:sldMk cId="2753567696" sldId="754"/>
            <ac:spMk id="3" creationId="{2F7A3E14-633D-4CE4-B3DB-A5CB3CD7DEEB}"/>
          </ac:spMkLst>
        </pc:spChg>
      </pc:sldChg>
      <pc:sldChg chg="addSp delSp modSp">
        <pc:chgData name="Dan Roth" userId="18da4c67-dd89-43a7-9856-8592f867a23c" providerId="ADAL" clId="{7F4E2EDB-D8DC-43DB-960C-58B1BC3D42F5}" dt="2019-05-26T08:36:32.922" v="158"/>
        <pc:sldMkLst>
          <pc:docMk/>
          <pc:sldMk cId="3785013207" sldId="785"/>
        </pc:sldMkLst>
        <pc:spChg chg="add del mod">
          <ac:chgData name="Dan Roth" userId="18da4c67-dd89-43a7-9856-8592f867a23c" providerId="ADAL" clId="{7F4E2EDB-D8DC-43DB-960C-58B1BC3D42F5}" dt="2019-05-26T08:35:28.759" v="155"/>
          <ac:spMkLst>
            <pc:docMk/>
            <pc:sldMk cId="3785013207" sldId="785"/>
            <ac:spMk id="5" creationId="{C0299D39-CC32-4483-8EF0-E7EDF7DC91B0}"/>
          </ac:spMkLst>
        </pc:spChg>
        <pc:spChg chg="add del mod">
          <ac:chgData name="Dan Roth" userId="18da4c67-dd89-43a7-9856-8592f867a23c" providerId="ADAL" clId="{7F4E2EDB-D8DC-43DB-960C-58B1BC3D42F5}" dt="2019-05-26T08:35:50.868" v="156"/>
          <ac:spMkLst>
            <pc:docMk/>
            <pc:sldMk cId="3785013207" sldId="785"/>
            <ac:spMk id="7" creationId="{F2CE18CD-E750-4FC7-B353-EDA058336954}"/>
          </ac:spMkLst>
        </pc:spChg>
        <pc:spChg chg="add del mod">
          <ac:chgData name="Dan Roth" userId="18da4c67-dd89-43a7-9856-8592f867a23c" providerId="ADAL" clId="{7F4E2EDB-D8DC-43DB-960C-58B1BC3D42F5}" dt="2019-05-26T08:36:02.582" v="157"/>
          <ac:spMkLst>
            <pc:docMk/>
            <pc:sldMk cId="3785013207" sldId="785"/>
            <ac:spMk id="9" creationId="{FBD7AE0C-EE75-4593-AC32-A871DD7C2EBC}"/>
          </ac:spMkLst>
        </pc:spChg>
        <pc:spChg chg="add del mod">
          <ac:chgData name="Dan Roth" userId="18da4c67-dd89-43a7-9856-8592f867a23c" providerId="ADAL" clId="{7F4E2EDB-D8DC-43DB-960C-58B1BC3D42F5}" dt="2019-05-26T08:36:02.582" v="157"/>
          <ac:spMkLst>
            <pc:docMk/>
            <pc:sldMk cId="3785013207" sldId="785"/>
            <ac:spMk id="10" creationId="{C53BA0C0-3635-4A98-94A6-380A1E330E36}"/>
          </ac:spMkLst>
        </pc:spChg>
        <pc:spChg chg="add mod">
          <ac:chgData name="Dan Roth" userId="18da4c67-dd89-43a7-9856-8592f867a23c" providerId="ADAL" clId="{7F4E2EDB-D8DC-43DB-960C-58B1BC3D42F5}" dt="2019-05-26T08:36:32.922" v="158"/>
          <ac:spMkLst>
            <pc:docMk/>
            <pc:sldMk cId="3785013207" sldId="785"/>
            <ac:spMk id="11" creationId="{6B4AD909-2076-461B-B8EE-C2217EC4CE95}"/>
          </ac:spMkLst>
        </pc:spChg>
      </pc:sldChg>
      <pc:sldChg chg="modSp modAnim">
        <pc:chgData name="Dan Roth" userId="18da4c67-dd89-43a7-9856-8592f867a23c" providerId="ADAL" clId="{7F4E2EDB-D8DC-43DB-960C-58B1BC3D42F5}" dt="2019-05-27T05:30:08.375" v="270" actId="6549"/>
        <pc:sldMkLst>
          <pc:docMk/>
          <pc:sldMk cId="2144188295" sldId="1263"/>
        </pc:sldMkLst>
        <pc:spChg chg="mod">
          <ac:chgData name="Dan Roth" userId="18da4c67-dd89-43a7-9856-8592f867a23c" providerId="ADAL" clId="{7F4E2EDB-D8DC-43DB-960C-58B1BC3D42F5}" dt="2019-05-26T08:08:14.452" v="10" actId="113"/>
          <ac:spMkLst>
            <pc:docMk/>
            <pc:sldMk cId="2144188295" sldId="1263"/>
            <ac:spMk id="3" creationId="{1E6276C3-E48C-494F-9637-7B2D9A383D30}"/>
          </ac:spMkLst>
        </pc:spChg>
        <pc:spChg chg="mod">
          <ac:chgData name="Dan Roth" userId="18da4c67-dd89-43a7-9856-8592f867a23c" providerId="ADAL" clId="{7F4E2EDB-D8DC-43DB-960C-58B1BC3D42F5}" dt="2019-05-27T05:30:08.375" v="270" actId="6549"/>
          <ac:spMkLst>
            <pc:docMk/>
            <pc:sldMk cId="2144188295" sldId="1263"/>
            <ac:spMk id="9" creationId="{9421FAAC-903C-482F-BCF9-A8E83A62A525}"/>
          </ac:spMkLst>
        </pc:spChg>
      </pc:sldChg>
      <pc:sldChg chg="modSp">
        <pc:chgData name="Dan Roth" userId="18da4c67-dd89-43a7-9856-8592f867a23c" providerId="ADAL" clId="{7F4E2EDB-D8DC-43DB-960C-58B1BC3D42F5}" dt="2019-05-26T08:18:12.773" v="38" actId="6549"/>
        <pc:sldMkLst>
          <pc:docMk/>
          <pc:sldMk cId="1685955748" sldId="1272"/>
        </pc:sldMkLst>
        <pc:spChg chg="mod">
          <ac:chgData name="Dan Roth" userId="18da4c67-dd89-43a7-9856-8592f867a23c" providerId="ADAL" clId="{7F4E2EDB-D8DC-43DB-960C-58B1BC3D42F5}" dt="2019-05-26T08:18:12.773" v="38" actId="6549"/>
          <ac:spMkLst>
            <pc:docMk/>
            <pc:sldMk cId="1685955748" sldId="1272"/>
            <ac:spMk id="3" creationId="{77A72FCE-525F-4150-80D3-EFA8F449A2A6}"/>
          </ac:spMkLst>
        </pc:spChg>
      </pc:sldChg>
      <pc:sldChg chg="modSp">
        <pc:chgData name="Dan Roth" userId="18da4c67-dd89-43a7-9856-8592f867a23c" providerId="ADAL" clId="{7F4E2EDB-D8DC-43DB-960C-58B1BC3D42F5}" dt="2019-05-27T05:39:03.241" v="329" actId="1038"/>
        <pc:sldMkLst>
          <pc:docMk/>
          <pc:sldMk cId="819782201" sldId="1273"/>
        </pc:sldMkLst>
        <pc:spChg chg="mod">
          <ac:chgData name="Dan Roth" userId="18da4c67-dd89-43a7-9856-8592f867a23c" providerId="ADAL" clId="{7F4E2EDB-D8DC-43DB-960C-58B1BC3D42F5}" dt="2019-05-27T05:39:03.241" v="329" actId="1038"/>
          <ac:spMkLst>
            <pc:docMk/>
            <pc:sldMk cId="819782201" sldId="1273"/>
            <ac:spMk id="24" creationId="{687C43B7-A106-4249-BFB5-19F1D14D28E2}"/>
          </ac:spMkLst>
        </pc:spChg>
        <pc:spChg chg="mod">
          <ac:chgData name="Dan Roth" userId="18da4c67-dd89-43a7-9856-8592f867a23c" providerId="ADAL" clId="{7F4E2EDB-D8DC-43DB-960C-58B1BC3D42F5}" dt="2019-05-27T05:38:49.230" v="284" actId="20577"/>
          <ac:spMkLst>
            <pc:docMk/>
            <pc:sldMk cId="819782201" sldId="1273"/>
            <ac:spMk id="28" creationId="{77EB7A18-EDF6-436F-A574-265A001E0DD5}"/>
          </ac:spMkLst>
        </pc:spChg>
        <pc:spChg chg="mod">
          <ac:chgData name="Dan Roth" userId="18da4c67-dd89-43a7-9856-8592f867a23c" providerId="ADAL" clId="{7F4E2EDB-D8DC-43DB-960C-58B1BC3D42F5}" dt="2019-05-27T05:36:56.232" v="274" actId="14100"/>
          <ac:spMkLst>
            <pc:docMk/>
            <pc:sldMk cId="819782201" sldId="1273"/>
            <ac:spMk id="61459" creationId="{00000000-0000-0000-0000-000000000000}"/>
          </ac:spMkLst>
        </pc:spChg>
        <pc:grpChg chg="mod">
          <ac:chgData name="Dan Roth" userId="18da4c67-dd89-43a7-9856-8592f867a23c" providerId="ADAL" clId="{7F4E2EDB-D8DC-43DB-960C-58B1BC3D42F5}" dt="2019-05-27T05:36:43.308" v="272" actId="1076"/>
          <ac:grpSpMkLst>
            <pc:docMk/>
            <pc:sldMk cId="819782201" sldId="1273"/>
            <ac:grpSpMk id="5" creationId="{00000000-0000-0000-0000-000000000000}"/>
          </ac:grpSpMkLst>
        </pc:grpChg>
      </pc:sldChg>
      <pc:sldChg chg="modSp modAnim">
        <pc:chgData name="Dan Roth" userId="18da4c67-dd89-43a7-9856-8592f867a23c" providerId="ADAL" clId="{7F4E2EDB-D8DC-43DB-960C-58B1BC3D42F5}" dt="2019-05-26T08:27:04.570" v="151" actId="113"/>
        <pc:sldMkLst>
          <pc:docMk/>
          <pc:sldMk cId="1956819189" sldId="1276"/>
        </pc:sldMkLst>
        <pc:spChg chg="mod">
          <ac:chgData name="Dan Roth" userId="18da4c67-dd89-43a7-9856-8592f867a23c" providerId="ADAL" clId="{7F4E2EDB-D8DC-43DB-960C-58B1BC3D42F5}" dt="2019-05-26T08:27:04.570" v="151" actId="113"/>
          <ac:spMkLst>
            <pc:docMk/>
            <pc:sldMk cId="1956819189" sldId="1276"/>
            <ac:spMk id="3" creationId="{9D97316F-6B52-439C-9D56-2F01771FC364}"/>
          </ac:spMkLst>
        </pc:spChg>
      </pc:sldChg>
      <pc:sldChg chg="modSp">
        <pc:chgData name="Dan Roth" userId="18da4c67-dd89-43a7-9856-8592f867a23c" providerId="ADAL" clId="{7F4E2EDB-D8DC-43DB-960C-58B1BC3D42F5}" dt="2019-05-27T06:07:35.078" v="346" actId="404"/>
        <pc:sldMkLst>
          <pc:docMk/>
          <pc:sldMk cId="1285764961" sldId="1283"/>
        </pc:sldMkLst>
        <pc:spChg chg="mod">
          <ac:chgData name="Dan Roth" userId="18da4c67-dd89-43a7-9856-8592f867a23c" providerId="ADAL" clId="{7F4E2EDB-D8DC-43DB-960C-58B1BC3D42F5}" dt="2019-05-27T06:07:35.078" v="346" actId="404"/>
          <ac:spMkLst>
            <pc:docMk/>
            <pc:sldMk cId="1285764961" sldId="1283"/>
            <ac:spMk id="3" creationId="{54A3A4E4-E0BC-49C1-8DD3-28049194875F}"/>
          </ac:spMkLst>
        </pc:spChg>
      </pc:sldChg>
      <pc:sldChg chg="addSp modSp modAnim">
        <pc:chgData name="Dan Roth" userId="18da4c67-dd89-43a7-9856-8592f867a23c" providerId="ADAL" clId="{7F4E2EDB-D8DC-43DB-960C-58B1BC3D42F5}" dt="2019-05-27T06:18:08.323" v="369"/>
        <pc:sldMkLst>
          <pc:docMk/>
          <pc:sldMk cId="4236429995" sldId="1284"/>
        </pc:sldMkLst>
        <pc:spChg chg="mod">
          <ac:chgData name="Dan Roth" userId="18da4c67-dd89-43a7-9856-8592f867a23c" providerId="ADAL" clId="{7F4E2EDB-D8DC-43DB-960C-58B1BC3D42F5}" dt="2019-05-26T09:12:28.216" v="181" actId="6549"/>
          <ac:spMkLst>
            <pc:docMk/>
            <pc:sldMk cId="4236429995" sldId="1284"/>
            <ac:spMk id="3" creationId="{9D97316F-6B52-439C-9D56-2F01771FC364}"/>
          </ac:spMkLst>
        </pc:spChg>
        <pc:spChg chg="add mod">
          <ac:chgData name="Dan Roth" userId="18da4c67-dd89-43a7-9856-8592f867a23c" providerId="ADAL" clId="{7F4E2EDB-D8DC-43DB-960C-58B1BC3D42F5}" dt="2019-05-27T06:17:32.501" v="367" actId="208"/>
          <ac:spMkLst>
            <pc:docMk/>
            <pc:sldMk cId="4236429995" sldId="1284"/>
            <ac:spMk id="7" creationId="{2724BBC6-F8EE-4377-82E0-D192DA46976F}"/>
          </ac:spMkLst>
        </pc:spChg>
      </pc:sldChg>
      <pc:sldChg chg="modSp">
        <pc:chgData name="Dan Roth" userId="18da4c67-dd89-43a7-9856-8592f867a23c" providerId="ADAL" clId="{7F4E2EDB-D8DC-43DB-960C-58B1BC3D42F5}" dt="2019-05-27T06:21:55.122" v="372" actId="113"/>
        <pc:sldMkLst>
          <pc:docMk/>
          <pc:sldMk cId="3135463179" sldId="1291"/>
        </pc:sldMkLst>
        <pc:spChg chg="mod">
          <ac:chgData name="Dan Roth" userId="18da4c67-dd89-43a7-9856-8592f867a23c" providerId="ADAL" clId="{7F4E2EDB-D8DC-43DB-960C-58B1BC3D42F5}" dt="2019-05-27T06:21:55.122" v="372" actId="113"/>
          <ac:spMkLst>
            <pc:docMk/>
            <pc:sldMk cId="3135463179" sldId="1291"/>
            <ac:spMk id="3" creationId="{9D97316F-6B52-439C-9D56-2F01771FC364}"/>
          </ac:spMkLst>
        </pc:spChg>
      </pc:sldChg>
      <pc:sldChg chg="addSp delSp modSp add modTransition">
        <pc:chgData name="Dan Roth" userId="18da4c67-dd89-43a7-9856-8592f867a23c" providerId="ADAL" clId="{7F4E2EDB-D8DC-43DB-960C-58B1BC3D42F5}" dt="2019-05-26T09:02:36.783" v="162"/>
        <pc:sldMkLst>
          <pc:docMk/>
          <pc:sldMk cId="923125021" sldId="1400"/>
        </pc:sldMkLst>
        <pc:spChg chg="add del mod">
          <ac:chgData name="Dan Roth" userId="18da4c67-dd89-43a7-9856-8592f867a23c" providerId="ADAL" clId="{7F4E2EDB-D8DC-43DB-960C-58B1BC3D42F5}" dt="2019-05-26T08:57:06.954" v="161"/>
          <ac:spMkLst>
            <pc:docMk/>
            <pc:sldMk cId="923125021" sldId="1400"/>
            <ac:spMk id="5" creationId="{D43D2196-A31C-4A75-89BE-EE4EBB95D21D}"/>
          </ac:spMkLst>
        </pc:spChg>
        <pc:spChg chg="add del mod">
          <ac:chgData name="Dan Roth" userId="18da4c67-dd89-43a7-9856-8592f867a23c" providerId="ADAL" clId="{7F4E2EDB-D8DC-43DB-960C-58B1BC3D42F5}" dt="2019-05-26T08:57:06.954" v="161"/>
          <ac:spMkLst>
            <pc:docMk/>
            <pc:sldMk cId="923125021" sldId="1400"/>
            <ac:spMk id="6" creationId="{5F6EB0BC-562A-4944-A788-9F6892FB9CF3}"/>
          </ac:spMkLst>
        </pc:spChg>
        <pc:spChg chg="add del mod">
          <ac:chgData name="Dan Roth" userId="18da4c67-dd89-43a7-9856-8592f867a23c" providerId="ADAL" clId="{7F4E2EDB-D8DC-43DB-960C-58B1BC3D42F5}" dt="2019-05-26T08:57:06.954" v="161"/>
          <ac:spMkLst>
            <pc:docMk/>
            <pc:sldMk cId="923125021" sldId="1400"/>
            <ac:spMk id="7" creationId="{9C94D4E2-5097-40E5-8296-567F4064BA71}"/>
          </ac:spMkLst>
        </pc:spChg>
        <pc:spChg chg="add del mod">
          <ac:chgData name="Dan Roth" userId="18da4c67-dd89-43a7-9856-8592f867a23c" providerId="ADAL" clId="{7F4E2EDB-D8DC-43DB-960C-58B1BC3D42F5}" dt="2019-05-26T08:57:06.954" v="161"/>
          <ac:spMkLst>
            <pc:docMk/>
            <pc:sldMk cId="923125021" sldId="1400"/>
            <ac:spMk id="13" creationId="{0F045986-223C-40EC-95DF-41B995C530E6}"/>
          </ac:spMkLst>
        </pc:spChg>
        <pc:spChg chg="add del mod">
          <ac:chgData name="Dan Roth" userId="18da4c67-dd89-43a7-9856-8592f867a23c" providerId="ADAL" clId="{7F4E2EDB-D8DC-43DB-960C-58B1BC3D42F5}" dt="2019-05-26T08:57:06.954" v="161"/>
          <ac:spMkLst>
            <pc:docMk/>
            <pc:sldMk cId="923125021" sldId="1400"/>
            <ac:spMk id="15" creationId="{4324A07D-7760-49B7-93B2-4C57DBB76C39}"/>
          </ac:spMkLst>
        </pc:spChg>
      </pc:sldChg>
      <pc:sldChg chg="addSp add modAnim">
        <pc:chgData name="Dan Roth" userId="18da4c67-dd89-43a7-9856-8592f867a23c" providerId="ADAL" clId="{7F4E2EDB-D8DC-43DB-960C-58B1BC3D42F5}" dt="2019-05-27T06:08:19.305" v="347"/>
        <pc:sldMkLst>
          <pc:docMk/>
          <pc:sldMk cId="3026417490" sldId="1401"/>
        </pc:sldMkLst>
        <pc:cxnChg chg="add">
          <ac:chgData name="Dan Roth" userId="18da4c67-dd89-43a7-9856-8592f867a23c" providerId="ADAL" clId="{7F4E2EDB-D8DC-43DB-960C-58B1BC3D42F5}" dt="2019-05-26T09:07:52.860" v="165"/>
          <ac:cxnSpMkLst>
            <pc:docMk/>
            <pc:sldMk cId="3026417490" sldId="1401"/>
            <ac:cxnSpMk id="6" creationId="{4790CE58-18C8-4E64-992D-FACF67A38FAA}"/>
          </ac:cxnSpMkLst>
        </pc:cxnChg>
      </pc:sldChg>
      <pc:sldChg chg="addSp modSp add">
        <pc:chgData name="Dan Roth" userId="18da4c67-dd89-43a7-9856-8592f867a23c" providerId="ADAL" clId="{7F4E2EDB-D8DC-43DB-960C-58B1BC3D42F5}" dt="2019-05-26T09:58:27.572" v="217" actId="553"/>
        <pc:sldMkLst>
          <pc:docMk/>
          <pc:sldMk cId="3635769924" sldId="1402"/>
        </pc:sldMkLst>
        <pc:spChg chg="add mod">
          <ac:chgData name="Dan Roth" userId="18da4c67-dd89-43a7-9856-8592f867a23c" providerId="ADAL" clId="{7F4E2EDB-D8DC-43DB-960C-58B1BC3D42F5}" dt="2019-05-26T09:58:27.572" v="217" actId="553"/>
          <ac:spMkLst>
            <pc:docMk/>
            <pc:sldMk cId="3635769924" sldId="1402"/>
            <ac:spMk id="6" creationId="{FD9DB9F0-1A28-4708-B679-33D6621B66B3}"/>
          </ac:spMkLst>
        </pc:spChg>
        <pc:spChg chg="add mod">
          <ac:chgData name="Dan Roth" userId="18da4c67-dd89-43a7-9856-8592f867a23c" providerId="ADAL" clId="{7F4E2EDB-D8DC-43DB-960C-58B1BC3D42F5}" dt="2019-05-26T09:58:27.572" v="217" actId="553"/>
          <ac:spMkLst>
            <pc:docMk/>
            <pc:sldMk cId="3635769924" sldId="1402"/>
            <ac:spMk id="7" creationId="{55F56510-B4A3-4D5B-B834-ABD32E817149}"/>
          </ac:spMkLst>
        </pc:spChg>
        <pc:picChg chg="add">
          <ac:chgData name="Dan Roth" userId="18da4c67-dd89-43a7-9856-8592f867a23c" providerId="ADAL" clId="{7F4E2EDB-D8DC-43DB-960C-58B1BC3D42F5}" dt="2019-05-26T09:43:53.756" v="207"/>
          <ac:picMkLst>
            <pc:docMk/>
            <pc:sldMk cId="3635769924" sldId="1402"/>
            <ac:picMk id="5" creationId="{084BF2E9-3213-406E-A269-D8D4E57ECF14}"/>
          </ac:picMkLst>
        </pc:picChg>
      </pc:sldChg>
      <pc:sldChg chg="add modTransition modAnim">
        <pc:chgData name="Dan Roth" userId="18da4c67-dd89-43a7-9856-8592f867a23c" providerId="ADAL" clId="{7F4E2EDB-D8DC-43DB-960C-58B1BC3D42F5}" dt="2019-05-26T09:47:58.766" v="210"/>
        <pc:sldMkLst>
          <pc:docMk/>
          <pc:sldMk cId="6290910" sldId="1403"/>
        </pc:sldMkLst>
      </pc:sldChg>
      <pc:sldChg chg="addSp add">
        <pc:chgData name="Dan Roth" userId="18da4c67-dd89-43a7-9856-8592f867a23c" providerId="ADAL" clId="{7F4E2EDB-D8DC-43DB-960C-58B1BC3D42F5}" dt="2019-05-26T09:56:48.730" v="216"/>
        <pc:sldMkLst>
          <pc:docMk/>
          <pc:sldMk cId="558400769" sldId="1404"/>
        </pc:sldMkLst>
        <pc:picChg chg="add">
          <ac:chgData name="Dan Roth" userId="18da4c67-dd89-43a7-9856-8592f867a23c" providerId="ADAL" clId="{7F4E2EDB-D8DC-43DB-960C-58B1BC3D42F5}" dt="2019-05-26T09:56:48.730" v="216"/>
          <ac:picMkLst>
            <pc:docMk/>
            <pc:sldMk cId="558400769" sldId="1404"/>
            <ac:picMk id="3" creationId="{FBF535BF-A51A-48F3-B898-4CC9D0ADBA11}"/>
          </ac:picMkLst>
        </pc:picChg>
      </pc:sldChg>
    </pc:docChg>
  </pc:docChgLst>
  <pc:docChgLst>
    <pc:chgData name="Roth, Dan" userId="18da4c67-dd89-43a7-9856-8592f867a23c" providerId="ADAL" clId="{69BD53C5-F62C-4290-B3DA-0E50AE214438}"/>
    <pc:docChg chg="undo addSld modSld">
      <pc:chgData name="Roth, Dan" userId="18da4c67-dd89-43a7-9856-8592f867a23c" providerId="ADAL" clId="{69BD53C5-F62C-4290-B3DA-0E50AE214438}" dt="2019-09-26T02:42:53.050" v="112" actId="20577"/>
      <pc:docMkLst>
        <pc:docMk/>
      </pc:docMkLst>
      <pc:sldChg chg="modSp">
        <pc:chgData name="Roth, Dan" userId="18da4c67-dd89-43a7-9856-8592f867a23c" providerId="ADAL" clId="{69BD53C5-F62C-4290-B3DA-0E50AE214438}" dt="2019-09-26T02:40:54.857" v="90" actId="6549"/>
        <pc:sldMkLst>
          <pc:docMk/>
          <pc:sldMk cId="144345531" sldId="385"/>
        </pc:sldMkLst>
        <pc:spChg chg="mod">
          <ac:chgData name="Roth, Dan" userId="18da4c67-dd89-43a7-9856-8592f867a23c" providerId="ADAL" clId="{69BD53C5-F62C-4290-B3DA-0E50AE214438}" dt="2019-09-26T02:40:54.857" v="90" actId="6549"/>
          <ac:spMkLst>
            <pc:docMk/>
            <pc:sldMk cId="144345531" sldId="385"/>
            <ac:spMk id="50178" creationId="{00000000-0000-0000-0000-000000000000}"/>
          </ac:spMkLst>
        </pc:spChg>
      </pc:sldChg>
      <pc:sldChg chg="modSp add">
        <pc:chgData name="Roth, Dan" userId="18da4c67-dd89-43a7-9856-8592f867a23c" providerId="ADAL" clId="{69BD53C5-F62C-4290-B3DA-0E50AE214438}" dt="2019-09-26T02:42:53.050" v="112" actId="20577"/>
        <pc:sldMkLst>
          <pc:docMk/>
          <pc:sldMk cId="595954457" sldId="1405"/>
        </pc:sldMkLst>
        <pc:spChg chg="mod">
          <ac:chgData name="Roth, Dan" userId="18da4c67-dd89-43a7-9856-8592f867a23c" providerId="ADAL" clId="{69BD53C5-F62C-4290-B3DA-0E50AE214438}" dt="2019-09-26T02:42:53.050" v="112" actId="20577"/>
          <ac:spMkLst>
            <pc:docMk/>
            <pc:sldMk cId="595954457" sldId="1405"/>
            <ac:spMk id="2" creationId="{AA69A9A9-EFED-4E39-BC36-CEC02E68ECCD}"/>
          </ac:spMkLst>
        </pc:spChg>
      </pc:sldChg>
    </pc:docChg>
  </pc:docChgLst>
  <pc:docChgLst>
    <pc:chgData name="Roth, Dan" userId="18da4c67-dd89-43a7-9856-8592f867a23c" providerId="ADAL" clId="{178ADE3C-BFB3-4DFC-969D-527AA98E6317}"/>
    <pc:docChg chg="custSel addSld delSld modSld modSection">
      <pc:chgData name="Roth, Dan" userId="18da4c67-dd89-43a7-9856-8592f867a23c" providerId="ADAL" clId="{178ADE3C-BFB3-4DFC-969D-527AA98E6317}" dt="2020-01-15T04:37:05.947" v="1369" actId="404"/>
      <pc:docMkLst>
        <pc:docMk/>
      </pc:docMkLst>
      <pc:sldChg chg="addSp delSp modSp add modTransition modAnim">
        <pc:chgData name="Roth, Dan" userId="18da4c67-dd89-43a7-9856-8592f867a23c" providerId="ADAL" clId="{178ADE3C-BFB3-4DFC-969D-527AA98E6317}" dt="2020-01-15T04:35:26.122" v="1366" actId="1035"/>
        <pc:sldMkLst>
          <pc:docMk/>
          <pc:sldMk cId="3958187142" sldId="319"/>
        </pc:sldMkLst>
        <pc:spChg chg="mod">
          <ac:chgData name="Roth, Dan" userId="18da4c67-dd89-43a7-9856-8592f867a23c" providerId="ADAL" clId="{178ADE3C-BFB3-4DFC-969D-527AA98E6317}" dt="2020-01-15T04:33:44.828" v="1268" actId="1076"/>
          <ac:spMkLst>
            <pc:docMk/>
            <pc:sldMk cId="3958187142" sldId="319"/>
            <ac:spMk id="3" creationId="{00000000-0000-0000-0000-000000000000}"/>
          </ac:spMkLst>
        </pc:spChg>
        <pc:spChg chg="del">
          <ac:chgData name="Roth, Dan" userId="18da4c67-dd89-43a7-9856-8592f867a23c" providerId="ADAL" clId="{178ADE3C-BFB3-4DFC-969D-527AA98E6317}" dt="2020-01-15T04:16:00.703" v="422" actId="478"/>
          <ac:spMkLst>
            <pc:docMk/>
            <pc:sldMk cId="3958187142" sldId="319"/>
            <ac:spMk id="5" creationId="{00000000-0000-0000-0000-000000000000}"/>
          </ac:spMkLst>
        </pc:spChg>
        <pc:spChg chg="mod">
          <ac:chgData name="Roth, Dan" userId="18da4c67-dd89-43a7-9856-8592f867a23c" providerId="ADAL" clId="{178ADE3C-BFB3-4DFC-969D-527AA98E6317}" dt="2020-01-15T04:23:46.772" v="1080" actId="1076"/>
          <ac:spMkLst>
            <pc:docMk/>
            <pc:sldMk cId="3958187142" sldId="319"/>
            <ac:spMk id="20" creationId="{00000000-0000-0000-0000-000000000000}"/>
          </ac:spMkLst>
        </pc:spChg>
        <pc:spChg chg="mod">
          <ac:chgData name="Roth, Dan" userId="18da4c67-dd89-43a7-9856-8592f867a23c" providerId="ADAL" clId="{178ADE3C-BFB3-4DFC-969D-527AA98E6317}" dt="2020-01-15T04:22:44.736" v="992" actId="1076"/>
          <ac:spMkLst>
            <pc:docMk/>
            <pc:sldMk cId="3958187142" sldId="319"/>
            <ac:spMk id="21" creationId="{00000000-0000-0000-0000-000000000000}"/>
          </ac:spMkLst>
        </pc:spChg>
        <pc:spChg chg="mod ord">
          <ac:chgData name="Roth, Dan" userId="18da4c67-dd89-43a7-9856-8592f867a23c" providerId="ADAL" clId="{178ADE3C-BFB3-4DFC-969D-527AA98E6317}" dt="2020-01-15T04:23:39.224" v="1079" actId="1037"/>
          <ac:spMkLst>
            <pc:docMk/>
            <pc:sldMk cId="3958187142" sldId="319"/>
            <ac:spMk id="23" creationId="{00000000-0000-0000-0000-000000000000}"/>
          </ac:spMkLst>
        </pc:spChg>
        <pc:spChg chg="mod ord">
          <ac:chgData name="Roth, Dan" userId="18da4c67-dd89-43a7-9856-8592f867a23c" providerId="ADAL" clId="{178ADE3C-BFB3-4DFC-969D-527AA98E6317}" dt="2020-01-15T04:24:12.738" v="1083" actId="167"/>
          <ac:spMkLst>
            <pc:docMk/>
            <pc:sldMk cId="3958187142" sldId="319"/>
            <ac:spMk id="28" creationId="{00000000-0000-0000-0000-000000000000}"/>
          </ac:spMkLst>
        </pc:spChg>
        <pc:spChg chg="add mod">
          <ac:chgData name="Roth, Dan" userId="18da4c67-dd89-43a7-9856-8592f867a23c" providerId="ADAL" clId="{178ADE3C-BFB3-4DFC-969D-527AA98E6317}" dt="2020-01-15T04:35:26.122" v="1366" actId="1035"/>
          <ac:spMkLst>
            <pc:docMk/>
            <pc:sldMk cId="3958187142" sldId="319"/>
            <ac:spMk id="29" creationId="{56C12806-804C-4BC5-8A9E-C8F4BF20DBBD}"/>
          </ac:spMkLst>
        </pc:spChg>
        <pc:picChg chg="mod">
          <ac:chgData name="Roth, Dan" userId="18da4c67-dd89-43a7-9856-8592f867a23c" providerId="ADAL" clId="{178ADE3C-BFB3-4DFC-969D-527AA98E6317}" dt="2020-01-15T04:25:22.173" v="1111" actId="1037"/>
          <ac:picMkLst>
            <pc:docMk/>
            <pc:sldMk cId="3958187142" sldId="319"/>
            <ac:picMk id="1026" creationId="{00000000-0000-0000-0000-000000000000}"/>
          </ac:picMkLst>
        </pc:picChg>
        <pc:picChg chg="mod">
          <ac:chgData name="Roth, Dan" userId="18da4c67-dd89-43a7-9856-8592f867a23c" providerId="ADAL" clId="{178ADE3C-BFB3-4DFC-969D-527AA98E6317}" dt="2020-01-15T04:18:49.110" v="429" actId="1076"/>
          <ac:picMkLst>
            <pc:docMk/>
            <pc:sldMk cId="3958187142" sldId="319"/>
            <ac:picMk id="1030" creationId="{00000000-0000-0000-0000-000000000000}"/>
          </ac:picMkLst>
        </pc:picChg>
        <pc:cxnChg chg="mod">
          <ac:chgData name="Roth, Dan" userId="18da4c67-dd89-43a7-9856-8592f867a23c" providerId="ADAL" clId="{178ADE3C-BFB3-4DFC-969D-527AA98E6317}" dt="2020-01-15T04:32:05.015" v="1266" actId="1036"/>
          <ac:cxnSpMkLst>
            <pc:docMk/>
            <pc:sldMk cId="3958187142" sldId="319"/>
            <ac:cxnSpMk id="6" creationId="{00000000-0000-0000-0000-000000000000}"/>
          </ac:cxnSpMkLst>
        </pc:cxnChg>
        <pc:cxnChg chg="mod">
          <ac:chgData name="Roth, Dan" userId="18da4c67-dd89-43a7-9856-8592f867a23c" providerId="ADAL" clId="{178ADE3C-BFB3-4DFC-969D-527AA98E6317}" dt="2020-01-15T04:34:27.976" v="1269" actId="554"/>
          <ac:cxnSpMkLst>
            <pc:docMk/>
            <pc:sldMk cId="3958187142" sldId="319"/>
            <ac:cxnSpMk id="7" creationId="{00000000-0000-0000-0000-000000000000}"/>
          </ac:cxnSpMkLst>
        </pc:cxnChg>
        <pc:cxnChg chg="mod">
          <ac:chgData name="Roth, Dan" userId="18da4c67-dd89-43a7-9856-8592f867a23c" providerId="ADAL" clId="{178ADE3C-BFB3-4DFC-969D-527AA98E6317}" dt="2020-01-15T04:34:27.976" v="1269" actId="554"/>
          <ac:cxnSpMkLst>
            <pc:docMk/>
            <pc:sldMk cId="3958187142" sldId="319"/>
            <ac:cxnSpMk id="11" creationId="{00000000-0000-0000-0000-000000000000}"/>
          </ac:cxnSpMkLst>
        </pc:cxnChg>
        <pc:cxnChg chg="mod">
          <ac:chgData name="Roth, Dan" userId="18da4c67-dd89-43a7-9856-8592f867a23c" providerId="ADAL" clId="{178ADE3C-BFB3-4DFC-969D-527AA98E6317}" dt="2020-01-15T04:32:05.015" v="1266" actId="1036"/>
          <ac:cxnSpMkLst>
            <pc:docMk/>
            <pc:sldMk cId="3958187142" sldId="319"/>
            <ac:cxnSpMk id="14" creationId="{00000000-0000-0000-0000-000000000000}"/>
          </ac:cxnSpMkLst>
        </pc:cxnChg>
        <pc:cxnChg chg="mod">
          <ac:chgData name="Roth, Dan" userId="18da4c67-dd89-43a7-9856-8592f867a23c" providerId="ADAL" clId="{178ADE3C-BFB3-4DFC-969D-527AA98E6317}" dt="2020-01-15T04:20:50.902" v="805" actId="1038"/>
          <ac:cxnSpMkLst>
            <pc:docMk/>
            <pc:sldMk cId="3958187142" sldId="319"/>
            <ac:cxnSpMk id="15" creationId="{00000000-0000-0000-0000-000000000000}"/>
          </ac:cxnSpMkLst>
        </pc:cxnChg>
        <pc:cxnChg chg="mod">
          <ac:chgData name="Roth, Dan" userId="18da4c67-dd89-43a7-9856-8592f867a23c" providerId="ADAL" clId="{178ADE3C-BFB3-4DFC-969D-527AA98E6317}" dt="2020-01-15T04:34:27.976" v="1269" actId="554"/>
          <ac:cxnSpMkLst>
            <pc:docMk/>
            <pc:sldMk cId="3958187142" sldId="319"/>
            <ac:cxnSpMk id="18" creationId="{00000000-0000-0000-0000-000000000000}"/>
          </ac:cxnSpMkLst>
        </pc:cxnChg>
        <pc:cxnChg chg="mod">
          <ac:chgData name="Roth, Dan" userId="18da4c67-dd89-43a7-9856-8592f867a23c" providerId="ADAL" clId="{178ADE3C-BFB3-4DFC-969D-527AA98E6317}" dt="2020-01-15T04:21:13.181" v="870" actId="1037"/>
          <ac:cxnSpMkLst>
            <pc:docMk/>
            <pc:sldMk cId="3958187142" sldId="319"/>
            <ac:cxnSpMk id="19" creationId="{00000000-0000-0000-0000-000000000000}"/>
          </ac:cxnSpMkLst>
        </pc:cxnChg>
        <pc:cxnChg chg="mod">
          <ac:chgData name="Roth, Dan" userId="18da4c67-dd89-43a7-9856-8592f867a23c" providerId="ADAL" clId="{178ADE3C-BFB3-4DFC-969D-527AA98E6317}" dt="2020-01-15T04:19:32.881" v="587" actId="1038"/>
          <ac:cxnSpMkLst>
            <pc:docMk/>
            <pc:sldMk cId="3958187142" sldId="319"/>
            <ac:cxnSpMk id="22" creationId="{00000000-0000-0000-0000-000000000000}"/>
          </ac:cxnSpMkLst>
        </pc:cxnChg>
        <pc:cxnChg chg="mod">
          <ac:chgData name="Roth, Dan" userId="18da4c67-dd89-43a7-9856-8592f867a23c" providerId="ADAL" clId="{178ADE3C-BFB3-4DFC-969D-527AA98E6317}" dt="2020-01-15T04:21:23.856" v="938" actId="1038"/>
          <ac:cxnSpMkLst>
            <pc:docMk/>
            <pc:sldMk cId="3958187142" sldId="319"/>
            <ac:cxnSpMk id="24" creationId="{00000000-0000-0000-0000-000000000000}"/>
          </ac:cxnSpMkLst>
        </pc:cxnChg>
        <pc:cxnChg chg="mod">
          <ac:chgData name="Roth, Dan" userId="18da4c67-dd89-43a7-9856-8592f867a23c" providerId="ADAL" clId="{178ADE3C-BFB3-4DFC-969D-527AA98E6317}" dt="2020-01-15T04:21:34.532" v="988" actId="1037"/>
          <ac:cxnSpMkLst>
            <pc:docMk/>
            <pc:sldMk cId="3958187142" sldId="319"/>
            <ac:cxnSpMk id="25" creationId="{00000000-0000-0000-0000-000000000000}"/>
          </ac:cxnSpMkLst>
        </pc:cxnChg>
        <pc:cxnChg chg="mod">
          <ac:chgData name="Roth, Dan" userId="18da4c67-dd89-43a7-9856-8592f867a23c" providerId="ADAL" clId="{178ADE3C-BFB3-4DFC-969D-527AA98E6317}" dt="2020-01-15T04:20:38.600" v="741" actId="1076"/>
          <ac:cxnSpMkLst>
            <pc:docMk/>
            <pc:sldMk cId="3958187142" sldId="319"/>
            <ac:cxnSpMk id="26" creationId="{00000000-0000-0000-0000-000000000000}"/>
          </ac:cxnSpMkLst>
        </pc:cxnChg>
        <pc:cxnChg chg="mod">
          <ac:chgData name="Roth, Dan" userId="18da4c67-dd89-43a7-9856-8592f867a23c" providerId="ADAL" clId="{178ADE3C-BFB3-4DFC-969D-527AA98E6317}" dt="2020-01-15T04:19:47.422" v="647" actId="1038"/>
          <ac:cxnSpMkLst>
            <pc:docMk/>
            <pc:sldMk cId="3958187142" sldId="319"/>
            <ac:cxnSpMk id="27" creationId="{00000000-0000-0000-0000-000000000000}"/>
          </ac:cxnSpMkLst>
        </pc:cxnChg>
        <pc:cxnChg chg="mod">
          <ac:chgData name="Roth, Dan" userId="18da4c67-dd89-43a7-9856-8592f867a23c" providerId="ADAL" clId="{178ADE3C-BFB3-4DFC-969D-527AA98E6317}" dt="2020-01-15T04:24:01.220" v="1082" actId="1076"/>
          <ac:cxnSpMkLst>
            <pc:docMk/>
            <pc:sldMk cId="3958187142" sldId="319"/>
            <ac:cxnSpMk id="30" creationId="{00000000-0000-0000-0000-000000000000}"/>
          </ac:cxnSpMkLst>
        </pc:cxnChg>
      </pc:sldChg>
      <pc:sldChg chg="modSp">
        <pc:chgData name="Roth, Dan" userId="18da4c67-dd89-43a7-9856-8592f867a23c" providerId="ADAL" clId="{178ADE3C-BFB3-4DFC-969D-527AA98E6317}" dt="2020-01-15T04:12:24.937" v="420" actId="20577"/>
        <pc:sldMkLst>
          <pc:docMk/>
          <pc:sldMk cId="150265810" sldId="324"/>
        </pc:sldMkLst>
        <pc:spChg chg="mod">
          <ac:chgData name="Roth, Dan" userId="18da4c67-dd89-43a7-9856-8592f867a23c" providerId="ADAL" clId="{178ADE3C-BFB3-4DFC-969D-527AA98E6317}" dt="2020-01-15T04:12:24.937" v="420" actId="20577"/>
          <ac:spMkLst>
            <pc:docMk/>
            <pc:sldMk cId="150265810" sldId="324"/>
            <ac:spMk id="3" creationId="{00000000-0000-0000-0000-000000000000}"/>
          </ac:spMkLst>
        </pc:spChg>
      </pc:sldChg>
      <pc:sldChg chg="add modTransition">
        <pc:chgData name="Roth, Dan" userId="18da4c67-dd89-43a7-9856-8592f867a23c" providerId="ADAL" clId="{178ADE3C-BFB3-4DFC-969D-527AA98E6317}" dt="2020-01-15T04:36:37.932" v="1367"/>
        <pc:sldMkLst>
          <pc:docMk/>
          <pc:sldMk cId="1488551656" sldId="328"/>
        </pc:sldMkLst>
      </pc:sldChg>
      <pc:sldChg chg="modSp add modTransition">
        <pc:chgData name="Roth, Dan" userId="18da4c67-dd89-43a7-9856-8592f867a23c" providerId="ADAL" clId="{178ADE3C-BFB3-4DFC-969D-527AA98E6317}" dt="2020-01-15T04:37:05.947" v="1369" actId="404"/>
        <pc:sldMkLst>
          <pc:docMk/>
          <pc:sldMk cId="844360345" sldId="331"/>
        </pc:sldMkLst>
        <pc:spChg chg="mod">
          <ac:chgData name="Roth, Dan" userId="18da4c67-dd89-43a7-9856-8592f867a23c" providerId="ADAL" clId="{178ADE3C-BFB3-4DFC-969D-527AA98E6317}" dt="2020-01-15T04:37:05.947" v="1369" actId="404"/>
          <ac:spMkLst>
            <pc:docMk/>
            <pc:sldMk cId="844360345" sldId="331"/>
            <ac:spMk id="2" creationId="{00000000-0000-0000-0000-000000000000}"/>
          </ac:spMkLst>
        </pc:spChg>
      </pc:sldChg>
      <pc:sldChg chg="add modTransition">
        <pc:chgData name="Roth, Dan" userId="18da4c67-dd89-43a7-9856-8592f867a23c" providerId="ADAL" clId="{178ADE3C-BFB3-4DFC-969D-527AA98E6317}" dt="2020-01-15T04:36:37.932" v="1367"/>
        <pc:sldMkLst>
          <pc:docMk/>
          <pc:sldMk cId="2141681996" sldId="332"/>
        </pc:sldMkLst>
      </pc:sldChg>
      <pc:sldChg chg="add modTransition">
        <pc:chgData name="Roth, Dan" userId="18da4c67-dd89-43a7-9856-8592f867a23c" providerId="ADAL" clId="{178ADE3C-BFB3-4DFC-969D-527AA98E6317}" dt="2020-01-15T04:36:37.932" v="1367"/>
        <pc:sldMkLst>
          <pc:docMk/>
          <pc:sldMk cId="1447334789" sldId="333"/>
        </pc:sldMkLst>
      </pc:sldChg>
      <pc:sldChg chg="add modTransition">
        <pc:chgData name="Roth, Dan" userId="18da4c67-dd89-43a7-9856-8592f867a23c" providerId="ADAL" clId="{178ADE3C-BFB3-4DFC-969D-527AA98E6317}" dt="2020-01-15T04:36:37.932" v="1367"/>
        <pc:sldMkLst>
          <pc:docMk/>
          <pc:sldMk cId="3783351560" sldId="334"/>
        </pc:sldMkLst>
      </pc:sldChg>
      <pc:sldChg chg="add modTransition">
        <pc:chgData name="Roth, Dan" userId="18da4c67-dd89-43a7-9856-8592f867a23c" providerId="ADAL" clId="{178ADE3C-BFB3-4DFC-969D-527AA98E6317}" dt="2020-01-15T04:36:37.932" v="1367"/>
        <pc:sldMkLst>
          <pc:docMk/>
          <pc:sldMk cId="51493151" sldId="335"/>
        </pc:sldMkLst>
      </pc:sldChg>
      <pc:sldChg chg="add modTransition">
        <pc:chgData name="Roth, Dan" userId="18da4c67-dd89-43a7-9856-8592f867a23c" providerId="ADAL" clId="{178ADE3C-BFB3-4DFC-969D-527AA98E6317}" dt="2020-01-15T04:36:37.932" v="1367"/>
        <pc:sldMkLst>
          <pc:docMk/>
          <pc:sldMk cId="1255450428" sldId="341"/>
        </pc:sldMkLst>
      </pc:sldChg>
      <pc:sldChg chg="add modTransition">
        <pc:chgData name="Roth, Dan" userId="18da4c67-dd89-43a7-9856-8592f867a23c" providerId="ADAL" clId="{178ADE3C-BFB3-4DFC-969D-527AA98E6317}" dt="2020-01-15T04:36:37.932" v="1367"/>
        <pc:sldMkLst>
          <pc:docMk/>
          <pc:sldMk cId="634992028" sldId="342"/>
        </pc:sldMkLst>
      </pc:sldChg>
      <pc:sldChg chg="delSp">
        <pc:chgData name="Roth, Dan" userId="18da4c67-dd89-43a7-9856-8592f867a23c" providerId="ADAL" clId="{178ADE3C-BFB3-4DFC-969D-527AA98E6317}" dt="2020-01-15T03:54:50.277" v="0" actId="478"/>
        <pc:sldMkLst>
          <pc:docMk/>
          <pc:sldMk cId="144345531" sldId="385"/>
        </pc:sldMkLst>
        <pc:spChg chg="del">
          <ac:chgData name="Roth, Dan" userId="18da4c67-dd89-43a7-9856-8592f867a23c" providerId="ADAL" clId="{178ADE3C-BFB3-4DFC-969D-527AA98E6317}" dt="2020-01-15T03:54:50.277" v="0" actId="478"/>
          <ac:spMkLst>
            <pc:docMk/>
            <pc:sldMk cId="144345531" sldId="385"/>
            <ac:spMk id="50178" creationId="{00000000-0000-0000-0000-000000000000}"/>
          </ac:spMkLst>
        </pc:spChg>
      </pc:sldChg>
      <pc:sldChg chg="addSp delSp modSp add modTransition">
        <pc:chgData name="Roth, Dan" userId="18da4c67-dd89-43a7-9856-8592f867a23c" providerId="ADAL" clId="{178ADE3C-BFB3-4DFC-969D-527AA98E6317}" dt="2020-01-15T04:10:14.067" v="315" actId="6549"/>
        <pc:sldMkLst>
          <pc:docMk/>
          <pc:sldMk cId="2927507868" sldId="410"/>
        </pc:sldMkLst>
        <pc:spChg chg="mod">
          <ac:chgData name="Roth, Dan" userId="18da4c67-dd89-43a7-9856-8592f867a23c" providerId="ADAL" clId="{178ADE3C-BFB3-4DFC-969D-527AA98E6317}" dt="2020-01-15T03:58:06.744" v="76" actId="20577"/>
          <ac:spMkLst>
            <pc:docMk/>
            <pc:sldMk cId="2927507868" sldId="410"/>
            <ac:spMk id="3" creationId="{E37F9463-A2C6-4930-A5BD-6DEC0646BA50}"/>
          </ac:spMkLst>
        </pc:spChg>
        <pc:spChg chg="add del mod">
          <ac:chgData name="Roth, Dan" userId="18da4c67-dd89-43a7-9856-8592f867a23c" providerId="ADAL" clId="{178ADE3C-BFB3-4DFC-969D-527AA98E6317}" dt="2020-01-15T03:58:45.936" v="79" actId="478"/>
          <ac:spMkLst>
            <pc:docMk/>
            <pc:sldMk cId="2927507868" sldId="410"/>
            <ac:spMk id="4" creationId="{4C683B84-0FF8-4FE4-A6A2-2A254D0A40C7}"/>
          </ac:spMkLst>
        </pc:spChg>
        <pc:spChg chg="add del">
          <ac:chgData name="Roth, Dan" userId="18da4c67-dd89-43a7-9856-8592f867a23c" providerId="ADAL" clId="{178ADE3C-BFB3-4DFC-969D-527AA98E6317}" dt="2020-01-15T03:59:00.022" v="83"/>
          <ac:spMkLst>
            <pc:docMk/>
            <pc:sldMk cId="2927507868" sldId="410"/>
            <ac:spMk id="5" creationId="{DA3E7C72-68D1-4CB3-AA5E-4CF1CAA67E2F}"/>
          </ac:spMkLst>
        </pc:spChg>
        <pc:spChg chg="add mod">
          <ac:chgData name="Roth, Dan" userId="18da4c67-dd89-43a7-9856-8592f867a23c" providerId="ADAL" clId="{178ADE3C-BFB3-4DFC-969D-527AA98E6317}" dt="2020-01-15T04:10:14.067" v="315" actId="6549"/>
          <ac:spMkLst>
            <pc:docMk/>
            <pc:sldMk cId="2927507868" sldId="410"/>
            <ac:spMk id="6" creationId="{D3C9DD24-B9E8-4C4F-9FBF-732D0E09AE7C}"/>
          </ac:spMkLst>
        </pc:spChg>
      </pc:sldChg>
      <pc:sldChg chg="add modTransition">
        <pc:chgData name="Roth, Dan" userId="18da4c67-dd89-43a7-9856-8592f867a23c" providerId="ADAL" clId="{178ADE3C-BFB3-4DFC-969D-527AA98E6317}" dt="2020-01-15T04:36:37.932" v="1367"/>
        <pc:sldMkLst>
          <pc:docMk/>
          <pc:sldMk cId="3553417767" sldId="413"/>
        </pc:sldMkLst>
      </pc:sldChg>
      <pc:sldChg chg="add modTransition">
        <pc:chgData name="Roth, Dan" userId="18da4c67-dd89-43a7-9856-8592f867a23c" providerId="ADAL" clId="{178ADE3C-BFB3-4DFC-969D-527AA98E6317}" dt="2020-01-15T04:36:37.932" v="1367"/>
        <pc:sldMkLst>
          <pc:docMk/>
          <pc:sldMk cId="15962436" sldId="1423"/>
        </pc:sldMkLst>
      </pc:sldChg>
      <pc:sldChg chg="del">
        <pc:chgData name="Roth, Dan" userId="18da4c67-dd89-43a7-9856-8592f867a23c" providerId="ADAL" clId="{178ADE3C-BFB3-4DFC-969D-527AA98E6317}" dt="2020-01-15T04:11:23.022" v="379" actId="47"/>
        <pc:sldMkLst>
          <pc:docMk/>
          <pc:sldMk cId="4087997763" sldId="1423"/>
        </pc:sldMkLst>
      </pc:sldChg>
    </pc:docChg>
  </pc:docChgLst>
  <pc:docChgLst>
    <pc:chgData name="Roth, Dan" userId="18da4c67-dd89-43a7-9856-8592f867a23c" providerId="ADAL" clId="{698BC40D-3440-4629-BA5B-CB63CA225431}"/>
    <pc:docChg chg="modSld">
      <pc:chgData name="Roth, Dan" userId="18da4c67-dd89-43a7-9856-8592f867a23c" providerId="ADAL" clId="{698BC40D-3440-4629-BA5B-CB63CA225431}" dt="2019-09-26T02:35:17.844" v="15" actId="403"/>
      <pc:docMkLst>
        <pc:docMk/>
      </pc:docMkLst>
      <pc:sldChg chg="modNotesTx">
        <pc:chgData name="Roth, Dan" userId="18da4c67-dd89-43a7-9856-8592f867a23c" providerId="ADAL" clId="{698BC40D-3440-4629-BA5B-CB63CA225431}" dt="2019-09-26T02:35:17.844" v="15" actId="403"/>
        <pc:sldMkLst>
          <pc:docMk/>
          <pc:sldMk cId="3010260867" sldId="517"/>
        </pc:sldMkLst>
      </pc:sldChg>
      <pc:sldChg chg="delSp">
        <pc:chgData name="Roth, Dan" userId="18da4c67-dd89-43a7-9856-8592f867a23c" providerId="ADAL" clId="{698BC40D-3440-4629-BA5B-CB63CA225431}" dt="2019-09-26T02:33:13.104" v="2" actId="478"/>
        <pc:sldMkLst>
          <pc:docMk/>
          <pc:sldMk cId="2497973301" sldId="793"/>
        </pc:sldMkLst>
        <pc:spChg chg="del">
          <ac:chgData name="Roth, Dan" userId="18da4c67-dd89-43a7-9856-8592f867a23c" providerId="ADAL" clId="{698BC40D-3440-4629-BA5B-CB63CA225431}" dt="2019-09-26T02:33:13.104" v="2" actId="478"/>
          <ac:spMkLst>
            <pc:docMk/>
            <pc:sldMk cId="2497973301" sldId="793"/>
            <ac:spMk id="4" creationId="{CDA80D02-917E-47D7-9A64-87DE9B4CB505}"/>
          </ac:spMkLst>
        </pc:spChg>
      </pc:sldChg>
      <pc:sldChg chg="delSp">
        <pc:chgData name="Roth, Dan" userId="18da4c67-dd89-43a7-9856-8592f867a23c" providerId="ADAL" clId="{698BC40D-3440-4629-BA5B-CB63CA225431}" dt="2019-09-26T02:33:06.497" v="1" actId="478"/>
        <pc:sldMkLst>
          <pc:docMk/>
          <pc:sldMk cId="2360945601" sldId="794"/>
        </pc:sldMkLst>
        <pc:spChg chg="del">
          <ac:chgData name="Roth, Dan" userId="18da4c67-dd89-43a7-9856-8592f867a23c" providerId="ADAL" clId="{698BC40D-3440-4629-BA5B-CB63CA225431}" dt="2019-09-26T02:33:06.497" v="1" actId="478"/>
          <ac:spMkLst>
            <pc:docMk/>
            <pc:sldMk cId="2360945601" sldId="794"/>
            <ac:spMk id="5" creationId="{C5D6B868-54BA-4D46-8A4F-F868B36FE259}"/>
          </ac:spMkLst>
        </pc:spChg>
      </pc:sldChg>
      <pc:sldChg chg="delSp">
        <pc:chgData name="Roth, Dan" userId="18da4c67-dd89-43a7-9856-8592f867a23c" providerId="ADAL" clId="{698BC40D-3440-4629-BA5B-CB63CA225431}" dt="2019-09-26T02:32:58.198" v="0" actId="478"/>
        <pc:sldMkLst>
          <pc:docMk/>
          <pc:sldMk cId="3338056154" sldId="795"/>
        </pc:sldMkLst>
        <pc:spChg chg="del">
          <ac:chgData name="Roth, Dan" userId="18da4c67-dd89-43a7-9856-8592f867a23c" providerId="ADAL" clId="{698BC40D-3440-4629-BA5B-CB63CA225431}" dt="2019-09-26T02:32:58.198" v="0" actId="478"/>
          <ac:spMkLst>
            <pc:docMk/>
            <pc:sldMk cId="3338056154" sldId="795"/>
            <ac:spMk id="5" creationId="{AAC3FB61-8CF7-434A-A86F-9798659450A0}"/>
          </ac:spMkLst>
        </pc:spChg>
      </pc:sldChg>
      <pc:sldChg chg="delSp">
        <pc:chgData name="Roth, Dan" userId="18da4c67-dd89-43a7-9856-8592f867a23c" providerId="ADAL" clId="{698BC40D-3440-4629-BA5B-CB63CA225431}" dt="2019-09-26T02:34:57.881" v="3" actId="478"/>
        <pc:sldMkLst>
          <pc:docMk/>
          <pc:sldMk cId="50620730" sldId="834"/>
        </pc:sldMkLst>
        <pc:spChg chg="del">
          <ac:chgData name="Roth, Dan" userId="18da4c67-dd89-43a7-9856-8592f867a23c" providerId="ADAL" clId="{698BC40D-3440-4629-BA5B-CB63CA225431}" dt="2019-09-26T02:34:57.881" v="3" actId="478"/>
          <ac:spMkLst>
            <pc:docMk/>
            <pc:sldMk cId="50620730" sldId="834"/>
            <ac:spMk id="3" creationId="{4BDCAB26-0C03-4F46-A1D9-385A2F693C83}"/>
          </ac:spMkLst>
        </pc:spChg>
      </pc:sldChg>
    </pc:docChg>
  </pc:docChgLst>
  <pc:docChgLst>
    <pc:chgData name="Roth, Dan" userId="18da4c67-dd89-43a7-9856-8592f867a23c" providerId="ADAL" clId="{12816E6C-4436-40CE-8410-D0765F5F9A48}"/>
    <pc:docChg chg="undo custSel addSld delSld modSld sldOrd delSection modSection">
      <pc:chgData name="Roth, Dan" userId="18da4c67-dd89-43a7-9856-8592f867a23c" providerId="ADAL" clId="{12816E6C-4436-40CE-8410-D0765F5F9A48}" dt="2021-01-28T05:06:37.907" v="3690" actId="17851"/>
      <pc:docMkLst>
        <pc:docMk/>
      </pc:docMkLst>
      <pc:sldChg chg="del">
        <pc:chgData name="Roth, Dan" userId="18da4c67-dd89-43a7-9856-8592f867a23c" providerId="ADAL" clId="{12816E6C-4436-40CE-8410-D0765F5F9A48}" dt="2021-01-25T19:36:48.794" v="3526" actId="47"/>
        <pc:sldMkLst>
          <pc:docMk/>
          <pc:sldMk cId="1742764243" sldId="268"/>
        </pc:sldMkLst>
      </pc:sldChg>
      <pc:sldChg chg="del">
        <pc:chgData name="Roth, Dan" userId="18da4c67-dd89-43a7-9856-8592f867a23c" providerId="ADAL" clId="{12816E6C-4436-40CE-8410-D0765F5F9A48}" dt="2021-01-25T19:36:48.794" v="3526" actId="47"/>
        <pc:sldMkLst>
          <pc:docMk/>
          <pc:sldMk cId="3958187142" sldId="319"/>
        </pc:sldMkLst>
      </pc:sldChg>
      <pc:sldChg chg="modSp modAnim">
        <pc:chgData name="Roth, Dan" userId="18da4c67-dd89-43a7-9856-8592f867a23c" providerId="ADAL" clId="{12816E6C-4436-40CE-8410-D0765F5F9A48}" dt="2021-01-25T17:53:56.057" v="789" actId="6549"/>
        <pc:sldMkLst>
          <pc:docMk/>
          <pc:sldMk cId="150265810" sldId="324"/>
        </pc:sldMkLst>
        <pc:spChg chg="mod">
          <ac:chgData name="Roth, Dan" userId="18da4c67-dd89-43a7-9856-8592f867a23c" providerId="ADAL" clId="{12816E6C-4436-40CE-8410-D0765F5F9A48}" dt="2021-01-25T17:53:56.057" v="789" actId="6549"/>
          <ac:spMkLst>
            <pc:docMk/>
            <pc:sldMk cId="150265810" sldId="324"/>
            <ac:spMk id="3" creationId="{00000000-0000-0000-0000-000000000000}"/>
          </ac:spMkLst>
        </pc:spChg>
      </pc:sldChg>
      <pc:sldChg chg="del">
        <pc:chgData name="Roth, Dan" userId="18da4c67-dd89-43a7-9856-8592f867a23c" providerId="ADAL" clId="{12816E6C-4436-40CE-8410-D0765F5F9A48}" dt="2021-01-25T19:36:48.794" v="3526" actId="47"/>
        <pc:sldMkLst>
          <pc:docMk/>
          <pc:sldMk cId="1488551656" sldId="328"/>
        </pc:sldMkLst>
      </pc:sldChg>
      <pc:sldChg chg="del">
        <pc:chgData name="Roth, Dan" userId="18da4c67-dd89-43a7-9856-8592f867a23c" providerId="ADAL" clId="{12816E6C-4436-40CE-8410-D0765F5F9A48}" dt="2021-01-25T19:36:48.794" v="3526" actId="47"/>
        <pc:sldMkLst>
          <pc:docMk/>
          <pc:sldMk cId="844360345" sldId="331"/>
        </pc:sldMkLst>
      </pc:sldChg>
      <pc:sldChg chg="del">
        <pc:chgData name="Roth, Dan" userId="18da4c67-dd89-43a7-9856-8592f867a23c" providerId="ADAL" clId="{12816E6C-4436-40CE-8410-D0765F5F9A48}" dt="2021-01-25T19:36:48.794" v="3526" actId="47"/>
        <pc:sldMkLst>
          <pc:docMk/>
          <pc:sldMk cId="2141681996" sldId="332"/>
        </pc:sldMkLst>
      </pc:sldChg>
      <pc:sldChg chg="del">
        <pc:chgData name="Roth, Dan" userId="18da4c67-dd89-43a7-9856-8592f867a23c" providerId="ADAL" clId="{12816E6C-4436-40CE-8410-D0765F5F9A48}" dt="2021-01-25T19:36:48.794" v="3526" actId="47"/>
        <pc:sldMkLst>
          <pc:docMk/>
          <pc:sldMk cId="1447334789" sldId="333"/>
        </pc:sldMkLst>
      </pc:sldChg>
      <pc:sldChg chg="del">
        <pc:chgData name="Roth, Dan" userId="18da4c67-dd89-43a7-9856-8592f867a23c" providerId="ADAL" clId="{12816E6C-4436-40CE-8410-D0765F5F9A48}" dt="2021-01-25T19:36:48.794" v="3526" actId="47"/>
        <pc:sldMkLst>
          <pc:docMk/>
          <pc:sldMk cId="3783351560" sldId="334"/>
        </pc:sldMkLst>
      </pc:sldChg>
      <pc:sldChg chg="del">
        <pc:chgData name="Roth, Dan" userId="18da4c67-dd89-43a7-9856-8592f867a23c" providerId="ADAL" clId="{12816E6C-4436-40CE-8410-D0765F5F9A48}" dt="2021-01-25T19:36:48.794" v="3526" actId="47"/>
        <pc:sldMkLst>
          <pc:docMk/>
          <pc:sldMk cId="51493151" sldId="335"/>
        </pc:sldMkLst>
      </pc:sldChg>
      <pc:sldChg chg="del">
        <pc:chgData name="Roth, Dan" userId="18da4c67-dd89-43a7-9856-8592f867a23c" providerId="ADAL" clId="{12816E6C-4436-40CE-8410-D0765F5F9A48}" dt="2021-01-25T19:36:48.794" v="3526" actId="47"/>
        <pc:sldMkLst>
          <pc:docMk/>
          <pc:sldMk cId="3084774001" sldId="341"/>
        </pc:sldMkLst>
      </pc:sldChg>
      <pc:sldChg chg="modSp mod">
        <pc:chgData name="Roth, Dan" userId="18da4c67-dd89-43a7-9856-8592f867a23c" providerId="ADAL" clId="{12816E6C-4436-40CE-8410-D0765F5F9A48}" dt="2021-01-25T17:37:58.347" v="39" actId="20577"/>
        <pc:sldMkLst>
          <pc:docMk/>
          <pc:sldMk cId="144345531" sldId="385"/>
        </pc:sldMkLst>
        <pc:spChg chg="mod">
          <ac:chgData name="Roth, Dan" userId="18da4c67-dd89-43a7-9856-8592f867a23c" providerId="ADAL" clId="{12816E6C-4436-40CE-8410-D0765F5F9A48}" dt="2021-01-25T17:37:58.347" v="39" actId="20577"/>
          <ac:spMkLst>
            <pc:docMk/>
            <pc:sldMk cId="144345531" sldId="385"/>
            <ac:spMk id="50180" creationId="{00000000-0000-0000-0000-000000000000}"/>
          </ac:spMkLst>
        </pc:spChg>
      </pc:sldChg>
      <pc:sldChg chg="delSp modSp add mod">
        <pc:chgData name="Roth, Dan" userId="18da4c67-dd89-43a7-9856-8592f867a23c" providerId="ADAL" clId="{12816E6C-4436-40CE-8410-D0765F5F9A48}" dt="2021-01-25T19:34:46.124" v="3525" actId="208"/>
        <pc:sldMkLst>
          <pc:docMk/>
          <pc:sldMk cId="181139490" sldId="408"/>
        </pc:sldMkLst>
        <pc:spChg chg="mod">
          <ac:chgData name="Roth, Dan" userId="18da4c67-dd89-43a7-9856-8592f867a23c" providerId="ADAL" clId="{12816E6C-4436-40CE-8410-D0765F5F9A48}" dt="2021-01-25T19:33:12.462" v="3515" actId="208"/>
          <ac:spMkLst>
            <pc:docMk/>
            <pc:sldMk cId="181139490" sldId="408"/>
            <ac:spMk id="2" creationId="{00000000-0000-0000-0000-000000000000}"/>
          </ac:spMkLst>
        </pc:spChg>
        <pc:spChg chg="mod">
          <ac:chgData name="Roth, Dan" userId="18da4c67-dd89-43a7-9856-8592f867a23c" providerId="ADAL" clId="{12816E6C-4436-40CE-8410-D0765F5F9A48}" dt="2021-01-25T19:33:12.462" v="3515" actId="208"/>
          <ac:spMkLst>
            <pc:docMk/>
            <pc:sldMk cId="181139490" sldId="408"/>
            <ac:spMk id="3" creationId="{00000000-0000-0000-0000-000000000000}"/>
          </ac:spMkLst>
        </pc:spChg>
        <pc:spChg chg="del">
          <ac:chgData name="Roth, Dan" userId="18da4c67-dd89-43a7-9856-8592f867a23c" providerId="ADAL" clId="{12816E6C-4436-40CE-8410-D0765F5F9A48}" dt="2021-01-25T19:34:03.250" v="3524" actId="478"/>
          <ac:spMkLst>
            <pc:docMk/>
            <pc:sldMk cId="181139490" sldId="408"/>
            <ac:spMk id="4" creationId="{00000000-0000-0000-0000-000000000000}"/>
          </ac:spMkLst>
        </pc:spChg>
        <pc:spChg chg="mod">
          <ac:chgData name="Roth, Dan" userId="18da4c67-dd89-43a7-9856-8592f867a23c" providerId="ADAL" clId="{12816E6C-4436-40CE-8410-D0765F5F9A48}" dt="2021-01-25T19:33:25.840" v="3518" actId="208"/>
          <ac:spMkLst>
            <pc:docMk/>
            <pc:sldMk cId="181139490" sldId="408"/>
            <ac:spMk id="7" creationId="{00000000-0000-0000-0000-000000000000}"/>
          </ac:spMkLst>
        </pc:spChg>
        <pc:spChg chg="mod">
          <ac:chgData name="Roth, Dan" userId="18da4c67-dd89-43a7-9856-8592f867a23c" providerId="ADAL" clId="{12816E6C-4436-40CE-8410-D0765F5F9A48}" dt="2021-01-25T19:33:25.840" v="3518" actId="208"/>
          <ac:spMkLst>
            <pc:docMk/>
            <pc:sldMk cId="181139490" sldId="408"/>
            <ac:spMk id="8" creationId="{00000000-0000-0000-0000-000000000000}"/>
          </ac:spMkLst>
        </pc:spChg>
        <pc:spChg chg="mod">
          <ac:chgData name="Roth, Dan" userId="18da4c67-dd89-43a7-9856-8592f867a23c" providerId="ADAL" clId="{12816E6C-4436-40CE-8410-D0765F5F9A48}" dt="2021-01-25T19:33:25.840" v="3518" actId="208"/>
          <ac:spMkLst>
            <pc:docMk/>
            <pc:sldMk cId="181139490" sldId="408"/>
            <ac:spMk id="9" creationId="{00000000-0000-0000-0000-000000000000}"/>
          </ac:spMkLst>
        </pc:spChg>
        <pc:spChg chg="mod">
          <ac:chgData name="Roth, Dan" userId="18da4c67-dd89-43a7-9856-8592f867a23c" providerId="ADAL" clId="{12816E6C-4436-40CE-8410-D0765F5F9A48}" dt="2021-01-25T19:34:46.124" v="3525" actId="208"/>
          <ac:spMkLst>
            <pc:docMk/>
            <pc:sldMk cId="181139490" sldId="408"/>
            <ac:spMk id="10" creationId="{00000000-0000-0000-0000-000000000000}"/>
          </ac:spMkLst>
        </pc:spChg>
      </pc:sldChg>
      <pc:sldChg chg="delSp modSp add mod">
        <pc:chgData name="Roth, Dan" userId="18da4c67-dd89-43a7-9856-8592f867a23c" providerId="ADAL" clId="{12816E6C-4436-40CE-8410-D0765F5F9A48}" dt="2021-01-25T19:33:58.038" v="3523" actId="478"/>
        <pc:sldMkLst>
          <pc:docMk/>
          <pc:sldMk cId="2768581801" sldId="409"/>
        </pc:sldMkLst>
        <pc:spChg chg="del">
          <ac:chgData name="Roth, Dan" userId="18da4c67-dd89-43a7-9856-8592f867a23c" providerId="ADAL" clId="{12816E6C-4436-40CE-8410-D0765F5F9A48}" dt="2021-01-25T19:33:58.038" v="3523" actId="478"/>
          <ac:spMkLst>
            <pc:docMk/>
            <pc:sldMk cId="2768581801" sldId="409"/>
            <ac:spMk id="4" creationId="{00000000-0000-0000-0000-000000000000}"/>
          </ac:spMkLst>
        </pc:spChg>
        <pc:spChg chg="mod">
          <ac:chgData name="Roth, Dan" userId="18da4c67-dd89-43a7-9856-8592f867a23c" providerId="ADAL" clId="{12816E6C-4436-40CE-8410-D0765F5F9A48}" dt="2021-01-25T19:33:38.627" v="3520" actId="208"/>
          <ac:spMkLst>
            <pc:docMk/>
            <pc:sldMk cId="2768581801" sldId="409"/>
            <ac:spMk id="13" creationId="{00000000-0000-0000-0000-000000000000}"/>
          </ac:spMkLst>
        </pc:spChg>
        <pc:spChg chg="mod">
          <ac:chgData name="Roth, Dan" userId="18da4c67-dd89-43a7-9856-8592f867a23c" providerId="ADAL" clId="{12816E6C-4436-40CE-8410-D0765F5F9A48}" dt="2021-01-25T19:33:52.128" v="3522" actId="208"/>
          <ac:spMkLst>
            <pc:docMk/>
            <pc:sldMk cId="2768581801" sldId="409"/>
            <ac:spMk id="15" creationId="{00000000-0000-0000-0000-000000000000}"/>
          </ac:spMkLst>
        </pc:spChg>
        <pc:spChg chg="mod">
          <ac:chgData name="Roth, Dan" userId="18da4c67-dd89-43a7-9856-8592f867a23c" providerId="ADAL" clId="{12816E6C-4436-40CE-8410-D0765F5F9A48}" dt="2021-01-25T19:33:52.128" v="3522" actId="208"/>
          <ac:spMkLst>
            <pc:docMk/>
            <pc:sldMk cId="2768581801" sldId="409"/>
            <ac:spMk id="16" creationId="{00000000-0000-0000-0000-000000000000}"/>
          </ac:spMkLst>
        </pc:spChg>
        <pc:spChg chg="mod">
          <ac:chgData name="Roth, Dan" userId="18da4c67-dd89-43a7-9856-8592f867a23c" providerId="ADAL" clId="{12816E6C-4436-40CE-8410-D0765F5F9A48}" dt="2021-01-25T19:33:52.128" v="3522" actId="208"/>
          <ac:spMkLst>
            <pc:docMk/>
            <pc:sldMk cId="2768581801" sldId="409"/>
            <ac:spMk id="17" creationId="{00000000-0000-0000-0000-000000000000}"/>
          </ac:spMkLst>
        </pc:spChg>
        <pc:spChg chg="mod">
          <ac:chgData name="Roth, Dan" userId="18da4c67-dd89-43a7-9856-8592f867a23c" providerId="ADAL" clId="{12816E6C-4436-40CE-8410-D0765F5F9A48}" dt="2021-01-25T19:33:52.128" v="3522" actId="208"/>
          <ac:spMkLst>
            <pc:docMk/>
            <pc:sldMk cId="2768581801" sldId="409"/>
            <ac:spMk id="18" creationId="{00000000-0000-0000-0000-000000000000}"/>
          </ac:spMkLst>
        </pc:spChg>
        <pc:spChg chg="mod">
          <ac:chgData name="Roth, Dan" userId="18da4c67-dd89-43a7-9856-8592f867a23c" providerId="ADAL" clId="{12816E6C-4436-40CE-8410-D0765F5F9A48}" dt="2021-01-25T19:33:52.128" v="3522" actId="208"/>
          <ac:spMkLst>
            <pc:docMk/>
            <pc:sldMk cId="2768581801" sldId="409"/>
            <ac:spMk id="19" creationId="{00000000-0000-0000-0000-000000000000}"/>
          </ac:spMkLst>
        </pc:spChg>
        <pc:spChg chg="mod">
          <ac:chgData name="Roth, Dan" userId="18da4c67-dd89-43a7-9856-8592f867a23c" providerId="ADAL" clId="{12816E6C-4436-40CE-8410-D0765F5F9A48}" dt="2021-01-25T19:33:52.128" v="3522" actId="208"/>
          <ac:spMkLst>
            <pc:docMk/>
            <pc:sldMk cId="2768581801" sldId="409"/>
            <ac:spMk id="20" creationId="{00000000-0000-0000-0000-000000000000}"/>
          </ac:spMkLst>
        </pc:spChg>
      </pc:sldChg>
      <pc:sldChg chg="modSp mod">
        <pc:chgData name="Roth, Dan" userId="18da4c67-dd89-43a7-9856-8592f867a23c" providerId="ADAL" clId="{12816E6C-4436-40CE-8410-D0765F5F9A48}" dt="2021-01-25T18:02:01.206" v="842" actId="15"/>
        <pc:sldMkLst>
          <pc:docMk/>
          <pc:sldMk cId="2927507868" sldId="410"/>
        </pc:sldMkLst>
        <pc:spChg chg="mod">
          <ac:chgData name="Roth, Dan" userId="18da4c67-dd89-43a7-9856-8592f867a23c" providerId="ADAL" clId="{12816E6C-4436-40CE-8410-D0765F5F9A48}" dt="2021-01-25T18:00:36.048" v="791" actId="20577"/>
          <ac:spMkLst>
            <pc:docMk/>
            <pc:sldMk cId="2927507868" sldId="410"/>
            <ac:spMk id="3" creationId="{E37F9463-A2C6-4930-A5BD-6DEC0646BA50}"/>
          </ac:spMkLst>
        </pc:spChg>
        <pc:spChg chg="mod">
          <ac:chgData name="Roth, Dan" userId="18da4c67-dd89-43a7-9856-8592f867a23c" providerId="ADAL" clId="{12816E6C-4436-40CE-8410-D0765F5F9A48}" dt="2021-01-25T18:02:01.206" v="842" actId="15"/>
          <ac:spMkLst>
            <pc:docMk/>
            <pc:sldMk cId="2927507868" sldId="410"/>
            <ac:spMk id="6" creationId="{D3C9DD24-B9E8-4C4F-9FBF-732D0E09AE7C}"/>
          </ac:spMkLst>
        </pc:spChg>
      </pc:sldChg>
      <pc:sldChg chg="del">
        <pc:chgData name="Roth, Dan" userId="18da4c67-dd89-43a7-9856-8592f867a23c" providerId="ADAL" clId="{12816E6C-4436-40CE-8410-D0765F5F9A48}" dt="2021-01-25T19:36:48.794" v="3526" actId="47"/>
        <pc:sldMkLst>
          <pc:docMk/>
          <pc:sldMk cId="3553417767" sldId="413"/>
        </pc:sldMkLst>
      </pc:sldChg>
      <pc:sldChg chg="del">
        <pc:chgData name="Roth, Dan" userId="18da4c67-dd89-43a7-9856-8592f867a23c" providerId="ADAL" clId="{12816E6C-4436-40CE-8410-D0765F5F9A48}" dt="2021-01-25T19:36:48.794" v="3526" actId="47"/>
        <pc:sldMkLst>
          <pc:docMk/>
          <pc:sldMk cId="3861621921" sldId="464"/>
        </pc:sldMkLst>
      </pc:sldChg>
      <pc:sldChg chg="addSp delSp modSp add del mod chgLayout">
        <pc:chgData name="Roth, Dan" userId="18da4c67-dd89-43a7-9856-8592f867a23c" providerId="ADAL" clId="{12816E6C-4436-40CE-8410-D0765F5F9A48}" dt="2021-01-25T18:06:08.853" v="864" actId="47"/>
        <pc:sldMkLst>
          <pc:docMk/>
          <pc:sldMk cId="601208786" sldId="471"/>
        </pc:sldMkLst>
        <pc:spChg chg="mod ord">
          <ac:chgData name="Roth, Dan" userId="18da4c67-dd89-43a7-9856-8592f867a23c" providerId="ADAL" clId="{12816E6C-4436-40CE-8410-D0765F5F9A48}" dt="2021-01-25T18:04:39.011" v="861" actId="20577"/>
          <ac:spMkLst>
            <pc:docMk/>
            <pc:sldMk cId="601208786" sldId="471"/>
            <ac:spMk id="2" creationId="{00000000-0000-0000-0000-000000000000}"/>
          </ac:spMkLst>
        </pc:spChg>
        <pc:spChg chg="mod ord">
          <ac:chgData name="Roth, Dan" userId="18da4c67-dd89-43a7-9856-8592f867a23c" providerId="ADAL" clId="{12816E6C-4436-40CE-8410-D0765F5F9A48}" dt="2021-01-25T18:04:33.573" v="860" actId="6264"/>
          <ac:spMkLst>
            <pc:docMk/>
            <pc:sldMk cId="601208786" sldId="471"/>
            <ac:spMk id="3" creationId="{00000000-0000-0000-0000-000000000000}"/>
          </ac:spMkLst>
        </pc:spChg>
        <pc:spChg chg="mod ord">
          <ac:chgData name="Roth, Dan" userId="18da4c67-dd89-43a7-9856-8592f867a23c" providerId="ADAL" clId="{12816E6C-4436-40CE-8410-D0765F5F9A48}" dt="2021-01-25T18:04:33.573" v="860" actId="6264"/>
          <ac:spMkLst>
            <pc:docMk/>
            <pc:sldMk cId="601208786" sldId="471"/>
            <ac:spMk id="4" creationId="{00000000-0000-0000-0000-000000000000}"/>
          </ac:spMkLst>
        </pc:spChg>
        <pc:spChg chg="add del mod">
          <ac:chgData name="Roth, Dan" userId="18da4c67-dd89-43a7-9856-8592f867a23c" providerId="ADAL" clId="{12816E6C-4436-40CE-8410-D0765F5F9A48}" dt="2021-01-25T18:04:33.573" v="860" actId="6264"/>
          <ac:spMkLst>
            <pc:docMk/>
            <pc:sldMk cId="601208786" sldId="471"/>
            <ac:spMk id="7" creationId="{EC78C141-3430-4B01-BD6E-2262859E740A}"/>
          </ac:spMkLst>
        </pc:spChg>
        <pc:spChg chg="add del mod">
          <ac:chgData name="Roth, Dan" userId="18da4c67-dd89-43a7-9856-8592f867a23c" providerId="ADAL" clId="{12816E6C-4436-40CE-8410-D0765F5F9A48}" dt="2021-01-25T18:04:33.573" v="860" actId="6264"/>
          <ac:spMkLst>
            <pc:docMk/>
            <pc:sldMk cId="601208786" sldId="471"/>
            <ac:spMk id="10" creationId="{556EBB6F-DCD3-47B0-B80C-ABAFEAF06538}"/>
          </ac:spMkLst>
        </pc:spChg>
        <pc:spChg chg="mod">
          <ac:chgData name="Roth, Dan" userId="18da4c67-dd89-43a7-9856-8592f867a23c" providerId="ADAL" clId="{12816E6C-4436-40CE-8410-D0765F5F9A48}" dt="2021-01-25T18:04:44.758" v="862" actId="1076"/>
          <ac:spMkLst>
            <pc:docMk/>
            <pc:sldMk cId="601208786" sldId="471"/>
            <ac:spMk id="17" creationId="{DBB919A2-0150-D34F-B239-CA933B6A1532}"/>
          </ac:spMkLst>
        </pc:spChg>
      </pc:sldChg>
      <pc:sldChg chg="addSp modSp add mod modAnim">
        <pc:chgData name="Roth, Dan" userId="18da4c67-dd89-43a7-9856-8592f867a23c" providerId="ADAL" clId="{12816E6C-4436-40CE-8410-D0765F5F9A48}" dt="2021-01-25T18:36:20.298" v="1424" actId="1076"/>
        <pc:sldMkLst>
          <pc:docMk/>
          <pc:sldMk cId="1445998894" sldId="786"/>
        </pc:sldMkLst>
        <pc:spChg chg="mod">
          <ac:chgData name="Roth, Dan" userId="18da4c67-dd89-43a7-9856-8592f867a23c" providerId="ADAL" clId="{12816E6C-4436-40CE-8410-D0765F5F9A48}" dt="2021-01-25T18:33:23.054" v="1299" actId="20577"/>
          <ac:spMkLst>
            <pc:docMk/>
            <pc:sldMk cId="1445998894" sldId="786"/>
            <ac:spMk id="3" creationId="{47E1B7B4-D818-4958-B8BA-96E74EF43F84}"/>
          </ac:spMkLst>
        </pc:spChg>
        <pc:spChg chg="add mod">
          <ac:chgData name="Roth, Dan" userId="18da4c67-dd89-43a7-9856-8592f867a23c" providerId="ADAL" clId="{12816E6C-4436-40CE-8410-D0765F5F9A48}" dt="2021-01-25T18:36:20.298" v="1424" actId="1076"/>
          <ac:spMkLst>
            <pc:docMk/>
            <pc:sldMk cId="1445998894" sldId="786"/>
            <ac:spMk id="20" creationId="{2B0496A4-3C1F-4815-AB58-00AF616F9346}"/>
          </ac:spMkLst>
        </pc:spChg>
      </pc:sldChg>
      <pc:sldChg chg="add">
        <pc:chgData name="Roth, Dan" userId="18da4c67-dd89-43a7-9856-8592f867a23c" providerId="ADAL" clId="{12816E6C-4436-40CE-8410-D0765F5F9A48}" dt="2021-01-25T18:14:12.462" v="1020"/>
        <pc:sldMkLst>
          <pc:docMk/>
          <pc:sldMk cId="2315554258" sldId="814"/>
        </pc:sldMkLst>
      </pc:sldChg>
      <pc:sldChg chg="add">
        <pc:chgData name="Roth, Dan" userId="18da4c67-dd89-43a7-9856-8592f867a23c" providerId="ADAL" clId="{12816E6C-4436-40CE-8410-D0765F5F9A48}" dt="2021-01-25T18:31:52.047" v="1253"/>
        <pc:sldMkLst>
          <pc:docMk/>
          <pc:sldMk cId="2537040804" sldId="927"/>
        </pc:sldMkLst>
      </pc:sldChg>
      <pc:sldChg chg="add">
        <pc:chgData name="Roth, Dan" userId="18da4c67-dd89-43a7-9856-8592f867a23c" providerId="ADAL" clId="{12816E6C-4436-40CE-8410-D0765F5F9A48}" dt="2021-01-25T18:31:52.047" v="1253"/>
        <pc:sldMkLst>
          <pc:docMk/>
          <pc:sldMk cId="2919241841" sldId="929"/>
        </pc:sldMkLst>
      </pc:sldChg>
      <pc:sldChg chg="add">
        <pc:chgData name="Roth, Dan" userId="18da4c67-dd89-43a7-9856-8592f867a23c" providerId="ADAL" clId="{12816E6C-4436-40CE-8410-D0765F5F9A48}" dt="2021-01-25T18:31:52.047" v="1253"/>
        <pc:sldMkLst>
          <pc:docMk/>
          <pc:sldMk cId="2105409200" sldId="931"/>
        </pc:sldMkLst>
      </pc:sldChg>
      <pc:sldChg chg="add">
        <pc:chgData name="Roth, Dan" userId="18da4c67-dd89-43a7-9856-8592f867a23c" providerId="ADAL" clId="{12816E6C-4436-40CE-8410-D0765F5F9A48}" dt="2021-01-25T18:31:52.047" v="1253"/>
        <pc:sldMkLst>
          <pc:docMk/>
          <pc:sldMk cId="2791907706" sldId="932"/>
        </pc:sldMkLst>
      </pc:sldChg>
      <pc:sldChg chg="del">
        <pc:chgData name="Roth, Dan" userId="18da4c67-dd89-43a7-9856-8592f867a23c" providerId="ADAL" clId="{12816E6C-4436-40CE-8410-D0765F5F9A48}" dt="2021-01-25T19:36:48.794" v="3526" actId="47"/>
        <pc:sldMkLst>
          <pc:docMk/>
          <pc:sldMk cId="1474123489" sldId="1256"/>
        </pc:sldMkLst>
      </pc:sldChg>
      <pc:sldChg chg="del">
        <pc:chgData name="Roth, Dan" userId="18da4c67-dd89-43a7-9856-8592f867a23c" providerId="ADAL" clId="{12816E6C-4436-40CE-8410-D0765F5F9A48}" dt="2021-01-25T19:36:48.794" v="3526" actId="47"/>
        <pc:sldMkLst>
          <pc:docMk/>
          <pc:sldMk cId="1511776667" sldId="1262"/>
        </pc:sldMkLst>
      </pc:sldChg>
      <pc:sldChg chg="del">
        <pc:chgData name="Roth, Dan" userId="18da4c67-dd89-43a7-9856-8592f867a23c" providerId="ADAL" clId="{12816E6C-4436-40CE-8410-D0765F5F9A48}" dt="2021-01-25T19:36:48.794" v="3526" actId="47"/>
        <pc:sldMkLst>
          <pc:docMk/>
          <pc:sldMk cId="2144188295" sldId="1263"/>
        </pc:sldMkLst>
      </pc:sldChg>
      <pc:sldChg chg="del">
        <pc:chgData name="Roth, Dan" userId="18da4c67-dd89-43a7-9856-8592f867a23c" providerId="ADAL" clId="{12816E6C-4436-40CE-8410-D0765F5F9A48}" dt="2021-01-25T19:36:48.794" v="3526" actId="47"/>
        <pc:sldMkLst>
          <pc:docMk/>
          <pc:sldMk cId="4188490006" sldId="1270"/>
        </pc:sldMkLst>
      </pc:sldChg>
      <pc:sldChg chg="del">
        <pc:chgData name="Roth, Dan" userId="18da4c67-dd89-43a7-9856-8592f867a23c" providerId="ADAL" clId="{12816E6C-4436-40CE-8410-D0765F5F9A48}" dt="2021-01-25T19:36:48.794" v="3526" actId="47"/>
        <pc:sldMkLst>
          <pc:docMk/>
          <pc:sldMk cId="1434781963" sldId="1271"/>
        </pc:sldMkLst>
      </pc:sldChg>
      <pc:sldChg chg="del">
        <pc:chgData name="Roth, Dan" userId="18da4c67-dd89-43a7-9856-8592f867a23c" providerId="ADAL" clId="{12816E6C-4436-40CE-8410-D0765F5F9A48}" dt="2021-01-25T19:36:48.794" v="3526" actId="47"/>
        <pc:sldMkLst>
          <pc:docMk/>
          <pc:sldMk cId="1685955748" sldId="1272"/>
        </pc:sldMkLst>
      </pc:sldChg>
      <pc:sldChg chg="del">
        <pc:chgData name="Roth, Dan" userId="18da4c67-dd89-43a7-9856-8592f867a23c" providerId="ADAL" clId="{12816E6C-4436-40CE-8410-D0765F5F9A48}" dt="2021-01-25T19:36:48.794" v="3526" actId="47"/>
        <pc:sldMkLst>
          <pc:docMk/>
          <pc:sldMk cId="2482316728" sldId="1274"/>
        </pc:sldMkLst>
      </pc:sldChg>
      <pc:sldChg chg="del">
        <pc:chgData name="Roth, Dan" userId="18da4c67-dd89-43a7-9856-8592f867a23c" providerId="ADAL" clId="{12816E6C-4436-40CE-8410-D0765F5F9A48}" dt="2021-01-25T19:36:48.794" v="3526" actId="47"/>
        <pc:sldMkLst>
          <pc:docMk/>
          <pc:sldMk cId="76284685" sldId="1406"/>
        </pc:sldMkLst>
      </pc:sldChg>
      <pc:sldChg chg="modSp add mod">
        <pc:chgData name="Roth, Dan" userId="18da4c67-dd89-43a7-9856-8592f867a23c" providerId="ADAL" clId="{12816E6C-4436-40CE-8410-D0765F5F9A48}" dt="2021-01-25T18:43:20.787" v="1690" actId="207"/>
        <pc:sldMkLst>
          <pc:docMk/>
          <pc:sldMk cId="1245941064" sldId="1410"/>
        </pc:sldMkLst>
        <pc:spChg chg="mod">
          <ac:chgData name="Roth, Dan" userId="18da4c67-dd89-43a7-9856-8592f867a23c" providerId="ADAL" clId="{12816E6C-4436-40CE-8410-D0765F5F9A48}" dt="2021-01-25T18:43:11.500" v="1689" actId="207"/>
          <ac:spMkLst>
            <pc:docMk/>
            <pc:sldMk cId="1245941064" sldId="1410"/>
            <ac:spMk id="3" creationId="{EAC87610-5AFF-49E5-9F39-7C33AE31AF40}"/>
          </ac:spMkLst>
        </pc:spChg>
        <pc:spChg chg="mod">
          <ac:chgData name="Roth, Dan" userId="18da4c67-dd89-43a7-9856-8592f867a23c" providerId="ADAL" clId="{12816E6C-4436-40CE-8410-D0765F5F9A48}" dt="2021-01-25T18:43:20.787" v="1690" actId="207"/>
          <ac:spMkLst>
            <pc:docMk/>
            <pc:sldMk cId="1245941064" sldId="1410"/>
            <ac:spMk id="5" creationId="{665C4DB9-93BC-4D2C-AC74-B44EC7E589DA}"/>
          </ac:spMkLst>
        </pc:spChg>
      </pc:sldChg>
      <pc:sldChg chg="modSp add mod modAnim">
        <pc:chgData name="Roth, Dan" userId="18da4c67-dd89-43a7-9856-8592f867a23c" providerId="ADAL" clId="{12816E6C-4436-40CE-8410-D0765F5F9A48}" dt="2021-01-25T18:44:51.003" v="1714"/>
        <pc:sldMkLst>
          <pc:docMk/>
          <pc:sldMk cId="2672728247" sldId="1411"/>
        </pc:sldMkLst>
        <pc:spChg chg="mod">
          <ac:chgData name="Roth, Dan" userId="18da4c67-dd89-43a7-9856-8592f867a23c" providerId="ADAL" clId="{12816E6C-4436-40CE-8410-D0765F5F9A48}" dt="2021-01-25T18:44:17.046" v="1713" actId="20577"/>
          <ac:spMkLst>
            <pc:docMk/>
            <pc:sldMk cId="2672728247" sldId="1411"/>
            <ac:spMk id="3" creationId="{EAC87610-5AFF-49E5-9F39-7C33AE31AF40}"/>
          </ac:spMkLst>
        </pc:spChg>
        <pc:spChg chg="mod">
          <ac:chgData name="Roth, Dan" userId="18da4c67-dd89-43a7-9856-8592f867a23c" providerId="ADAL" clId="{12816E6C-4436-40CE-8410-D0765F5F9A48}" dt="2021-01-25T18:43:36.658" v="1691" actId="207"/>
          <ac:spMkLst>
            <pc:docMk/>
            <pc:sldMk cId="2672728247" sldId="1411"/>
            <ac:spMk id="5" creationId="{06DCE876-41E5-4996-A28F-6E1D94C7E026}"/>
          </ac:spMkLst>
        </pc:spChg>
      </pc:sldChg>
      <pc:sldChg chg="del">
        <pc:chgData name="Roth, Dan" userId="18da4c67-dd89-43a7-9856-8592f867a23c" providerId="ADAL" clId="{12816E6C-4436-40CE-8410-D0765F5F9A48}" dt="2021-01-25T19:36:48.794" v="3526" actId="47"/>
        <pc:sldMkLst>
          <pc:docMk/>
          <pc:sldMk cId="886930015" sldId="1424"/>
        </pc:sldMkLst>
      </pc:sldChg>
      <pc:sldChg chg="del">
        <pc:chgData name="Roth, Dan" userId="18da4c67-dd89-43a7-9856-8592f867a23c" providerId="ADAL" clId="{12816E6C-4436-40CE-8410-D0765F5F9A48}" dt="2021-01-25T19:36:48.794" v="3526" actId="47"/>
        <pc:sldMkLst>
          <pc:docMk/>
          <pc:sldMk cId="3215238970" sldId="1426"/>
        </pc:sldMkLst>
      </pc:sldChg>
      <pc:sldChg chg="del">
        <pc:chgData name="Roth, Dan" userId="18da4c67-dd89-43a7-9856-8592f867a23c" providerId="ADAL" clId="{12816E6C-4436-40CE-8410-D0765F5F9A48}" dt="2021-01-25T19:36:48.794" v="3526" actId="47"/>
        <pc:sldMkLst>
          <pc:docMk/>
          <pc:sldMk cId="2054719624" sldId="1427"/>
        </pc:sldMkLst>
      </pc:sldChg>
      <pc:sldChg chg="del">
        <pc:chgData name="Roth, Dan" userId="18da4c67-dd89-43a7-9856-8592f867a23c" providerId="ADAL" clId="{12816E6C-4436-40CE-8410-D0765F5F9A48}" dt="2021-01-25T19:36:48.794" v="3526" actId="47"/>
        <pc:sldMkLst>
          <pc:docMk/>
          <pc:sldMk cId="3754196254" sldId="1428"/>
        </pc:sldMkLst>
      </pc:sldChg>
      <pc:sldChg chg="del">
        <pc:chgData name="Roth, Dan" userId="18da4c67-dd89-43a7-9856-8592f867a23c" providerId="ADAL" clId="{12816E6C-4436-40CE-8410-D0765F5F9A48}" dt="2021-01-25T19:36:48.794" v="3526" actId="47"/>
        <pc:sldMkLst>
          <pc:docMk/>
          <pc:sldMk cId="3343304610" sldId="1429"/>
        </pc:sldMkLst>
      </pc:sldChg>
      <pc:sldChg chg="del">
        <pc:chgData name="Roth, Dan" userId="18da4c67-dd89-43a7-9856-8592f867a23c" providerId="ADAL" clId="{12816E6C-4436-40CE-8410-D0765F5F9A48}" dt="2021-01-25T19:36:48.794" v="3526" actId="47"/>
        <pc:sldMkLst>
          <pc:docMk/>
          <pc:sldMk cId="3239175532" sldId="1430"/>
        </pc:sldMkLst>
      </pc:sldChg>
      <pc:sldChg chg="del">
        <pc:chgData name="Roth, Dan" userId="18da4c67-dd89-43a7-9856-8592f867a23c" providerId="ADAL" clId="{12816E6C-4436-40CE-8410-D0765F5F9A48}" dt="2021-01-25T19:36:48.794" v="3526" actId="47"/>
        <pc:sldMkLst>
          <pc:docMk/>
          <pc:sldMk cId="4174586876" sldId="1431"/>
        </pc:sldMkLst>
      </pc:sldChg>
      <pc:sldChg chg="del">
        <pc:chgData name="Roth, Dan" userId="18da4c67-dd89-43a7-9856-8592f867a23c" providerId="ADAL" clId="{12816E6C-4436-40CE-8410-D0765F5F9A48}" dt="2021-01-25T19:36:48.794" v="3526" actId="47"/>
        <pc:sldMkLst>
          <pc:docMk/>
          <pc:sldMk cId="2089164404" sldId="1432"/>
        </pc:sldMkLst>
      </pc:sldChg>
      <pc:sldChg chg="del">
        <pc:chgData name="Roth, Dan" userId="18da4c67-dd89-43a7-9856-8592f867a23c" providerId="ADAL" clId="{12816E6C-4436-40CE-8410-D0765F5F9A48}" dt="2021-01-25T19:36:48.794" v="3526" actId="47"/>
        <pc:sldMkLst>
          <pc:docMk/>
          <pc:sldMk cId="2022508343" sldId="1433"/>
        </pc:sldMkLst>
      </pc:sldChg>
      <pc:sldChg chg="del">
        <pc:chgData name="Roth, Dan" userId="18da4c67-dd89-43a7-9856-8592f867a23c" providerId="ADAL" clId="{12816E6C-4436-40CE-8410-D0765F5F9A48}" dt="2021-01-25T19:36:48.794" v="3526" actId="47"/>
        <pc:sldMkLst>
          <pc:docMk/>
          <pc:sldMk cId="333435691" sldId="1434"/>
        </pc:sldMkLst>
      </pc:sldChg>
      <pc:sldChg chg="del">
        <pc:chgData name="Roth, Dan" userId="18da4c67-dd89-43a7-9856-8592f867a23c" providerId="ADAL" clId="{12816E6C-4436-40CE-8410-D0765F5F9A48}" dt="2021-01-25T19:36:48.794" v="3526" actId="47"/>
        <pc:sldMkLst>
          <pc:docMk/>
          <pc:sldMk cId="3684741166" sldId="1435"/>
        </pc:sldMkLst>
      </pc:sldChg>
      <pc:sldChg chg="del">
        <pc:chgData name="Roth, Dan" userId="18da4c67-dd89-43a7-9856-8592f867a23c" providerId="ADAL" clId="{12816E6C-4436-40CE-8410-D0765F5F9A48}" dt="2021-01-25T19:36:48.794" v="3526" actId="47"/>
        <pc:sldMkLst>
          <pc:docMk/>
          <pc:sldMk cId="4173984168" sldId="1436"/>
        </pc:sldMkLst>
      </pc:sldChg>
      <pc:sldChg chg="del">
        <pc:chgData name="Roth, Dan" userId="18da4c67-dd89-43a7-9856-8592f867a23c" providerId="ADAL" clId="{12816E6C-4436-40CE-8410-D0765F5F9A48}" dt="2021-01-25T19:36:48.794" v="3526" actId="47"/>
        <pc:sldMkLst>
          <pc:docMk/>
          <pc:sldMk cId="47283824" sldId="1437"/>
        </pc:sldMkLst>
      </pc:sldChg>
      <pc:sldChg chg="del">
        <pc:chgData name="Roth, Dan" userId="18da4c67-dd89-43a7-9856-8592f867a23c" providerId="ADAL" clId="{12816E6C-4436-40CE-8410-D0765F5F9A48}" dt="2021-01-25T19:36:48.794" v="3526" actId="47"/>
        <pc:sldMkLst>
          <pc:docMk/>
          <pc:sldMk cId="792008579" sldId="1438"/>
        </pc:sldMkLst>
      </pc:sldChg>
      <pc:sldChg chg="del">
        <pc:chgData name="Roth, Dan" userId="18da4c67-dd89-43a7-9856-8592f867a23c" providerId="ADAL" clId="{12816E6C-4436-40CE-8410-D0765F5F9A48}" dt="2021-01-25T19:36:48.794" v="3526" actId="47"/>
        <pc:sldMkLst>
          <pc:docMk/>
          <pc:sldMk cId="1958308503" sldId="1439"/>
        </pc:sldMkLst>
      </pc:sldChg>
      <pc:sldChg chg="del">
        <pc:chgData name="Roth, Dan" userId="18da4c67-dd89-43a7-9856-8592f867a23c" providerId="ADAL" clId="{12816E6C-4436-40CE-8410-D0765F5F9A48}" dt="2021-01-25T19:41:28.853" v="3688" actId="47"/>
        <pc:sldMkLst>
          <pc:docMk/>
          <pc:sldMk cId="45311533" sldId="1440"/>
        </pc:sldMkLst>
      </pc:sldChg>
      <pc:sldChg chg="modSp new mod">
        <pc:chgData name="Roth, Dan" userId="18da4c67-dd89-43a7-9856-8592f867a23c" providerId="ADAL" clId="{12816E6C-4436-40CE-8410-D0765F5F9A48}" dt="2021-01-25T18:16:40.787" v="1036" actId="20577"/>
        <pc:sldMkLst>
          <pc:docMk/>
          <pc:sldMk cId="2864819510" sldId="1441"/>
        </pc:sldMkLst>
        <pc:spChg chg="mod">
          <ac:chgData name="Roth, Dan" userId="18da4c67-dd89-43a7-9856-8592f867a23c" providerId="ADAL" clId="{12816E6C-4436-40CE-8410-D0765F5F9A48}" dt="2021-01-25T18:16:40.787" v="1036" actId="20577"/>
          <ac:spMkLst>
            <pc:docMk/>
            <pc:sldMk cId="2864819510" sldId="1441"/>
            <ac:spMk id="2" creationId="{1FFA6497-612D-4EFE-A76A-B8FA177746F5}"/>
          </ac:spMkLst>
        </pc:spChg>
        <pc:spChg chg="mod">
          <ac:chgData name="Roth, Dan" userId="18da4c67-dd89-43a7-9856-8592f867a23c" providerId="ADAL" clId="{12816E6C-4436-40CE-8410-D0765F5F9A48}" dt="2021-01-25T18:16:36.375" v="1035" actId="6549"/>
          <ac:spMkLst>
            <pc:docMk/>
            <pc:sldMk cId="2864819510" sldId="1441"/>
            <ac:spMk id="3" creationId="{7049CFC9-7016-4CEF-881D-ACF9DDC86CE6}"/>
          </ac:spMkLst>
        </pc:spChg>
      </pc:sldChg>
      <pc:sldChg chg="delSp add modAnim">
        <pc:chgData name="Roth, Dan" userId="18da4c67-dd89-43a7-9856-8592f867a23c" providerId="ADAL" clId="{12816E6C-4436-40CE-8410-D0765F5F9A48}" dt="2021-01-25T18:04:01.671" v="858" actId="478"/>
        <pc:sldMkLst>
          <pc:docMk/>
          <pc:sldMk cId="3613563112" sldId="1442"/>
        </pc:sldMkLst>
        <pc:spChg chg="del">
          <ac:chgData name="Roth, Dan" userId="18da4c67-dd89-43a7-9856-8592f867a23c" providerId="ADAL" clId="{12816E6C-4436-40CE-8410-D0765F5F9A48}" dt="2021-01-25T18:04:01.671" v="858" actId="478"/>
          <ac:spMkLst>
            <pc:docMk/>
            <pc:sldMk cId="3613563112" sldId="1442"/>
            <ac:spMk id="9" creationId="{9421FAAC-903C-482F-BCF9-A8E83A62A525}"/>
          </ac:spMkLst>
        </pc:spChg>
      </pc:sldChg>
      <pc:sldChg chg="addSp delSp modSp add mod delAnim modAnim modShow">
        <pc:chgData name="Roth, Dan" userId="18da4c67-dd89-43a7-9856-8592f867a23c" providerId="ADAL" clId="{12816E6C-4436-40CE-8410-D0765F5F9A48}" dt="2021-01-25T18:25:51.055" v="1224" actId="729"/>
        <pc:sldMkLst>
          <pc:docMk/>
          <pc:sldMk cId="3998438273" sldId="1450"/>
        </pc:sldMkLst>
        <pc:spChg chg="mod">
          <ac:chgData name="Roth, Dan" userId="18da4c67-dd89-43a7-9856-8592f867a23c" providerId="ADAL" clId="{12816E6C-4436-40CE-8410-D0765F5F9A48}" dt="2021-01-25T18:09:40.509" v="995" actId="20577"/>
          <ac:spMkLst>
            <pc:docMk/>
            <pc:sldMk cId="3998438273" sldId="1450"/>
            <ac:spMk id="2" creationId="{30566740-CE97-4A6F-8543-D6B6EC7AC8DC}"/>
          </ac:spMkLst>
        </pc:spChg>
        <pc:spChg chg="del mod">
          <ac:chgData name="Roth, Dan" userId="18da4c67-dd89-43a7-9856-8592f867a23c" providerId="ADAL" clId="{12816E6C-4436-40CE-8410-D0765F5F9A48}" dt="2021-01-25T18:10:03.551" v="1000" actId="478"/>
          <ac:spMkLst>
            <pc:docMk/>
            <pc:sldMk cId="3998438273" sldId="1450"/>
            <ac:spMk id="3" creationId="{825C054B-6F73-47A0-83BB-E735A958C184}"/>
          </ac:spMkLst>
        </pc:spChg>
        <pc:spChg chg="add del mod">
          <ac:chgData name="Roth, Dan" userId="18da4c67-dd89-43a7-9856-8592f867a23c" providerId="ADAL" clId="{12816E6C-4436-40CE-8410-D0765F5F9A48}" dt="2021-01-25T18:10:10.900" v="1001" actId="478"/>
          <ac:spMkLst>
            <pc:docMk/>
            <pc:sldMk cId="3998438273" sldId="1450"/>
            <ac:spMk id="5" creationId="{8A17CD2C-F7B4-4C20-AE2C-F8C31A3634A1}"/>
          </ac:spMkLst>
        </pc:spChg>
        <pc:spChg chg="mod">
          <ac:chgData name="Roth, Dan" userId="18da4c67-dd89-43a7-9856-8592f867a23c" providerId="ADAL" clId="{12816E6C-4436-40CE-8410-D0765F5F9A48}" dt="2021-01-25T18:11:48.157" v="1018" actId="12788"/>
          <ac:spMkLst>
            <pc:docMk/>
            <pc:sldMk cId="3998438273" sldId="1450"/>
            <ac:spMk id="8" creationId="{EE42B868-BD82-440D-A602-0FDCB1A22ABB}"/>
          </ac:spMkLst>
        </pc:spChg>
        <pc:spChg chg="mod">
          <ac:chgData name="Roth, Dan" userId="18da4c67-dd89-43a7-9856-8592f867a23c" providerId="ADAL" clId="{12816E6C-4436-40CE-8410-D0765F5F9A48}" dt="2021-01-25T18:11:55.206" v="1019" actId="12788"/>
          <ac:spMkLst>
            <pc:docMk/>
            <pc:sldMk cId="3998438273" sldId="1450"/>
            <ac:spMk id="13" creationId="{5AF14B58-D6D6-4A8D-9344-3E329027DFD3}"/>
          </ac:spMkLst>
        </pc:spChg>
        <pc:picChg chg="del">
          <ac:chgData name="Roth, Dan" userId="18da4c67-dd89-43a7-9856-8592f867a23c" providerId="ADAL" clId="{12816E6C-4436-40CE-8410-D0765F5F9A48}" dt="2021-01-25T18:09:59.055" v="999" actId="478"/>
          <ac:picMkLst>
            <pc:docMk/>
            <pc:sldMk cId="3998438273" sldId="1450"/>
            <ac:picMk id="6" creationId="{462C62D1-8155-4D11-ABA2-60CD0582F211}"/>
          </ac:picMkLst>
        </pc:picChg>
        <pc:picChg chg="del">
          <ac:chgData name="Roth, Dan" userId="18da4c67-dd89-43a7-9856-8592f867a23c" providerId="ADAL" clId="{12816E6C-4436-40CE-8410-D0765F5F9A48}" dt="2021-01-25T18:09:57.170" v="997" actId="478"/>
          <ac:picMkLst>
            <pc:docMk/>
            <pc:sldMk cId="3998438273" sldId="1450"/>
            <ac:picMk id="9" creationId="{ABFB5C68-C4B1-44B9-8916-0FD107A377D3}"/>
          </ac:picMkLst>
        </pc:picChg>
        <pc:picChg chg="del">
          <ac:chgData name="Roth, Dan" userId="18da4c67-dd89-43a7-9856-8592f867a23c" providerId="ADAL" clId="{12816E6C-4436-40CE-8410-D0765F5F9A48}" dt="2021-01-25T18:09:58.266" v="998" actId="478"/>
          <ac:picMkLst>
            <pc:docMk/>
            <pc:sldMk cId="3998438273" sldId="1450"/>
            <ac:picMk id="1026" creationId="{184F25BB-2532-4D26-A209-EC2F1EABEEB7}"/>
          </ac:picMkLst>
        </pc:picChg>
      </pc:sldChg>
      <pc:sldChg chg="add">
        <pc:chgData name="Roth, Dan" userId="18da4c67-dd89-43a7-9856-8592f867a23c" providerId="ADAL" clId="{12816E6C-4436-40CE-8410-D0765F5F9A48}" dt="2021-01-25T18:15:51.264" v="1021"/>
        <pc:sldMkLst>
          <pc:docMk/>
          <pc:sldMk cId="2919447387" sldId="1479"/>
        </pc:sldMkLst>
      </pc:sldChg>
      <pc:sldChg chg="add">
        <pc:chgData name="Roth, Dan" userId="18da4c67-dd89-43a7-9856-8592f867a23c" providerId="ADAL" clId="{12816E6C-4436-40CE-8410-D0765F5F9A48}" dt="2021-01-25T18:05:39.856" v="863"/>
        <pc:sldMkLst>
          <pc:docMk/>
          <pc:sldMk cId="1574207146" sldId="1566"/>
        </pc:sldMkLst>
      </pc:sldChg>
      <pc:sldChg chg="add del">
        <pc:chgData name="Roth, Dan" userId="18da4c67-dd89-43a7-9856-8592f867a23c" providerId="ADAL" clId="{12816E6C-4436-40CE-8410-D0765F5F9A48}" dt="2021-01-25T18:06:36.544" v="866"/>
        <pc:sldMkLst>
          <pc:docMk/>
          <pc:sldMk cId="2455240981" sldId="1567"/>
        </pc:sldMkLst>
      </pc:sldChg>
      <pc:sldChg chg="addSp modSp add mod modAnim">
        <pc:chgData name="Roth, Dan" userId="18da4c67-dd89-43a7-9856-8592f867a23c" providerId="ADAL" clId="{12816E6C-4436-40CE-8410-D0765F5F9A48}" dt="2021-01-25T18:07:49.375" v="960"/>
        <pc:sldMkLst>
          <pc:docMk/>
          <pc:sldMk cId="2760996494" sldId="1567"/>
        </pc:sldMkLst>
        <pc:spChg chg="add mod">
          <ac:chgData name="Roth, Dan" userId="18da4c67-dd89-43a7-9856-8592f867a23c" providerId="ADAL" clId="{12816E6C-4436-40CE-8410-D0765F5F9A48}" dt="2021-01-25T18:07:37.548" v="959" actId="20577"/>
          <ac:spMkLst>
            <pc:docMk/>
            <pc:sldMk cId="2760996494" sldId="1567"/>
            <ac:spMk id="8" creationId="{5AC06135-31B6-4682-BA0D-79562BBF1290}"/>
          </ac:spMkLst>
        </pc:spChg>
      </pc:sldChg>
      <pc:sldChg chg="add">
        <pc:chgData name="Roth, Dan" userId="18da4c67-dd89-43a7-9856-8592f867a23c" providerId="ADAL" clId="{12816E6C-4436-40CE-8410-D0765F5F9A48}" dt="2021-01-25T18:09:17.310" v="961"/>
        <pc:sldMkLst>
          <pc:docMk/>
          <pc:sldMk cId="3374284526" sldId="1568"/>
        </pc:sldMkLst>
      </pc:sldChg>
      <pc:sldChg chg="addSp modSp new mod ord modAnim">
        <pc:chgData name="Roth, Dan" userId="18da4c67-dd89-43a7-9856-8592f867a23c" providerId="ADAL" clId="{12816E6C-4436-40CE-8410-D0765F5F9A48}" dt="2021-01-25T18:29:41.774" v="1252"/>
        <pc:sldMkLst>
          <pc:docMk/>
          <pc:sldMk cId="1032280526" sldId="1569"/>
        </pc:sldMkLst>
        <pc:spChg chg="mod">
          <ac:chgData name="Roth, Dan" userId="18da4c67-dd89-43a7-9856-8592f867a23c" providerId="ADAL" clId="{12816E6C-4436-40CE-8410-D0765F5F9A48}" dt="2021-01-25T18:21:21.302" v="1223" actId="20577"/>
          <ac:spMkLst>
            <pc:docMk/>
            <pc:sldMk cId="1032280526" sldId="1569"/>
            <ac:spMk id="2" creationId="{6A6401DE-70BC-41E4-B4D6-4D373FBA009A}"/>
          </ac:spMkLst>
        </pc:spChg>
        <pc:spChg chg="mod">
          <ac:chgData name="Roth, Dan" userId="18da4c67-dd89-43a7-9856-8592f867a23c" providerId="ADAL" clId="{12816E6C-4436-40CE-8410-D0765F5F9A48}" dt="2021-01-25T18:20:53.162" v="1211" actId="313"/>
          <ac:spMkLst>
            <pc:docMk/>
            <pc:sldMk cId="1032280526" sldId="1569"/>
            <ac:spMk id="3" creationId="{6D92F73C-4876-4032-9A88-D1C08C3488DF}"/>
          </ac:spMkLst>
        </pc:spChg>
        <pc:spChg chg="add mod">
          <ac:chgData name="Roth, Dan" userId="18da4c67-dd89-43a7-9856-8592f867a23c" providerId="ADAL" clId="{12816E6C-4436-40CE-8410-D0765F5F9A48}" dt="2021-01-25T18:28:48.700" v="1242" actId="14100"/>
          <ac:spMkLst>
            <pc:docMk/>
            <pc:sldMk cId="1032280526" sldId="1569"/>
            <ac:spMk id="7" creationId="{F7C23B9B-3CFE-4186-9D99-3A1837D34BA5}"/>
          </ac:spMkLst>
        </pc:spChg>
        <pc:spChg chg="add mod ord">
          <ac:chgData name="Roth, Dan" userId="18da4c67-dd89-43a7-9856-8592f867a23c" providerId="ADAL" clId="{12816E6C-4436-40CE-8410-D0765F5F9A48}" dt="2021-01-25T18:29:24.679" v="1247" actId="14100"/>
          <ac:spMkLst>
            <pc:docMk/>
            <pc:sldMk cId="1032280526" sldId="1569"/>
            <ac:spMk id="8" creationId="{A599A488-FDB7-4E00-AE1C-E5C1F389BE2F}"/>
          </ac:spMkLst>
        </pc:spChg>
        <pc:spChg chg="add mod">
          <ac:chgData name="Roth, Dan" userId="18da4c67-dd89-43a7-9856-8592f867a23c" providerId="ADAL" clId="{12816E6C-4436-40CE-8410-D0765F5F9A48}" dt="2021-01-25T18:29:29.341" v="1248" actId="14100"/>
          <ac:spMkLst>
            <pc:docMk/>
            <pc:sldMk cId="1032280526" sldId="1569"/>
            <ac:spMk id="9" creationId="{0CDC3E5D-DD3A-41FD-9617-5D802B1F5D18}"/>
          </ac:spMkLst>
        </pc:spChg>
        <pc:picChg chg="add mod">
          <ac:chgData name="Roth, Dan" userId="18da4c67-dd89-43a7-9856-8592f867a23c" providerId="ADAL" clId="{12816E6C-4436-40CE-8410-D0765F5F9A48}" dt="2021-01-25T18:27:26.724" v="1236" actId="12788"/>
          <ac:picMkLst>
            <pc:docMk/>
            <pc:sldMk cId="1032280526" sldId="1569"/>
            <ac:picMk id="5" creationId="{E5B461E9-A598-4FDB-9878-783424ADB866}"/>
          </ac:picMkLst>
        </pc:picChg>
        <pc:cxnChg chg="add mod">
          <ac:chgData name="Roth, Dan" userId="18da4c67-dd89-43a7-9856-8592f867a23c" providerId="ADAL" clId="{12816E6C-4436-40CE-8410-D0765F5F9A48}" dt="2021-01-25T18:28:42.526" v="1241" actId="1076"/>
          <ac:cxnSpMkLst>
            <pc:docMk/>
            <pc:sldMk cId="1032280526" sldId="1569"/>
            <ac:cxnSpMk id="10" creationId="{45A1A061-F647-4976-A6B5-E6C40D6E9B27}"/>
          </ac:cxnSpMkLst>
        </pc:cxnChg>
        <pc:cxnChg chg="add mod">
          <ac:chgData name="Roth, Dan" userId="18da4c67-dd89-43a7-9856-8592f867a23c" providerId="ADAL" clId="{12816E6C-4436-40CE-8410-D0765F5F9A48}" dt="2021-01-25T18:28:57.910" v="1243" actId="1076"/>
          <ac:cxnSpMkLst>
            <pc:docMk/>
            <pc:sldMk cId="1032280526" sldId="1569"/>
            <ac:cxnSpMk id="11" creationId="{B2388EA6-BA7D-4608-93D7-77202FBEB6F1}"/>
          </ac:cxnSpMkLst>
        </pc:cxnChg>
      </pc:sldChg>
      <pc:sldChg chg="addSp modSp new mod">
        <pc:chgData name="Roth, Dan" userId="18da4c67-dd89-43a7-9856-8592f867a23c" providerId="ADAL" clId="{12816E6C-4436-40CE-8410-D0765F5F9A48}" dt="2021-01-25T18:40:08.984" v="1687" actId="20577"/>
        <pc:sldMkLst>
          <pc:docMk/>
          <pc:sldMk cId="1136384101" sldId="1570"/>
        </pc:sldMkLst>
        <pc:spChg chg="mod">
          <ac:chgData name="Roth, Dan" userId="18da4c67-dd89-43a7-9856-8592f867a23c" providerId="ADAL" clId="{12816E6C-4436-40CE-8410-D0765F5F9A48}" dt="2021-01-25T18:37:36.743" v="1449" actId="20577"/>
          <ac:spMkLst>
            <pc:docMk/>
            <pc:sldMk cId="1136384101" sldId="1570"/>
            <ac:spMk id="2" creationId="{145DCD37-44F6-4E05-8315-EA21F2A6A9B1}"/>
          </ac:spMkLst>
        </pc:spChg>
        <pc:spChg chg="mod">
          <ac:chgData name="Roth, Dan" userId="18da4c67-dd89-43a7-9856-8592f867a23c" providerId="ADAL" clId="{12816E6C-4436-40CE-8410-D0765F5F9A48}" dt="2021-01-25T18:40:08.984" v="1687" actId="20577"/>
          <ac:spMkLst>
            <pc:docMk/>
            <pc:sldMk cId="1136384101" sldId="1570"/>
            <ac:spMk id="3" creationId="{F81F2201-3204-4429-B884-4B8D4030A099}"/>
          </ac:spMkLst>
        </pc:spChg>
        <pc:spChg chg="add mod">
          <ac:chgData name="Roth, Dan" userId="18da4c67-dd89-43a7-9856-8592f867a23c" providerId="ADAL" clId="{12816E6C-4436-40CE-8410-D0765F5F9A48}" dt="2021-01-25T18:38:01.383" v="1475" actId="1076"/>
          <ac:spMkLst>
            <pc:docMk/>
            <pc:sldMk cId="1136384101" sldId="1570"/>
            <ac:spMk id="5" creationId="{3C876934-5DCA-4D73-83F1-500B5BCC390D}"/>
          </ac:spMkLst>
        </pc:spChg>
      </pc:sldChg>
      <pc:sldChg chg="addSp modSp new mod modAnim">
        <pc:chgData name="Roth, Dan" userId="18da4c67-dd89-43a7-9856-8592f867a23c" providerId="ADAL" clId="{12816E6C-4436-40CE-8410-D0765F5F9A48}" dt="2021-01-25T19:14:42.433" v="2752" actId="20577"/>
        <pc:sldMkLst>
          <pc:docMk/>
          <pc:sldMk cId="131440787" sldId="1571"/>
        </pc:sldMkLst>
        <pc:spChg chg="mod">
          <ac:chgData name="Roth, Dan" userId="18da4c67-dd89-43a7-9856-8592f867a23c" providerId="ADAL" clId="{12816E6C-4436-40CE-8410-D0765F5F9A48}" dt="2021-01-25T18:45:47.891" v="1724" actId="20577"/>
          <ac:spMkLst>
            <pc:docMk/>
            <pc:sldMk cId="131440787" sldId="1571"/>
            <ac:spMk id="2" creationId="{16CC4377-CFF4-4C95-AFFC-01F5DD3FDDE6}"/>
          </ac:spMkLst>
        </pc:spChg>
        <pc:spChg chg="mod">
          <ac:chgData name="Roth, Dan" userId="18da4c67-dd89-43a7-9856-8592f867a23c" providerId="ADAL" clId="{12816E6C-4436-40CE-8410-D0765F5F9A48}" dt="2021-01-25T19:14:42.433" v="2752" actId="20577"/>
          <ac:spMkLst>
            <pc:docMk/>
            <pc:sldMk cId="131440787" sldId="1571"/>
            <ac:spMk id="3" creationId="{182105E7-10D7-4002-8F02-2B863BF68983}"/>
          </ac:spMkLst>
        </pc:spChg>
        <pc:spChg chg="add mod">
          <ac:chgData name="Roth, Dan" userId="18da4c67-dd89-43a7-9856-8592f867a23c" providerId="ADAL" clId="{12816E6C-4436-40CE-8410-D0765F5F9A48}" dt="2021-01-25T19:13:47.588" v="2592" actId="1035"/>
          <ac:spMkLst>
            <pc:docMk/>
            <pc:sldMk cId="131440787" sldId="1571"/>
            <ac:spMk id="6" creationId="{A1538075-43D1-4A2E-842D-1365C8CB6DF3}"/>
          </ac:spMkLst>
        </pc:spChg>
        <pc:cxnChg chg="add mod">
          <ac:chgData name="Roth, Dan" userId="18da4c67-dd89-43a7-9856-8592f867a23c" providerId="ADAL" clId="{12816E6C-4436-40CE-8410-D0765F5F9A48}" dt="2021-01-25T19:13:47.588" v="2592" actId="1035"/>
          <ac:cxnSpMkLst>
            <pc:docMk/>
            <pc:sldMk cId="131440787" sldId="1571"/>
            <ac:cxnSpMk id="7" creationId="{E9FEE71B-F106-44A3-AC93-38891094FD80}"/>
          </ac:cxnSpMkLst>
        </pc:cxnChg>
      </pc:sldChg>
      <pc:sldChg chg="modSp new mod">
        <pc:chgData name="Roth, Dan" userId="18da4c67-dd89-43a7-9856-8592f867a23c" providerId="ADAL" clId="{12816E6C-4436-40CE-8410-D0765F5F9A48}" dt="2021-01-25T19:16:42.845" v="2999" actId="20577"/>
        <pc:sldMkLst>
          <pc:docMk/>
          <pc:sldMk cId="1376409242" sldId="1572"/>
        </pc:sldMkLst>
        <pc:spChg chg="mod">
          <ac:chgData name="Roth, Dan" userId="18da4c67-dd89-43a7-9856-8592f867a23c" providerId="ADAL" clId="{12816E6C-4436-40CE-8410-D0765F5F9A48}" dt="2021-01-25T19:15:03.538" v="2778" actId="20577"/>
          <ac:spMkLst>
            <pc:docMk/>
            <pc:sldMk cId="1376409242" sldId="1572"/>
            <ac:spMk id="2" creationId="{4D574E09-701C-48BB-9263-270D068B1421}"/>
          </ac:spMkLst>
        </pc:spChg>
        <pc:spChg chg="mod">
          <ac:chgData name="Roth, Dan" userId="18da4c67-dd89-43a7-9856-8592f867a23c" providerId="ADAL" clId="{12816E6C-4436-40CE-8410-D0765F5F9A48}" dt="2021-01-25T19:16:42.845" v="2999" actId="20577"/>
          <ac:spMkLst>
            <pc:docMk/>
            <pc:sldMk cId="1376409242" sldId="1572"/>
            <ac:spMk id="3" creationId="{D5D8C69E-B2F5-45A0-B90A-3E7CE26FF8BC}"/>
          </ac:spMkLst>
        </pc:spChg>
      </pc:sldChg>
      <pc:sldChg chg="addSp modSp add mod">
        <pc:chgData name="Roth, Dan" userId="18da4c67-dd89-43a7-9856-8592f867a23c" providerId="ADAL" clId="{12816E6C-4436-40CE-8410-D0765F5F9A48}" dt="2021-01-25T19:24:40.936" v="3512" actId="6549"/>
        <pc:sldMkLst>
          <pc:docMk/>
          <pc:sldMk cId="481553510" sldId="1573"/>
        </pc:sldMkLst>
        <pc:spChg chg="mod">
          <ac:chgData name="Roth, Dan" userId="18da4c67-dd89-43a7-9856-8592f867a23c" providerId="ADAL" clId="{12816E6C-4436-40CE-8410-D0765F5F9A48}" dt="2021-01-25T19:23:10.221" v="3435" actId="20577"/>
          <ac:spMkLst>
            <pc:docMk/>
            <pc:sldMk cId="481553510" sldId="1573"/>
            <ac:spMk id="3" creationId="{D5D8C69E-B2F5-45A0-B90A-3E7CE26FF8BC}"/>
          </ac:spMkLst>
        </pc:spChg>
        <pc:spChg chg="add mod">
          <ac:chgData name="Roth, Dan" userId="18da4c67-dd89-43a7-9856-8592f867a23c" providerId="ADAL" clId="{12816E6C-4436-40CE-8410-D0765F5F9A48}" dt="2021-01-25T19:24:40.936" v="3512" actId="6549"/>
          <ac:spMkLst>
            <pc:docMk/>
            <pc:sldMk cId="481553510" sldId="1573"/>
            <ac:spMk id="5" creationId="{C7DD2908-908E-4B53-B5D9-B23FD9140138}"/>
          </ac:spMkLst>
        </pc:spChg>
      </pc:sldChg>
      <pc:sldChg chg="addSp modSp add mod modAnim">
        <pc:chgData name="Roth, Dan" userId="18da4c67-dd89-43a7-9856-8592f867a23c" providerId="ADAL" clId="{12816E6C-4436-40CE-8410-D0765F5F9A48}" dt="2021-01-25T19:41:14.043" v="3687"/>
        <pc:sldMkLst>
          <pc:docMk/>
          <pc:sldMk cId="3884612194" sldId="1574"/>
        </pc:sldMkLst>
        <pc:spChg chg="add mod">
          <ac:chgData name="Roth, Dan" userId="18da4c67-dd89-43a7-9856-8592f867a23c" providerId="ADAL" clId="{12816E6C-4436-40CE-8410-D0765F5F9A48}" dt="2021-01-25T19:39:01.042" v="3635" actId="1076"/>
          <ac:spMkLst>
            <pc:docMk/>
            <pc:sldMk cId="3884612194" sldId="1574"/>
            <ac:spMk id="5" creationId="{160CE609-54C2-4613-B965-2928474845EE}"/>
          </ac:spMkLst>
        </pc:spChg>
        <pc:spChg chg="add mod">
          <ac:chgData name="Roth, Dan" userId="18da4c67-dd89-43a7-9856-8592f867a23c" providerId="ADAL" clId="{12816E6C-4436-40CE-8410-D0765F5F9A48}" dt="2021-01-25T19:40:01.468" v="3670" actId="14100"/>
          <ac:spMkLst>
            <pc:docMk/>
            <pc:sldMk cId="3884612194" sldId="1574"/>
            <ac:spMk id="7" creationId="{E41741D5-4788-4A36-8E5E-0893B148132B}"/>
          </ac:spMkLst>
        </pc:spChg>
        <pc:spChg chg="add mod">
          <ac:chgData name="Roth, Dan" userId="18da4c67-dd89-43a7-9856-8592f867a23c" providerId="ADAL" clId="{12816E6C-4436-40CE-8410-D0765F5F9A48}" dt="2021-01-25T19:41:08.001" v="3686" actId="207"/>
          <ac:spMkLst>
            <pc:docMk/>
            <pc:sldMk cId="3884612194" sldId="1574"/>
            <ac:spMk id="8" creationId="{116164B6-C034-4218-A8CD-7B01D95693BD}"/>
          </ac:spMkLst>
        </pc:spChg>
      </pc:sldChg>
      <pc:sldMasterChg chg="delSldLayout">
        <pc:chgData name="Roth, Dan" userId="18da4c67-dd89-43a7-9856-8592f867a23c" providerId="ADAL" clId="{12816E6C-4436-40CE-8410-D0765F5F9A48}" dt="2021-01-25T19:36:48.794" v="3526" actId="47"/>
        <pc:sldMasterMkLst>
          <pc:docMk/>
          <pc:sldMasterMk cId="139450675" sldId="2147483660"/>
        </pc:sldMasterMkLst>
        <pc:sldLayoutChg chg="del">
          <pc:chgData name="Roth, Dan" userId="18da4c67-dd89-43a7-9856-8592f867a23c" providerId="ADAL" clId="{12816E6C-4436-40CE-8410-D0765F5F9A48}" dt="2021-01-25T19:36:48.794" v="3526" actId="47"/>
          <pc:sldLayoutMkLst>
            <pc:docMk/>
            <pc:sldMasterMk cId="139450675" sldId="2147483660"/>
            <pc:sldLayoutMk cId="3172163490" sldId="2147483668"/>
          </pc:sldLayoutMkLst>
        </pc:sldLayoutChg>
      </pc:sldMasterChg>
    </pc:docChg>
  </pc:docChgLst>
  <pc:docChgLst>
    <pc:chgData name="Roth, Dan" userId="18da4c67-dd89-43a7-9856-8592f867a23c" providerId="ADAL" clId="{9D608E2D-F898-4A30-8F18-205E52A7BD31}"/>
    <pc:docChg chg="undo custSel addSld delSld modSld sldOrd modSection">
      <pc:chgData name="Roth, Dan" userId="18da4c67-dd89-43a7-9856-8592f867a23c" providerId="ADAL" clId="{9D608E2D-F898-4A30-8F18-205E52A7BD31}" dt="2020-01-15T18:08:36.819" v="4613" actId="5793"/>
      <pc:docMkLst>
        <pc:docMk/>
      </pc:docMkLst>
      <pc:sldChg chg="addSp delSp modSp modTransition modAnim">
        <pc:chgData name="Roth, Dan" userId="18da4c67-dd89-43a7-9856-8592f867a23c" providerId="ADAL" clId="{9D608E2D-F898-4A30-8F18-205E52A7BD31}" dt="2020-01-15T17:19:42.268" v="2973" actId="6549"/>
        <pc:sldMkLst>
          <pc:docMk/>
          <pc:sldMk cId="3958187142" sldId="319"/>
        </pc:sldMkLst>
        <pc:spChg chg="mod">
          <ac:chgData name="Roth, Dan" userId="18da4c67-dd89-43a7-9856-8592f867a23c" providerId="ADAL" clId="{9D608E2D-F898-4A30-8F18-205E52A7BD31}" dt="2020-01-15T17:19:42.268" v="2973" actId="6549"/>
          <ac:spMkLst>
            <pc:docMk/>
            <pc:sldMk cId="3958187142" sldId="319"/>
            <ac:spMk id="3" creationId="{00000000-0000-0000-0000-000000000000}"/>
          </ac:spMkLst>
        </pc:spChg>
        <pc:spChg chg="add mod">
          <ac:chgData name="Roth, Dan" userId="18da4c67-dd89-43a7-9856-8592f867a23c" providerId="ADAL" clId="{9D608E2D-F898-4A30-8F18-205E52A7BD31}" dt="2020-01-15T17:14:50.255" v="2870" actId="1035"/>
          <ac:spMkLst>
            <pc:docMk/>
            <pc:sldMk cId="3958187142" sldId="319"/>
            <ac:spMk id="31" creationId="{CDFD2C5F-62AC-4B74-99B1-9BB12009E71B}"/>
          </ac:spMkLst>
        </pc:spChg>
        <pc:picChg chg="add del">
          <ac:chgData name="Roth, Dan" userId="18da4c67-dd89-43a7-9856-8592f867a23c" providerId="ADAL" clId="{9D608E2D-F898-4A30-8F18-205E52A7BD31}" dt="2020-01-15T17:12:12.218" v="2790"/>
          <ac:picMkLst>
            <pc:docMk/>
            <pc:sldMk cId="3958187142" sldId="319"/>
            <ac:picMk id="8" creationId="{BE948A7A-57C0-4768-AD1B-11A91E476213}"/>
          </ac:picMkLst>
        </pc:picChg>
        <pc:cxnChg chg="ord">
          <ac:chgData name="Roth, Dan" userId="18da4c67-dd89-43a7-9856-8592f867a23c" providerId="ADAL" clId="{9D608E2D-F898-4A30-8F18-205E52A7BD31}" dt="2020-01-15T17:07:37.390" v="2783" actId="166"/>
          <ac:cxnSpMkLst>
            <pc:docMk/>
            <pc:sldMk cId="3958187142" sldId="319"/>
            <ac:cxnSpMk id="7" creationId="{00000000-0000-0000-0000-000000000000}"/>
          </ac:cxnSpMkLst>
        </pc:cxnChg>
        <pc:cxnChg chg="mod ord">
          <ac:chgData name="Roth, Dan" userId="18da4c67-dd89-43a7-9856-8592f867a23c" providerId="ADAL" clId="{9D608E2D-F898-4A30-8F18-205E52A7BD31}" dt="2020-01-15T17:09:24.733" v="2786" actId="14100"/>
          <ac:cxnSpMkLst>
            <pc:docMk/>
            <pc:sldMk cId="3958187142" sldId="319"/>
            <ac:cxnSpMk id="11" creationId="{00000000-0000-0000-0000-000000000000}"/>
          </ac:cxnSpMkLst>
        </pc:cxnChg>
      </pc:sldChg>
      <pc:sldChg chg="add modTransition modAnim">
        <pc:chgData name="Roth, Dan" userId="18da4c67-dd89-43a7-9856-8592f867a23c" providerId="ADAL" clId="{9D608E2D-F898-4A30-8F18-205E52A7BD31}" dt="2020-01-15T16:59:20.191" v="2778"/>
        <pc:sldMkLst>
          <pc:docMk/>
          <pc:sldMk cId="150265810" sldId="324"/>
        </pc:sldMkLst>
      </pc:sldChg>
      <pc:sldChg chg="modSp modTransition">
        <pc:chgData name="Roth, Dan" userId="18da4c67-dd89-43a7-9856-8592f867a23c" providerId="ADAL" clId="{9D608E2D-F898-4A30-8F18-205E52A7BD31}" dt="2020-01-15T17:21:14.268" v="2974"/>
        <pc:sldMkLst>
          <pc:docMk/>
          <pc:sldMk cId="1488551656" sldId="328"/>
        </pc:sldMkLst>
        <pc:spChg chg="mod">
          <ac:chgData name="Roth, Dan" userId="18da4c67-dd89-43a7-9856-8592f867a23c" providerId="ADAL" clId="{9D608E2D-F898-4A30-8F18-205E52A7BD31}" dt="2020-01-15T14:54:04.191" v="277" actId="313"/>
          <ac:spMkLst>
            <pc:docMk/>
            <pc:sldMk cId="1488551656" sldId="328"/>
            <ac:spMk id="3" creationId="{00000000-0000-0000-0000-000000000000}"/>
          </ac:spMkLst>
        </pc:spChg>
      </pc:sldChg>
      <pc:sldChg chg="del">
        <pc:chgData name="Roth, Dan" userId="18da4c67-dd89-43a7-9856-8592f867a23c" providerId="ADAL" clId="{9D608E2D-F898-4A30-8F18-205E52A7BD31}" dt="2020-01-15T14:55:02.480" v="278" actId="2696"/>
        <pc:sldMkLst>
          <pc:docMk/>
          <pc:sldMk cId="1255450428" sldId="341"/>
        </pc:sldMkLst>
      </pc:sldChg>
      <pc:sldChg chg="addSp delSp modSp add del modTransition">
        <pc:chgData name="Roth, Dan" userId="18da4c67-dd89-43a7-9856-8592f867a23c" providerId="ADAL" clId="{9D608E2D-F898-4A30-8F18-205E52A7BD31}" dt="2020-01-15T16:26:59.912" v="2469" actId="2696"/>
        <pc:sldMkLst>
          <pc:docMk/>
          <pc:sldMk cId="3077031868" sldId="341"/>
        </pc:sldMkLst>
        <pc:spChg chg="del">
          <ac:chgData name="Roth, Dan" userId="18da4c67-dd89-43a7-9856-8592f867a23c" providerId="ADAL" clId="{9D608E2D-F898-4A30-8F18-205E52A7BD31}" dt="2020-01-15T14:58:45.833" v="315" actId="478"/>
          <ac:spMkLst>
            <pc:docMk/>
            <pc:sldMk cId="3077031868" sldId="341"/>
            <ac:spMk id="3" creationId="{00000000-0000-0000-0000-000000000000}"/>
          </ac:spMkLst>
        </pc:spChg>
        <pc:spChg chg="mod">
          <ac:chgData name="Roth, Dan" userId="18da4c67-dd89-43a7-9856-8592f867a23c" providerId="ADAL" clId="{9D608E2D-F898-4A30-8F18-205E52A7BD31}" dt="2020-01-15T14:56:19.472" v="280" actId="20577"/>
          <ac:spMkLst>
            <pc:docMk/>
            <pc:sldMk cId="3077031868" sldId="341"/>
            <ac:spMk id="40" creationId="{00000000-0000-0000-0000-000000000000}"/>
          </ac:spMkLst>
        </pc:spChg>
        <pc:spChg chg="add mod">
          <ac:chgData name="Roth, Dan" userId="18da4c67-dd89-43a7-9856-8592f867a23c" providerId="ADAL" clId="{9D608E2D-F898-4A30-8F18-205E52A7BD31}" dt="2020-01-15T14:58:17.159" v="313" actId="255"/>
          <ac:spMkLst>
            <pc:docMk/>
            <pc:sldMk cId="3077031868" sldId="341"/>
            <ac:spMk id="43" creationId="{6599630A-8311-4C6D-9063-DBE500A351B1}"/>
          </ac:spMkLst>
        </pc:spChg>
        <pc:spChg chg="mod">
          <ac:chgData name="Roth, Dan" userId="18da4c67-dd89-43a7-9856-8592f867a23c" providerId="ADAL" clId="{9D608E2D-F898-4A30-8F18-205E52A7BD31}" dt="2020-01-15T14:58:26.182" v="314" actId="255"/>
          <ac:spMkLst>
            <pc:docMk/>
            <pc:sldMk cId="3077031868" sldId="341"/>
            <ac:spMk id="103" creationId="{00000000-0000-0000-0000-000000000000}"/>
          </ac:spMkLst>
        </pc:spChg>
        <pc:spChg chg="mod">
          <ac:chgData name="Roth, Dan" userId="18da4c67-dd89-43a7-9856-8592f867a23c" providerId="ADAL" clId="{9D608E2D-F898-4A30-8F18-205E52A7BD31}" dt="2020-01-15T14:57:58.122" v="312" actId="255"/>
          <ac:spMkLst>
            <pc:docMk/>
            <pc:sldMk cId="3077031868" sldId="341"/>
            <ac:spMk id="106" creationId="{00000000-0000-0000-0000-000000000000}"/>
          </ac:spMkLst>
        </pc:spChg>
        <pc:cxnChg chg="mod">
          <ac:chgData name="Roth, Dan" userId="18da4c67-dd89-43a7-9856-8592f867a23c" providerId="ADAL" clId="{9D608E2D-F898-4A30-8F18-205E52A7BD31}" dt="2020-01-15T14:58:26.182" v="314" actId="255"/>
          <ac:cxnSpMkLst>
            <pc:docMk/>
            <pc:sldMk cId="3077031868" sldId="341"/>
            <ac:cxnSpMk id="104" creationId="{00000000-0000-0000-0000-000000000000}"/>
          </ac:cxnSpMkLst>
        </pc:cxnChg>
        <pc:cxnChg chg="mod">
          <ac:chgData name="Roth, Dan" userId="18da4c67-dd89-43a7-9856-8592f867a23c" providerId="ADAL" clId="{9D608E2D-F898-4A30-8F18-205E52A7BD31}" dt="2020-01-15T14:58:26.182" v="314" actId="255"/>
          <ac:cxnSpMkLst>
            <pc:docMk/>
            <pc:sldMk cId="3077031868" sldId="341"/>
            <ac:cxnSpMk id="110" creationId="{00000000-0000-0000-0000-000000000000}"/>
          </ac:cxnSpMkLst>
        </pc:cxnChg>
      </pc:sldChg>
      <pc:sldChg chg="modSp add">
        <pc:chgData name="Roth, Dan" userId="18da4c67-dd89-43a7-9856-8592f867a23c" providerId="ADAL" clId="{9D608E2D-F898-4A30-8F18-205E52A7BD31}" dt="2020-01-15T16:27:20.816" v="2471" actId="6549"/>
        <pc:sldMkLst>
          <pc:docMk/>
          <pc:sldMk cId="3084774001" sldId="341"/>
        </pc:sldMkLst>
        <pc:spChg chg="mod">
          <ac:chgData name="Roth, Dan" userId="18da4c67-dd89-43a7-9856-8592f867a23c" providerId="ADAL" clId="{9D608E2D-F898-4A30-8F18-205E52A7BD31}" dt="2020-01-15T16:27:20.816" v="2471" actId="6549"/>
          <ac:spMkLst>
            <pc:docMk/>
            <pc:sldMk cId="3084774001" sldId="341"/>
            <ac:spMk id="106" creationId="{00000000-0000-0000-0000-000000000000}"/>
          </ac:spMkLst>
        </pc:spChg>
      </pc:sldChg>
      <pc:sldChg chg="del">
        <pc:chgData name="Roth, Dan" userId="18da4c67-dd89-43a7-9856-8592f867a23c" providerId="ADAL" clId="{9D608E2D-F898-4A30-8F18-205E52A7BD31}" dt="2020-01-15T14:55:02.480" v="278" actId="2696"/>
        <pc:sldMkLst>
          <pc:docMk/>
          <pc:sldMk cId="634992028" sldId="342"/>
        </pc:sldMkLst>
      </pc:sldChg>
      <pc:sldChg chg="add del">
        <pc:chgData name="Roth, Dan" userId="18da4c67-dd89-43a7-9856-8592f867a23c" providerId="ADAL" clId="{9D608E2D-F898-4A30-8F18-205E52A7BD31}" dt="2020-01-15T17:54:36.637" v="3840" actId="47"/>
        <pc:sldMkLst>
          <pc:docMk/>
          <pc:sldMk cId="1523091333" sldId="342"/>
        </pc:sldMkLst>
      </pc:sldChg>
      <pc:sldChg chg="modSp add del">
        <pc:chgData name="Roth, Dan" userId="18da4c67-dd89-43a7-9856-8592f867a23c" providerId="ADAL" clId="{9D608E2D-F898-4A30-8F18-205E52A7BD31}" dt="2020-01-15T16:26:59.912" v="2469" actId="2696"/>
        <pc:sldMkLst>
          <pc:docMk/>
          <pc:sldMk cId="2888531871" sldId="342"/>
        </pc:sldMkLst>
        <pc:spChg chg="mod">
          <ac:chgData name="Roth, Dan" userId="18da4c67-dd89-43a7-9856-8592f867a23c" providerId="ADAL" clId="{9D608E2D-F898-4A30-8F18-205E52A7BD31}" dt="2020-01-15T14:59:51.506" v="317" actId="313"/>
          <ac:spMkLst>
            <pc:docMk/>
            <pc:sldMk cId="2888531871" sldId="342"/>
            <ac:spMk id="3" creationId="{00000000-0000-0000-0000-000000000000}"/>
          </ac:spMkLst>
        </pc:spChg>
      </pc:sldChg>
      <pc:sldChg chg="modSp">
        <pc:chgData name="Roth, Dan" userId="18da4c67-dd89-43a7-9856-8592f867a23c" providerId="ADAL" clId="{9D608E2D-F898-4A30-8F18-205E52A7BD31}" dt="2020-01-14T22:47:23.039" v="74" actId="403"/>
        <pc:sldMkLst>
          <pc:docMk/>
          <pc:sldMk cId="144345531" sldId="385"/>
        </pc:sldMkLst>
        <pc:spChg chg="mod">
          <ac:chgData name="Roth, Dan" userId="18da4c67-dd89-43a7-9856-8592f867a23c" providerId="ADAL" clId="{9D608E2D-F898-4A30-8F18-205E52A7BD31}" dt="2020-01-14T22:47:23.039" v="74" actId="403"/>
          <ac:spMkLst>
            <pc:docMk/>
            <pc:sldMk cId="144345531" sldId="385"/>
            <ac:spMk id="50180" creationId="{00000000-0000-0000-0000-000000000000}"/>
          </ac:spMkLst>
        </pc:spChg>
      </pc:sldChg>
      <pc:sldChg chg="modSp modAnim">
        <pc:chgData name="Roth, Dan" userId="18da4c67-dd89-43a7-9856-8592f867a23c" providerId="ADAL" clId="{9D608E2D-F898-4A30-8F18-205E52A7BD31}" dt="2020-01-15T16:56:18.975" v="2774"/>
        <pc:sldMkLst>
          <pc:docMk/>
          <pc:sldMk cId="2927507868" sldId="410"/>
        </pc:sldMkLst>
        <pc:spChg chg="mod">
          <ac:chgData name="Roth, Dan" userId="18da4c67-dd89-43a7-9856-8592f867a23c" providerId="ADAL" clId="{9D608E2D-F898-4A30-8F18-205E52A7BD31}" dt="2020-01-15T16:55:55.357" v="2772" actId="20577"/>
          <ac:spMkLst>
            <pc:docMk/>
            <pc:sldMk cId="2927507868" sldId="410"/>
            <ac:spMk id="3" creationId="{E37F9463-A2C6-4930-A5BD-6DEC0646BA50}"/>
          </ac:spMkLst>
        </pc:spChg>
        <pc:spChg chg="mod">
          <ac:chgData name="Roth, Dan" userId="18da4c67-dd89-43a7-9856-8592f867a23c" providerId="ADAL" clId="{9D608E2D-F898-4A30-8F18-205E52A7BD31}" dt="2020-01-15T16:54:43.379" v="2730" actId="1076"/>
          <ac:spMkLst>
            <pc:docMk/>
            <pc:sldMk cId="2927507868" sldId="410"/>
            <ac:spMk id="6" creationId="{D3C9DD24-B9E8-4C4F-9FBF-732D0E09AE7C}"/>
          </ac:spMkLst>
        </pc:spChg>
      </pc:sldChg>
      <pc:sldChg chg="modSp modAnim">
        <pc:chgData name="Roth, Dan" userId="18da4c67-dd89-43a7-9856-8592f867a23c" providerId="ADAL" clId="{9D608E2D-F898-4A30-8F18-205E52A7BD31}" dt="2020-01-15T17:27:50.294" v="3310" actId="20577"/>
        <pc:sldMkLst>
          <pc:docMk/>
          <pc:sldMk cId="3553417767" sldId="413"/>
        </pc:sldMkLst>
        <pc:spChg chg="mod">
          <ac:chgData name="Roth, Dan" userId="18da4c67-dd89-43a7-9856-8592f867a23c" providerId="ADAL" clId="{9D608E2D-F898-4A30-8F18-205E52A7BD31}" dt="2020-01-15T17:27:50.294" v="3310" actId="20577"/>
          <ac:spMkLst>
            <pc:docMk/>
            <pc:sldMk cId="3553417767" sldId="413"/>
            <ac:spMk id="3" creationId="{20C97427-67D8-475B-8008-0D874D40FF34}"/>
          </ac:spMkLst>
        </pc:spChg>
      </pc:sldChg>
      <pc:sldChg chg="modTransition">
        <pc:chgData name="Roth, Dan" userId="18da4c67-dd89-43a7-9856-8592f867a23c" providerId="ADAL" clId="{9D608E2D-F898-4A30-8F18-205E52A7BD31}" dt="2020-01-15T17:53:44.496" v="3839"/>
        <pc:sldMkLst>
          <pc:docMk/>
          <pc:sldMk cId="3861621921" sldId="464"/>
        </pc:sldMkLst>
      </pc:sldChg>
      <pc:sldChg chg="modTransition">
        <pc:chgData name="Roth, Dan" userId="18da4c67-dd89-43a7-9856-8592f867a23c" providerId="ADAL" clId="{9D608E2D-F898-4A30-8F18-205E52A7BD31}" dt="2020-01-15T17:53:37.755" v="3838"/>
        <pc:sldMkLst>
          <pc:docMk/>
          <pc:sldMk cId="1474123489" sldId="1256"/>
        </pc:sldMkLst>
      </pc:sldChg>
      <pc:sldChg chg="delSp modAnim">
        <pc:chgData name="Roth, Dan" userId="18da4c67-dd89-43a7-9856-8592f867a23c" providerId="ADAL" clId="{9D608E2D-F898-4A30-8F18-205E52A7BD31}" dt="2020-01-15T17:53:31.843" v="3837" actId="478"/>
        <pc:sldMkLst>
          <pc:docMk/>
          <pc:sldMk cId="2144188295" sldId="1263"/>
        </pc:sldMkLst>
        <pc:spChg chg="del">
          <ac:chgData name="Roth, Dan" userId="18da4c67-dd89-43a7-9856-8592f867a23c" providerId="ADAL" clId="{9D608E2D-F898-4A30-8F18-205E52A7BD31}" dt="2020-01-15T17:53:31.843" v="3837" actId="478"/>
          <ac:spMkLst>
            <pc:docMk/>
            <pc:sldMk cId="2144188295" sldId="1263"/>
            <ac:spMk id="9" creationId="{9421FAAC-903C-482F-BCF9-A8E83A62A525}"/>
          </ac:spMkLst>
        </pc:spChg>
      </pc:sldChg>
      <pc:sldChg chg="addSp modSp modAnim">
        <pc:chgData name="Roth, Dan" userId="18da4c67-dd89-43a7-9856-8592f867a23c" providerId="ADAL" clId="{9D608E2D-F898-4A30-8F18-205E52A7BD31}" dt="2020-01-15T16:52:36.256" v="2677" actId="1076"/>
        <pc:sldMkLst>
          <pc:docMk/>
          <pc:sldMk cId="4188490006" sldId="1270"/>
        </pc:sldMkLst>
        <pc:spChg chg="mod">
          <ac:chgData name="Roth, Dan" userId="18da4c67-dd89-43a7-9856-8592f867a23c" providerId="ADAL" clId="{9D608E2D-F898-4A30-8F18-205E52A7BD31}" dt="2020-01-15T16:52:02.413" v="2672" actId="313"/>
          <ac:spMkLst>
            <pc:docMk/>
            <pc:sldMk cId="4188490006" sldId="1270"/>
            <ac:spMk id="3" creationId="{825C054B-6F73-47A0-83BB-E735A958C184}"/>
          </ac:spMkLst>
        </pc:spChg>
        <pc:picChg chg="mod">
          <ac:chgData name="Roth, Dan" userId="18da4c67-dd89-43a7-9856-8592f867a23c" providerId="ADAL" clId="{9D608E2D-F898-4A30-8F18-205E52A7BD31}" dt="2020-01-15T16:52:36.256" v="2677" actId="1076"/>
          <ac:picMkLst>
            <pc:docMk/>
            <pc:sldMk cId="4188490006" sldId="1270"/>
            <ac:picMk id="5" creationId="{B70A932A-103D-4E1B-9662-D2A25E550DFC}"/>
          </ac:picMkLst>
        </pc:picChg>
        <pc:picChg chg="add mod">
          <ac:chgData name="Roth, Dan" userId="18da4c67-dd89-43a7-9856-8592f867a23c" providerId="ADAL" clId="{9D608E2D-F898-4A30-8F18-205E52A7BD31}" dt="2020-01-15T16:52:18.052" v="2673" actId="208"/>
          <ac:picMkLst>
            <pc:docMk/>
            <pc:sldMk cId="4188490006" sldId="1270"/>
            <ac:picMk id="6" creationId="{462C62D1-8155-4D11-ABA2-60CD0582F211}"/>
          </ac:picMkLst>
        </pc:picChg>
        <pc:picChg chg="mod">
          <ac:chgData name="Roth, Dan" userId="18da4c67-dd89-43a7-9856-8592f867a23c" providerId="ADAL" clId="{9D608E2D-F898-4A30-8F18-205E52A7BD31}" dt="2020-01-15T16:52:28.397" v="2675" actId="1076"/>
          <ac:picMkLst>
            <pc:docMk/>
            <pc:sldMk cId="4188490006" sldId="1270"/>
            <ac:picMk id="1026" creationId="{184F25BB-2532-4D26-A209-EC2F1EABEEB7}"/>
          </ac:picMkLst>
        </pc:picChg>
      </pc:sldChg>
      <pc:sldChg chg="add">
        <pc:chgData name="Roth, Dan" userId="18da4c67-dd89-43a7-9856-8592f867a23c" providerId="ADAL" clId="{9D608E2D-F898-4A30-8F18-205E52A7BD31}" dt="2020-01-15T18:06:59.955" v="4470"/>
        <pc:sldMkLst>
          <pc:docMk/>
          <pc:sldMk cId="76284685" sldId="1406"/>
        </pc:sldMkLst>
      </pc:sldChg>
      <pc:sldChg chg="delSp modSp del modAnim">
        <pc:chgData name="Roth, Dan" userId="18da4c67-dd89-43a7-9856-8592f867a23c" providerId="ADAL" clId="{9D608E2D-F898-4A30-8F18-205E52A7BD31}" dt="2020-01-15T18:06:55.990" v="4469" actId="2696"/>
        <pc:sldMkLst>
          <pc:docMk/>
          <pc:sldMk cId="568115708" sldId="1406"/>
        </pc:sldMkLst>
        <pc:spChg chg="mod">
          <ac:chgData name="Roth, Dan" userId="18da4c67-dd89-43a7-9856-8592f867a23c" providerId="ADAL" clId="{9D608E2D-F898-4A30-8F18-205E52A7BD31}" dt="2020-01-15T17:58:26.132" v="3904" actId="553"/>
          <ac:spMkLst>
            <pc:docMk/>
            <pc:sldMk cId="568115708" sldId="1406"/>
            <ac:spMk id="6" creationId="{023FB418-9198-4701-A311-518902F1E8E1}"/>
          </ac:spMkLst>
        </pc:spChg>
        <pc:picChg chg="del">
          <ac:chgData name="Roth, Dan" userId="18da4c67-dd89-43a7-9856-8592f867a23c" providerId="ADAL" clId="{9D608E2D-F898-4A30-8F18-205E52A7BD31}" dt="2020-01-15T17:58:07.953" v="3841" actId="478"/>
          <ac:picMkLst>
            <pc:docMk/>
            <pc:sldMk cId="568115708" sldId="1406"/>
            <ac:picMk id="5" creationId="{A3FFC64A-CCBE-473D-8562-A642EE3BB7BA}"/>
          </ac:picMkLst>
        </pc:picChg>
        <pc:picChg chg="mod">
          <ac:chgData name="Roth, Dan" userId="18da4c67-dd89-43a7-9856-8592f867a23c" providerId="ADAL" clId="{9D608E2D-F898-4A30-8F18-205E52A7BD31}" dt="2020-01-15T17:58:26.132" v="3904" actId="553"/>
          <ac:picMkLst>
            <pc:docMk/>
            <pc:sldMk cId="568115708" sldId="1406"/>
            <ac:picMk id="26" creationId="{6EA90F34-1E49-4E9A-8462-F0C34D203658}"/>
          </ac:picMkLst>
        </pc:picChg>
      </pc:sldChg>
      <pc:sldChg chg="del">
        <pc:chgData name="Roth, Dan" userId="18da4c67-dd89-43a7-9856-8592f867a23c" providerId="ADAL" clId="{9D608E2D-F898-4A30-8F18-205E52A7BD31}" dt="2020-01-15T17:44:39.586" v="3716" actId="47"/>
        <pc:sldMkLst>
          <pc:docMk/>
          <pc:sldMk cId="15962436" sldId="1423"/>
        </pc:sldMkLst>
      </pc:sldChg>
      <pc:sldChg chg="modSp add">
        <pc:chgData name="Roth, Dan" userId="18da4c67-dd89-43a7-9856-8592f867a23c" providerId="ADAL" clId="{9D608E2D-F898-4A30-8F18-205E52A7BD31}" dt="2020-01-15T17:28:40.013" v="3314" actId="20577"/>
        <pc:sldMkLst>
          <pc:docMk/>
          <pc:sldMk cId="886930015" sldId="1424"/>
        </pc:sldMkLst>
        <pc:spChg chg="mod">
          <ac:chgData name="Roth, Dan" userId="18da4c67-dd89-43a7-9856-8592f867a23c" providerId="ADAL" clId="{9D608E2D-F898-4A30-8F18-205E52A7BD31}" dt="2020-01-15T17:28:40.013" v="3314" actId="20577"/>
          <ac:spMkLst>
            <pc:docMk/>
            <pc:sldMk cId="886930015" sldId="1424"/>
            <ac:spMk id="3" creationId="{D48F5D86-089A-488A-87F9-3E69D9581CC9}"/>
          </ac:spMkLst>
        </pc:spChg>
      </pc:sldChg>
      <pc:sldChg chg="modSp add del">
        <pc:chgData name="Roth, Dan" userId="18da4c67-dd89-43a7-9856-8592f867a23c" providerId="ADAL" clId="{9D608E2D-F898-4A30-8F18-205E52A7BD31}" dt="2020-01-15T15:00:17.337" v="318" actId="2696"/>
        <pc:sldMkLst>
          <pc:docMk/>
          <pc:sldMk cId="3712043066" sldId="1424"/>
        </pc:sldMkLst>
        <pc:spChg chg="mod">
          <ac:chgData name="Roth, Dan" userId="18da4c67-dd89-43a7-9856-8592f867a23c" providerId="ADAL" clId="{9D608E2D-F898-4A30-8F18-205E52A7BD31}" dt="2020-01-15T14:04:51.980" v="110" actId="20577"/>
          <ac:spMkLst>
            <pc:docMk/>
            <pc:sldMk cId="3712043066" sldId="1424"/>
            <ac:spMk id="2" creationId="{BC7BEAAD-F0A9-4358-BE38-7DAA343B9DD0}"/>
          </ac:spMkLst>
        </pc:spChg>
        <pc:spChg chg="mod">
          <ac:chgData name="Roth, Dan" userId="18da4c67-dd89-43a7-9856-8592f867a23c" providerId="ADAL" clId="{9D608E2D-F898-4A30-8F18-205E52A7BD31}" dt="2020-01-15T14:44:28.053" v="276" actId="20577"/>
          <ac:spMkLst>
            <pc:docMk/>
            <pc:sldMk cId="3712043066" sldId="1424"/>
            <ac:spMk id="3" creationId="{D48F5D86-089A-488A-87F9-3E69D9581CC9}"/>
          </ac:spMkLst>
        </pc:spChg>
      </pc:sldChg>
      <pc:sldChg chg="modSp add del ord">
        <pc:chgData name="Roth, Dan" userId="18da4c67-dd89-43a7-9856-8592f867a23c" providerId="ADAL" clId="{9D608E2D-F898-4A30-8F18-205E52A7BD31}" dt="2020-01-15T15:59:10.121" v="1961" actId="47"/>
        <pc:sldMkLst>
          <pc:docMk/>
          <pc:sldMk cId="1831828143" sldId="1425"/>
        </pc:sldMkLst>
        <pc:spChg chg="mod">
          <ac:chgData name="Roth, Dan" userId="18da4c67-dd89-43a7-9856-8592f867a23c" providerId="ADAL" clId="{9D608E2D-F898-4A30-8F18-205E52A7BD31}" dt="2020-01-15T15:05:18.286" v="386" actId="20577"/>
          <ac:spMkLst>
            <pc:docMk/>
            <pc:sldMk cId="1831828143" sldId="1425"/>
            <ac:spMk id="3" creationId="{D48F5D86-089A-488A-87F9-3E69D9581CC9}"/>
          </ac:spMkLst>
        </pc:spChg>
      </pc:sldChg>
      <pc:sldChg chg="addSp modSp add modAnim">
        <pc:chgData name="Roth, Dan" userId="18da4c67-dd89-43a7-9856-8592f867a23c" providerId="ADAL" clId="{9D608E2D-F898-4A30-8F18-205E52A7BD31}" dt="2020-01-15T17:30:35.399" v="3316" actId="113"/>
        <pc:sldMkLst>
          <pc:docMk/>
          <pc:sldMk cId="3215238970" sldId="1426"/>
        </pc:sldMkLst>
        <pc:spChg chg="mod">
          <ac:chgData name="Roth, Dan" userId="18da4c67-dd89-43a7-9856-8592f867a23c" providerId="ADAL" clId="{9D608E2D-F898-4A30-8F18-205E52A7BD31}" dt="2020-01-15T15:59:21.393" v="1962" actId="113"/>
          <ac:spMkLst>
            <pc:docMk/>
            <pc:sldMk cId="3215238970" sldId="1426"/>
            <ac:spMk id="2" creationId="{BC7BEAAD-F0A9-4358-BE38-7DAA343B9DD0}"/>
          </ac:spMkLst>
        </pc:spChg>
        <pc:spChg chg="mod">
          <ac:chgData name="Roth, Dan" userId="18da4c67-dd89-43a7-9856-8592f867a23c" providerId="ADAL" clId="{9D608E2D-F898-4A30-8F18-205E52A7BD31}" dt="2020-01-15T17:30:35.399" v="3316" actId="113"/>
          <ac:spMkLst>
            <pc:docMk/>
            <pc:sldMk cId="3215238970" sldId="1426"/>
            <ac:spMk id="3" creationId="{D48F5D86-089A-488A-87F9-3E69D9581CC9}"/>
          </ac:spMkLst>
        </pc:spChg>
        <pc:spChg chg="add mod">
          <ac:chgData name="Roth, Dan" userId="18da4c67-dd89-43a7-9856-8592f867a23c" providerId="ADAL" clId="{9D608E2D-F898-4A30-8F18-205E52A7BD31}" dt="2020-01-15T15:26:57.837" v="900" actId="555"/>
          <ac:spMkLst>
            <pc:docMk/>
            <pc:sldMk cId="3215238970" sldId="1426"/>
            <ac:spMk id="6" creationId="{81EA903D-2104-4CBE-85A8-60413281897F}"/>
          </ac:spMkLst>
        </pc:spChg>
        <pc:picChg chg="add mod">
          <ac:chgData name="Roth, Dan" userId="18da4c67-dd89-43a7-9856-8592f867a23c" providerId="ADAL" clId="{9D608E2D-F898-4A30-8F18-205E52A7BD31}" dt="2020-01-15T15:20:40.400" v="669" actId="1076"/>
          <ac:picMkLst>
            <pc:docMk/>
            <pc:sldMk cId="3215238970" sldId="1426"/>
            <ac:picMk id="5" creationId="{E04DAC9B-F756-4AF6-B717-92B653C30ECA}"/>
          </ac:picMkLst>
        </pc:picChg>
      </pc:sldChg>
      <pc:sldChg chg="addSp delSp modSp add delAnim modAnim">
        <pc:chgData name="Roth, Dan" userId="18da4c67-dd89-43a7-9856-8592f867a23c" providerId="ADAL" clId="{9D608E2D-F898-4A30-8F18-205E52A7BD31}" dt="2020-01-15T17:33:03.844" v="3328" actId="5793"/>
        <pc:sldMkLst>
          <pc:docMk/>
          <pc:sldMk cId="2054719624" sldId="1427"/>
        </pc:sldMkLst>
        <pc:spChg chg="mod">
          <ac:chgData name="Roth, Dan" userId="18da4c67-dd89-43a7-9856-8592f867a23c" providerId="ADAL" clId="{9D608E2D-F898-4A30-8F18-205E52A7BD31}" dt="2020-01-15T17:33:03.844" v="3328" actId="5793"/>
          <ac:spMkLst>
            <pc:docMk/>
            <pc:sldMk cId="2054719624" sldId="1427"/>
            <ac:spMk id="3" creationId="{D48F5D86-089A-488A-87F9-3E69D9581CC9}"/>
          </ac:spMkLst>
        </pc:spChg>
        <pc:spChg chg="del">
          <ac:chgData name="Roth, Dan" userId="18da4c67-dd89-43a7-9856-8592f867a23c" providerId="ADAL" clId="{9D608E2D-F898-4A30-8F18-205E52A7BD31}" dt="2020-01-15T17:31:22.787" v="3318" actId="478"/>
          <ac:spMkLst>
            <pc:docMk/>
            <pc:sldMk cId="2054719624" sldId="1427"/>
            <ac:spMk id="6" creationId="{81EA903D-2104-4CBE-85A8-60413281897F}"/>
          </ac:spMkLst>
        </pc:spChg>
        <pc:spChg chg="add mod">
          <ac:chgData name="Roth, Dan" userId="18da4c67-dd89-43a7-9856-8592f867a23c" providerId="ADAL" clId="{9D608E2D-F898-4A30-8F18-205E52A7BD31}" dt="2020-01-15T17:30:58.028" v="3317" actId="20577"/>
          <ac:spMkLst>
            <pc:docMk/>
            <pc:sldMk cId="2054719624" sldId="1427"/>
            <ac:spMk id="7" creationId="{C5041216-1F33-4B30-A391-E19F41260C80}"/>
          </ac:spMkLst>
        </pc:spChg>
        <pc:grpChg chg="add mod">
          <ac:chgData name="Roth, Dan" userId="18da4c67-dd89-43a7-9856-8592f867a23c" providerId="ADAL" clId="{9D608E2D-F898-4A30-8F18-205E52A7BD31}" dt="2020-01-15T15:34:13.919" v="1443" actId="1035"/>
          <ac:grpSpMkLst>
            <pc:docMk/>
            <pc:sldMk cId="2054719624" sldId="1427"/>
            <ac:grpSpMk id="8" creationId="{D30137CB-4689-40B9-8BEC-D6209F8E8BE3}"/>
          </ac:grpSpMkLst>
        </pc:grpChg>
        <pc:picChg chg="mod">
          <ac:chgData name="Roth, Dan" userId="18da4c67-dd89-43a7-9856-8592f867a23c" providerId="ADAL" clId="{9D608E2D-F898-4A30-8F18-205E52A7BD31}" dt="2020-01-15T15:34:04.074" v="1412" actId="164"/>
          <ac:picMkLst>
            <pc:docMk/>
            <pc:sldMk cId="2054719624" sldId="1427"/>
            <ac:picMk id="5" creationId="{E04DAC9B-F756-4AF6-B717-92B653C30ECA}"/>
          </ac:picMkLst>
        </pc:picChg>
        <pc:picChg chg="add del mod">
          <ac:chgData name="Roth, Dan" userId="18da4c67-dd89-43a7-9856-8592f867a23c" providerId="ADAL" clId="{9D608E2D-F898-4A30-8F18-205E52A7BD31}" dt="2020-01-15T15:50:46.633" v="1603" actId="478"/>
          <ac:picMkLst>
            <pc:docMk/>
            <pc:sldMk cId="2054719624" sldId="1427"/>
            <ac:picMk id="9" creationId="{063A7684-AF60-47DF-9341-DC5FB5E6B7CA}"/>
          </ac:picMkLst>
        </pc:picChg>
      </pc:sldChg>
      <pc:sldChg chg="addSp modSp add modAnim">
        <pc:chgData name="Roth, Dan" userId="18da4c67-dd89-43a7-9856-8592f867a23c" providerId="ADAL" clId="{9D608E2D-F898-4A30-8F18-205E52A7BD31}" dt="2020-01-15T17:33:57.248" v="3352"/>
        <pc:sldMkLst>
          <pc:docMk/>
          <pc:sldMk cId="3754196254" sldId="1428"/>
        </pc:sldMkLst>
        <pc:spChg chg="mod">
          <ac:chgData name="Roth, Dan" userId="18da4c67-dd89-43a7-9856-8592f867a23c" providerId="ADAL" clId="{9D608E2D-F898-4A30-8F18-205E52A7BD31}" dt="2020-01-15T17:33:46.701" v="3350" actId="6549"/>
          <ac:spMkLst>
            <pc:docMk/>
            <pc:sldMk cId="3754196254" sldId="1428"/>
            <ac:spMk id="2" creationId="{0AEF0CAB-BB11-46B0-8317-55937A3A32AC}"/>
          </ac:spMkLst>
        </pc:spChg>
        <pc:spChg chg="mod">
          <ac:chgData name="Roth, Dan" userId="18da4c67-dd89-43a7-9856-8592f867a23c" providerId="ADAL" clId="{9D608E2D-F898-4A30-8F18-205E52A7BD31}" dt="2020-01-15T15:58:55.382" v="1960" actId="6549"/>
          <ac:spMkLst>
            <pc:docMk/>
            <pc:sldMk cId="3754196254" sldId="1428"/>
            <ac:spMk id="3" creationId="{84ED49B8-27AF-415F-88EF-AA13FB63B920}"/>
          </ac:spMkLst>
        </pc:spChg>
        <pc:picChg chg="add mod">
          <ac:chgData name="Roth, Dan" userId="18da4c67-dd89-43a7-9856-8592f867a23c" providerId="ADAL" clId="{9D608E2D-F898-4A30-8F18-205E52A7BD31}" dt="2020-01-15T15:58:50.936" v="1959" actId="1035"/>
          <ac:picMkLst>
            <pc:docMk/>
            <pc:sldMk cId="3754196254" sldId="1428"/>
            <ac:picMk id="5" creationId="{B448933D-11DA-4E3C-86F8-E9347E7D7BE6}"/>
          </ac:picMkLst>
        </pc:picChg>
        <pc:picChg chg="add mod">
          <ac:chgData name="Roth, Dan" userId="18da4c67-dd89-43a7-9856-8592f867a23c" providerId="ADAL" clId="{9D608E2D-F898-4A30-8F18-205E52A7BD31}" dt="2020-01-15T15:58:50.936" v="1959" actId="1035"/>
          <ac:picMkLst>
            <pc:docMk/>
            <pc:sldMk cId="3754196254" sldId="1428"/>
            <ac:picMk id="6" creationId="{E98C59BC-D964-4BA0-8422-3695F0C8922B}"/>
          </ac:picMkLst>
        </pc:picChg>
      </pc:sldChg>
      <pc:sldChg chg="modSp add modAnim">
        <pc:chgData name="Roth, Dan" userId="18da4c67-dd89-43a7-9856-8592f867a23c" providerId="ADAL" clId="{9D608E2D-F898-4A30-8F18-205E52A7BD31}" dt="2020-01-15T17:34:54.070" v="3356" actId="20577"/>
        <pc:sldMkLst>
          <pc:docMk/>
          <pc:sldMk cId="3343304610" sldId="1429"/>
        </pc:sldMkLst>
        <pc:spChg chg="mod">
          <ac:chgData name="Roth, Dan" userId="18da4c67-dd89-43a7-9856-8592f867a23c" providerId="ADAL" clId="{9D608E2D-F898-4A30-8F18-205E52A7BD31}" dt="2020-01-15T17:34:54.070" v="3356" actId="20577"/>
          <ac:spMkLst>
            <pc:docMk/>
            <pc:sldMk cId="3343304610" sldId="1429"/>
            <ac:spMk id="2" creationId="{71F2DCC9-ED31-4AF7-B1FC-92B23F69B04B}"/>
          </ac:spMkLst>
        </pc:spChg>
        <pc:spChg chg="mod">
          <ac:chgData name="Roth, Dan" userId="18da4c67-dd89-43a7-9856-8592f867a23c" providerId="ADAL" clId="{9D608E2D-F898-4A30-8F18-205E52A7BD31}" dt="2020-01-15T16:25:10.592" v="2465" actId="207"/>
          <ac:spMkLst>
            <pc:docMk/>
            <pc:sldMk cId="3343304610" sldId="1429"/>
            <ac:spMk id="3" creationId="{B9C00615-142C-4C60-A6E4-7B777F1EDBF9}"/>
          </ac:spMkLst>
        </pc:spChg>
      </pc:sldChg>
      <pc:sldChg chg="modSp add modAnim">
        <pc:chgData name="Roth, Dan" userId="18da4c67-dd89-43a7-9856-8592f867a23c" providerId="ADAL" clId="{9D608E2D-F898-4A30-8F18-205E52A7BD31}" dt="2020-01-15T17:51:52.104" v="3836" actId="207"/>
        <pc:sldMkLst>
          <pc:docMk/>
          <pc:sldMk cId="3239175532" sldId="1430"/>
        </pc:sldMkLst>
        <pc:spChg chg="mod">
          <ac:chgData name="Roth, Dan" userId="18da4c67-dd89-43a7-9856-8592f867a23c" providerId="ADAL" clId="{9D608E2D-F898-4A30-8F18-205E52A7BD31}" dt="2020-01-15T17:39:04.327" v="3422" actId="20577"/>
          <ac:spMkLst>
            <pc:docMk/>
            <pc:sldMk cId="3239175532" sldId="1430"/>
            <ac:spMk id="2" creationId="{71F2DCC9-ED31-4AF7-B1FC-92B23F69B04B}"/>
          </ac:spMkLst>
        </pc:spChg>
        <pc:spChg chg="mod">
          <ac:chgData name="Roth, Dan" userId="18da4c67-dd89-43a7-9856-8592f867a23c" providerId="ADAL" clId="{9D608E2D-F898-4A30-8F18-205E52A7BD31}" dt="2020-01-15T17:51:52.104" v="3836" actId="207"/>
          <ac:spMkLst>
            <pc:docMk/>
            <pc:sldMk cId="3239175532" sldId="1430"/>
            <ac:spMk id="3" creationId="{B9C00615-142C-4C60-A6E4-7B777F1EDBF9}"/>
          </ac:spMkLst>
        </pc:spChg>
      </pc:sldChg>
      <pc:sldChg chg="modSp add del">
        <pc:chgData name="Roth, Dan" userId="18da4c67-dd89-43a7-9856-8592f867a23c" providerId="ADAL" clId="{9D608E2D-F898-4A30-8F18-205E52A7BD31}" dt="2020-01-15T18:06:55.990" v="4469" actId="2696"/>
        <pc:sldMkLst>
          <pc:docMk/>
          <pc:sldMk cId="1924637225" sldId="1431"/>
        </pc:sldMkLst>
        <pc:spChg chg="mod">
          <ac:chgData name="Roth, Dan" userId="18da4c67-dd89-43a7-9856-8592f867a23c" providerId="ADAL" clId="{9D608E2D-F898-4A30-8F18-205E52A7BD31}" dt="2020-01-15T17:58:57.291" v="3917" actId="20577"/>
          <ac:spMkLst>
            <pc:docMk/>
            <pc:sldMk cId="1924637225" sldId="1431"/>
            <ac:spMk id="2" creationId="{0E2F6ECB-2FDE-461A-940F-66E7E8224F42}"/>
          </ac:spMkLst>
        </pc:spChg>
        <pc:spChg chg="mod">
          <ac:chgData name="Roth, Dan" userId="18da4c67-dd89-43a7-9856-8592f867a23c" providerId="ADAL" clId="{9D608E2D-F898-4A30-8F18-205E52A7BD31}" dt="2020-01-15T18:01:25.616" v="4347" actId="20577"/>
          <ac:spMkLst>
            <pc:docMk/>
            <pc:sldMk cId="1924637225" sldId="1431"/>
            <ac:spMk id="3" creationId="{E2CC5AAC-091C-4B0E-BD96-F0B867C0FB3B}"/>
          </ac:spMkLst>
        </pc:spChg>
      </pc:sldChg>
      <pc:sldChg chg="modSp add">
        <pc:chgData name="Roth, Dan" userId="18da4c67-dd89-43a7-9856-8592f867a23c" providerId="ADAL" clId="{9D608E2D-F898-4A30-8F18-205E52A7BD31}" dt="2020-01-15T18:08:00.640" v="4588" actId="20577"/>
        <pc:sldMkLst>
          <pc:docMk/>
          <pc:sldMk cId="4174586876" sldId="1431"/>
        </pc:sldMkLst>
        <pc:spChg chg="mod">
          <ac:chgData name="Roth, Dan" userId="18da4c67-dd89-43a7-9856-8592f867a23c" providerId="ADAL" clId="{9D608E2D-F898-4A30-8F18-205E52A7BD31}" dt="2020-01-15T18:08:00.640" v="4588" actId="20577"/>
          <ac:spMkLst>
            <pc:docMk/>
            <pc:sldMk cId="4174586876" sldId="1431"/>
            <ac:spMk id="3" creationId="{E2CC5AAC-091C-4B0E-BD96-F0B867C0FB3B}"/>
          </ac:spMkLst>
        </pc:spChg>
      </pc:sldChg>
      <pc:sldChg chg="add">
        <pc:chgData name="Roth, Dan" userId="18da4c67-dd89-43a7-9856-8592f867a23c" providerId="ADAL" clId="{9D608E2D-F898-4A30-8F18-205E52A7BD31}" dt="2020-01-15T18:02:57.590" v="4348"/>
        <pc:sldMkLst>
          <pc:docMk/>
          <pc:sldMk cId="2089164404" sldId="1432"/>
        </pc:sldMkLst>
      </pc:sldChg>
      <pc:sldChg chg="add">
        <pc:chgData name="Roth, Dan" userId="18da4c67-dd89-43a7-9856-8592f867a23c" providerId="ADAL" clId="{9D608E2D-F898-4A30-8F18-205E52A7BD31}" dt="2020-01-15T18:02:57.590" v="4348"/>
        <pc:sldMkLst>
          <pc:docMk/>
          <pc:sldMk cId="2022508343" sldId="1433"/>
        </pc:sldMkLst>
      </pc:sldChg>
      <pc:sldChg chg="add">
        <pc:chgData name="Roth, Dan" userId="18da4c67-dd89-43a7-9856-8592f867a23c" providerId="ADAL" clId="{9D608E2D-F898-4A30-8F18-205E52A7BD31}" dt="2020-01-15T18:03:36.808" v="4349"/>
        <pc:sldMkLst>
          <pc:docMk/>
          <pc:sldMk cId="333435691" sldId="1434"/>
        </pc:sldMkLst>
      </pc:sldChg>
      <pc:sldChg chg="add">
        <pc:chgData name="Roth, Dan" userId="18da4c67-dd89-43a7-9856-8592f867a23c" providerId="ADAL" clId="{9D608E2D-F898-4A30-8F18-205E52A7BD31}" dt="2020-01-15T18:04:32.869" v="4350"/>
        <pc:sldMkLst>
          <pc:docMk/>
          <pc:sldMk cId="3684741166" sldId="1435"/>
        </pc:sldMkLst>
      </pc:sldChg>
      <pc:sldChg chg="add">
        <pc:chgData name="Roth, Dan" userId="18da4c67-dd89-43a7-9856-8592f867a23c" providerId="ADAL" clId="{9D608E2D-F898-4A30-8F18-205E52A7BD31}" dt="2020-01-15T18:04:32.869" v="4350"/>
        <pc:sldMkLst>
          <pc:docMk/>
          <pc:sldMk cId="4173984168" sldId="1436"/>
        </pc:sldMkLst>
      </pc:sldChg>
      <pc:sldChg chg="add">
        <pc:chgData name="Roth, Dan" userId="18da4c67-dd89-43a7-9856-8592f867a23c" providerId="ADAL" clId="{9D608E2D-F898-4A30-8F18-205E52A7BD31}" dt="2020-01-15T18:04:32.869" v="4350"/>
        <pc:sldMkLst>
          <pc:docMk/>
          <pc:sldMk cId="47283824" sldId="1437"/>
        </pc:sldMkLst>
      </pc:sldChg>
      <pc:sldChg chg="addSp modSp add modAnim">
        <pc:chgData name="Roth, Dan" userId="18da4c67-dd89-43a7-9856-8592f867a23c" providerId="ADAL" clId="{9D608E2D-F898-4A30-8F18-205E52A7BD31}" dt="2020-01-15T18:06:46.942" v="4468"/>
        <pc:sldMkLst>
          <pc:docMk/>
          <pc:sldMk cId="792008579" sldId="1438"/>
        </pc:sldMkLst>
        <pc:spChg chg="add mod">
          <ac:chgData name="Roth, Dan" userId="18da4c67-dd89-43a7-9856-8592f867a23c" providerId="ADAL" clId="{9D608E2D-F898-4A30-8F18-205E52A7BD31}" dt="2020-01-15T18:06:41.960" v="4467" actId="14100"/>
          <ac:spMkLst>
            <pc:docMk/>
            <pc:sldMk cId="792008579" sldId="1438"/>
            <ac:spMk id="6" creationId="{6191B784-FB04-4E52-884F-9382BFEBF982}"/>
          </ac:spMkLst>
        </pc:spChg>
      </pc:sldChg>
      <pc:sldChg chg="modSp add">
        <pc:chgData name="Roth, Dan" userId="18da4c67-dd89-43a7-9856-8592f867a23c" providerId="ADAL" clId="{9D608E2D-F898-4A30-8F18-205E52A7BD31}" dt="2020-01-15T18:04:48.659" v="4372" actId="20577"/>
        <pc:sldMkLst>
          <pc:docMk/>
          <pc:sldMk cId="1958308503" sldId="1439"/>
        </pc:sldMkLst>
        <pc:spChg chg="mod">
          <ac:chgData name="Roth, Dan" userId="18da4c67-dd89-43a7-9856-8592f867a23c" providerId="ADAL" clId="{9D608E2D-F898-4A30-8F18-205E52A7BD31}" dt="2020-01-15T18:04:48.659" v="4372" actId="20577"/>
          <ac:spMkLst>
            <pc:docMk/>
            <pc:sldMk cId="1958308503" sldId="1439"/>
            <ac:spMk id="2" creationId="{5CAEABDF-0AE1-4337-A996-E6DE9FF79D12}"/>
          </ac:spMkLst>
        </pc:spChg>
      </pc:sldChg>
      <pc:sldChg chg="modSp add">
        <pc:chgData name="Roth, Dan" userId="18da4c67-dd89-43a7-9856-8592f867a23c" providerId="ADAL" clId="{9D608E2D-F898-4A30-8F18-205E52A7BD31}" dt="2020-01-15T18:08:36.819" v="4613" actId="5793"/>
        <pc:sldMkLst>
          <pc:docMk/>
          <pc:sldMk cId="45311533" sldId="1440"/>
        </pc:sldMkLst>
        <pc:spChg chg="mod">
          <ac:chgData name="Roth, Dan" userId="18da4c67-dd89-43a7-9856-8592f867a23c" providerId="ADAL" clId="{9D608E2D-F898-4A30-8F18-205E52A7BD31}" dt="2020-01-15T18:08:36.819" v="4613" actId="5793"/>
          <ac:spMkLst>
            <pc:docMk/>
            <pc:sldMk cId="45311533" sldId="1440"/>
            <ac:spMk id="3" creationId="{160456F1-52C8-48B8-8F3D-CDBD75D35987}"/>
          </ac:spMkLst>
        </pc:spChg>
      </pc:sldChg>
    </pc:docChg>
  </pc:docChgLst>
  <pc:docChgLst>
    <pc:chgData name="Roth, Dan" userId="18da4c67-dd89-43a7-9856-8592f867a23c" providerId="ADAL" clId="{2C0671EC-9D91-4E0B-A06A-58A2EE31ABEF}"/>
    <pc:docChg chg="undo custSel addSld delSld modSld sldOrd modSection">
      <pc:chgData name="Roth, Dan" userId="18da4c67-dd89-43a7-9856-8592f867a23c" providerId="ADAL" clId="{2C0671EC-9D91-4E0B-A06A-58A2EE31ABEF}" dt="2019-12-18T17:33:45.274" v="5823" actId="20577"/>
      <pc:docMkLst>
        <pc:docMk/>
      </pc:docMkLst>
      <pc:sldChg chg="delSp">
        <pc:chgData name="Roth, Dan" userId="18da4c67-dd89-43a7-9856-8592f867a23c" providerId="ADAL" clId="{2C0671EC-9D91-4E0B-A06A-58A2EE31ABEF}" dt="2019-12-06T03:45:53.472" v="2430" actId="478"/>
        <pc:sldMkLst>
          <pc:docMk/>
          <pc:sldMk cId="1742764243" sldId="268"/>
        </pc:sldMkLst>
        <pc:spChg chg="del">
          <ac:chgData name="Roth, Dan" userId="18da4c67-dd89-43a7-9856-8592f867a23c" providerId="ADAL" clId="{2C0671EC-9D91-4E0B-A06A-58A2EE31ABEF}" dt="2019-12-06T03:45:53.472" v="2430" actId="478"/>
          <ac:spMkLst>
            <pc:docMk/>
            <pc:sldMk cId="1742764243" sldId="268"/>
            <ac:spMk id="10" creationId="{9373247B-01F9-43E6-92D2-F46E9341C47A}"/>
          </ac:spMkLst>
        </pc:spChg>
      </pc:sldChg>
      <pc:sldChg chg="add del">
        <pc:chgData name="Roth, Dan" userId="18da4c67-dd89-43a7-9856-8592f867a23c" providerId="ADAL" clId="{2C0671EC-9D91-4E0B-A06A-58A2EE31ABEF}" dt="2019-12-06T07:15:59.473" v="5183" actId="47"/>
        <pc:sldMkLst>
          <pc:docMk/>
          <pc:sldMk cId="759346410" sldId="390"/>
        </pc:sldMkLst>
      </pc:sldChg>
      <pc:sldChg chg="add del">
        <pc:chgData name="Roth, Dan" userId="18da4c67-dd89-43a7-9856-8592f867a23c" providerId="ADAL" clId="{2C0671EC-9D91-4E0B-A06A-58A2EE31ABEF}" dt="2019-12-06T07:15:59.473" v="5183" actId="47"/>
        <pc:sldMkLst>
          <pc:docMk/>
          <pc:sldMk cId="407254810" sldId="391"/>
        </pc:sldMkLst>
      </pc:sldChg>
      <pc:sldChg chg="add del">
        <pc:chgData name="Roth, Dan" userId="18da4c67-dd89-43a7-9856-8592f867a23c" providerId="ADAL" clId="{2C0671EC-9D91-4E0B-A06A-58A2EE31ABEF}" dt="2019-12-06T07:15:59.473" v="5183" actId="47"/>
        <pc:sldMkLst>
          <pc:docMk/>
          <pc:sldMk cId="1131865264" sldId="393"/>
        </pc:sldMkLst>
      </pc:sldChg>
      <pc:sldChg chg="addSp delSp modSp del modAnim">
        <pc:chgData name="Roth, Dan" userId="18da4c67-dd89-43a7-9856-8592f867a23c" providerId="ADAL" clId="{2C0671EC-9D91-4E0B-A06A-58A2EE31ABEF}" dt="2019-12-13T14:53:41.805" v="5816" actId="47"/>
        <pc:sldMkLst>
          <pc:docMk/>
          <pc:sldMk cId="3323950716" sldId="410"/>
        </pc:sldMkLst>
        <pc:spChg chg="mod">
          <ac:chgData name="Roth, Dan" userId="18da4c67-dd89-43a7-9856-8592f867a23c" providerId="ADAL" clId="{2C0671EC-9D91-4E0B-A06A-58A2EE31ABEF}" dt="2019-12-06T03:43:39.113" v="2429" actId="1036"/>
          <ac:spMkLst>
            <pc:docMk/>
            <pc:sldMk cId="3323950716" sldId="410"/>
            <ac:spMk id="13" creationId="{00000000-0000-0000-0000-000000000000}"/>
          </ac:spMkLst>
        </pc:spChg>
        <pc:spChg chg="mod">
          <ac:chgData name="Roth, Dan" userId="18da4c67-dd89-43a7-9856-8592f867a23c" providerId="ADAL" clId="{2C0671EC-9D91-4E0B-A06A-58A2EE31ABEF}" dt="2019-12-05T16:54:34.354" v="574" actId="20577"/>
          <ac:spMkLst>
            <pc:docMk/>
            <pc:sldMk cId="3323950716" sldId="410"/>
            <ac:spMk id="17" creationId="{C90C6D30-FB57-4AAB-9543-A18FF4B92A90}"/>
          </ac:spMkLst>
        </pc:spChg>
        <pc:spChg chg="add del">
          <ac:chgData name="Roth, Dan" userId="18da4c67-dd89-43a7-9856-8592f867a23c" providerId="ADAL" clId="{2C0671EC-9D91-4E0B-A06A-58A2EE31ABEF}" dt="2019-12-05T16:28:45.227" v="1"/>
          <ac:spMkLst>
            <pc:docMk/>
            <pc:sldMk cId="3323950716" sldId="410"/>
            <ac:spMk id="18" creationId="{00000000-0000-0000-0000-000000000000}"/>
          </ac:spMkLst>
        </pc:spChg>
        <pc:spChg chg="add mod">
          <ac:chgData name="Roth, Dan" userId="18da4c67-dd89-43a7-9856-8592f867a23c" providerId="ADAL" clId="{2C0671EC-9D91-4E0B-A06A-58A2EE31ABEF}" dt="2019-12-05T16:33:25.654" v="14" actId="1076"/>
          <ac:spMkLst>
            <pc:docMk/>
            <pc:sldMk cId="3323950716" sldId="410"/>
            <ac:spMk id="24" creationId="{CB90339F-6CEC-41D0-967A-F6EFFB5453D4}"/>
          </ac:spMkLst>
        </pc:spChg>
        <pc:spChg chg="add mod">
          <ac:chgData name="Roth, Dan" userId="18da4c67-dd89-43a7-9856-8592f867a23c" providerId="ADAL" clId="{2C0671EC-9D91-4E0B-A06A-58A2EE31ABEF}" dt="2019-12-05T16:33:43.068" v="18" actId="1076"/>
          <ac:spMkLst>
            <pc:docMk/>
            <pc:sldMk cId="3323950716" sldId="410"/>
            <ac:spMk id="25" creationId="{D7685E18-9822-4AAC-9149-6187A578DD65}"/>
          </ac:spMkLst>
        </pc:spChg>
        <pc:spChg chg="add mod">
          <ac:chgData name="Roth, Dan" userId="18da4c67-dd89-43a7-9856-8592f867a23c" providerId="ADAL" clId="{2C0671EC-9D91-4E0B-A06A-58A2EE31ABEF}" dt="2019-12-05T16:36:14.301" v="198" actId="1037"/>
          <ac:spMkLst>
            <pc:docMk/>
            <pc:sldMk cId="3323950716" sldId="410"/>
            <ac:spMk id="26" creationId="{F801EBAD-D1B4-41EE-8CD3-774996EE3E47}"/>
          </ac:spMkLst>
        </pc:spChg>
        <pc:picChg chg="del">
          <ac:chgData name="Roth, Dan" userId="18da4c67-dd89-43a7-9856-8592f867a23c" providerId="ADAL" clId="{2C0671EC-9D91-4E0B-A06A-58A2EE31ABEF}" dt="2019-12-05T16:33:14.877" v="11" actId="478"/>
          <ac:picMkLst>
            <pc:docMk/>
            <pc:sldMk cId="3323950716" sldId="410"/>
            <ac:picMk id="21" creationId="{DBF021E2-F2CE-46D5-BF09-A592569CF203}"/>
          </ac:picMkLst>
        </pc:picChg>
        <pc:picChg chg="add del">
          <ac:chgData name="Roth, Dan" userId="18da4c67-dd89-43a7-9856-8592f867a23c" providerId="ADAL" clId="{2C0671EC-9D91-4E0B-A06A-58A2EE31ABEF}" dt="2019-12-05T16:28:45.227" v="1"/>
          <ac:picMkLst>
            <pc:docMk/>
            <pc:sldMk cId="3323950716" sldId="410"/>
            <ac:picMk id="22" creationId="{6F71AE4D-0297-464B-B1EB-C473317115D4}"/>
          </ac:picMkLst>
        </pc:picChg>
        <pc:picChg chg="add del mod">
          <ac:chgData name="Roth, Dan" userId="18da4c67-dd89-43a7-9856-8592f867a23c" providerId="ADAL" clId="{2C0671EC-9D91-4E0B-A06A-58A2EE31ABEF}" dt="2019-12-05T16:33:11.123" v="10" actId="478"/>
          <ac:picMkLst>
            <pc:docMk/>
            <pc:sldMk cId="3323950716" sldId="410"/>
            <ac:picMk id="23" creationId="{11035EA1-5B2B-492F-84CB-35298391B552}"/>
          </ac:picMkLst>
        </pc:picChg>
        <pc:picChg chg="del">
          <ac:chgData name="Roth, Dan" userId="18da4c67-dd89-43a7-9856-8592f867a23c" providerId="ADAL" clId="{2C0671EC-9D91-4E0B-A06A-58A2EE31ABEF}" dt="2019-12-05T16:33:06.807" v="9" actId="478"/>
          <ac:picMkLst>
            <pc:docMk/>
            <pc:sldMk cId="3323950716" sldId="410"/>
            <ac:picMk id="1026" creationId="{EFF9796C-4E2F-4380-A4D7-13B008D37CC4}"/>
          </ac:picMkLst>
        </pc:picChg>
      </pc:sldChg>
      <pc:sldChg chg="addSp modSp modAnim">
        <pc:chgData name="Roth, Dan" userId="18da4c67-dd89-43a7-9856-8592f867a23c" providerId="ADAL" clId="{2C0671EC-9D91-4E0B-A06A-58A2EE31ABEF}" dt="2019-12-06T04:29:31.002" v="3119" actId="404"/>
        <pc:sldMkLst>
          <pc:docMk/>
          <pc:sldMk cId="216908841" sldId="430"/>
        </pc:sldMkLst>
        <pc:spChg chg="mod">
          <ac:chgData name="Roth, Dan" userId="18da4c67-dd89-43a7-9856-8592f867a23c" providerId="ADAL" clId="{2C0671EC-9D91-4E0B-A06A-58A2EE31ABEF}" dt="2019-12-06T04:29:11.983" v="3116" actId="552"/>
          <ac:spMkLst>
            <pc:docMk/>
            <pc:sldMk cId="216908841" sldId="430"/>
            <ac:spMk id="4" creationId="{00000000-0000-0000-0000-000000000000}"/>
          </ac:spMkLst>
        </pc:spChg>
        <pc:spChg chg="mod">
          <ac:chgData name="Roth, Dan" userId="18da4c67-dd89-43a7-9856-8592f867a23c" providerId="ADAL" clId="{2C0671EC-9D91-4E0B-A06A-58A2EE31ABEF}" dt="2019-12-05T21:58:12.284" v="1306" actId="6549"/>
          <ac:spMkLst>
            <pc:docMk/>
            <pc:sldMk cId="216908841" sldId="430"/>
            <ac:spMk id="5" creationId="{45C66110-64DD-4CE7-B8DF-6EC293F0889F}"/>
          </ac:spMkLst>
        </pc:spChg>
        <pc:spChg chg="add mod">
          <ac:chgData name="Roth, Dan" userId="18da4c67-dd89-43a7-9856-8592f867a23c" providerId="ADAL" clId="{2C0671EC-9D91-4E0B-A06A-58A2EE31ABEF}" dt="2019-12-06T04:29:31.002" v="3119" actId="404"/>
          <ac:spMkLst>
            <pc:docMk/>
            <pc:sldMk cId="216908841" sldId="430"/>
            <ac:spMk id="50" creationId="{119F132E-30E6-4324-B84B-3F500BFBCC1F}"/>
          </ac:spMkLst>
        </pc:spChg>
      </pc:sldChg>
      <pc:sldChg chg="modSp modAnim">
        <pc:chgData name="Roth, Dan" userId="18da4c67-dd89-43a7-9856-8592f867a23c" providerId="ADAL" clId="{2C0671EC-9D91-4E0B-A06A-58A2EE31ABEF}" dt="2019-12-06T04:41:54.081" v="3134"/>
        <pc:sldMkLst>
          <pc:docMk/>
          <pc:sldMk cId="1613931512" sldId="437"/>
        </pc:sldMkLst>
        <pc:spChg chg="mod">
          <ac:chgData name="Roth, Dan" userId="18da4c67-dd89-43a7-9856-8592f867a23c" providerId="ADAL" clId="{2C0671EC-9D91-4E0B-A06A-58A2EE31ABEF}" dt="2019-12-05T22:02:11.251" v="1339" actId="20577"/>
          <ac:spMkLst>
            <pc:docMk/>
            <pc:sldMk cId="1613931512" sldId="437"/>
            <ac:spMk id="3" creationId="{6A4692F0-E04E-46C4-8BEB-E50EC94A923B}"/>
          </ac:spMkLst>
        </pc:spChg>
      </pc:sldChg>
      <pc:sldChg chg="modSp">
        <pc:chgData name="Roth, Dan" userId="18da4c67-dd89-43a7-9856-8592f867a23c" providerId="ADAL" clId="{2C0671EC-9D91-4E0B-A06A-58A2EE31ABEF}" dt="2019-12-05T22:03:40.363" v="1353" actId="20577"/>
        <pc:sldMkLst>
          <pc:docMk/>
          <pc:sldMk cId="3071081106" sldId="448"/>
        </pc:sldMkLst>
        <pc:spChg chg="mod">
          <ac:chgData name="Roth, Dan" userId="18da4c67-dd89-43a7-9856-8592f867a23c" providerId="ADAL" clId="{2C0671EC-9D91-4E0B-A06A-58A2EE31ABEF}" dt="2019-12-05T22:03:40.363" v="1353" actId="20577"/>
          <ac:spMkLst>
            <pc:docMk/>
            <pc:sldMk cId="3071081106" sldId="448"/>
            <ac:spMk id="3" creationId="{00000000-0000-0000-0000-000000000000}"/>
          </ac:spMkLst>
        </pc:spChg>
      </pc:sldChg>
      <pc:sldChg chg="addSp modSp modAnim">
        <pc:chgData name="Roth, Dan" userId="18da4c67-dd89-43a7-9856-8592f867a23c" providerId="ADAL" clId="{2C0671EC-9D91-4E0B-A06A-58A2EE31ABEF}" dt="2019-12-06T04:53:55.633" v="3230" actId="20577"/>
        <pc:sldMkLst>
          <pc:docMk/>
          <pc:sldMk cId="3672234010" sldId="456"/>
        </pc:sldMkLst>
        <pc:spChg chg="mod">
          <ac:chgData name="Roth, Dan" userId="18da4c67-dd89-43a7-9856-8592f867a23c" providerId="ADAL" clId="{2C0671EC-9D91-4E0B-A06A-58A2EE31ABEF}" dt="2019-12-05T22:05:21.915" v="1444" actId="20577"/>
          <ac:spMkLst>
            <pc:docMk/>
            <pc:sldMk cId="3672234010" sldId="456"/>
            <ac:spMk id="3" creationId="{00000000-0000-0000-0000-000000000000}"/>
          </ac:spMkLst>
        </pc:spChg>
        <pc:spChg chg="add mod">
          <ac:chgData name="Roth, Dan" userId="18da4c67-dd89-43a7-9856-8592f867a23c" providerId="ADAL" clId="{2C0671EC-9D91-4E0B-A06A-58A2EE31ABEF}" dt="2019-12-05T22:08:05.382" v="1458" actId="1035"/>
          <ac:spMkLst>
            <pc:docMk/>
            <pc:sldMk cId="3672234010" sldId="456"/>
            <ac:spMk id="6" creationId="{00A78284-F62A-4CA0-AE61-474E0FC87957}"/>
          </ac:spMkLst>
        </pc:spChg>
        <pc:spChg chg="add mod">
          <ac:chgData name="Roth, Dan" userId="18da4c67-dd89-43a7-9856-8592f867a23c" providerId="ADAL" clId="{2C0671EC-9D91-4E0B-A06A-58A2EE31ABEF}" dt="2019-12-06T04:53:55.633" v="3230" actId="20577"/>
          <ac:spMkLst>
            <pc:docMk/>
            <pc:sldMk cId="3672234010" sldId="456"/>
            <ac:spMk id="7" creationId="{23915AD6-0031-423F-BDAC-CE829BBE24EF}"/>
          </ac:spMkLst>
        </pc:spChg>
        <pc:graphicFrameChg chg="modGraphic">
          <ac:chgData name="Roth, Dan" userId="18da4c67-dd89-43a7-9856-8592f867a23c" providerId="ADAL" clId="{2C0671EC-9D91-4E0B-A06A-58A2EE31ABEF}" dt="2019-12-06T04:50:34.364" v="3156" actId="20577"/>
          <ac:graphicFrameMkLst>
            <pc:docMk/>
            <pc:sldMk cId="3672234010" sldId="456"/>
            <ac:graphicFrameMk id="4" creationId="{3C78FF00-D755-4A8F-936C-5605ADF618FE}"/>
          </ac:graphicFrameMkLst>
        </pc:graphicFrameChg>
      </pc:sldChg>
      <pc:sldChg chg="addSp delSp modSp delAnim modAnim">
        <pc:chgData name="Roth, Dan" userId="18da4c67-dd89-43a7-9856-8592f867a23c" providerId="ADAL" clId="{2C0671EC-9D91-4E0B-A06A-58A2EE31ABEF}" dt="2019-12-06T03:55:24.592" v="2716"/>
        <pc:sldMkLst>
          <pc:docMk/>
          <pc:sldMk cId="3861621921" sldId="464"/>
        </pc:sldMkLst>
        <pc:spChg chg="del mod">
          <ac:chgData name="Roth, Dan" userId="18da4c67-dd89-43a7-9856-8592f867a23c" providerId="ADAL" clId="{2C0671EC-9D91-4E0B-A06A-58A2EE31ABEF}" dt="2019-12-06T03:54:01.328" v="2700" actId="478"/>
          <ac:spMkLst>
            <pc:docMk/>
            <pc:sldMk cId="3861621921" sldId="464"/>
            <ac:spMk id="2" creationId="{00000000-0000-0000-0000-000000000000}"/>
          </ac:spMkLst>
        </pc:spChg>
        <pc:spChg chg="add del mod">
          <ac:chgData name="Roth, Dan" userId="18da4c67-dd89-43a7-9856-8592f867a23c" providerId="ADAL" clId="{2C0671EC-9D91-4E0B-A06A-58A2EE31ABEF}" dt="2019-12-06T03:53:56.700" v="2699" actId="478"/>
          <ac:spMkLst>
            <pc:docMk/>
            <pc:sldMk cId="3861621921" sldId="464"/>
            <ac:spMk id="3" creationId="{AA7E3420-57EE-41F2-A1B4-EE85BB91015D}"/>
          </ac:spMkLst>
        </pc:spChg>
        <pc:spChg chg="add del mod">
          <ac:chgData name="Roth, Dan" userId="18da4c67-dd89-43a7-9856-8592f867a23c" providerId="ADAL" clId="{2C0671EC-9D91-4E0B-A06A-58A2EE31ABEF}" dt="2019-12-06T03:54:43.998" v="2714" actId="6549"/>
          <ac:spMkLst>
            <pc:docMk/>
            <pc:sldMk cId="3861621921" sldId="464"/>
            <ac:spMk id="830467" creationId="{00000000-0000-0000-0000-000000000000}"/>
          </ac:spMkLst>
        </pc:spChg>
      </pc:sldChg>
      <pc:sldChg chg="addSp delSp modSp modAnim">
        <pc:chgData name="Roth, Dan" userId="18da4c67-dd89-43a7-9856-8592f867a23c" providerId="ADAL" clId="{2C0671EC-9D91-4E0B-A06A-58A2EE31ABEF}" dt="2019-12-06T16:20:37.051" v="5814"/>
        <pc:sldMkLst>
          <pc:docMk/>
          <pc:sldMk cId="3519590558" sldId="498"/>
        </pc:sldMkLst>
        <pc:spChg chg="mod">
          <ac:chgData name="Roth, Dan" userId="18da4c67-dd89-43a7-9856-8592f867a23c" providerId="ADAL" clId="{2C0671EC-9D91-4E0B-A06A-58A2EE31ABEF}" dt="2019-12-06T14:07:38.372" v="5704" actId="15"/>
          <ac:spMkLst>
            <pc:docMk/>
            <pc:sldMk cId="3519590558" sldId="498"/>
            <ac:spMk id="3" creationId="{00000000-0000-0000-0000-000000000000}"/>
          </ac:spMkLst>
        </pc:spChg>
        <pc:spChg chg="del mod">
          <ac:chgData name="Roth, Dan" userId="18da4c67-dd89-43a7-9856-8592f867a23c" providerId="ADAL" clId="{2C0671EC-9D91-4E0B-A06A-58A2EE31ABEF}" dt="2019-12-06T13:46:09.117" v="5311" actId="478"/>
          <ac:spMkLst>
            <pc:docMk/>
            <pc:sldMk cId="3519590558" sldId="498"/>
            <ac:spMk id="4" creationId="{2F2D5C98-F0F2-4584-ACC9-C139268B14AE}"/>
          </ac:spMkLst>
        </pc:spChg>
        <pc:spChg chg="mod">
          <ac:chgData name="Roth, Dan" userId="18da4c67-dd89-43a7-9856-8592f867a23c" providerId="ADAL" clId="{2C0671EC-9D91-4E0B-A06A-58A2EE31ABEF}" dt="2019-12-06T16:10:42.390" v="5797" actId="1035"/>
          <ac:spMkLst>
            <pc:docMk/>
            <pc:sldMk cId="3519590558" sldId="498"/>
            <ac:spMk id="5" creationId="{00000000-0000-0000-0000-000000000000}"/>
          </ac:spMkLst>
        </pc:spChg>
        <pc:spChg chg="add mod">
          <ac:chgData name="Roth, Dan" userId="18da4c67-dd89-43a7-9856-8592f867a23c" providerId="ADAL" clId="{2C0671EC-9D91-4E0B-A06A-58A2EE31ABEF}" dt="2019-12-06T16:10:42.390" v="5797" actId="1035"/>
          <ac:spMkLst>
            <pc:docMk/>
            <pc:sldMk cId="3519590558" sldId="498"/>
            <ac:spMk id="18" creationId="{A0016B72-2BB1-409D-8FC7-8188D99A9BCA}"/>
          </ac:spMkLst>
        </pc:spChg>
        <pc:picChg chg="mod">
          <ac:chgData name="Roth, Dan" userId="18da4c67-dd89-43a7-9856-8592f867a23c" providerId="ADAL" clId="{2C0671EC-9D91-4E0B-A06A-58A2EE31ABEF}" dt="2019-12-06T13:46:27.851" v="5329" actId="555"/>
          <ac:picMkLst>
            <pc:docMk/>
            <pc:sldMk cId="3519590558" sldId="498"/>
            <ac:picMk id="6" creationId="{2311C665-656F-4B4B-9982-DDA8925D61DC}"/>
          </ac:picMkLst>
        </pc:picChg>
        <pc:picChg chg="mod">
          <ac:chgData name="Roth, Dan" userId="18da4c67-dd89-43a7-9856-8592f867a23c" providerId="ADAL" clId="{2C0671EC-9D91-4E0B-A06A-58A2EE31ABEF}" dt="2019-12-06T13:46:27.851" v="5329" actId="555"/>
          <ac:picMkLst>
            <pc:docMk/>
            <pc:sldMk cId="3519590558" sldId="498"/>
            <ac:picMk id="7" creationId="{B550C7AF-4307-4878-B9E9-6F5B0BE083EC}"/>
          </ac:picMkLst>
        </pc:picChg>
        <pc:picChg chg="add mod">
          <ac:chgData name="Roth, Dan" userId="18da4c67-dd89-43a7-9856-8592f867a23c" providerId="ADAL" clId="{2C0671EC-9D91-4E0B-A06A-58A2EE31ABEF}" dt="2019-12-06T13:46:52.141" v="5345" actId="1035"/>
          <ac:picMkLst>
            <pc:docMk/>
            <pc:sldMk cId="3519590558" sldId="498"/>
            <ac:picMk id="8" creationId="{9C984C9C-ACEA-4A66-99FF-DF70BFDF8D79}"/>
          </ac:picMkLst>
        </pc:picChg>
        <pc:picChg chg="add mod">
          <ac:chgData name="Roth, Dan" userId="18da4c67-dd89-43a7-9856-8592f867a23c" providerId="ADAL" clId="{2C0671EC-9D91-4E0B-A06A-58A2EE31ABEF}" dt="2019-12-06T13:46:52.141" v="5345" actId="1035"/>
          <ac:picMkLst>
            <pc:docMk/>
            <pc:sldMk cId="3519590558" sldId="498"/>
            <ac:picMk id="9" creationId="{4A9CC375-C086-42EE-A537-0E93126EA81C}"/>
          </ac:picMkLst>
        </pc:picChg>
        <pc:picChg chg="mod">
          <ac:chgData name="Roth, Dan" userId="18da4c67-dd89-43a7-9856-8592f867a23c" providerId="ADAL" clId="{2C0671EC-9D91-4E0B-A06A-58A2EE31ABEF}" dt="2019-12-06T13:46:27.851" v="5329" actId="555"/>
          <ac:picMkLst>
            <pc:docMk/>
            <pc:sldMk cId="3519590558" sldId="498"/>
            <ac:picMk id="10" creationId="{7E543AD5-B694-4D71-BDD2-FA3674CDE53E}"/>
          </ac:picMkLst>
        </pc:picChg>
        <pc:picChg chg="add mod">
          <ac:chgData name="Roth, Dan" userId="18da4c67-dd89-43a7-9856-8592f867a23c" providerId="ADAL" clId="{2C0671EC-9D91-4E0B-A06A-58A2EE31ABEF}" dt="2019-12-06T13:46:52.141" v="5345" actId="1035"/>
          <ac:picMkLst>
            <pc:docMk/>
            <pc:sldMk cId="3519590558" sldId="498"/>
            <ac:picMk id="11" creationId="{D6B9403D-EED4-403F-BADA-F8704397CD1C}"/>
          </ac:picMkLst>
        </pc:picChg>
        <pc:picChg chg="add mod">
          <ac:chgData name="Roth, Dan" userId="18da4c67-dd89-43a7-9856-8592f867a23c" providerId="ADAL" clId="{2C0671EC-9D91-4E0B-A06A-58A2EE31ABEF}" dt="2019-12-06T13:46:52.141" v="5345" actId="1035"/>
          <ac:picMkLst>
            <pc:docMk/>
            <pc:sldMk cId="3519590558" sldId="498"/>
            <ac:picMk id="12" creationId="{9274F4B2-140D-4563-A46E-B43CBCA00E3C}"/>
          </ac:picMkLst>
        </pc:picChg>
        <pc:picChg chg="add mod">
          <ac:chgData name="Roth, Dan" userId="18da4c67-dd89-43a7-9856-8592f867a23c" providerId="ADAL" clId="{2C0671EC-9D91-4E0B-A06A-58A2EE31ABEF}" dt="2019-12-06T13:46:52.141" v="5345" actId="1035"/>
          <ac:picMkLst>
            <pc:docMk/>
            <pc:sldMk cId="3519590558" sldId="498"/>
            <ac:picMk id="13" creationId="{7980A159-4F6A-4F5F-A473-A212A6DF65D1}"/>
          </ac:picMkLst>
        </pc:picChg>
        <pc:picChg chg="add mod">
          <ac:chgData name="Roth, Dan" userId="18da4c67-dd89-43a7-9856-8592f867a23c" providerId="ADAL" clId="{2C0671EC-9D91-4E0B-A06A-58A2EE31ABEF}" dt="2019-12-06T13:46:52.141" v="5345" actId="1035"/>
          <ac:picMkLst>
            <pc:docMk/>
            <pc:sldMk cId="3519590558" sldId="498"/>
            <ac:picMk id="14" creationId="{B8CC48FF-80E7-4DF3-9696-B2E4F28F5B03}"/>
          </ac:picMkLst>
        </pc:picChg>
        <pc:picChg chg="mod">
          <ac:chgData name="Roth, Dan" userId="18da4c67-dd89-43a7-9856-8592f867a23c" providerId="ADAL" clId="{2C0671EC-9D91-4E0B-A06A-58A2EE31ABEF}" dt="2019-12-06T13:46:27.851" v="5329" actId="555"/>
          <ac:picMkLst>
            <pc:docMk/>
            <pc:sldMk cId="3519590558" sldId="498"/>
            <ac:picMk id="1026" creationId="{5BEE5730-7653-41DA-87D1-28B1D92C9DA5}"/>
          </ac:picMkLst>
        </pc:picChg>
        <pc:picChg chg="mod">
          <ac:chgData name="Roth, Dan" userId="18da4c67-dd89-43a7-9856-8592f867a23c" providerId="ADAL" clId="{2C0671EC-9D91-4E0B-A06A-58A2EE31ABEF}" dt="2019-12-06T13:46:27.851" v="5329" actId="555"/>
          <ac:picMkLst>
            <pc:docMk/>
            <pc:sldMk cId="3519590558" sldId="498"/>
            <ac:picMk id="1028" creationId="{EDCF6BA3-FB66-443A-A26D-C3EF0AEEB7DC}"/>
          </ac:picMkLst>
        </pc:picChg>
        <pc:picChg chg="add mod">
          <ac:chgData name="Roth, Dan" userId="18da4c67-dd89-43a7-9856-8592f867a23c" providerId="ADAL" clId="{2C0671EC-9D91-4E0B-A06A-58A2EE31ABEF}" dt="2019-12-06T13:46:52.141" v="5345" actId="1035"/>
          <ac:picMkLst>
            <pc:docMk/>
            <pc:sldMk cId="3519590558" sldId="498"/>
            <ac:picMk id="1030" creationId="{3E828043-3ED9-4DA9-8CF4-448FEAC7EE25}"/>
          </ac:picMkLst>
        </pc:picChg>
      </pc:sldChg>
      <pc:sldChg chg="addSp modSp modAnim modNotesTx">
        <pc:chgData name="Roth, Dan" userId="18da4c67-dd89-43a7-9856-8592f867a23c" providerId="ADAL" clId="{2C0671EC-9D91-4E0B-A06A-58A2EE31ABEF}" dt="2019-12-05T22:12:48.842" v="1535" actId="20577"/>
        <pc:sldMkLst>
          <pc:docMk/>
          <pc:sldMk cId="3010260867" sldId="517"/>
        </pc:sldMkLst>
        <pc:spChg chg="mod">
          <ac:chgData name="Roth, Dan" userId="18da4c67-dd89-43a7-9856-8592f867a23c" providerId="ADAL" clId="{2C0671EC-9D91-4E0B-A06A-58A2EE31ABEF}" dt="2019-12-05T16:51:01.819" v="508" actId="113"/>
          <ac:spMkLst>
            <pc:docMk/>
            <pc:sldMk cId="3010260867" sldId="517"/>
            <ac:spMk id="6" creationId="{00000000-0000-0000-0000-000000000000}"/>
          </ac:spMkLst>
        </pc:spChg>
        <pc:spChg chg="add mod">
          <ac:chgData name="Roth, Dan" userId="18da4c67-dd89-43a7-9856-8592f867a23c" providerId="ADAL" clId="{2C0671EC-9D91-4E0B-A06A-58A2EE31ABEF}" dt="2019-12-05T16:52:08.144" v="535" actId="113"/>
          <ac:spMkLst>
            <pc:docMk/>
            <pc:sldMk cId="3010260867" sldId="517"/>
            <ac:spMk id="8" creationId="{BA07EA9B-F72C-4AC8-A291-302A8299D9E7}"/>
          </ac:spMkLst>
        </pc:spChg>
        <pc:spChg chg="mod">
          <ac:chgData name="Roth, Dan" userId="18da4c67-dd89-43a7-9856-8592f867a23c" providerId="ADAL" clId="{2C0671EC-9D91-4E0B-A06A-58A2EE31ABEF}" dt="2019-12-05T16:52:44.716" v="559" actId="6549"/>
          <ac:spMkLst>
            <pc:docMk/>
            <pc:sldMk cId="3010260867" sldId="517"/>
            <ac:spMk id="9" creationId="{C329B03F-F15B-4DDF-A0BD-A087B6870306}"/>
          </ac:spMkLst>
        </pc:spChg>
      </pc:sldChg>
      <pc:sldChg chg="modSp">
        <pc:chgData name="Roth, Dan" userId="18da4c67-dd89-43a7-9856-8592f867a23c" providerId="ADAL" clId="{2C0671EC-9D91-4E0B-A06A-58A2EE31ABEF}" dt="2019-12-06T05:39:17.758" v="3261" actId="20577"/>
        <pc:sldMkLst>
          <pc:docMk/>
          <pc:sldMk cId="3543328734" sldId="560"/>
        </pc:sldMkLst>
        <pc:spChg chg="mod">
          <ac:chgData name="Roth, Dan" userId="18da4c67-dd89-43a7-9856-8592f867a23c" providerId="ADAL" clId="{2C0671EC-9D91-4E0B-A06A-58A2EE31ABEF}" dt="2019-12-06T05:39:17.758" v="3261" actId="20577"/>
          <ac:spMkLst>
            <pc:docMk/>
            <pc:sldMk cId="3543328734" sldId="560"/>
            <ac:spMk id="5" creationId="{00000000-0000-0000-0000-000000000000}"/>
          </ac:spMkLst>
        </pc:spChg>
      </pc:sldChg>
      <pc:sldChg chg="add">
        <pc:chgData name="Roth, Dan" userId="18da4c67-dd89-43a7-9856-8592f867a23c" providerId="ADAL" clId="{2C0671EC-9D91-4E0B-A06A-58A2EE31ABEF}" dt="2019-12-06T04:21:04.185" v="3003"/>
        <pc:sldMkLst>
          <pc:docMk/>
          <pc:sldMk cId="1240033753" sldId="577"/>
        </pc:sldMkLst>
      </pc:sldChg>
      <pc:sldChg chg="del modTransition">
        <pc:chgData name="Roth, Dan" userId="18da4c67-dd89-43a7-9856-8592f867a23c" providerId="ADAL" clId="{2C0671EC-9D91-4E0B-A06A-58A2EE31ABEF}" dt="2019-12-06T04:20:53.956" v="3002" actId="2696"/>
        <pc:sldMkLst>
          <pc:docMk/>
          <pc:sldMk cId="4220551772" sldId="577"/>
        </pc:sldMkLst>
      </pc:sldChg>
      <pc:sldChg chg="add">
        <pc:chgData name="Roth, Dan" userId="18da4c67-dd89-43a7-9856-8592f867a23c" providerId="ADAL" clId="{2C0671EC-9D91-4E0B-A06A-58A2EE31ABEF}" dt="2019-12-06T04:21:04.185" v="3003"/>
        <pc:sldMkLst>
          <pc:docMk/>
          <pc:sldMk cId="199954394" sldId="578"/>
        </pc:sldMkLst>
      </pc:sldChg>
      <pc:sldChg chg="del modTransition">
        <pc:chgData name="Roth, Dan" userId="18da4c67-dd89-43a7-9856-8592f867a23c" providerId="ADAL" clId="{2C0671EC-9D91-4E0B-A06A-58A2EE31ABEF}" dt="2019-12-06T04:20:53.956" v="3002" actId="2696"/>
        <pc:sldMkLst>
          <pc:docMk/>
          <pc:sldMk cId="1407935617" sldId="578"/>
        </pc:sldMkLst>
      </pc:sldChg>
      <pc:sldChg chg="add">
        <pc:chgData name="Roth, Dan" userId="18da4c67-dd89-43a7-9856-8592f867a23c" providerId="ADAL" clId="{2C0671EC-9D91-4E0B-A06A-58A2EE31ABEF}" dt="2019-12-06T04:21:04.185" v="3003"/>
        <pc:sldMkLst>
          <pc:docMk/>
          <pc:sldMk cId="1162239619" sldId="579"/>
        </pc:sldMkLst>
      </pc:sldChg>
      <pc:sldChg chg="del modTransition">
        <pc:chgData name="Roth, Dan" userId="18da4c67-dd89-43a7-9856-8592f867a23c" providerId="ADAL" clId="{2C0671EC-9D91-4E0B-A06A-58A2EE31ABEF}" dt="2019-12-06T04:20:53.956" v="3002" actId="2696"/>
        <pc:sldMkLst>
          <pc:docMk/>
          <pc:sldMk cId="2771402860" sldId="579"/>
        </pc:sldMkLst>
      </pc:sldChg>
      <pc:sldChg chg="modSp">
        <pc:chgData name="Roth, Dan" userId="18da4c67-dd89-43a7-9856-8592f867a23c" providerId="ADAL" clId="{2C0671EC-9D91-4E0B-A06A-58A2EE31ABEF}" dt="2019-12-06T05:23:16.700" v="3251" actId="20577"/>
        <pc:sldMkLst>
          <pc:docMk/>
          <pc:sldMk cId="1439283589" sldId="624"/>
        </pc:sldMkLst>
        <pc:spChg chg="mod">
          <ac:chgData name="Roth, Dan" userId="18da4c67-dd89-43a7-9856-8592f867a23c" providerId="ADAL" clId="{2C0671EC-9D91-4E0B-A06A-58A2EE31ABEF}" dt="2019-12-06T05:23:16.700" v="3251" actId="20577"/>
          <ac:spMkLst>
            <pc:docMk/>
            <pc:sldMk cId="1439283589" sldId="624"/>
            <ac:spMk id="18" creationId="{3DF212FA-13DF-964C-BB67-954846C1294A}"/>
          </ac:spMkLst>
        </pc:spChg>
      </pc:sldChg>
      <pc:sldChg chg="modSp">
        <pc:chgData name="Roth, Dan" userId="18da4c67-dd89-43a7-9856-8592f867a23c" providerId="ADAL" clId="{2C0671EC-9D91-4E0B-A06A-58A2EE31ABEF}" dt="2019-12-06T05:38:32.413" v="3255" actId="20577"/>
        <pc:sldMkLst>
          <pc:docMk/>
          <pc:sldMk cId="1972853996" sldId="677"/>
        </pc:sldMkLst>
        <pc:spChg chg="mod">
          <ac:chgData name="Roth, Dan" userId="18da4c67-dd89-43a7-9856-8592f867a23c" providerId="ADAL" clId="{2C0671EC-9D91-4E0B-A06A-58A2EE31ABEF}" dt="2019-12-06T05:38:32.413" v="3255" actId="20577"/>
          <ac:spMkLst>
            <pc:docMk/>
            <pc:sldMk cId="1972853996" sldId="677"/>
            <ac:spMk id="2" creationId="{00000000-0000-0000-0000-000000000000}"/>
          </ac:spMkLst>
        </pc:spChg>
      </pc:sldChg>
      <pc:sldChg chg="modAnim">
        <pc:chgData name="Roth, Dan" userId="18da4c67-dd89-43a7-9856-8592f867a23c" providerId="ADAL" clId="{2C0671EC-9D91-4E0B-A06A-58A2EE31ABEF}" dt="2019-12-06T04:41:00.219" v="3133"/>
        <pc:sldMkLst>
          <pc:docMk/>
          <pc:sldMk cId="2150309772" sldId="744"/>
        </pc:sldMkLst>
      </pc:sldChg>
      <pc:sldChg chg="add">
        <pc:chgData name="Roth, Dan" userId="18da4c67-dd89-43a7-9856-8592f867a23c" providerId="ADAL" clId="{2C0671EC-9D91-4E0B-A06A-58A2EE31ABEF}" dt="2019-12-05T23:02:12.566" v="2013"/>
        <pc:sldMkLst>
          <pc:docMk/>
          <pc:sldMk cId="446786440" sldId="765"/>
        </pc:sldMkLst>
      </pc:sldChg>
      <pc:sldChg chg="del">
        <pc:chgData name="Roth, Dan" userId="18da4c67-dd89-43a7-9856-8592f867a23c" providerId="ADAL" clId="{2C0671EC-9D91-4E0B-A06A-58A2EE31ABEF}" dt="2019-12-05T23:02:08.788" v="2012" actId="2696"/>
        <pc:sldMkLst>
          <pc:docMk/>
          <pc:sldMk cId="1940674571" sldId="765"/>
        </pc:sldMkLst>
      </pc:sldChg>
      <pc:sldChg chg="modAnim">
        <pc:chgData name="Roth, Dan" userId="18da4c67-dd89-43a7-9856-8592f867a23c" providerId="ADAL" clId="{2C0671EC-9D91-4E0B-A06A-58A2EE31ABEF}" dt="2019-12-06T04:38:54.284" v="3132"/>
        <pc:sldMkLst>
          <pc:docMk/>
          <pc:sldMk cId="514667872" sldId="784"/>
        </pc:sldMkLst>
      </pc:sldChg>
      <pc:sldChg chg="modAnim">
        <pc:chgData name="Roth, Dan" userId="18da4c67-dd89-43a7-9856-8592f867a23c" providerId="ADAL" clId="{2C0671EC-9D91-4E0B-A06A-58A2EE31ABEF}" dt="2019-12-06T04:35:16.066" v="3126"/>
        <pc:sldMkLst>
          <pc:docMk/>
          <pc:sldMk cId="3785013207" sldId="785"/>
        </pc:sldMkLst>
      </pc:sldChg>
      <pc:sldChg chg="modSp add modAnim">
        <pc:chgData name="Roth, Dan" userId="18da4c67-dd89-43a7-9856-8592f867a23c" providerId="ADAL" clId="{2C0671EC-9D91-4E0B-A06A-58A2EE31ABEF}" dt="2019-12-06T13:54:27.099" v="5549" actId="20577"/>
        <pc:sldMkLst>
          <pc:docMk/>
          <pc:sldMk cId="1098108280" sldId="815"/>
        </pc:sldMkLst>
        <pc:spChg chg="mod">
          <ac:chgData name="Roth, Dan" userId="18da4c67-dd89-43a7-9856-8592f867a23c" providerId="ADAL" clId="{2C0671EC-9D91-4E0B-A06A-58A2EE31ABEF}" dt="2019-12-05T23:33:47.779" v="2248" actId="6549"/>
          <ac:spMkLst>
            <pc:docMk/>
            <pc:sldMk cId="1098108280" sldId="815"/>
            <ac:spMk id="2" creationId="{1120F48B-D298-C644-8F3E-11CD12B15D9F}"/>
          </ac:spMkLst>
        </pc:spChg>
        <pc:spChg chg="mod">
          <ac:chgData name="Roth, Dan" userId="18da4c67-dd89-43a7-9856-8592f867a23c" providerId="ADAL" clId="{2C0671EC-9D91-4E0B-A06A-58A2EE31ABEF}" dt="2019-12-06T13:54:27.099" v="5549" actId="20577"/>
          <ac:spMkLst>
            <pc:docMk/>
            <pc:sldMk cId="1098108280" sldId="815"/>
            <ac:spMk id="3" creationId="{61CFEE04-C0A3-BE4E-B940-0354E2EFD92A}"/>
          </ac:spMkLst>
        </pc:spChg>
        <pc:spChg chg="mod">
          <ac:chgData name="Roth, Dan" userId="18da4c67-dd89-43a7-9856-8592f867a23c" providerId="ADAL" clId="{2C0671EC-9D91-4E0B-A06A-58A2EE31ABEF}" dt="2019-12-06T13:52:31.880" v="5437" actId="6549"/>
          <ac:spMkLst>
            <pc:docMk/>
            <pc:sldMk cId="1098108280" sldId="815"/>
            <ac:spMk id="14" creationId="{A96A9CD1-35CB-1F4B-8B40-31ADFD1A5D49}"/>
          </ac:spMkLst>
        </pc:spChg>
      </pc:sldChg>
      <pc:sldChg chg="add del">
        <pc:chgData name="Roth, Dan" userId="18da4c67-dd89-43a7-9856-8592f867a23c" providerId="ADAL" clId="{2C0671EC-9D91-4E0B-A06A-58A2EE31ABEF}" dt="2019-12-06T07:15:46.938" v="5182" actId="47"/>
        <pc:sldMkLst>
          <pc:docMk/>
          <pc:sldMk cId="1791227254" sldId="826"/>
        </pc:sldMkLst>
      </pc:sldChg>
      <pc:sldChg chg="add del">
        <pc:chgData name="Roth, Dan" userId="18da4c67-dd89-43a7-9856-8592f867a23c" providerId="ADAL" clId="{2C0671EC-9D91-4E0B-A06A-58A2EE31ABEF}" dt="2019-12-06T07:15:59.473" v="5183" actId="47"/>
        <pc:sldMkLst>
          <pc:docMk/>
          <pc:sldMk cId="4241829800" sldId="827"/>
        </pc:sldMkLst>
      </pc:sldChg>
      <pc:sldChg chg="add">
        <pc:chgData name="Roth, Dan" userId="18da4c67-dd89-43a7-9856-8592f867a23c" providerId="ADAL" clId="{2C0671EC-9D91-4E0B-A06A-58A2EE31ABEF}" dt="2019-12-06T04:36:21.697" v="3131"/>
        <pc:sldMkLst>
          <pc:docMk/>
          <pc:sldMk cId="947582538" sldId="829"/>
        </pc:sldMkLst>
      </pc:sldChg>
      <pc:sldChg chg="del modTransition">
        <pc:chgData name="Roth, Dan" userId="18da4c67-dd89-43a7-9856-8592f867a23c" providerId="ADAL" clId="{2C0671EC-9D91-4E0B-A06A-58A2EE31ABEF}" dt="2019-12-06T04:36:14.186" v="3130" actId="2696"/>
        <pc:sldMkLst>
          <pc:docMk/>
          <pc:sldMk cId="1658814612" sldId="829"/>
        </pc:sldMkLst>
      </pc:sldChg>
      <pc:sldChg chg="modSp add modAnim">
        <pc:chgData name="Roth, Dan" userId="18da4c67-dd89-43a7-9856-8592f867a23c" providerId="ADAL" clId="{2C0671EC-9D91-4E0B-A06A-58A2EE31ABEF}" dt="2019-12-06T13:53:02.110" v="5440"/>
        <pc:sldMkLst>
          <pc:docMk/>
          <pc:sldMk cId="218660089" sldId="831"/>
        </pc:sldMkLst>
        <pc:spChg chg="mod">
          <ac:chgData name="Roth, Dan" userId="18da4c67-dd89-43a7-9856-8592f867a23c" providerId="ADAL" clId="{2C0671EC-9D91-4E0B-A06A-58A2EE31ABEF}" dt="2019-12-06T05:59:55.632" v="3459" actId="14100"/>
          <ac:spMkLst>
            <pc:docMk/>
            <pc:sldMk cId="218660089" sldId="831"/>
            <ac:spMk id="42" creationId="{912EDC46-9D46-4B46-87B9-0C47667C1500}"/>
          </ac:spMkLst>
        </pc:spChg>
      </pc:sldChg>
      <pc:sldChg chg="addSp delSp modSp add addAnim delAnim modAnim">
        <pc:chgData name="Roth, Dan" userId="18da4c67-dd89-43a7-9856-8592f867a23c" providerId="ADAL" clId="{2C0671EC-9D91-4E0B-A06A-58A2EE31ABEF}" dt="2019-12-06T06:23:03.927" v="4164"/>
        <pc:sldMkLst>
          <pc:docMk/>
          <pc:sldMk cId="3533324032" sldId="832"/>
        </pc:sldMkLst>
        <pc:spChg chg="mod">
          <ac:chgData name="Roth, Dan" userId="18da4c67-dd89-43a7-9856-8592f867a23c" providerId="ADAL" clId="{2C0671EC-9D91-4E0B-A06A-58A2EE31ABEF}" dt="2019-12-06T06:11:36.218" v="3919" actId="20577"/>
          <ac:spMkLst>
            <pc:docMk/>
            <pc:sldMk cId="3533324032" sldId="832"/>
            <ac:spMk id="2" creationId="{491BC6E1-0288-4647-9C9E-217B74A64323}"/>
          </ac:spMkLst>
        </pc:spChg>
        <pc:spChg chg="del">
          <ac:chgData name="Roth, Dan" userId="18da4c67-dd89-43a7-9856-8592f867a23c" providerId="ADAL" clId="{2C0671EC-9D91-4E0B-A06A-58A2EE31ABEF}" dt="2019-12-06T06:03:00.394" v="3477" actId="478"/>
          <ac:spMkLst>
            <pc:docMk/>
            <pc:sldMk cId="3533324032" sldId="832"/>
            <ac:spMk id="3" creationId="{41AF3F18-0591-A144-B8C5-3F78B0FBB1B3}"/>
          </ac:spMkLst>
        </pc:spChg>
        <pc:spChg chg="add mod">
          <ac:chgData name="Roth, Dan" userId="18da4c67-dd89-43a7-9856-8592f867a23c" providerId="ADAL" clId="{2C0671EC-9D91-4E0B-A06A-58A2EE31ABEF}" dt="2019-12-06T06:08:33.656" v="3880" actId="1036"/>
          <ac:spMkLst>
            <pc:docMk/>
            <pc:sldMk cId="3533324032" sldId="832"/>
            <ac:spMk id="7" creationId="{324DCEB0-3029-4291-807A-D4971404762D}"/>
          </ac:spMkLst>
        </pc:spChg>
        <pc:spChg chg="add del mod">
          <ac:chgData name="Roth, Dan" userId="18da4c67-dd89-43a7-9856-8592f867a23c" providerId="ADAL" clId="{2C0671EC-9D91-4E0B-A06A-58A2EE31ABEF}" dt="2019-12-06T06:21:32.147" v="4081" actId="1035"/>
          <ac:spMkLst>
            <pc:docMk/>
            <pc:sldMk cId="3533324032" sldId="832"/>
            <ac:spMk id="8" creationId="{B969A9CA-0FE0-4EB9-B5C9-EA456435E951}"/>
          </ac:spMkLst>
        </pc:spChg>
        <pc:spChg chg="add del mod">
          <ac:chgData name="Roth, Dan" userId="18da4c67-dd89-43a7-9856-8592f867a23c" providerId="ADAL" clId="{2C0671EC-9D91-4E0B-A06A-58A2EE31ABEF}" dt="2019-12-06T06:20:51.036" v="4072" actId="478"/>
          <ac:spMkLst>
            <pc:docMk/>
            <pc:sldMk cId="3533324032" sldId="832"/>
            <ac:spMk id="9" creationId="{9AD2DA5B-E9D3-4364-841A-1DD676459451}"/>
          </ac:spMkLst>
        </pc:spChg>
        <pc:spChg chg="del">
          <ac:chgData name="Roth, Dan" userId="18da4c67-dd89-43a7-9856-8592f867a23c" providerId="ADAL" clId="{2C0671EC-9D91-4E0B-A06A-58A2EE31ABEF}" dt="2019-12-06T06:17:20.746" v="3941" actId="478"/>
          <ac:spMkLst>
            <pc:docMk/>
            <pc:sldMk cId="3533324032" sldId="832"/>
            <ac:spMk id="16" creationId="{86F8B16E-23CC-E646-9069-FEED887580C6}"/>
          </ac:spMkLst>
        </pc:spChg>
        <pc:spChg chg="del">
          <ac:chgData name="Roth, Dan" userId="18da4c67-dd89-43a7-9856-8592f867a23c" providerId="ADAL" clId="{2C0671EC-9D91-4E0B-A06A-58A2EE31ABEF}" dt="2019-12-06T06:17:17.318" v="3940" actId="478"/>
          <ac:spMkLst>
            <pc:docMk/>
            <pc:sldMk cId="3533324032" sldId="832"/>
            <ac:spMk id="17" creationId="{B0496A4F-7CEB-3941-BB04-E3B35CE6E983}"/>
          </ac:spMkLst>
        </pc:spChg>
        <pc:spChg chg="mod">
          <ac:chgData name="Roth, Dan" userId="18da4c67-dd89-43a7-9856-8592f867a23c" providerId="ADAL" clId="{2C0671EC-9D91-4E0B-A06A-58A2EE31ABEF}" dt="2019-12-06T06:09:12.317" v="3890" actId="20577"/>
          <ac:spMkLst>
            <pc:docMk/>
            <pc:sldMk cId="3533324032" sldId="832"/>
            <ac:spMk id="18" creationId="{877BB98F-6D02-E04A-9F00-2BB2E2A2CB65}"/>
          </ac:spMkLst>
        </pc:spChg>
        <pc:spChg chg="mod">
          <ac:chgData name="Roth, Dan" userId="18da4c67-dd89-43a7-9856-8592f867a23c" providerId="ADAL" clId="{2C0671EC-9D91-4E0B-A06A-58A2EE31ABEF}" dt="2019-12-06T06:09:19.455" v="3900" actId="20577"/>
          <ac:spMkLst>
            <pc:docMk/>
            <pc:sldMk cId="3533324032" sldId="832"/>
            <ac:spMk id="19" creationId="{2D82E369-0B53-A347-A97B-E36DF3C3BF54}"/>
          </ac:spMkLst>
        </pc:spChg>
        <pc:spChg chg="add mod">
          <ac:chgData name="Roth, Dan" userId="18da4c67-dd89-43a7-9856-8592f867a23c" providerId="ADAL" clId="{2C0671EC-9D91-4E0B-A06A-58A2EE31ABEF}" dt="2019-12-06T06:08:33.656" v="3880" actId="1036"/>
          <ac:spMkLst>
            <pc:docMk/>
            <pc:sldMk cId="3533324032" sldId="832"/>
            <ac:spMk id="20" creationId="{03F6B63A-ED63-4658-BDEC-63B89E611A01}"/>
          </ac:spMkLst>
        </pc:spChg>
        <pc:spChg chg="add mod">
          <ac:chgData name="Roth, Dan" userId="18da4c67-dd89-43a7-9856-8592f867a23c" providerId="ADAL" clId="{2C0671EC-9D91-4E0B-A06A-58A2EE31ABEF}" dt="2019-12-06T06:08:33.656" v="3880" actId="1036"/>
          <ac:spMkLst>
            <pc:docMk/>
            <pc:sldMk cId="3533324032" sldId="832"/>
            <ac:spMk id="21" creationId="{75C67B81-8F70-4EED-842F-DE7E9526FEB9}"/>
          </ac:spMkLst>
        </pc:spChg>
        <pc:spChg chg="add mod">
          <ac:chgData name="Roth, Dan" userId="18da4c67-dd89-43a7-9856-8592f867a23c" providerId="ADAL" clId="{2C0671EC-9D91-4E0B-A06A-58A2EE31ABEF}" dt="2019-12-06T06:08:33.656" v="3880" actId="1036"/>
          <ac:spMkLst>
            <pc:docMk/>
            <pc:sldMk cId="3533324032" sldId="832"/>
            <ac:spMk id="23" creationId="{D872D960-25D0-42C7-BEAC-7BE87B5D8C60}"/>
          </ac:spMkLst>
        </pc:spChg>
        <pc:spChg chg="add mod">
          <ac:chgData name="Roth, Dan" userId="18da4c67-dd89-43a7-9856-8592f867a23c" providerId="ADAL" clId="{2C0671EC-9D91-4E0B-A06A-58A2EE31ABEF}" dt="2019-12-06T06:08:33.656" v="3880" actId="1036"/>
          <ac:spMkLst>
            <pc:docMk/>
            <pc:sldMk cId="3533324032" sldId="832"/>
            <ac:spMk id="25" creationId="{9C158ECC-6377-4CE9-8C4A-4812BCD604E6}"/>
          </ac:spMkLst>
        </pc:spChg>
        <pc:spChg chg="add mod">
          <ac:chgData name="Roth, Dan" userId="18da4c67-dd89-43a7-9856-8592f867a23c" providerId="ADAL" clId="{2C0671EC-9D91-4E0B-A06A-58A2EE31ABEF}" dt="2019-12-06T06:08:33.656" v="3880" actId="1036"/>
          <ac:spMkLst>
            <pc:docMk/>
            <pc:sldMk cId="3533324032" sldId="832"/>
            <ac:spMk id="26" creationId="{AE1800D7-7168-4721-938D-AEBAB13B3567}"/>
          </ac:spMkLst>
        </pc:spChg>
        <pc:spChg chg="add mod">
          <ac:chgData name="Roth, Dan" userId="18da4c67-dd89-43a7-9856-8592f867a23c" providerId="ADAL" clId="{2C0671EC-9D91-4E0B-A06A-58A2EE31ABEF}" dt="2019-12-06T06:19:30.575" v="4017" actId="1076"/>
          <ac:spMkLst>
            <pc:docMk/>
            <pc:sldMk cId="3533324032" sldId="832"/>
            <ac:spMk id="28" creationId="{DB2E132D-BE48-4E6C-8335-1D622EE9CD40}"/>
          </ac:spMkLst>
        </pc:spChg>
        <pc:spChg chg="add mod">
          <ac:chgData name="Roth, Dan" userId="18da4c67-dd89-43a7-9856-8592f867a23c" providerId="ADAL" clId="{2C0671EC-9D91-4E0B-A06A-58A2EE31ABEF}" dt="2019-12-06T06:22:22.831" v="4161" actId="1036"/>
          <ac:spMkLst>
            <pc:docMk/>
            <pc:sldMk cId="3533324032" sldId="832"/>
            <ac:spMk id="29" creationId="{A7013359-479C-4343-B98E-9689ABD340A6}"/>
          </ac:spMkLst>
        </pc:spChg>
        <pc:picChg chg="add del mod">
          <ac:chgData name="Roth, Dan" userId="18da4c67-dd89-43a7-9856-8592f867a23c" providerId="ADAL" clId="{2C0671EC-9D91-4E0B-A06A-58A2EE31ABEF}" dt="2019-12-06T06:18:55.592" v="3993" actId="478"/>
          <ac:picMkLst>
            <pc:docMk/>
            <pc:sldMk cId="3533324032" sldId="832"/>
            <ac:picMk id="27" creationId="{D07EFCD9-4835-4251-AA44-02FA697BD80F}"/>
          </ac:picMkLst>
        </pc:picChg>
      </pc:sldChg>
      <pc:sldChg chg="add">
        <pc:chgData name="Roth, Dan" userId="18da4c67-dd89-43a7-9856-8592f867a23c" providerId="ADAL" clId="{2C0671EC-9D91-4E0B-A06A-58A2EE31ABEF}" dt="2019-12-05T23:26:54.234" v="2036"/>
        <pc:sldMkLst>
          <pc:docMk/>
          <pc:sldMk cId="4239971961" sldId="835"/>
        </pc:sldMkLst>
      </pc:sldChg>
      <pc:sldChg chg="modSp add">
        <pc:chgData name="Roth, Dan" userId="18da4c67-dd89-43a7-9856-8592f867a23c" providerId="ADAL" clId="{2C0671EC-9D91-4E0B-A06A-58A2EE31ABEF}" dt="2019-12-06T05:57:48.256" v="3342" actId="1037"/>
        <pc:sldMkLst>
          <pc:docMk/>
          <pc:sldMk cId="3834042898" sldId="836"/>
        </pc:sldMkLst>
        <pc:spChg chg="mod">
          <ac:chgData name="Roth, Dan" userId="18da4c67-dd89-43a7-9856-8592f867a23c" providerId="ADAL" clId="{2C0671EC-9D91-4E0B-A06A-58A2EE31ABEF}" dt="2019-12-06T05:57:43.476" v="3304" actId="14100"/>
          <ac:spMkLst>
            <pc:docMk/>
            <pc:sldMk cId="3834042898" sldId="836"/>
            <ac:spMk id="30" creationId="{AC0B167A-2E0F-3E48-9967-CB438C5BD858}"/>
          </ac:spMkLst>
        </pc:spChg>
        <pc:spChg chg="mod">
          <ac:chgData name="Roth, Dan" userId="18da4c67-dd89-43a7-9856-8592f867a23c" providerId="ADAL" clId="{2C0671EC-9D91-4E0B-A06A-58A2EE31ABEF}" dt="2019-12-06T05:57:48.256" v="3342" actId="1037"/>
          <ac:spMkLst>
            <pc:docMk/>
            <pc:sldMk cId="3834042898" sldId="836"/>
            <ac:spMk id="70" creationId="{19F33307-E25B-E94E-9D9B-568F59E940FF}"/>
          </ac:spMkLst>
        </pc:spChg>
        <pc:cxnChg chg="mod">
          <ac:chgData name="Roth, Dan" userId="18da4c67-dd89-43a7-9856-8592f867a23c" providerId="ADAL" clId="{2C0671EC-9D91-4E0B-A06A-58A2EE31ABEF}" dt="2019-12-06T05:57:43.476" v="3304" actId="14100"/>
          <ac:cxnSpMkLst>
            <pc:docMk/>
            <pc:sldMk cId="3834042898" sldId="836"/>
            <ac:cxnSpMk id="51" creationId="{247BC394-B23C-8848-A8E0-D54851EBB091}"/>
          </ac:cxnSpMkLst>
        </pc:cxnChg>
      </pc:sldChg>
      <pc:sldChg chg="add">
        <pc:chgData name="Roth, Dan" userId="18da4c67-dd89-43a7-9856-8592f867a23c" providerId="ADAL" clId="{2C0671EC-9D91-4E0B-A06A-58A2EE31ABEF}" dt="2019-12-05T23:26:54.234" v="2036"/>
        <pc:sldMkLst>
          <pc:docMk/>
          <pc:sldMk cId="1953890501" sldId="837"/>
        </pc:sldMkLst>
      </pc:sldChg>
      <pc:sldChg chg="add">
        <pc:chgData name="Roth, Dan" userId="18da4c67-dd89-43a7-9856-8592f867a23c" providerId="ADAL" clId="{2C0671EC-9D91-4E0B-A06A-58A2EE31ABEF}" dt="2019-12-05T23:26:54.234" v="2036"/>
        <pc:sldMkLst>
          <pc:docMk/>
          <pc:sldMk cId="2299947466" sldId="838"/>
        </pc:sldMkLst>
      </pc:sldChg>
      <pc:sldChg chg="modAnim">
        <pc:chgData name="Roth, Dan" userId="18da4c67-dd89-43a7-9856-8592f867a23c" providerId="ADAL" clId="{2C0671EC-9D91-4E0B-A06A-58A2EE31ABEF}" dt="2019-12-05T22:43:58.182" v="1625"/>
        <pc:sldMkLst>
          <pc:docMk/>
          <pc:sldMk cId="71500761" sldId="857"/>
        </pc:sldMkLst>
      </pc:sldChg>
      <pc:sldChg chg="modSp">
        <pc:chgData name="Roth, Dan" userId="18da4c67-dd89-43a7-9856-8592f867a23c" providerId="ADAL" clId="{2C0671EC-9D91-4E0B-A06A-58A2EE31ABEF}" dt="2019-12-06T05:38:57.165" v="3260" actId="20577"/>
        <pc:sldMkLst>
          <pc:docMk/>
          <pc:sldMk cId="514521299" sldId="860"/>
        </pc:sldMkLst>
        <pc:spChg chg="mod">
          <ac:chgData name="Roth, Dan" userId="18da4c67-dd89-43a7-9856-8592f867a23c" providerId="ADAL" clId="{2C0671EC-9D91-4E0B-A06A-58A2EE31ABEF}" dt="2019-12-06T05:38:57.165" v="3260" actId="20577"/>
          <ac:spMkLst>
            <pc:docMk/>
            <pc:sldMk cId="514521299" sldId="860"/>
            <ac:spMk id="2" creationId="{00000000-0000-0000-0000-000000000000}"/>
          </ac:spMkLst>
        </pc:spChg>
      </pc:sldChg>
      <pc:sldChg chg="modSp">
        <pc:chgData name="Roth, Dan" userId="18da4c67-dd89-43a7-9856-8592f867a23c" providerId="ADAL" clId="{2C0671EC-9D91-4E0B-A06A-58A2EE31ABEF}" dt="2019-12-05T16:55:21.115" v="575" actId="113"/>
        <pc:sldMkLst>
          <pc:docMk/>
          <pc:sldMk cId="2144188295" sldId="1263"/>
        </pc:sldMkLst>
        <pc:spChg chg="mod">
          <ac:chgData name="Roth, Dan" userId="18da4c67-dd89-43a7-9856-8592f867a23c" providerId="ADAL" clId="{2C0671EC-9D91-4E0B-A06A-58A2EE31ABEF}" dt="2019-12-05T16:55:21.115" v="575" actId="113"/>
          <ac:spMkLst>
            <pc:docMk/>
            <pc:sldMk cId="2144188295" sldId="1263"/>
            <ac:spMk id="9" creationId="{9421FAAC-903C-482F-BCF9-A8E83A62A525}"/>
          </ac:spMkLst>
        </pc:spChg>
      </pc:sldChg>
      <pc:sldChg chg="modSp modAnim">
        <pc:chgData name="Roth, Dan" userId="18da4c67-dd89-43a7-9856-8592f867a23c" providerId="ADAL" clId="{2C0671EC-9D91-4E0B-A06A-58A2EE31ABEF}" dt="2019-12-06T13:48:57.451" v="5433" actId="6549"/>
        <pc:sldMkLst>
          <pc:docMk/>
          <pc:sldMk cId="1717805384" sldId="1266"/>
        </pc:sldMkLst>
        <pc:spChg chg="mod">
          <ac:chgData name="Roth, Dan" userId="18da4c67-dd89-43a7-9856-8592f867a23c" providerId="ADAL" clId="{2C0671EC-9D91-4E0B-A06A-58A2EE31ABEF}" dt="2019-12-06T13:48:19.611" v="5405" actId="6549"/>
          <ac:spMkLst>
            <pc:docMk/>
            <pc:sldMk cId="1717805384" sldId="1266"/>
            <ac:spMk id="2" creationId="{00000000-0000-0000-0000-000000000000}"/>
          </ac:spMkLst>
        </pc:spChg>
        <pc:spChg chg="mod">
          <ac:chgData name="Roth, Dan" userId="18da4c67-dd89-43a7-9856-8592f867a23c" providerId="ADAL" clId="{2C0671EC-9D91-4E0B-A06A-58A2EE31ABEF}" dt="2019-12-06T13:48:57.451" v="5433" actId="6549"/>
          <ac:spMkLst>
            <pc:docMk/>
            <pc:sldMk cId="1717805384" sldId="1266"/>
            <ac:spMk id="3" creationId="{00000000-0000-0000-0000-000000000000}"/>
          </ac:spMkLst>
        </pc:spChg>
        <pc:spChg chg="mod">
          <ac:chgData name="Roth, Dan" userId="18da4c67-dd89-43a7-9856-8592f867a23c" providerId="ADAL" clId="{2C0671EC-9D91-4E0B-A06A-58A2EE31ABEF}" dt="2019-12-05T23:00:25.718" v="2011" actId="1076"/>
          <ac:spMkLst>
            <pc:docMk/>
            <pc:sldMk cId="1717805384" sldId="1266"/>
            <ac:spMk id="10" creationId="{47FAA58F-87A0-45E8-90DA-145DC1C85C7E}"/>
          </ac:spMkLst>
        </pc:spChg>
      </pc:sldChg>
      <pc:sldChg chg="modAnim">
        <pc:chgData name="Roth, Dan" userId="18da4c67-dd89-43a7-9856-8592f867a23c" providerId="ADAL" clId="{2C0671EC-9D91-4E0B-A06A-58A2EE31ABEF}" dt="2019-12-05T22:51:05.275" v="1638"/>
        <pc:sldMkLst>
          <pc:docMk/>
          <pc:sldMk cId="2527546393" sldId="1269"/>
        </pc:sldMkLst>
      </pc:sldChg>
      <pc:sldChg chg="modNotesTx">
        <pc:chgData name="Roth, Dan" userId="18da4c67-dd89-43a7-9856-8592f867a23c" providerId="ADAL" clId="{2C0671EC-9D91-4E0B-A06A-58A2EE31ABEF}" dt="2019-12-06T03:57:46.070" v="2736" actId="20577"/>
        <pc:sldMkLst>
          <pc:docMk/>
          <pc:sldMk cId="1434781963" sldId="1271"/>
        </pc:sldMkLst>
      </pc:sldChg>
      <pc:sldChg chg="addSp delSp modSp modAnim">
        <pc:chgData name="Roth, Dan" userId="18da4c67-dd89-43a7-9856-8592f867a23c" providerId="ADAL" clId="{2C0671EC-9D91-4E0B-A06A-58A2EE31ABEF}" dt="2019-12-06T04:05:46.657" v="2878" actId="1036"/>
        <pc:sldMkLst>
          <pc:docMk/>
          <pc:sldMk cId="1685955748" sldId="1272"/>
        </pc:sldMkLst>
        <pc:spChg chg="mod">
          <ac:chgData name="Roth, Dan" userId="18da4c67-dd89-43a7-9856-8592f867a23c" providerId="ADAL" clId="{2C0671EC-9D91-4E0B-A06A-58A2EE31ABEF}" dt="2019-12-06T04:02:49.504" v="2778" actId="20577"/>
          <ac:spMkLst>
            <pc:docMk/>
            <pc:sldMk cId="1685955748" sldId="1272"/>
            <ac:spMk id="3" creationId="{77A72FCE-525F-4150-80D3-EFA8F449A2A6}"/>
          </ac:spMkLst>
        </pc:spChg>
        <pc:picChg chg="add mod">
          <ac:chgData name="Roth, Dan" userId="18da4c67-dd89-43a7-9856-8592f867a23c" providerId="ADAL" clId="{2C0671EC-9D91-4E0B-A06A-58A2EE31ABEF}" dt="2019-12-06T03:59:15.315" v="2739" actId="1076"/>
          <ac:picMkLst>
            <pc:docMk/>
            <pc:sldMk cId="1685955748" sldId="1272"/>
            <ac:picMk id="5" creationId="{32D43388-9407-4692-BA8C-6644598BD34C}"/>
          </ac:picMkLst>
        </pc:picChg>
        <pc:picChg chg="add del">
          <ac:chgData name="Roth, Dan" userId="18da4c67-dd89-43a7-9856-8592f867a23c" providerId="ADAL" clId="{2C0671EC-9D91-4E0B-A06A-58A2EE31ABEF}" dt="2019-12-06T03:59:47.496" v="2763"/>
          <ac:picMkLst>
            <pc:docMk/>
            <pc:sldMk cId="1685955748" sldId="1272"/>
            <ac:picMk id="6" creationId="{0CE72CD6-6E87-47BD-97CA-AA4D7E1694AA}"/>
          </ac:picMkLst>
        </pc:picChg>
        <pc:picChg chg="add del">
          <ac:chgData name="Roth, Dan" userId="18da4c67-dd89-43a7-9856-8592f867a23c" providerId="ADAL" clId="{2C0671EC-9D91-4E0B-A06A-58A2EE31ABEF}" dt="2019-12-06T03:59:47.046" v="2762"/>
          <ac:picMkLst>
            <pc:docMk/>
            <pc:sldMk cId="1685955748" sldId="1272"/>
            <ac:picMk id="7" creationId="{0EF9D7B5-5904-4110-801A-C18992AB60D7}"/>
          </ac:picMkLst>
        </pc:picChg>
        <pc:picChg chg="add del">
          <ac:chgData name="Roth, Dan" userId="18da4c67-dd89-43a7-9856-8592f867a23c" providerId="ADAL" clId="{2C0671EC-9D91-4E0B-A06A-58A2EE31ABEF}" dt="2019-12-06T03:59:46.583" v="2761"/>
          <ac:picMkLst>
            <pc:docMk/>
            <pc:sldMk cId="1685955748" sldId="1272"/>
            <ac:picMk id="8" creationId="{1A762014-B1FB-478D-9417-C59E5FD6B356}"/>
          </ac:picMkLst>
        </pc:picChg>
        <pc:cxnChg chg="add mod">
          <ac:chgData name="Roth, Dan" userId="18da4c67-dd89-43a7-9856-8592f867a23c" providerId="ADAL" clId="{2C0671EC-9D91-4E0B-A06A-58A2EE31ABEF}" dt="2019-12-06T04:05:46.657" v="2878" actId="1036"/>
          <ac:cxnSpMkLst>
            <pc:docMk/>
            <pc:sldMk cId="1685955748" sldId="1272"/>
            <ac:cxnSpMk id="9" creationId="{1CBE0D73-4462-4E40-984A-3593D03FA7AB}"/>
          </ac:cxnSpMkLst>
        </pc:cxnChg>
      </pc:sldChg>
      <pc:sldChg chg="modSp ord">
        <pc:chgData name="Roth, Dan" userId="18da4c67-dd89-43a7-9856-8592f867a23c" providerId="ADAL" clId="{2C0671EC-9D91-4E0B-A06A-58A2EE31ABEF}" dt="2019-12-18T17:33:45.274" v="5823" actId="20577"/>
        <pc:sldMkLst>
          <pc:docMk/>
          <pc:sldMk cId="819782201" sldId="1273"/>
        </pc:sldMkLst>
        <pc:spChg chg="mod">
          <ac:chgData name="Roth, Dan" userId="18da4c67-dd89-43a7-9856-8592f867a23c" providerId="ADAL" clId="{2C0671EC-9D91-4E0B-A06A-58A2EE31ABEF}" dt="2019-12-18T17:33:45.274" v="5823" actId="20577"/>
          <ac:spMkLst>
            <pc:docMk/>
            <pc:sldMk cId="819782201" sldId="1273"/>
            <ac:spMk id="24" creationId="{687C43B7-A106-4249-BFB5-19F1D14D28E2}"/>
          </ac:spMkLst>
        </pc:spChg>
        <pc:spChg chg="mod">
          <ac:chgData name="Roth, Dan" userId="18da4c67-dd89-43a7-9856-8592f867a23c" providerId="ADAL" clId="{2C0671EC-9D91-4E0B-A06A-58A2EE31ABEF}" dt="2019-12-05T21:52:57.707" v="1297" actId="20577"/>
          <ac:spMkLst>
            <pc:docMk/>
            <pc:sldMk cId="819782201" sldId="1273"/>
            <ac:spMk id="27" creationId="{73991377-A8BB-451C-BBF1-5CDA57EB17C3}"/>
          </ac:spMkLst>
        </pc:spChg>
        <pc:spChg chg="mod">
          <ac:chgData name="Roth, Dan" userId="18da4c67-dd89-43a7-9856-8592f867a23c" providerId="ADAL" clId="{2C0671EC-9D91-4E0B-A06A-58A2EE31ABEF}" dt="2019-12-06T04:13:45.812" v="2949" actId="14100"/>
          <ac:spMkLst>
            <pc:docMk/>
            <pc:sldMk cId="819782201" sldId="1273"/>
            <ac:spMk id="61456" creationId="{00000000-0000-0000-0000-000000000000}"/>
          </ac:spMkLst>
        </pc:spChg>
        <pc:grpChg chg="mod">
          <ac:chgData name="Roth, Dan" userId="18da4c67-dd89-43a7-9856-8592f867a23c" providerId="ADAL" clId="{2C0671EC-9D91-4E0B-A06A-58A2EE31ABEF}" dt="2019-12-06T04:13:45.812" v="2949" actId="14100"/>
          <ac:grpSpMkLst>
            <pc:docMk/>
            <pc:sldMk cId="819782201" sldId="1273"/>
            <ac:grpSpMk id="754717" creationId="{00000000-0000-0000-0000-000000000000}"/>
          </ac:grpSpMkLst>
        </pc:grpChg>
      </pc:sldChg>
      <pc:sldChg chg="modSp">
        <pc:chgData name="Roth, Dan" userId="18da4c67-dd89-43a7-9856-8592f867a23c" providerId="ADAL" clId="{2C0671EC-9D91-4E0B-A06A-58A2EE31ABEF}" dt="2019-12-06T04:07:54.295" v="2887" actId="20577"/>
        <pc:sldMkLst>
          <pc:docMk/>
          <pc:sldMk cId="2482316728" sldId="1274"/>
        </pc:sldMkLst>
        <pc:spChg chg="mod">
          <ac:chgData name="Roth, Dan" userId="18da4c67-dd89-43a7-9856-8592f867a23c" providerId="ADAL" clId="{2C0671EC-9D91-4E0B-A06A-58A2EE31ABEF}" dt="2019-12-06T04:07:54.295" v="2887" actId="20577"/>
          <ac:spMkLst>
            <pc:docMk/>
            <pc:sldMk cId="2482316728" sldId="1274"/>
            <ac:spMk id="3" creationId="{00000000-0000-0000-0000-000000000000}"/>
          </ac:spMkLst>
        </pc:spChg>
      </pc:sldChg>
      <pc:sldChg chg="addSp modSp modAnim">
        <pc:chgData name="Roth, Dan" userId="18da4c67-dd89-43a7-9856-8592f867a23c" providerId="ADAL" clId="{2C0671EC-9D91-4E0B-A06A-58A2EE31ABEF}" dt="2019-12-06T07:19:43.226" v="5249"/>
        <pc:sldMkLst>
          <pc:docMk/>
          <pc:sldMk cId="1956819189" sldId="1276"/>
        </pc:sldMkLst>
        <pc:spChg chg="mod">
          <ac:chgData name="Roth, Dan" userId="18da4c67-dd89-43a7-9856-8592f867a23c" providerId="ADAL" clId="{2C0671EC-9D91-4E0B-A06A-58A2EE31ABEF}" dt="2019-12-06T07:19:32.483" v="5248" actId="6549"/>
          <ac:spMkLst>
            <pc:docMk/>
            <pc:sldMk cId="1956819189" sldId="1276"/>
            <ac:spMk id="3" creationId="{9D97316F-6B52-439C-9D56-2F01771FC364}"/>
          </ac:spMkLst>
        </pc:spChg>
        <pc:spChg chg="mod">
          <ac:chgData name="Roth, Dan" userId="18da4c67-dd89-43a7-9856-8592f867a23c" providerId="ADAL" clId="{2C0671EC-9D91-4E0B-A06A-58A2EE31ABEF}" dt="2019-12-05T21:40:20.896" v="881" actId="1076"/>
          <ac:spMkLst>
            <pc:docMk/>
            <pc:sldMk cId="1956819189" sldId="1276"/>
            <ac:spMk id="6" creationId="{FE5A9FF2-893A-4B16-B0A5-A2D26400EF83}"/>
          </ac:spMkLst>
        </pc:spChg>
        <pc:spChg chg="add mod">
          <ac:chgData name="Roth, Dan" userId="18da4c67-dd89-43a7-9856-8592f867a23c" providerId="ADAL" clId="{2C0671EC-9D91-4E0B-A06A-58A2EE31ABEF}" dt="2019-12-05T21:43:55.661" v="1030" actId="1076"/>
          <ac:spMkLst>
            <pc:docMk/>
            <pc:sldMk cId="1956819189" sldId="1276"/>
            <ac:spMk id="7" creationId="{7D9E541E-28FB-4D64-B273-74D8A7D26458}"/>
          </ac:spMkLst>
        </pc:spChg>
        <pc:picChg chg="mod">
          <ac:chgData name="Roth, Dan" userId="18da4c67-dd89-43a7-9856-8592f867a23c" providerId="ADAL" clId="{2C0671EC-9D91-4E0B-A06A-58A2EE31ABEF}" dt="2019-12-05T21:40:06.140" v="880" actId="14100"/>
          <ac:picMkLst>
            <pc:docMk/>
            <pc:sldMk cId="1956819189" sldId="1276"/>
            <ac:picMk id="5" creationId="{A2241010-A948-48B8-AAAB-22C598800B91}"/>
          </ac:picMkLst>
        </pc:picChg>
      </pc:sldChg>
      <pc:sldChg chg="modSp ord">
        <pc:chgData name="Roth, Dan" userId="18da4c67-dd89-43a7-9856-8592f867a23c" providerId="ADAL" clId="{2C0671EC-9D91-4E0B-A06A-58A2EE31ABEF}" dt="2019-12-06T04:30:44.306" v="3121"/>
        <pc:sldMkLst>
          <pc:docMk/>
          <pc:sldMk cId="1951640376" sldId="1277"/>
        </pc:sldMkLst>
        <pc:spChg chg="mod">
          <ac:chgData name="Roth, Dan" userId="18da4c67-dd89-43a7-9856-8592f867a23c" providerId="ADAL" clId="{2C0671EC-9D91-4E0B-A06A-58A2EE31ABEF}" dt="2019-12-06T04:23:58.348" v="3008" actId="5793"/>
          <ac:spMkLst>
            <pc:docMk/>
            <pc:sldMk cId="1951640376" sldId="1277"/>
            <ac:spMk id="3" creationId="{00000000-0000-0000-0000-000000000000}"/>
          </ac:spMkLst>
        </pc:spChg>
      </pc:sldChg>
      <pc:sldChg chg="modSp">
        <pc:chgData name="Roth, Dan" userId="18da4c67-dd89-43a7-9856-8592f867a23c" providerId="ADAL" clId="{2C0671EC-9D91-4E0B-A06A-58A2EE31ABEF}" dt="2019-12-06T06:31:14.815" v="4518" actId="554"/>
        <pc:sldMkLst>
          <pc:docMk/>
          <pc:sldMk cId="1285764961" sldId="1283"/>
        </pc:sldMkLst>
        <pc:picChg chg="mod">
          <ac:chgData name="Roth, Dan" userId="18da4c67-dd89-43a7-9856-8592f867a23c" providerId="ADAL" clId="{2C0671EC-9D91-4E0B-A06A-58A2EE31ABEF}" dt="2019-12-06T06:31:14.815" v="4518" actId="554"/>
          <ac:picMkLst>
            <pc:docMk/>
            <pc:sldMk cId="1285764961" sldId="1283"/>
            <ac:picMk id="5" creationId="{84A85705-15E1-4CBD-B10C-1F99F60257FF}"/>
          </ac:picMkLst>
        </pc:picChg>
        <pc:picChg chg="mod">
          <ac:chgData name="Roth, Dan" userId="18da4c67-dd89-43a7-9856-8592f867a23c" providerId="ADAL" clId="{2C0671EC-9D91-4E0B-A06A-58A2EE31ABEF}" dt="2019-12-06T06:31:14.815" v="4518" actId="554"/>
          <ac:picMkLst>
            <pc:docMk/>
            <pc:sldMk cId="1285764961" sldId="1283"/>
            <ac:picMk id="6" creationId="{A1D1B728-9452-4C61-BD55-30D541CF3DCC}"/>
          </ac:picMkLst>
        </pc:picChg>
      </pc:sldChg>
      <pc:sldChg chg="del">
        <pc:chgData name="Roth, Dan" userId="18da4c67-dd89-43a7-9856-8592f867a23c" providerId="ADAL" clId="{2C0671EC-9D91-4E0B-A06A-58A2EE31ABEF}" dt="2019-12-05T22:36:45.740" v="1620" actId="47"/>
        <pc:sldMkLst>
          <pc:docMk/>
          <pc:sldMk cId="4236429995" sldId="1284"/>
        </pc:sldMkLst>
      </pc:sldChg>
      <pc:sldChg chg="addSp delSp modSp ord delAnim modAnim">
        <pc:chgData name="Roth, Dan" userId="18da4c67-dd89-43a7-9856-8592f867a23c" providerId="ADAL" clId="{2C0671EC-9D91-4E0B-A06A-58A2EE31ABEF}" dt="2019-12-06T13:57:25.622" v="5570" actId="1035"/>
        <pc:sldMkLst>
          <pc:docMk/>
          <pc:sldMk cId="3135463179" sldId="1291"/>
        </pc:sldMkLst>
        <pc:spChg chg="mod">
          <ac:chgData name="Roth, Dan" userId="18da4c67-dd89-43a7-9856-8592f867a23c" providerId="ADAL" clId="{2C0671EC-9D91-4E0B-A06A-58A2EE31ABEF}" dt="2019-12-06T06:24:23.782" v="4187" actId="20577"/>
          <ac:spMkLst>
            <pc:docMk/>
            <pc:sldMk cId="3135463179" sldId="1291"/>
            <ac:spMk id="2" creationId="{B962084F-57A8-4C86-B8E3-01A17A35B1CC}"/>
          </ac:spMkLst>
        </pc:spChg>
        <pc:spChg chg="mod">
          <ac:chgData name="Roth, Dan" userId="18da4c67-dd89-43a7-9856-8592f867a23c" providerId="ADAL" clId="{2C0671EC-9D91-4E0B-A06A-58A2EE31ABEF}" dt="2019-12-06T06:37:56.267" v="4825" actId="14100"/>
          <ac:spMkLst>
            <pc:docMk/>
            <pc:sldMk cId="3135463179" sldId="1291"/>
            <ac:spMk id="3" creationId="{9D97316F-6B52-439C-9D56-2F01771FC364}"/>
          </ac:spMkLst>
        </pc:spChg>
        <pc:spChg chg="add del">
          <ac:chgData name="Roth, Dan" userId="18da4c67-dd89-43a7-9856-8592f867a23c" providerId="ADAL" clId="{2C0671EC-9D91-4E0B-A06A-58A2EE31ABEF}" dt="2019-12-06T06:27:58.021" v="4394" actId="478"/>
          <ac:spMkLst>
            <pc:docMk/>
            <pc:sldMk cId="3135463179" sldId="1291"/>
            <ac:spMk id="6" creationId="{D197B787-28B7-4832-BAEE-4DCC7F13FD9C}"/>
          </ac:spMkLst>
        </pc:spChg>
        <pc:spChg chg="add mod">
          <ac:chgData name="Roth, Dan" userId="18da4c67-dd89-43a7-9856-8592f867a23c" providerId="ADAL" clId="{2C0671EC-9D91-4E0B-A06A-58A2EE31ABEF}" dt="2019-12-06T06:28:06.089" v="4396" actId="1076"/>
          <ac:spMkLst>
            <pc:docMk/>
            <pc:sldMk cId="3135463179" sldId="1291"/>
            <ac:spMk id="9" creationId="{191AAB67-A119-431A-B2DC-208BD70ECE75}"/>
          </ac:spMkLst>
        </pc:spChg>
        <pc:spChg chg="add mod">
          <ac:chgData name="Roth, Dan" userId="18da4c67-dd89-43a7-9856-8592f867a23c" providerId="ADAL" clId="{2C0671EC-9D91-4E0B-A06A-58A2EE31ABEF}" dt="2019-12-06T13:57:25.622" v="5570" actId="1035"/>
          <ac:spMkLst>
            <pc:docMk/>
            <pc:sldMk cId="3135463179" sldId="1291"/>
            <ac:spMk id="10" creationId="{00A42113-031B-429A-8AEB-4D657F78BEB3}"/>
          </ac:spMkLst>
        </pc:spChg>
        <pc:spChg chg="add mod">
          <ac:chgData name="Roth, Dan" userId="18da4c67-dd89-43a7-9856-8592f867a23c" providerId="ADAL" clId="{2C0671EC-9D91-4E0B-A06A-58A2EE31ABEF}" dt="2019-12-06T13:57:25.622" v="5570" actId="1035"/>
          <ac:spMkLst>
            <pc:docMk/>
            <pc:sldMk cId="3135463179" sldId="1291"/>
            <ac:spMk id="11" creationId="{5223C905-26DB-4262-B46A-8A02BDC4CA37}"/>
          </ac:spMkLst>
        </pc:spChg>
        <pc:spChg chg="add mod">
          <ac:chgData name="Roth, Dan" userId="18da4c67-dd89-43a7-9856-8592f867a23c" providerId="ADAL" clId="{2C0671EC-9D91-4E0B-A06A-58A2EE31ABEF}" dt="2019-12-06T06:37:12.391" v="4822" actId="6549"/>
          <ac:spMkLst>
            <pc:docMk/>
            <pc:sldMk cId="3135463179" sldId="1291"/>
            <ac:spMk id="12" creationId="{63AF2AA5-EAF2-44C8-B55D-D6C8D30F9C90}"/>
          </ac:spMkLst>
        </pc:spChg>
        <pc:spChg chg="add mod ord">
          <ac:chgData name="Roth, Dan" userId="18da4c67-dd89-43a7-9856-8592f867a23c" providerId="ADAL" clId="{2C0671EC-9D91-4E0B-A06A-58A2EE31ABEF}" dt="2019-12-06T06:38:31.811" v="4830" actId="167"/>
          <ac:spMkLst>
            <pc:docMk/>
            <pc:sldMk cId="3135463179" sldId="1291"/>
            <ac:spMk id="13" creationId="{A5106718-BB4C-4EFA-8B5D-94EA116F0F4F}"/>
          </ac:spMkLst>
        </pc:spChg>
        <pc:picChg chg="mod">
          <ac:chgData name="Roth, Dan" userId="18da4c67-dd89-43a7-9856-8592f867a23c" providerId="ADAL" clId="{2C0671EC-9D91-4E0B-A06A-58A2EE31ABEF}" dt="2019-12-06T06:26:37.243" v="4244" actId="1076"/>
          <ac:picMkLst>
            <pc:docMk/>
            <pc:sldMk cId="3135463179" sldId="1291"/>
            <ac:picMk id="5" creationId="{A2241010-A948-48B8-AAAB-22C598800B91}"/>
          </ac:picMkLst>
        </pc:picChg>
        <pc:picChg chg="add mod">
          <ac:chgData name="Roth, Dan" userId="18da4c67-dd89-43a7-9856-8592f867a23c" providerId="ADAL" clId="{2C0671EC-9D91-4E0B-A06A-58A2EE31ABEF}" dt="2019-12-06T13:57:07.225" v="5567" actId="554"/>
          <ac:picMkLst>
            <pc:docMk/>
            <pc:sldMk cId="3135463179" sldId="1291"/>
            <ac:picMk id="7" creationId="{E60C86A6-B1D7-42DF-A30D-C5FD810B7A50}"/>
          </ac:picMkLst>
        </pc:picChg>
        <pc:picChg chg="add mod">
          <ac:chgData name="Roth, Dan" userId="18da4c67-dd89-43a7-9856-8592f867a23c" providerId="ADAL" clId="{2C0671EC-9D91-4E0B-A06A-58A2EE31ABEF}" dt="2019-12-06T13:57:07.225" v="5567" actId="554"/>
          <ac:picMkLst>
            <pc:docMk/>
            <pc:sldMk cId="3135463179" sldId="1291"/>
            <ac:picMk id="8" creationId="{4BFB9FD7-C9D0-4EF4-B6A5-7B75AD08966E}"/>
          </ac:picMkLst>
        </pc:picChg>
      </pc:sldChg>
      <pc:sldChg chg="del">
        <pc:chgData name="Roth, Dan" userId="18da4c67-dd89-43a7-9856-8592f867a23c" providerId="ADAL" clId="{2C0671EC-9D91-4E0B-A06A-58A2EE31ABEF}" dt="2019-12-06T04:56:14.446" v="3231" actId="2696"/>
        <pc:sldMkLst>
          <pc:docMk/>
          <pc:sldMk cId="923125021" sldId="1400"/>
        </pc:sldMkLst>
      </pc:sldChg>
      <pc:sldChg chg="add">
        <pc:chgData name="Roth, Dan" userId="18da4c67-dd89-43a7-9856-8592f867a23c" providerId="ADAL" clId="{2C0671EC-9D91-4E0B-A06A-58A2EE31ABEF}" dt="2019-12-06T04:56:21.853" v="3232"/>
        <pc:sldMkLst>
          <pc:docMk/>
          <pc:sldMk cId="2143679928" sldId="1400"/>
        </pc:sldMkLst>
      </pc:sldChg>
      <pc:sldChg chg="del">
        <pc:chgData name="Roth, Dan" userId="18da4c67-dd89-43a7-9856-8592f867a23c" providerId="ADAL" clId="{2C0671EC-9D91-4E0B-A06A-58A2EE31ABEF}" dt="2019-12-05T22:11:19.897" v="1487" actId="47"/>
        <pc:sldMkLst>
          <pc:docMk/>
          <pc:sldMk cId="3026417490" sldId="1401"/>
        </pc:sldMkLst>
      </pc:sldChg>
      <pc:sldChg chg="add">
        <pc:chgData name="Roth, Dan" userId="18da4c67-dd89-43a7-9856-8592f867a23c" providerId="ADAL" clId="{2C0671EC-9D91-4E0B-A06A-58A2EE31ABEF}" dt="2019-12-06T06:40:35.041" v="4841"/>
        <pc:sldMkLst>
          <pc:docMk/>
          <pc:sldMk cId="2421096757" sldId="1402"/>
        </pc:sldMkLst>
      </pc:sldChg>
      <pc:sldChg chg="modSp del ord modAnim">
        <pc:chgData name="Roth, Dan" userId="18da4c67-dd89-43a7-9856-8592f867a23c" providerId="ADAL" clId="{2C0671EC-9D91-4E0B-A06A-58A2EE31ABEF}" dt="2019-12-06T06:40:26.169" v="4840" actId="2696"/>
        <pc:sldMkLst>
          <pc:docMk/>
          <pc:sldMk cId="3635769924" sldId="1402"/>
        </pc:sldMkLst>
        <pc:spChg chg="mod">
          <ac:chgData name="Roth, Dan" userId="18da4c67-dd89-43a7-9856-8592f867a23c" providerId="ADAL" clId="{2C0671EC-9D91-4E0B-A06A-58A2EE31ABEF}" dt="2019-12-05T23:38:21.327" v="2368" actId="6549"/>
          <ac:spMkLst>
            <pc:docMk/>
            <pc:sldMk cId="3635769924" sldId="1402"/>
            <ac:spMk id="2" creationId="{F69850EB-924D-40F2-AB7F-840831AE4CEC}"/>
          </ac:spMkLst>
        </pc:spChg>
        <pc:spChg chg="mod">
          <ac:chgData name="Roth, Dan" userId="18da4c67-dd89-43a7-9856-8592f867a23c" providerId="ADAL" clId="{2C0671EC-9D91-4E0B-A06A-58A2EE31ABEF}" dt="2019-12-05T23:39:24.444" v="2416" actId="6549"/>
          <ac:spMkLst>
            <pc:docMk/>
            <pc:sldMk cId="3635769924" sldId="1402"/>
            <ac:spMk id="3" creationId="{81D9A304-90FE-4779-83AC-56E4550BC0FC}"/>
          </ac:spMkLst>
        </pc:spChg>
      </pc:sldChg>
      <pc:sldChg chg="del">
        <pc:chgData name="Roth, Dan" userId="18da4c67-dd89-43a7-9856-8592f867a23c" providerId="ADAL" clId="{2C0671EC-9D91-4E0B-A06A-58A2EE31ABEF}" dt="2019-12-05T23:02:08.788" v="2012" actId="2696"/>
        <pc:sldMkLst>
          <pc:docMk/>
          <pc:sldMk cId="558400769" sldId="1404"/>
        </pc:sldMkLst>
      </pc:sldChg>
      <pc:sldChg chg="modSp add ord">
        <pc:chgData name="Roth, Dan" userId="18da4c67-dd89-43a7-9856-8592f867a23c" providerId="ADAL" clId="{2C0671EC-9D91-4E0B-A06A-58A2EE31ABEF}" dt="2019-12-06T06:44:08.058" v="4902" actId="313"/>
        <pc:sldMkLst>
          <pc:docMk/>
          <pc:sldMk cId="1817554850" sldId="1404"/>
        </pc:sldMkLst>
        <pc:spChg chg="mod">
          <ac:chgData name="Roth, Dan" userId="18da4c67-dd89-43a7-9856-8592f867a23c" providerId="ADAL" clId="{2C0671EC-9D91-4E0B-A06A-58A2EE31ABEF}" dt="2019-12-06T06:43:22.218" v="4886" actId="20577"/>
          <ac:spMkLst>
            <pc:docMk/>
            <pc:sldMk cId="1817554850" sldId="1404"/>
            <ac:spMk id="2" creationId="{684932F5-6258-4598-9787-617116AC08F8}"/>
          </ac:spMkLst>
        </pc:spChg>
        <pc:spChg chg="mod">
          <ac:chgData name="Roth, Dan" userId="18da4c67-dd89-43a7-9856-8592f867a23c" providerId="ADAL" clId="{2C0671EC-9D91-4E0B-A06A-58A2EE31ABEF}" dt="2019-12-06T06:44:08.058" v="4902" actId="313"/>
          <ac:spMkLst>
            <pc:docMk/>
            <pc:sldMk cId="1817554850" sldId="1404"/>
            <ac:spMk id="4" creationId="{1B9E5602-F6C8-4BF6-9FD5-A6DD0F90DC72}"/>
          </ac:spMkLst>
        </pc:spChg>
      </pc:sldChg>
      <pc:sldChg chg="add">
        <pc:chgData name="Roth, Dan" userId="18da4c67-dd89-43a7-9856-8592f867a23c" providerId="ADAL" clId="{2C0671EC-9D91-4E0B-A06A-58A2EE31ABEF}" dt="2019-12-06T04:21:04.185" v="3003"/>
        <pc:sldMkLst>
          <pc:docMk/>
          <pc:sldMk cId="1066942996" sldId="1405"/>
        </pc:sldMkLst>
      </pc:sldChg>
      <pc:sldChg chg="del modTransition">
        <pc:chgData name="Roth, Dan" userId="18da4c67-dd89-43a7-9856-8592f867a23c" providerId="ADAL" clId="{2C0671EC-9D91-4E0B-A06A-58A2EE31ABEF}" dt="2019-12-06T04:20:53.956" v="3002" actId="2696"/>
        <pc:sldMkLst>
          <pc:docMk/>
          <pc:sldMk cId="3942757365" sldId="1405"/>
        </pc:sldMkLst>
      </pc:sldChg>
      <pc:sldChg chg="addSp modSp modAnim">
        <pc:chgData name="Roth, Dan" userId="18da4c67-dd89-43a7-9856-8592f867a23c" providerId="ADAL" clId="{2C0671EC-9D91-4E0B-A06A-58A2EE31ABEF}" dt="2019-12-06T04:10:04.211" v="2928" actId="20577"/>
        <pc:sldMkLst>
          <pc:docMk/>
          <pc:sldMk cId="568115708" sldId="1406"/>
        </pc:sldMkLst>
        <pc:spChg chg="mod">
          <ac:chgData name="Roth, Dan" userId="18da4c67-dd89-43a7-9856-8592f867a23c" providerId="ADAL" clId="{2C0671EC-9D91-4E0B-A06A-58A2EE31ABEF}" dt="2019-12-05T21:11:44.734" v="706" actId="20577"/>
          <ac:spMkLst>
            <pc:docMk/>
            <pc:sldMk cId="568115708" sldId="1406"/>
            <ac:spMk id="3" creationId="{27FBF72F-7B58-4769-B5EF-E898653ACE43}"/>
          </ac:spMkLst>
        </pc:spChg>
        <pc:spChg chg="mod">
          <ac:chgData name="Roth, Dan" userId="18da4c67-dd89-43a7-9856-8592f867a23c" providerId="ADAL" clId="{2C0671EC-9D91-4E0B-A06A-58A2EE31ABEF}" dt="2019-12-06T04:10:04.211" v="2928" actId="20577"/>
          <ac:spMkLst>
            <pc:docMk/>
            <pc:sldMk cId="568115708" sldId="1406"/>
            <ac:spMk id="6" creationId="{023FB418-9198-4701-A311-518902F1E8E1}"/>
          </ac:spMkLst>
        </pc:spChg>
        <pc:spChg chg="add mod">
          <ac:chgData name="Roth, Dan" userId="18da4c67-dd89-43a7-9856-8592f867a23c" providerId="ADAL" clId="{2C0671EC-9D91-4E0B-A06A-58A2EE31ABEF}" dt="2019-12-05T21:37:12.367" v="870" actId="408"/>
          <ac:spMkLst>
            <pc:docMk/>
            <pc:sldMk cId="568115708" sldId="1406"/>
            <ac:spMk id="10" creationId="{C35ACE2F-5E97-4EE7-B56A-7C06F78F012B}"/>
          </ac:spMkLst>
        </pc:spChg>
        <pc:picChg chg="mod">
          <ac:chgData name="Roth, Dan" userId="18da4c67-dd89-43a7-9856-8592f867a23c" providerId="ADAL" clId="{2C0671EC-9D91-4E0B-A06A-58A2EE31ABEF}" dt="2019-12-05T21:37:12.367" v="870" actId="408"/>
          <ac:picMkLst>
            <pc:docMk/>
            <pc:sldMk cId="568115708" sldId="1406"/>
            <ac:picMk id="7" creationId="{3389A7C3-F599-46AA-A1DB-7029568788A7}"/>
          </ac:picMkLst>
        </pc:picChg>
        <pc:picChg chg="mod">
          <ac:chgData name="Roth, Dan" userId="18da4c67-dd89-43a7-9856-8592f867a23c" providerId="ADAL" clId="{2C0671EC-9D91-4E0B-A06A-58A2EE31ABEF}" dt="2019-12-05T21:37:12.367" v="870" actId="408"/>
          <ac:picMkLst>
            <pc:docMk/>
            <pc:sldMk cId="568115708" sldId="1406"/>
            <ac:picMk id="27" creationId="{0CDADACE-264C-4BCC-A248-6050BEF49C22}"/>
          </ac:picMkLst>
        </pc:picChg>
      </pc:sldChg>
      <pc:sldChg chg="addSp modSp add del modAnim">
        <pc:chgData name="Roth, Dan" userId="18da4c67-dd89-43a7-9856-8592f867a23c" providerId="ADAL" clId="{2C0671EC-9D91-4E0B-A06A-58A2EE31ABEF}" dt="2019-12-06T07:21:06.589" v="5252" actId="47"/>
        <pc:sldMkLst>
          <pc:docMk/>
          <pc:sldMk cId="545923697" sldId="1407"/>
        </pc:sldMkLst>
        <pc:cxnChg chg="add mod">
          <ac:chgData name="Roth, Dan" userId="18da4c67-dd89-43a7-9856-8592f867a23c" providerId="ADAL" clId="{2C0671EC-9D91-4E0B-A06A-58A2EE31ABEF}" dt="2019-12-05T22:11:10.942" v="1486" actId="1035"/>
          <ac:cxnSpMkLst>
            <pc:docMk/>
            <pc:sldMk cId="545923697" sldId="1407"/>
            <ac:cxnSpMk id="8" creationId="{2491638A-4C0B-4FB2-9E94-06DFD6AE3B64}"/>
          </ac:cxnSpMkLst>
        </pc:cxnChg>
      </pc:sldChg>
      <pc:sldChg chg="addSp delSp modSp add del modAnim">
        <pc:chgData name="Roth, Dan" userId="18da4c67-dd89-43a7-9856-8592f867a23c" providerId="ADAL" clId="{2C0671EC-9D91-4E0B-A06A-58A2EE31ABEF}" dt="2019-12-06T07:23:23.809" v="5259" actId="47"/>
        <pc:sldMkLst>
          <pc:docMk/>
          <pc:sldMk cId="3468503158" sldId="1408"/>
        </pc:sldMkLst>
        <pc:spChg chg="mod">
          <ac:chgData name="Roth, Dan" userId="18da4c67-dd89-43a7-9856-8592f867a23c" providerId="ADAL" clId="{2C0671EC-9D91-4E0B-A06A-58A2EE31ABEF}" dt="2019-12-05T22:34:53.082" v="1593" actId="1035"/>
          <ac:spMkLst>
            <pc:docMk/>
            <pc:sldMk cId="3468503158" sldId="1408"/>
            <ac:spMk id="7" creationId="{7D9E541E-28FB-4D64-B273-74D8A7D26458}"/>
          </ac:spMkLst>
        </pc:spChg>
        <pc:spChg chg="add del">
          <ac:chgData name="Roth, Dan" userId="18da4c67-dd89-43a7-9856-8592f867a23c" providerId="ADAL" clId="{2C0671EC-9D91-4E0B-A06A-58A2EE31ABEF}" dt="2019-12-05T22:33:55.337" v="1542"/>
          <ac:spMkLst>
            <pc:docMk/>
            <pc:sldMk cId="3468503158" sldId="1408"/>
            <ac:spMk id="9" creationId="{19FE8DB6-84ED-4EEA-AB76-2341D9B24A9F}"/>
          </ac:spMkLst>
        </pc:spChg>
        <pc:spChg chg="add del mod">
          <ac:chgData name="Roth, Dan" userId="18da4c67-dd89-43a7-9856-8592f867a23c" providerId="ADAL" clId="{2C0671EC-9D91-4E0B-A06A-58A2EE31ABEF}" dt="2019-12-05T22:34:09.483" v="1546"/>
          <ac:spMkLst>
            <pc:docMk/>
            <pc:sldMk cId="3468503158" sldId="1408"/>
            <ac:spMk id="10" creationId="{02914996-56B6-492C-80DE-19D19B70FEC8}"/>
          </ac:spMkLst>
        </pc:spChg>
        <pc:spChg chg="add mod">
          <ac:chgData name="Roth, Dan" userId="18da4c67-dd89-43a7-9856-8592f867a23c" providerId="ADAL" clId="{2C0671EC-9D91-4E0B-A06A-58A2EE31ABEF}" dt="2019-12-05T22:35:34.206" v="1617" actId="208"/>
          <ac:spMkLst>
            <pc:docMk/>
            <pc:sldMk cId="3468503158" sldId="1408"/>
            <ac:spMk id="11" creationId="{AD6B5F82-15F2-437D-ACFD-0702566F2ACD}"/>
          </ac:spMkLst>
        </pc:spChg>
        <pc:spChg chg="add mod">
          <ac:chgData name="Roth, Dan" userId="18da4c67-dd89-43a7-9856-8592f867a23c" providerId="ADAL" clId="{2C0671EC-9D91-4E0B-A06A-58A2EE31ABEF}" dt="2019-12-05T22:36:24.492" v="1619" actId="1076"/>
          <ac:spMkLst>
            <pc:docMk/>
            <pc:sldMk cId="3468503158" sldId="1408"/>
            <ac:spMk id="12" creationId="{CB88B0E9-CE80-470E-A742-850AF971D02B}"/>
          </ac:spMkLst>
        </pc:spChg>
      </pc:sldChg>
      <pc:sldChg chg="modSp add del modAnim">
        <pc:chgData name="Roth, Dan" userId="18da4c67-dd89-43a7-9856-8592f867a23c" providerId="ADAL" clId="{2C0671EC-9D91-4E0B-A06A-58A2EE31ABEF}" dt="2019-12-06T07:24:02.457" v="5269" actId="47"/>
        <pc:sldMkLst>
          <pc:docMk/>
          <pc:sldMk cId="2539405537" sldId="1409"/>
        </pc:sldMkLst>
        <pc:spChg chg="mod">
          <ac:chgData name="Roth, Dan" userId="18da4c67-dd89-43a7-9856-8592f867a23c" providerId="ADAL" clId="{2C0671EC-9D91-4E0B-A06A-58A2EE31ABEF}" dt="2019-12-05T23:07:40.667" v="2015" actId="1076"/>
          <ac:spMkLst>
            <pc:docMk/>
            <pc:sldMk cId="2539405537" sldId="1409"/>
            <ac:spMk id="12" creationId="{CB88B0E9-CE80-470E-A742-850AF971D02B}"/>
          </ac:spMkLst>
        </pc:spChg>
      </pc:sldChg>
      <pc:sldChg chg="modSp add">
        <pc:chgData name="Roth, Dan" userId="18da4c67-dd89-43a7-9856-8592f867a23c" providerId="ADAL" clId="{2C0671EC-9D91-4E0B-A06A-58A2EE31ABEF}" dt="2019-12-05T23:27:29.574" v="2066" actId="404"/>
        <pc:sldMkLst>
          <pc:docMk/>
          <pc:sldMk cId="2719464733" sldId="1410"/>
        </pc:sldMkLst>
        <pc:spChg chg="mod">
          <ac:chgData name="Roth, Dan" userId="18da4c67-dd89-43a7-9856-8592f867a23c" providerId="ADAL" clId="{2C0671EC-9D91-4E0B-A06A-58A2EE31ABEF}" dt="2019-12-05T23:27:29.574" v="2066" actId="404"/>
          <ac:spMkLst>
            <pc:docMk/>
            <pc:sldMk cId="2719464733" sldId="1410"/>
            <ac:spMk id="2" creationId="{79143E0D-5A65-E549-9082-4CE58F70075F}"/>
          </ac:spMkLst>
        </pc:spChg>
      </pc:sldChg>
      <pc:sldChg chg="add">
        <pc:chgData name="Roth, Dan" userId="18da4c67-dd89-43a7-9856-8592f867a23c" providerId="ADAL" clId="{2C0671EC-9D91-4E0B-A06A-58A2EE31ABEF}" dt="2019-12-06T04:35:51.036" v="3129"/>
        <pc:sldMkLst>
          <pc:docMk/>
          <pc:sldMk cId="1258220423" sldId="1411"/>
        </pc:sldMkLst>
      </pc:sldChg>
      <pc:sldChg chg="add del modTransition">
        <pc:chgData name="Roth, Dan" userId="18da4c67-dd89-43a7-9856-8592f867a23c" providerId="ADAL" clId="{2C0671EC-9D91-4E0B-A06A-58A2EE31ABEF}" dt="2019-12-06T04:35:42.692" v="3128" actId="2696"/>
        <pc:sldMkLst>
          <pc:docMk/>
          <pc:sldMk cId="2051080122" sldId="1411"/>
        </pc:sldMkLst>
      </pc:sldChg>
      <pc:sldChg chg="add del">
        <pc:chgData name="Roth, Dan" userId="18da4c67-dd89-43a7-9856-8592f867a23c" providerId="ADAL" clId="{2C0671EC-9D91-4E0B-A06A-58A2EE31ABEF}" dt="2019-12-06T07:15:59.473" v="5183" actId="47"/>
        <pc:sldMkLst>
          <pc:docMk/>
          <pc:sldMk cId="210687105" sldId="1412"/>
        </pc:sldMkLst>
      </pc:sldChg>
      <pc:sldChg chg="add">
        <pc:chgData name="Roth, Dan" userId="18da4c67-dd89-43a7-9856-8592f867a23c" providerId="ADAL" clId="{2C0671EC-9D91-4E0B-A06A-58A2EE31ABEF}" dt="2019-12-06T06:05:00.629" v="3482"/>
        <pc:sldMkLst>
          <pc:docMk/>
          <pc:sldMk cId="4121234546" sldId="1413"/>
        </pc:sldMkLst>
      </pc:sldChg>
      <pc:sldChg chg="add del">
        <pc:chgData name="Roth, Dan" userId="18da4c67-dd89-43a7-9856-8592f867a23c" providerId="ADAL" clId="{2C0671EC-9D91-4E0B-A06A-58A2EE31ABEF}" dt="2019-12-06T06:41:26.649" v="4842" actId="2696"/>
        <pc:sldMkLst>
          <pc:docMk/>
          <pc:sldMk cId="3144847202" sldId="1414"/>
        </pc:sldMkLst>
      </pc:sldChg>
      <pc:sldChg chg="add">
        <pc:chgData name="Roth, Dan" userId="18da4c67-dd89-43a7-9856-8592f867a23c" providerId="ADAL" clId="{2C0671EC-9D91-4E0B-A06A-58A2EE31ABEF}" dt="2019-12-06T06:41:31.833" v="4843"/>
        <pc:sldMkLst>
          <pc:docMk/>
          <pc:sldMk cId="3546678120" sldId="1414"/>
        </pc:sldMkLst>
      </pc:sldChg>
      <pc:sldChg chg="add">
        <pc:chgData name="Roth, Dan" userId="18da4c67-dd89-43a7-9856-8592f867a23c" providerId="ADAL" clId="{2C0671EC-9D91-4E0B-A06A-58A2EE31ABEF}" dt="2019-12-06T06:41:31.833" v="4843"/>
        <pc:sldMkLst>
          <pc:docMk/>
          <pc:sldMk cId="2443174614" sldId="1415"/>
        </pc:sldMkLst>
      </pc:sldChg>
      <pc:sldChg chg="add del">
        <pc:chgData name="Roth, Dan" userId="18da4c67-dd89-43a7-9856-8592f867a23c" providerId="ADAL" clId="{2C0671EC-9D91-4E0B-A06A-58A2EE31ABEF}" dt="2019-12-06T06:41:26.649" v="4842" actId="2696"/>
        <pc:sldMkLst>
          <pc:docMk/>
          <pc:sldMk cId="3812875130" sldId="1415"/>
        </pc:sldMkLst>
      </pc:sldChg>
      <pc:sldChg chg="modSp add del">
        <pc:chgData name="Roth, Dan" userId="18da4c67-dd89-43a7-9856-8592f867a23c" providerId="ADAL" clId="{2C0671EC-9D91-4E0B-A06A-58A2EE31ABEF}" dt="2019-12-06T06:44:58.738" v="4903" actId="47"/>
        <pc:sldMkLst>
          <pc:docMk/>
          <pc:sldMk cId="130344279" sldId="1416"/>
        </pc:sldMkLst>
        <pc:spChg chg="mod">
          <ac:chgData name="Roth, Dan" userId="18da4c67-dd89-43a7-9856-8592f867a23c" providerId="ADAL" clId="{2C0671EC-9D91-4E0B-A06A-58A2EE31ABEF}" dt="2019-12-06T06:42:21.948" v="4882" actId="404"/>
          <ac:spMkLst>
            <pc:docMk/>
            <pc:sldMk cId="130344279" sldId="1416"/>
            <ac:spMk id="2" creationId="{84AE68C9-FAEC-4D1F-AD8A-4DA9A24F6D17}"/>
          </ac:spMkLst>
        </pc:spChg>
      </pc:sldChg>
      <pc:sldChg chg="modSp add">
        <pc:chgData name="Roth, Dan" userId="18da4c67-dd89-43a7-9856-8592f867a23c" providerId="ADAL" clId="{2C0671EC-9D91-4E0B-A06A-58A2EE31ABEF}" dt="2019-12-06T06:45:20.160" v="4924" actId="20577"/>
        <pc:sldMkLst>
          <pc:docMk/>
          <pc:sldMk cId="4173487015" sldId="1417"/>
        </pc:sldMkLst>
        <pc:spChg chg="mod">
          <ac:chgData name="Roth, Dan" userId="18da4c67-dd89-43a7-9856-8592f867a23c" providerId="ADAL" clId="{2C0671EC-9D91-4E0B-A06A-58A2EE31ABEF}" dt="2019-12-06T06:45:20.160" v="4924" actId="20577"/>
          <ac:spMkLst>
            <pc:docMk/>
            <pc:sldMk cId="4173487015" sldId="1417"/>
            <ac:spMk id="2" creationId="{84AE68C9-FAEC-4D1F-AD8A-4DA9A24F6D17}"/>
          </ac:spMkLst>
        </pc:spChg>
      </pc:sldChg>
      <pc:sldChg chg="addSp delSp modSp add modAnim">
        <pc:chgData name="Roth, Dan" userId="18da4c67-dd89-43a7-9856-8592f867a23c" providerId="ADAL" clId="{2C0671EC-9D91-4E0B-A06A-58A2EE31ABEF}" dt="2019-12-06T14:01:37.149" v="5695"/>
        <pc:sldMkLst>
          <pc:docMk/>
          <pc:sldMk cId="3657546533" sldId="1418"/>
        </pc:sldMkLst>
        <pc:spChg chg="mod">
          <ac:chgData name="Roth, Dan" userId="18da4c67-dd89-43a7-9856-8592f867a23c" providerId="ADAL" clId="{2C0671EC-9D91-4E0B-A06A-58A2EE31ABEF}" dt="2019-12-06T07:11:42.179" v="5071" actId="20577"/>
          <ac:spMkLst>
            <pc:docMk/>
            <pc:sldMk cId="3657546533" sldId="1418"/>
            <ac:spMk id="2" creationId="{84AE68C9-FAEC-4D1F-AD8A-4DA9A24F6D17}"/>
          </ac:spMkLst>
        </pc:spChg>
        <pc:spChg chg="add del mod">
          <ac:chgData name="Roth, Dan" userId="18da4c67-dd89-43a7-9856-8592f867a23c" providerId="ADAL" clId="{2C0671EC-9D91-4E0B-A06A-58A2EE31ABEF}" dt="2019-12-06T07:05:36.890" v="4925"/>
          <ac:spMkLst>
            <pc:docMk/>
            <pc:sldMk cId="3657546533" sldId="1418"/>
            <ac:spMk id="3" creationId="{473DE9DE-61AC-41B2-80B0-8D65935651F5}"/>
          </ac:spMkLst>
        </pc:spChg>
        <pc:spChg chg="add del mod">
          <ac:chgData name="Roth, Dan" userId="18da4c67-dd89-43a7-9856-8592f867a23c" providerId="ADAL" clId="{2C0671EC-9D91-4E0B-A06A-58A2EE31ABEF}" dt="2019-12-06T07:05:36.890" v="4925"/>
          <ac:spMkLst>
            <pc:docMk/>
            <pc:sldMk cId="3657546533" sldId="1418"/>
            <ac:spMk id="5" creationId="{D83E6DA3-9484-486B-B6FE-08D95E6BBDE6}"/>
          </ac:spMkLst>
        </pc:spChg>
        <pc:spChg chg="add del mod">
          <ac:chgData name="Roth, Dan" userId="18da4c67-dd89-43a7-9856-8592f867a23c" providerId="ADAL" clId="{2C0671EC-9D91-4E0B-A06A-58A2EE31ABEF}" dt="2019-12-06T07:06:20.606" v="4932" actId="478"/>
          <ac:spMkLst>
            <pc:docMk/>
            <pc:sldMk cId="3657546533" sldId="1418"/>
            <ac:spMk id="6" creationId="{0E36B57C-3189-467F-B98C-35CC2272BA1D}"/>
          </ac:spMkLst>
        </pc:spChg>
        <pc:spChg chg="add del mod">
          <ac:chgData name="Roth, Dan" userId="18da4c67-dd89-43a7-9856-8592f867a23c" providerId="ADAL" clId="{2C0671EC-9D91-4E0B-A06A-58A2EE31ABEF}" dt="2019-12-06T07:06:36.348" v="4934"/>
          <ac:spMkLst>
            <pc:docMk/>
            <pc:sldMk cId="3657546533" sldId="1418"/>
            <ac:spMk id="7" creationId="{F3145CB4-F170-4741-88AD-E7E3D7DB5E4B}"/>
          </ac:spMkLst>
        </pc:spChg>
        <pc:spChg chg="add del mod">
          <ac:chgData name="Roth, Dan" userId="18da4c67-dd89-43a7-9856-8592f867a23c" providerId="ADAL" clId="{2C0671EC-9D91-4E0B-A06A-58A2EE31ABEF}" dt="2019-12-06T07:06:36.348" v="4934"/>
          <ac:spMkLst>
            <pc:docMk/>
            <pc:sldMk cId="3657546533" sldId="1418"/>
            <ac:spMk id="8" creationId="{C5FB28DE-636F-4E46-8E21-020A2D735CEB}"/>
          </ac:spMkLst>
        </pc:spChg>
        <pc:spChg chg="add del mod">
          <ac:chgData name="Roth, Dan" userId="18da4c67-dd89-43a7-9856-8592f867a23c" providerId="ADAL" clId="{2C0671EC-9D91-4E0B-A06A-58A2EE31ABEF}" dt="2019-12-06T07:06:36.348" v="4934"/>
          <ac:spMkLst>
            <pc:docMk/>
            <pc:sldMk cId="3657546533" sldId="1418"/>
            <ac:spMk id="9" creationId="{DD75BB1B-9307-4FE9-9616-AE0846AA09F3}"/>
          </ac:spMkLst>
        </pc:spChg>
        <pc:spChg chg="add mod">
          <ac:chgData name="Roth, Dan" userId="18da4c67-dd89-43a7-9856-8592f867a23c" providerId="ADAL" clId="{2C0671EC-9D91-4E0B-A06A-58A2EE31ABEF}" dt="2019-12-06T14:01:22.259" v="5693" actId="20577"/>
          <ac:spMkLst>
            <pc:docMk/>
            <pc:sldMk cId="3657546533" sldId="1418"/>
            <ac:spMk id="10" creationId="{18540ABA-C994-4E09-A174-30E26C83BE1E}"/>
          </ac:spMkLst>
        </pc:spChg>
        <pc:spChg chg="add del mod">
          <ac:chgData name="Roth, Dan" userId="18da4c67-dd89-43a7-9856-8592f867a23c" providerId="ADAL" clId="{2C0671EC-9D91-4E0B-A06A-58A2EE31ABEF}" dt="2019-12-06T07:07:07.184" v="4938" actId="478"/>
          <ac:spMkLst>
            <pc:docMk/>
            <pc:sldMk cId="3657546533" sldId="1418"/>
            <ac:spMk id="11" creationId="{00000000-0000-0000-0000-000000000000}"/>
          </ac:spMkLst>
        </pc:spChg>
      </pc:sldChg>
      <pc:sldChg chg="add del">
        <pc:chgData name="Roth, Dan" userId="18da4c67-dd89-43a7-9856-8592f867a23c" providerId="ADAL" clId="{2C0671EC-9D91-4E0B-A06A-58A2EE31ABEF}" dt="2019-12-06T06:05:05.693" v="3484"/>
        <pc:sldMkLst>
          <pc:docMk/>
          <pc:sldMk cId="198599349" sldId="1419"/>
        </pc:sldMkLst>
      </pc:sldChg>
      <pc:sldChg chg="add del">
        <pc:chgData name="Roth, Dan" userId="18da4c67-dd89-43a7-9856-8592f867a23c" providerId="ADAL" clId="{2C0671EC-9D91-4E0B-A06A-58A2EE31ABEF}" dt="2019-12-06T14:01:53.632" v="5696" actId="2696"/>
        <pc:sldMkLst>
          <pc:docMk/>
          <pc:sldMk cId="1049824808" sldId="1419"/>
        </pc:sldMkLst>
      </pc:sldChg>
      <pc:sldChg chg="add">
        <pc:chgData name="Roth, Dan" userId="18da4c67-dd89-43a7-9856-8592f867a23c" providerId="ADAL" clId="{2C0671EC-9D91-4E0B-A06A-58A2EE31ABEF}" dt="2019-12-06T14:01:59.142" v="5697"/>
        <pc:sldMkLst>
          <pc:docMk/>
          <pc:sldMk cId="2833784442" sldId="1419"/>
        </pc:sldMkLst>
      </pc:sldChg>
      <pc:sldChg chg="addSp add modAnim">
        <pc:chgData name="Roth, Dan" userId="18da4c67-dd89-43a7-9856-8592f867a23c" providerId="ADAL" clId="{2C0671EC-9D91-4E0B-A06A-58A2EE31ABEF}" dt="2019-12-06T07:21:15.681" v="5253"/>
        <pc:sldMkLst>
          <pc:docMk/>
          <pc:sldMk cId="2072929563" sldId="1420"/>
        </pc:sldMkLst>
        <pc:cxnChg chg="add">
          <ac:chgData name="Roth, Dan" userId="18da4c67-dd89-43a7-9856-8592f867a23c" providerId="ADAL" clId="{2C0671EC-9D91-4E0B-A06A-58A2EE31ABEF}" dt="2019-12-06T07:20:51.655" v="5251"/>
          <ac:cxnSpMkLst>
            <pc:docMk/>
            <pc:sldMk cId="2072929563" sldId="1420"/>
            <ac:cxnSpMk id="8" creationId="{54ABABD2-C2FD-4844-B2C4-8D1F0A6D0448}"/>
          </ac:cxnSpMkLst>
        </pc:cxnChg>
      </pc:sldChg>
      <pc:sldChg chg="add del">
        <pc:chgData name="Roth, Dan" userId="18da4c67-dd89-43a7-9856-8592f867a23c" providerId="ADAL" clId="{2C0671EC-9D91-4E0B-A06A-58A2EE31ABEF}" dt="2019-12-06T06:05:05.693" v="3484"/>
        <pc:sldMkLst>
          <pc:docMk/>
          <pc:sldMk cId="2594218731" sldId="1420"/>
        </pc:sldMkLst>
      </pc:sldChg>
      <pc:sldChg chg="addSp modSp add modAnim">
        <pc:chgData name="Roth, Dan" userId="18da4c67-dd89-43a7-9856-8592f867a23c" providerId="ADAL" clId="{2C0671EC-9D91-4E0B-A06A-58A2EE31ABEF}" dt="2019-12-06T07:22:56.246" v="5258" actId="1076"/>
        <pc:sldMkLst>
          <pc:docMk/>
          <pc:sldMk cId="2378263320" sldId="1421"/>
        </pc:sldMkLst>
        <pc:spChg chg="add">
          <ac:chgData name="Roth, Dan" userId="18da4c67-dd89-43a7-9856-8592f867a23c" providerId="ADAL" clId="{2C0671EC-9D91-4E0B-A06A-58A2EE31ABEF}" dt="2019-12-06T07:22:20.062" v="5255"/>
          <ac:spMkLst>
            <pc:docMk/>
            <pc:sldMk cId="2378263320" sldId="1421"/>
            <ac:spMk id="9" creationId="{CD2FAFFF-E001-48DE-B9A3-225957F7565A}"/>
          </ac:spMkLst>
        </pc:spChg>
        <pc:spChg chg="add mod">
          <ac:chgData name="Roth, Dan" userId="18da4c67-dd89-43a7-9856-8592f867a23c" providerId="ADAL" clId="{2C0671EC-9D91-4E0B-A06A-58A2EE31ABEF}" dt="2019-12-06T07:22:56.246" v="5258" actId="1076"/>
          <ac:spMkLst>
            <pc:docMk/>
            <pc:sldMk cId="2378263320" sldId="1421"/>
            <ac:spMk id="10" creationId="{EF5A51D7-9BCE-42A6-96B3-B41EF0EA2545}"/>
          </ac:spMkLst>
        </pc:spChg>
      </pc:sldChg>
      <pc:sldChg chg="add del">
        <pc:chgData name="Roth, Dan" userId="18da4c67-dd89-43a7-9856-8592f867a23c" providerId="ADAL" clId="{2C0671EC-9D91-4E0B-A06A-58A2EE31ABEF}" dt="2019-12-06T06:05:05.693" v="3484"/>
        <pc:sldMkLst>
          <pc:docMk/>
          <pc:sldMk cId="3101821911" sldId="1421"/>
        </pc:sldMkLst>
      </pc:sldChg>
      <pc:sldChg chg="delSp modSp add delAnim">
        <pc:chgData name="Roth, Dan" userId="18da4c67-dd89-43a7-9856-8592f867a23c" providerId="ADAL" clId="{2C0671EC-9D91-4E0B-A06A-58A2EE31ABEF}" dt="2019-12-06T13:49:40.429" v="5434" actId="478"/>
        <pc:sldMkLst>
          <pc:docMk/>
          <pc:sldMk cId="39706000" sldId="1422"/>
        </pc:sldMkLst>
        <pc:spChg chg="mod">
          <ac:chgData name="Roth, Dan" userId="18da4c67-dd89-43a7-9856-8592f867a23c" providerId="ADAL" clId="{2C0671EC-9D91-4E0B-A06A-58A2EE31ABEF}" dt="2019-12-06T07:23:54.172" v="5268" actId="1036"/>
          <ac:spMkLst>
            <pc:docMk/>
            <pc:sldMk cId="39706000" sldId="1422"/>
            <ac:spMk id="9" creationId="{CD2FAFFF-E001-48DE-B9A3-225957F7565A}"/>
          </ac:spMkLst>
        </pc:spChg>
        <pc:spChg chg="del">
          <ac:chgData name="Roth, Dan" userId="18da4c67-dd89-43a7-9856-8592f867a23c" providerId="ADAL" clId="{2C0671EC-9D91-4E0B-A06A-58A2EE31ABEF}" dt="2019-12-06T13:49:40.429" v="5434" actId="478"/>
          <ac:spMkLst>
            <pc:docMk/>
            <pc:sldMk cId="39706000" sldId="1422"/>
            <ac:spMk id="10" creationId="{EF5A51D7-9BCE-42A6-96B3-B41EF0EA2545}"/>
          </ac:spMkLst>
        </pc:spChg>
      </pc:sldChg>
      <pc:sldChg chg="add del">
        <pc:chgData name="Roth, Dan" userId="18da4c67-dd89-43a7-9856-8592f867a23c" providerId="ADAL" clId="{2C0671EC-9D91-4E0B-A06A-58A2EE31ABEF}" dt="2019-12-06T06:05:05.693" v="3484"/>
        <pc:sldMkLst>
          <pc:docMk/>
          <pc:sldMk cId="133203145" sldId="1422"/>
        </pc:sldMkLst>
      </pc:sldChg>
      <pc:sldChg chg="add del">
        <pc:chgData name="Roth, Dan" userId="18da4c67-dd89-43a7-9856-8592f867a23c" providerId="ADAL" clId="{2C0671EC-9D91-4E0B-A06A-58A2EE31ABEF}" dt="2019-12-06T06:05:05.693" v="3484"/>
        <pc:sldMkLst>
          <pc:docMk/>
          <pc:sldMk cId="3648984749" sldId="1423"/>
        </pc:sldMkLst>
      </pc:sldChg>
      <pc:sldChg chg="delSp add delAnim">
        <pc:chgData name="Roth, Dan" userId="18da4c67-dd89-43a7-9856-8592f867a23c" providerId="ADAL" clId="{2C0671EC-9D91-4E0B-A06A-58A2EE31ABEF}" dt="2019-12-13T14:54:05.283" v="5818" actId="478"/>
        <pc:sldMkLst>
          <pc:docMk/>
          <pc:sldMk cId="4087997763" sldId="1423"/>
        </pc:sldMkLst>
        <pc:spChg chg="del">
          <ac:chgData name="Roth, Dan" userId="18da4c67-dd89-43a7-9856-8592f867a23c" providerId="ADAL" clId="{2C0671EC-9D91-4E0B-A06A-58A2EE31ABEF}" dt="2019-12-13T14:54:05.283" v="5818" actId="478"/>
          <ac:spMkLst>
            <pc:docMk/>
            <pc:sldMk cId="4087997763" sldId="1423"/>
            <ac:spMk id="21" creationId="{67EF9C92-586A-4C20-9FA8-7D1F6BD00C74}"/>
          </ac:spMkLst>
        </pc:spChg>
        <pc:spChg chg="del">
          <ac:chgData name="Roth, Dan" userId="18da4c67-dd89-43a7-9856-8592f867a23c" providerId="ADAL" clId="{2C0671EC-9D91-4E0B-A06A-58A2EE31ABEF}" dt="2019-12-13T14:54:01.190" v="5817" actId="478"/>
          <ac:spMkLst>
            <pc:docMk/>
            <pc:sldMk cId="4087997763" sldId="1423"/>
            <ac:spMk id="22" creationId="{86AE5FF4-75B1-48C2-8E72-8B2785640579}"/>
          </ac:spMkLst>
        </pc:spChg>
      </pc:sldChg>
      <pc:sldChg chg="add del">
        <pc:chgData name="Roth, Dan" userId="18da4c67-dd89-43a7-9856-8592f867a23c" providerId="ADAL" clId="{2C0671EC-9D91-4E0B-A06A-58A2EE31ABEF}" dt="2019-12-06T06:05:05.693" v="3484"/>
        <pc:sldMkLst>
          <pc:docMk/>
          <pc:sldMk cId="385266012" sldId="1424"/>
        </pc:sldMkLst>
      </pc:sldChg>
      <pc:sldMasterChg chg="delSldLayout">
        <pc:chgData name="Roth, Dan" userId="18da4c67-dd89-43a7-9856-8592f867a23c" providerId="ADAL" clId="{2C0671EC-9D91-4E0B-A06A-58A2EE31ABEF}" dt="2019-12-06T04:56:14.446" v="3231" actId="2696"/>
        <pc:sldMasterMkLst>
          <pc:docMk/>
          <pc:sldMasterMk cId="139450675" sldId="2147483660"/>
        </pc:sldMasterMkLst>
        <pc:sldLayoutChg chg="del">
          <pc:chgData name="Roth, Dan" userId="18da4c67-dd89-43a7-9856-8592f867a23c" providerId="ADAL" clId="{2C0671EC-9D91-4E0B-A06A-58A2EE31ABEF}" dt="2019-12-06T04:56:14.446" v="3231" actId="2696"/>
          <pc:sldLayoutMkLst>
            <pc:docMk/>
            <pc:sldMasterMk cId="139450675" sldId="2147483660"/>
            <pc:sldLayoutMk cId="2116712023" sldId="2147483670"/>
          </pc:sldLayoutMkLst>
        </pc:sldLayoutChg>
      </pc:sldMasterChg>
    </pc:docChg>
  </pc:docChgLst>
  <pc:docChgLst>
    <pc:chgData name="Roth, Dan" userId="18da4c67-dd89-43a7-9856-8592f867a23c" providerId="ADAL" clId="{BF032CC8-7D9E-412C-A078-03E865E086A6}"/>
    <pc:docChg chg="custSel addSld delSld modSld sldOrd delSection modSection">
      <pc:chgData name="Roth, Dan" userId="18da4c67-dd89-43a7-9856-8592f867a23c" providerId="ADAL" clId="{BF032CC8-7D9E-412C-A078-03E865E086A6}" dt="2020-01-04T22:28:22.049" v="856" actId="17851"/>
      <pc:docMkLst>
        <pc:docMk/>
      </pc:docMkLst>
      <pc:sldChg chg="modSp">
        <pc:chgData name="Roth, Dan" userId="18da4c67-dd89-43a7-9856-8592f867a23c" providerId="ADAL" clId="{BF032CC8-7D9E-412C-A078-03E865E086A6}" dt="2019-12-03T05:14:28.971" v="36" actId="20577"/>
        <pc:sldMkLst>
          <pc:docMk/>
          <pc:sldMk cId="144345531" sldId="385"/>
        </pc:sldMkLst>
        <pc:spChg chg="mod">
          <ac:chgData name="Roth, Dan" userId="18da4c67-dd89-43a7-9856-8592f867a23c" providerId="ADAL" clId="{BF032CC8-7D9E-412C-A078-03E865E086A6}" dt="2019-12-03T05:14:28.971" v="36" actId="20577"/>
          <ac:spMkLst>
            <pc:docMk/>
            <pc:sldMk cId="144345531" sldId="385"/>
            <ac:spMk id="50178" creationId="{00000000-0000-0000-0000-000000000000}"/>
          </ac:spMkLst>
        </pc:spChg>
      </pc:sldChg>
      <pc:sldChg chg="addSp delSp modSp add modAnim">
        <pc:chgData name="Roth, Dan" userId="18da4c67-dd89-43a7-9856-8592f867a23c" providerId="ADAL" clId="{BF032CC8-7D9E-412C-A078-03E865E086A6}" dt="2019-12-05T05:39:08.001" v="853" actId="1076"/>
        <pc:sldMkLst>
          <pc:docMk/>
          <pc:sldMk cId="3323950716" sldId="410"/>
        </pc:sldMkLst>
        <pc:spChg chg="mod">
          <ac:chgData name="Roth, Dan" userId="18da4c67-dd89-43a7-9856-8592f867a23c" providerId="ADAL" clId="{BF032CC8-7D9E-412C-A078-03E865E086A6}" dt="2019-12-05T05:38:17.145" v="846" actId="14100"/>
          <ac:spMkLst>
            <pc:docMk/>
            <pc:sldMk cId="3323950716" sldId="410"/>
            <ac:spMk id="8" creationId="{00000000-0000-0000-0000-000000000000}"/>
          </ac:spMkLst>
        </pc:spChg>
        <pc:spChg chg="mod">
          <ac:chgData name="Roth, Dan" userId="18da4c67-dd89-43a7-9856-8592f867a23c" providerId="ADAL" clId="{BF032CC8-7D9E-412C-A078-03E865E086A6}" dt="2019-12-05T05:28:06.859" v="843" actId="122"/>
          <ac:spMkLst>
            <pc:docMk/>
            <pc:sldMk cId="3323950716" sldId="410"/>
            <ac:spMk id="9" creationId="{00000000-0000-0000-0000-000000000000}"/>
          </ac:spMkLst>
        </pc:spChg>
        <pc:spChg chg="add del mod">
          <ac:chgData name="Roth, Dan" userId="18da4c67-dd89-43a7-9856-8592f867a23c" providerId="ADAL" clId="{BF032CC8-7D9E-412C-A078-03E865E086A6}" dt="2019-12-05T05:22:49.201" v="721"/>
          <ac:spMkLst>
            <pc:docMk/>
            <pc:sldMk cId="3323950716" sldId="410"/>
            <ac:spMk id="16" creationId="{72AA009F-0FCD-415C-AC93-E8104D54E0DE}"/>
          </ac:spMkLst>
        </pc:spChg>
        <pc:spChg chg="add mod">
          <ac:chgData name="Roth, Dan" userId="18da4c67-dd89-43a7-9856-8592f867a23c" providerId="ADAL" clId="{BF032CC8-7D9E-412C-A078-03E865E086A6}" dt="2019-12-05T05:27:21.055" v="842" actId="20577"/>
          <ac:spMkLst>
            <pc:docMk/>
            <pc:sldMk cId="3323950716" sldId="410"/>
            <ac:spMk id="17" creationId="{C90C6D30-FB57-4AAB-9543-A18FF4B92A90}"/>
          </ac:spMkLst>
        </pc:spChg>
        <pc:spChg chg="add del">
          <ac:chgData name="Roth, Dan" userId="18da4c67-dd89-43a7-9856-8592f867a23c" providerId="ADAL" clId="{BF032CC8-7D9E-412C-A078-03E865E086A6}" dt="2019-12-05T05:22:49.201" v="721"/>
          <ac:spMkLst>
            <pc:docMk/>
            <pc:sldMk cId="3323950716" sldId="410"/>
            <ac:spMk id="18" creationId="{00000000-0000-0000-0000-000000000000}"/>
          </ac:spMkLst>
        </pc:spChg>
        <pc:spChg chg="add mod">
          <ac:chgData name="Roth, Dan" userId="18da4c67-dd89-43a7-9856-8592f867a23c" providerId="ADAL" clId="{BF032CC8-7D9E-412C-A078-03E865E086A6}" dt="2019-12-05T05:25:59.618" v="829" actId="120"/>
          <ac:spMkLst>
            <pc:docMk/>
            <pc:sldMk cId="3323950716" sldId="410"/>
            <ac:spMk id="20" creationId="{7431E69B-7DE0-4534-910A-2E62265ED450}"/>
          </ac:spMkLst>
        </pc:spChg>
        <pc:picChg chg="mod">
          <ac:chgData name="Roth, Dan" userId="18da4c67-dd89-43a7-9856-8592f867a23c" providerId="ADAL" clId="{BF032CC8-7D9E-412C-A078-03E865E086A6}" dt="2019-12-05T05:22:16.527" v="719" actId="12788"/>
          <ac:picMkLst>
            <pc:docMk/>
            <pc:sldMk cId="3323950716" sldId="410"/>
            <ac:picMk id="4" creationId="{00000000-0000-0000-0000-000000000000}"/>
          </ac:picMkLst>
        </pc:picChg>
        <pc:picChg chg="add mod">
          <ac:chgData name="Roth, Dan" userId="18da4c67-dd89-43a7-9856-8592f867a23c" providerId="ADAL" clId="{BF032CC8-7D9E-412C-A078-03E865E086A6}" dt="2019-12-05T05:39:08.001" v="853" actId="1076"/>
          <ac:picMkLst>
            <pc:docMk/>
            <pc:sldMk cId="3323950716" sldId="410"/>
            <ac:picMk id="21" creationId="{DBF021E2-F2CE-46D5-BF09-A592569CF203}"/>
          </ac:picMkLst>
        </pc:picChg>
        <pc:picChg chg="add mod">
          <ac:chgData name="Roth, Dan" userId="18da4c67-dd89-43a7-9856-8592f867a23c" providerId="ADAL" clId="{BF032CC8-7D9E-412C-A078-03E865E086A6}" dt="2019-12-05T05:38:37.704" v="850" actId="1076"/>
          <ac:picMkLst>
            <pc:docMk/>
            <pc:sldMk cId="3323950716" sldId="410"/>
            <ac:picMk id="1026" creationId="{EFF9796C-4E2F-4380-A4D7-13B008D37CC4}"/>
          </ac:picMkLst>
        </pc:picChg>
      </pc:sldChg>
      <pc:sldChg chg="del">
        <pc:chgData name="Roth, Dan" userId="18da4c67-dd89-43a7-9856-8592f867a23c" providerId="ADAL" clId="{BF032CC8-7D9E-412C-A078-03E865E086A6}" dt="2020-01-04T22:28:05.317" v="854" actId="47"/>
        <pc:sldMkLst>
          <pc:docMk/>
          <pc:sldMk cId="1240033753" sldId="577"/>
        </pc:sldMkLst>
      </pc:sldChg>
      <pc:sldChg chg="del">
        <pc:chgData name="Roth, Dan" userId="18da4c67-dd89-43a7-9856-8592f867a23c" providerId="ADAL" clId="{BF032CC8-7D9E-412C-A078-03E865E086A6}" dt="2020-01-04T22:28:05.317" v="854" actId="47"/>
        <pc:sldMkLst>
          <pc:docMk/>
          <pc:sldMk cId="199954394" sldId="578"/>
        </pc:sldMkLst>
      </pc:sldChg>
      <pc:sldChg chg="del">
        <pc:chgData name="Roth, Dan" userId="18da4c67-dd89-43a7-9856-8592f867a23c" providerId="ADAL" clId="{BF032CC8-7D9E-412C-A078-03E865E086A6}" dt="2020-01-04T22:28:05.317" v="854" actId="47"/>
        <pc:sldMkLst>
          <pc:docMk/>
          <pc:sldMk cId="1162239619" sldId="579"/>
        </pc:sldMkLst>
      </pc:sldChg>
      <pc:sldChg chg="modSp">
        <pc:chgData name="Roth, Dan" userId="18da4c67-dd89-43a7-9856-8592f867a23c" providerId="ADAL" clId="{BF032CC8-7D9E-412C-A078-03E865E086A6}" dt="2019-12-05T04:45:18.255" v="519" actId="5793"/>
        <pc:sldMkLst>
          <pc:docMk/>
          <pc:sldMk cId="2771402860" sldId="579"/>
        </pc:sldMkLst>
        <pc:spChg chg="mod">
          <ac:chgData name="Roth, Dan" userId="18da4c67-dd89-43a7-9856-8592f867a23c" providerId="ADAL" clId="{BF032CC8-7D9E-412C-A078-03E865E086A6}" dt="2019-12-05T04:45:18.255" v="519" actId="5793"/>
          <ac:spMkLst>
            <pc:docMk/>
            <pc:sldMk cId="2771402860" sldId="579"/>
            <ac:spMk id="11" creationId="{962141E8-39B9-49F0-94C3-5A672A50E6B1}"/>
          </ac:spMkLst>
        </pc:spChg>
      </pc:sldChg>
      <pc:sldChg chg="del">
        <pc:chgData name="Roth, Dan" userId="18da4c67-dd89-43a7-9856-8592f867a23c" providerId="ADAL" clId="{BF032CC8-7D9E-412C-A078-03E865E086A6}" dt="2020-01-04T22:28:05.317" v="854" actId="47"/>
        <pc:sldMkLst>
          <pc:docMk/>
          <pc:sldMk cId="947582538" sldId="829"/>
        </pc:sldMkLst>
      </pc:sldChg>
      <pc:sldChg chg="modSp">
        <pc:chgData name="Roth, Dan" userId="18da4c67-dd89-43a7-9856-8592f867a23c" providerId="ADAL" clId="{BF032CC8-7D9E-412C-A078-03E865E086A6}" dt="2019-12-05T04:40:58.566" v="513" actId="20577"/>
        <pc:sldMkLst>
          <pc:docMk/>
          <pc:sldMk cId="2144188295" sldId="1263"/>
        </pc:sldMkLst>
        <pc:spChg chg="mod">
          <ac:chgData name="Roth, Dan" userId="18da4c67-dd89-43a7-9856-8592f867a23c" providerId="ADAL" clId="{BF032CC8-7D9E-412C-A078-03E865E086A6}" dt="2019-12-05T04:40:58.566" v="513" actId="20577"/>
          <ac:spMkLst>
            <pc:docMk/>
            <pc:sldMk cId="2144188295" sldId="1263"/>
            <ac:spMk id="9" creationId="{9421FAAC-903C-482F-BCF9-A8E83A62A525}"/>
          </ac:spMkLst>
        </pc:spChg>
      </pc:sldChg>
      <pc:sldChg chg="addSp modSp ord modAnim">
        <pc:chgData name="Roth, Dan" userId="18da4c67-dd89-43a7-9856-8592f867a23c" providerId="ADAL" clId="{BF032CC8-7D9E-412C-A078-03E865E086A6}" dt="2019-12-05T05:16:00.602" v="673" actId="20577"/>
        <pc:sldMkLst>
          <pc:docMk/>
          <pc:sldMk cId="1956819189" sldId="1276"/>
        </pc:sldMkLst>
        <pc:spChg chg="mod">
          <ac:chgData name="Roth, Dan" userId="18da4c67-dd89-43a7-9856-8592f867a23c" providerId="ADAL" clId="{BF032CC8-7D9E-412C-A078-03E865E086A6}" dt="2019-12-05T05:16:00.602" v="673" actId="20577"/>
          <ac:spMkLst>
            <pc:docMk/>
            <pc:sldMk cId="1956819189" sldId="1276"/>
            <ac:spMk id="3" creationId="{9D97316F-6B52-439C-9D56-2F01771FC364}"/>
          </ac:spMkLst>
        </pc:spChg>
        <pc:spChg chg="add">
          <ac:chgData name="Roth, Dan" userId="18da4c67-dd89-43a7-9856-8592f867a23c" providerId="ADAL" clId="{BF032CC8-7D9E-412C-A078-03E865E086A6}" dt="2019-12-05T05:12:46.435" v="551"/>
          <ac:spMkLst>
            <pc:docMk/>
            <pc:sldMk cId="1956819189" sldId="1276"/>
            <ac:spMk id="6" creationId="{FE5A9FF2-893A-4B16-B0A5-A2D26400EF83}"/>
          </ac:spMkLst>
        </pc:spChg>
      </pc:sldChg>
      <pc:sldChg chg="del">
        <pc:chgData name="Roth, Dan" userId="18da4c67-dd89-43a7-9856-8592f867a23c" providerId="ADAL" clId="{BF032CC8-7D9E-412C-A078-03E865E086A6}" dt="2020-01-04T22:28:05.317" v="854" actId="47"/>
        <pc:sldMkLst>
          <pc:docMk/>
          <pc:sldMk cId="2143679928" sldId="1400"/>
        </pc:sldMkLst>
      </pc:sldChg>
      <pc:sldChg chg="del">
        <pc:chgData name="Roth, Dan" userId="18da4c67-dd89-43a7-9856-8592f867a23c" providerId="ADAL" clId="{BF032CC8-7D9E-412C-A078-03E865E086A6}" dt="2020-01-04T22:28:05.317" v="854" actId="47"/>
        <pc:sldMkLst>
          <pc:docMk/>
          <pc:sldMk cId="2421096757" sldId="1402"/>
        </pc:sldMkLst>
      </pc:sldChg>
      <pc:sldChg chg="del">
        <pc:chgData name="Roth, Dan" userId="18da4c67-dd89-43a7-9856-8592f867a23c" providerId="ADAL" clId="{BF032CC8-7D9E-412C-A078-03E865E086A6}" dt="2020-01-04T22:28:05.317" v="854" actId="47"/>
        <pc:sldMkLst>
          <pc:docMk/>
          <pc:sldMk cId="1066942996" sldId="1405"/>
        </pc:sldMkLst>
      </pc:sldChg>
      <pc:sldChg chg="addSp delSp modSp add ord modAnim">
        <pc:chgData name="Roth, Dan" userId="18da4c67-dd89-43a7-9856-8592f867a23c" providerId="ADAL" clId="{BF032CC8-7D9E-412C-A078-03E865E086A6}" dt="2019-12-05T05:08:47.480" v="550" actId="1076"/>
        <pc:sldMkLst>
          <pc:docMk/>
          <pc:sldMk cId="568115708" sldId="1406"/>
        </pc:sldMkLst>
        <pc:spChg chg="mod">
          <ac:chgData name="Roth, Dan" userId="18da4c67-dd89-43a7-9856-8592f867a23c" providerId="ADAL" clId="{BF032CC8-7D9E-412C-A078-03E865E086A6}" dt="2019-12-03T05:24:37.935" v="55" actId="20577"/>
          <ac:spMkLst>
            <pc:docMk/>
            <pc:sldMk cId="568115708" sldId="1406"/>
            <ac:spMk id="2" creationId="{ED422C5F-E9E7-4183-B627-E35D824FAA99}"/>
          </ac:spMkLst>
        </pc:spChg>
        <pc:spChg chg="mod">
          <ac:chgData name="Roth, Dan" userId="18da4c67-dd89-43a7-9856-8592f867a23c" providerId="ADAL" clId="{BF032CC8-7D9E-412C-A078-03E865E086A6}" dt="2019-12-05T04:53:44.511" v="527"/>
          <ac:spMkLst>
            <pc:docMk/>
            <pc:sldMk cId="568115708" sldId="1406"/>
            <ac:spMk id="3" creationId="{27FBF72F-7B58-4769-B5EF-E898653ACE43}"/>
          </ac:spMkLst>
        </pc:spChg>
        <pc:spChg chg="add mod">
          <ac:chgData name="Roth, Dan" userId="18da4c67-dd89-43a7-9856-8592f867a23c" providerId="ADAL" clId="{BF032CC8-7D9E-412C-A078-03E865E086A6}" dt="2019-12-05T04:59:13.430" v="533" actId="207"/>
          <ac:spMkLst>
            <pc:docMk/>
            <pc:sldMk cId="568115708" sldId="1406"/>
            <ac:spMk id="6" creationId="{023FB418-9198-4701-A311-518902F1E8E1}"/>
          </ac:spMkLst>
        </pc:spChg>
        <pc:grpChg chg="add del mod">
          <ac:chgData name="Roth, Dan" userId="18da4c67-dd89-43a7-9856-8592f867a23c" providerId="ADAL" clId="{BF032CC8-7D9E-412C-A078-03E865E086A6}" dt="2019-12-05T05:01:18.114" v="541"/>
          <ac:grpSpMkLst>
            <pc:docMk/>
            <pc:sldMk cId="568115708" sldId="1406"/>
            <ac:grpSpMk id="8" creationId="{18F12C0C-6904-4268-9D37-71C1873D2168}"/>
          </ac:grpSpMkLst>
        </pc:grpChg>
        <pc:grpChg chg="add del mod">
          <ac:chgData name="Roth, Dan" userId="18da4c67-dd89-43a7-9856-8592f867a23c" providerId="ADAL" clId="{BF032CC8-7D9E-412C-A078-03E865E086A6}" dt="2019-12-05T05:01:18.114" v="541"/>
          <ac:grpSpMkLst>
            <pc:docMk/>
            <pc:sldMk cId="568115708" sldId="1406"/>
            <ac:grpSpMk id="22" creationId="{7C082A3C-421D-4B23-AEB4-34C18EF3678A}"/>
          </ac:grpSpMkLst>
        </pc:grpChg>
        <pc:grpChg chg="add mod">
          <ac:chgData name="Roth, Dan" userId="18da4c67-dd89-43a7-9856-8592f867a23c" providerId="ADAL" clId="{BF032CC8-7D9E-412C-A078-03E865E086A6}" dt="2019-12-05T05:01:17.537" v="540" actId="164"/>
          <ac:grpSpMkLst>
            <pc:docMk/>
            <pc:sldMk cId="568115708" sldId="1406"/>
            <ac:grpSpMk id="25" creationId="{6425DF56-43D7-4734-9C2F-CBAEFAB68CF0}"/>
          </ac:grpSpMkLst>
        </pc:grpChg>
        <pc:picChg chg="add mod">
          <ac:chgData name="Roth, Dan" userId="18da4c67-dd89-43a7-9856-8592f867a23c" providerId="ADAL" clId="{BF032CC8-7D9E-412C-A078-03E865E086A6}" dt="2019-12-05T05:02:40.464" v="548" actId="208"/>
          <ac:picMkLst>
            <pc:docMk/>
            <pc:sldMk cId="568115708" sldId="1406"/>
            <ac:picMk id="5" creationId="{A3FFC64A-CCBE-473D-8562-A642EE3BB7BA}"/>
          </ac:picMkLst>
        </pc:picChg>
        <pc:picChg chg="add mod">
          <ac:chgData name="Roth, Dan" userId="18da4c67-dd89-43a7-9856-8592f867a23c" providerId="ADAL" clId="{BF032CC8-7D9E-412C-A078-03E865E086A6}" dt="2019-12-05T05:08:47.480" v="550" actId="1076"/>
          <ac:picMkLst>
            <pc:docMk/>
            <pc:sldMk cId="568115708" sldId="1406"/>
            <ac:picMk id="7" creationId="{3389A7C3-F599-46AA-A1DB-7029568788A7}"/>
          </ac:picMkLst>
        </pc:picChg>
        <pc:picChg chg="add">
          <ac:chgData name="Roth, Dan" userId="18da4c67-dd89-43a7-9856-8592f867a23c" providerId="ADAL" clId="{BF032CC8-7D9E-412C-A078-03E865E086A6}" dt="2019-12-05T05:02:01.080" v="542"/>
          <ac:picMkLst>
            <pc:docMk/>
            <pc:sldMk cId="568115708" sldId="1406"/>
            <ac:picMk id="26" creationId="{6EA90F34-1E49-4E9A-8462-F0C34D203658}"/>
          </ac:picMkLst>
        </pc:picChg>
        <pc:picChg chg="add">
          <ac:chgData name="Roth, Dan" userId="18da4c67-dd89-43a7-9856-8592f867a23c" providerId="ADAL" clId="{BF032CC8-7D9E-412C-A078-03E865E086A6}" dt="2019-12-05T05:07:39.480" v="549"/>
          <ac:picMkLst>
            <pc:docMk/>
            <pc:sldMk cId="568115708" sldId="1406"/>
            <ac:picMk id="27" creationId="{0CDADACE-264C-4BCC-A248-6050BEF49C22}"/>
          </ac:picMkLst>
        </pc:picChg>
      </pc:sldChg>
      <pc:sldChg chg="add">
        <pc:chgData name="Roth, Dan" userId="18da4c67-dd89-43a7-9856-8592f867a23c" providerId="ADAL" clId="{BF032CC8-7D9E-412C-A078-03E865E086A6}" dt="2019-12-05T04:36:44.402" v="509"/>
        <pc:sldMkLst>
          <pc:docMk/>
          <pc:sldMk cId="1502215516" sldId="1407"/>
        </pc:sldMkLst>
      </pc:sldChg>
      <pc:sldChg chg="del">
        <pc:chgData name="Roth, Dan" userId="18da4c67-dd89-43a7-9856-8592f867a23c" providerId="ADAL" clId="{BF032CC8-7D9E-412C-A078-03E865E086A6}" dt="2020-01-04T22:28:05.317" v="854" actId="47"/>
        <pc:sldMkLst>
          <pc:docMk/>
          <pc:sldMk cId="1258220423" sldId="1411"/>
        </pc:sldMkLst>
      </pc:sldChg>
      <pc:sldChg chg="del">
        <pc:chgData name="Roth, Dan" userId="18da4c67-dd89-43a7-9856-8592f867a23c" providerId="ADAL" clId="{BF032CC8-7D9E-412C-A078-03E865E086A6}" dt="2020-01-04T22:28:05.317" v="854" actId="47"/>
        <pc:sldMkLst>
          <pc:docMk/>
          <pc:sldMk cId="3546678120" sldId="1414"/>
        </pc:sldMkLst>
      </pc:sldChg>
      <pc:sldChg chg="del">
        <pc:chgData name="Roth, Dan" userId="18da4c67-dd89-43a7-9856-8592f867a23c" providerId="ADAL" clId="{BF032CC8-7D9E-412C-A078-03E865E086A6}" dt="2020-01-04T22:28:05.317" v="854" actId="47"/>
        <pc:sldMkLst>
          <pc:docMk/>
          <pc:sldMk cId="2443174614" sldId="1415"/>
        </pc:sldMkLst>
      </pc:sldChg>
      <pc:sldChg chg="del">
        <pc:chgData name="Roth, Dan" userId="18da4c67-dd89-43a7-9856-8592f867a23c" providerId="ADAL" clId="{BF032CC8-7D9E-412C-A078-03E865E086A6}" dt="2020-01-04T22:28:05.317" v="854" actId="47"/>
        <pc:sldMkLst>
          <pc:docMk/>
          <pc:sldMk cId="2833784442" sldId="1419"/>
        </pc:sldMkLst>
      </pc:sldChg>
      <pc:sldMasterChg chg="delSldLayout">
        <pc:chgData name="Roth, Dan" userId="18da4c67-dd89-43a7-9856-8592f867a23c" providerId="ADAL" clId="{BF032CC8-7D9E-412C-A078-03E865E086A6}" dt="2020-01-04T22:28:05.317" v="854" actId="47"/>
        <pc:sldMasterMkLst>
          <pc:docMk/>
          <pc:sldMasterMk cId="139450675" sldId="2147483660"/>
        </pc:sldMasterMkLst>
        <pc:sldLayoutChg chg="del">
          <pc:chgData name="Roth, Dan" userId="18da4c67-dd89-43a7-9856-8592f867a23c" providerId="ADAL" clId="{BF032CC8-7D9E-412C-A078-03E865E086A6}" dt="2020-01-04T22:28:05.317" v="854" actId="47"/>
          <pc:sldLayoutMkLst>
            <pc:docMk/>
            <pc:sldMasterMk cId="139450675" sldId="2147483660"/>
            <pc:sldLayoutMk cId="2440091011" sldId="2147483670"/>
          </pc:sldLayoutMkLst>
        </pc:sldLayoutChg>
      </pc:sldMasterChg>
    </pc:docChg>
  </pc:docChgLst>
  <pc:docChgLst>
    <pc:chgData name="Roth, Dan" userId="18da4c67-dd89-43a7-9856-8592f867a23c" providerId="ADAL" clId="{DDAFFD0C-2527-4A83-8435-D6E8F5314839}"/>
    <pc:docChg chg="undo custSel addSld delSld modSld modSection">
      <pc:chgData name="Roth, Dan" userId="18da4c67-dd89-43a7-9856-8592f867a23c" providerId="ADAL" clId="{DDAFFD0C-2527-4A83-8435-D6E8F5314839}" dt="2019-09-27T12:17:29.260" v="2191"/>
      <pc:docMkLst>
        <pc:docMk/>
      </pc:docMkLst>
      <pc:sldChg chg="addSp delSp modSp">
        <pc:chgData name="Roth, Dan" userId="18da4c67-dd89-43a7-9856-8592f867a23c" providerId="ADAL" clId="{DDAFFD0C-2527-4A83-8435-D6E8F5314839}" dt="2019-09-27T04:57:23.914" v="1811"/>
        <pc:sldMkLst>
          <pc:docMk/>
          <pc:sldMk cId="2734713411" sldId="283"/>
        </pc:sldMkLst>
        <pc:spChg chg="add del mod">
          <ac:chgData name="Roth, Dan" userId="18da4c67-dd89-43a7-9856-8592f867a23c" providerId="ADAL" clId="{DDAFFD0C-2527-4A83-8435-D6E8F5314839}" dt="2019-09-27T04:57:23.914" v="1811"/>
          <ac:spMkLst>
            <pc:docMk/>
            <pc:sldMk cId="2734713411" sldId="283"/>
            <ac:spMk id="3" creationId="{F42D8FCF-565B-4A83-B474-62DFAFA124D1}"/>
          </ac:spMkLst>
        </pc:spChg>
      </pc:sldChg>
      <pc:sldChg chg="modSp">
        <pc:chgData name="Roth, Dan" userId="18da4c67-dd89-43a7-9856-8592f867a23c" providerId="ADAL" clId="{DDAFFD0C-2527-4A83-8435-D6E8F5314839}" dt="2019-09-27T12:01:59.918" v="1989" actId="6549"/>
        <pc:sldMkLst>
          <pc:docMk/>
          <pc:sldMk cId="144345531" sldId="385"/>
        </pc:sldMkLst>
        <pc:spChg chg="mod">
          <ac:chgData name="Roth, Dan" userId="18da4c67-dd89-43a7-9856-8592f867a23c" providerId="ADAL" clId="{DDAFFD0C-2527-4A83-8435-D6E8F5314839}" dt="2019-09-27T12:01:59.918" v="1989" actId="6549"/>
          <ac:spMkLst>
            <pc:docMk/>
            <pc:sldMk cId="144345531" sldId="385"/>
            <ac:spMk id="50178" creationId="{00000000-0000-0000-0000-000000000000}"/>
          </ac:spMkLst>
        </pc:spChg>
      </pc:sldChg>
      <pc:sldChg chg="delSp">
        <pc:chgData name="Roth, Dan" userId="18da4c67-dd89-43a7-9856-8592f867a23c" providerId="ADAL" clId="{DDAFFD0C-2527-4A83-8435-D6E8F5314839}" dt="2019-09-26T16:52:52.984" v="383" actId="478"/>
        <pc:sldMkLst>
          <pc:docMk/>
          <pc:sldMk cId="3672234010" sldId="456"/>
        </pc:sldMkLst>
        <pc:spChg chg="del">
          <ac:chgData name="Roth, Dan" userId="18da4c67-dd89-43a7-9856-8592f867a23c" providerId="ADAL" clId="{DDAFFD0C-2527-4A83-8435-D6E8F5314839}" dt="2019-09-26T16:52:52.984" v="383" actId="478"/>
          <ac:spMkLst>
            <pc:docMk/>
            <pc:sldMk cId="3672234010" sldId="456"/>
            <ac:spMk id="6" creationId="{0E5A1BDB-2DBC-9D49-80A8-4313B74337BD}"/>
          </ac:spMkLst>
        </pc:spChg>
      </pc:sldChg>
      <pc:sldChg chg="addSp delSp modSp">
        <pc:chgData name="Roth, Dan" userId="18da4c67-dd89-43a7-9856-8592f867a23c" providerId="ADAL" clId="{DDAFFD0C-2527-4A83-8435-D6E8F5314839}" dt="2019-09-26T16:41:40.759" v="100" actId="20577"/>
        <pc:sldMkLst>
          <pc:docMk/>
          <pc:sldMk cId="2198765369" sldId="482"/>
        </pc:sldMkLst>
        <pc:spChg chg="mod">
          <ac:chgData name="Roth, Dan" userId="18da4c67-dd89-43a7-9856-8592f867a23c" providerId="ADAL" clId="{DDAFFD0C-2527-4A83-8435-D6E8F5314839}" dt="2019-09-26T16:41:40.759" v="100" actId="20577"/>
          <ac:spMkLst>
            <pc:docMk/>
            <pc:sldMk cId="2198765369" sldId="482"/>
            <ac:spMk id="2" creationId="{00000000-0000-0000-0000-000000000000}"/>
          </ac:spMkLst>
        </pc:spChg>
        <pc:spChg chg="del">
          <ac:chgData name="Roth, Dan" userId="18da4c67-dd89-43a7-9856-8592f867a23c" providerId="ADAL" clId="{DDAFFD0C-2527-4A83-8435-D6E8F5314839}" dt="2019-09-26T16:40:11.265" v="95" actId="478"/>
          <ac:spMkLst>
            <pc:docMk/>
            <pc:sldMk cId="2198765369" sldId="482"/>
            <ac:spMk id="3" creationId="{635099AA-6B21-4C0C-9157-1CA2EA65CCEF}"/>
          </ac:spMkLst>
        </pc:spChg>
        <pc:spChg chg="add del mod">
          <ac:chgData name="Roth, Dan" userId="18da4c67-dd89-43a7-9856-8592f867a23c" providerId="ADAL" clId="{DDAFFD0C-2527-4A83-8435-D6E8F5314839}" dt="2019-09-26T16:39:57.193" v="94"/>
          <ac:spMkLst>
            <pc:docMk/>
            <pc:sldMk cId="2198765369" sldId="482"/>
            <ac:spMk id="4" creationId="{2971E04E-50F5-4C5E-A7C2-A2E3CFEFBB0A}"/>
          </ac:spMkLst>
        </pc:spChg>
      </pc:sldChg>
      <pc:sldChg chg="add">
        <pc:chgData name="Roth, Dan" userId="18da4c67-dd89-43a7-9856-8592f867a23c" providerId="ADAL" clId="{DDAFFD0C-2527-4A83-8435-D6E8F5314839}" dt="2019-09-27T04:47:21.216" v="1759"/>
        <pc:sldMkLst>
          <pc:docMk/>
          <pc:sldMk cId="4220551772" sldId="577"/>
        </pc:sldMkLst>
      </pc:sldChg>
      <pc:sldChg chg="add">
        <pc:chgData name="Roth, Dan" userId="18da4c67-dd89-43a7-9856-8592f867a23c" providerId="ADAL" clId="{DDAFFD0C-2527-4A83-8435-D6E8F5314839}" dt="2019-09-27T04:47:21.216" v="1759"/>
        <pc:sldMkLst>
          <pc:docMk/>
          <pc:sldMk cId="1407935617" sldId="578"/>
        </pc:sldMkLst>
      </pc:sldChg>
      <pc:sldChg chg="addSp modSp add modAnim">
        <pc:chgData name="Roth, Dan" userId="18da4c67-dd89-43a7-9856-8592f867a23c" providerId="ADAL" clId="{DDAFFD0C-2527-4A83-8435-D6E8F5314839}" dt="2019-09-27T12:06:18.657" v="2089" actId="12788"/>
        <pc:sldMkLst>
          <pc:docMk/>
          <pc:sldMk cId="2771402860" sldId="579"/>
        </pc:sldMkLst>
        <pc:spChg chg="add mod">
          <ac:chgData name="Roth, Dan" userId="18da4c67-dd89-43a7-9856-8592f867a23c" providerId="ADAL" clId="{DDAFFD0C-2527-4A83-8435-D6E8F5314839}" dt="2019-09-27T12:06:18.657" v="2089" actId="12788"/>
          <ac:spMkLst>
            <pc:docMk/>
            <pc:sldMk cId="2771402860" sldId="579"/>
            <ac:spMk id="11" creationId="{962141E8-39B9-49F0-94C3-5A672A50E6B1}"/>
          </ac:spMkLst>
        </pc:spChg>
      </pc:sldChg>
      <pc:sldChg chg="del modTransition">
        <pc:chgData name="Roth, Dan" userId="18da4c67-dd89-43a7-9856-8592f867a23c" providerId="ADAL" clId="{DDAFFD0C-2527-4A83-8435-D6E8F5314839}" dt="2019-09-27T04:49:27.846" v="1761" actId="47"/>
        <pc:sldMkLst>
          <pc:docMk/>
          <pc:sldMk cId="0" sldId="678"/>
        </pc:sldMkLst>
      </pc:sldChg>
      <pc:sldChg chg="modSp add">
        <pc:chgData name="Roth, Dan" userId="18da4c67-dd89-43a7-9856-8592f867a23c" providerId="ADAL" clId="{DDAFFD0C-2527-4A83-8435-D6E8F5314839}" dt="2019-09-27T05:05:19.478" v="1951" actId="6549"/>
        <pc:sldMkLst>
          <pc:docMk/>
          <pc:sldMk cId="4176264548" sldId="764"/>
        </pc:sldMkLst>
        <pc:spChg chg="mod">
          <ac:chgData name="Roth, Dan" userId="18da4c67-dd89-43a7-9856-8592f867a23c" providerId="ADAL" clId="{DDAFFD0C-2527-4A83-8435-D6E8F5314839}" dt="2019-09-27T05:05:19.478" v="1951" actId="6549"/>
          <ac:spMkLst>
            <pc:docMk/>
            <pc:sldMk cId="4176264548" sldId="764"/>
            <ac:spMk id="2" creationId="{428C9577-E57F-4DE9-B34F-8113095262ED}"/>
          </ac:spMkLst>
        </pc:spChg>
      </pc:sldChg>
      <pc:sldChg chg="modSp add">
        <pc:chgData name="Roth, Dan" userId="18da4c67-dd89-43a7-9856-8592f867a23c" providerId="ADAL" clId="{DDAFFD0C-2527-4A83-8435-D6E8F5314839}" dt="2019-09-27T00:07:39.797" v="1395" actId="20577"/>
        <pc:sldMkLst>
          <pc:docMk/>
          <pc:sldMk cId="1940674571" sldId="765"/>
        </pc:sldMkLst>
        <pc:spChg chg="mod">
          <ac:chgData name="Roth, Dan" userId="18da4c67-dd89-43a7-9856-8592f867a23c" providerId="ADAL" clId="{DDAFFD0C-2527-4A83-8435-D6E8F5314839}" dt="2019-09-27T00:07:39.797" v="1395" actId="20577"/>
          <ac:spMkLst>
            <pc:docMk/>
            <pc:sldMk cId="1940674571" sldId="765"/>
            <ac:spMk id="2" creationId="{428C9577-E57F-4DE9-B34F-8113095262ED}"/>
          </ac:spMkLst>
        </pc:spChg>
      </pc:sldChg>
      <pc:sldChg chg="delSp">
        <pc:chgData name="Roth, Dan" userId="18da4c67-dd89-43a7-9856-8592f867a23c" providerId="ADAL" clId="{DDAFFD0C-2527-4A83-8435-D6E8F5314839}" dt="2019-09-26T16:43:05.828" v="101" actId="478"/>
        <pc:sldMkLst>
          <pc:docMk/>
          <pc:sldMk cId="514667872" sldId="784"/>
        </pc:sldMkLst>
        <pc:spChg chg="del">
          <ac:chgData name="Roth, Dan" userId="18da4c67-dd89-43a7-9856-8592f867a23c" providerId="ADAL" clId="{DDAFFD0C-2527-4A83-8435-D6E8F5314839}" dt="2019-09-26T16:43:05.828" v="101" actId="478"/>
          <ac:spMkLst>
            <pc:docMk/>
            <pc:sldMk cId="514667872" sldId="784"/>
            <ac:spMk id="57" creationId="{564FF85C-7656-CF4D-BE38-A2C27601AEF8}"/>
          </ac:spMkLst>
        </pc:spChg>
      </pc:sldChg>
      <pc:sldChg chg="addSp modSp">
        <pc:chgData name="Roth, Dan" userId="18da4c67-dd89-43a7-9856-8592f867a23c" providerId="ADAL" clId="{DDAFFD0C-2527-4A83-8435-D6E8F5314839}" dt="2019-09-26T23:08:19.686" v="443" actId="20577"/>
        <pc:sldMkLst>
          <pc:docMk/>
          <pc:sldMk cId="50620730" sldId="834"/>
        </pc:sldMkLst>
        <pc:spChg chg="add mod">
          <ac:chgData name="Roth, Dan" userId="18da4c67-dd89-43a7-9856-8592f867a23c" providerId="ADAL" clId="{DDAFFD0C-2527-4A83-8435-D6E8F5314839}" dt="2019-09-26T23:08:19.686" v="443" actId="20577"/>
          <ac:spMkLst>
            <pc:docMk/>
            <pc:sldMk cId="50620730" sldId="834"/>
            <ac:spMk id="30" creationId="{BDAE5F94-C934-49A2-9889-E14BE836D6F0}"/>
          </ac:spMkLst>
        </pc:spChg>
      </pc:sldChg>
      <pc:sldChg chg="modAnim">
        <pc:chgData name="Roth, Dan" userId="18da4c67-dd89-43a7-9856-8592f867a23c" providerId="ADAL" clId="{DDAFFD0C-2527-4A83-8435-D6E8F5314839}" dt="2019-09-26T23:23:22.214" v="445"/>
        <pc:sldMkLst>
          <pc:docMk/>
          <pc:sldMk cId="71500761" sldId="857"/>
        </pc:sldMkLst>
      </pc:sldChg>
      <pc:sldChg chg="addSp delSp add modTransition addAnim delAnim">
        <pc:chgData name="Roth, Dan" userId="18da4c67-dd89-43a7-9856-8592f867a23c" providerId="ADAL" clId="{DDAFFD0C-2527-4A83-8435-D6E8F5314839}" dt="2019-09-27T04:49:38.389" v="1763" actId="478"/>
        <pc:sldMkLst>
          <pc:docMk/>
          <pc:sldMk cId="1474123489" sldId="1256"/>
        </pc:sldMkLst>
        <pc:spChg chg="add del">
          <ac:chgData name="Roth, Dan" userId="18da4c67-dd89-43a7-9856-8592f867a23c" providerId="ADAL" clId="{DDAFFD0C-2527-4A83-8435-D6E8F5314839}" dt="2019-09-27T04:49:38.389" v="1763" actId="478"/>
          <ac:spMkLst>
            <pc:docMk/>
            <pc:sldMk cId="1474123489" sldId="1256"/>
            <ac:spMk id="7" creationId="{1FFFE622-ABAE-419B-9214-820342E4FCC9}"/>
          </ac:spMkLst>
        </pc:spChg>
      </pc:sldChg>
      <pc:sldChg chg="modSp">
        <pc:chgData name="Roth, Dan" userId="18da4c67-dd89-43a7-9856-8592f867a23c" providerId="ADAL" clId="{DDAFFD0C-2527-4A83-8435-D6E8F5314839}" dt="2019-09-26T15:21:09.483" v="1" actId="113"/>
        <pc:sldMkLst>
          <pc:docMk/>
          <pc:sldMk cId="2144188295" sldId="1263"/>
        </pc:sldMkLst>
        <pc:spChg chg="mod">
          <ac:chgData name="Roth, Dan" userId="18da4c67-dd89-43a7-9856-8592f867a23c" providerId="ADAL" clId="{DDAFFD0C-2527-4A83-8435-D6E8F5314839}" dt="2019-09-26T15:21:09.483" v="1" actId="113"/>
          <ac:spMkLst>
            <pc:docMk/>
            <pc:sldMk cId="2144188295" sldId="1263"/>
            <ac:spMk id="3" creationId="{1E6276C3-E48C-494F-9637-7B2D9A383D30}"/>
          </ac:spMkLst>
        </pc:spChg>
      </pc:sldChg>
      <pc:sldChg chg="modSp modAnim">
        <pc:chgData name="Roth, Dan" userId="18da4c67-dd89-43a7-9856-8592f867a23c" providerId="ADAL" clId="{DDAFFD0C-2527-4A83-8435-D6E8F5314839}" dt="2019-09-26T23:50:07.704" v="1037" actId="20577"/>
        <pc:sldMkLst>
          <pc:docMk/>
          <pc:sldMk cId="1717805384" sldId="1266"/>
        </pc:sldMkLst>
        <pc:spChg chg="mod">
          <ac:chgData name="Roth, Dan" userId="18da4c67-dd89-43a7-9856-8592f867a23c" providerId="ADAL" clId="{DDAFFD0C-2527-4A83-8435-D6E8F5314839}" dt="2019-09-26T23:50:07.704" v="1037" actId="20577"/>
          <ac:spMkLst>
            <pc:docMk/>
            <pc:sldMk cId="1717805384" sldId="1266"/>
            <ac:spMk id="3" creationId="{00000000-0000-0000-0000-000000000000}"/>
          </ac:spMkLst>
        </pc:spChg>
        <pc:spChg chg="mod">
          <ac:chgData name="Roth, Dan" userId="18da4c67-dd89-43a7-9856-8592f867a23c" providerId="ADAL" clId="{DDAFFD0C-2527-4A83-8435-D6E8F5314839}" dt="2019-09-26T23:48:44.035" v="977" actId="688"/>
          <ac:spMkLst>
            <pc:docMk/>
            <pc:sldMk cId="1717805384" sldId="1266"/>
            <ac:spMk id="10" creationId="{47FAA58F-87A0-45E8-90DA-145DC1C85C7E}"/>
          </ac:spMkLst>
        </pc:spChg>
      </pc:sldChg>
      <pc:sldChg chg="addSp modSp modAnim">
        <pc:chgData name="Roth, Dan" userId="18da4c67-dd89-43a7-9856-8592f867a23c" providerId="ADAL" clId="{DDAFFD0C-2527-4A83-8435-D6E8F5314839}" dt="2019-09-26T23:35:16.901" v="623" actId="14100"/>
        <pc:sldMkLst>
          <pc:docMk/>
          <pc:sldMk cId="1466876474" sldId="1268"/>
        </pc:sldMkLst>
        <pc:cxnChg chg="add mod">
          <ac:chgData name="Roth, Dan" userId="18da4c67-dd89-43a7-9856-8592f867a23c" providerId="ADAL" clId="{DDAFFD0C-2527-4A83-8435-D6E8F5314839}" dt="2019-09-26T23:32:15.190" v="611" actId="1036"/>
          <ac:cxnSpMkLst>
            <pc:docMk/>
            <pc:sldMk cId="1466876474" sldId="1268"/>
            <ac:cxnSpMk id="24" creationId="{E57FD6FF-A40B-424E-BB8E-4E9F479A3B57}"/>
          </ac:cxnSpMkLst>
        </pc:cxnChg>
        <pc:cxnChg chg="add mod">
          <ac:chgData name="Roth, Dan" userId="18da4c67-dd89-43a7-9856-8592f867a23c" providerId="ADAL" clId="{DDAFFD0C-2527-4A83-8435-D6E8F5314839}" dt="2019-09-26T23:35:16.901" v="623" actId="14100"/>
          <ac:cxnSpMkLst>
            <pc:docMk/>
            <pc:sldMk cId="1466876474" sldId="1268"/>
            <ac:cxnSpMk id="26" creationId="{529A7B3F-016F-4E94-B92D-D9895F420A13}"/>
          </ac:cxnSpMkLst>
        </pc:cxnChg>
      </pc:sldChg>
      <pc:sldChg chg="modSp modAnim">
        <pc:chgData name="Roth, Dan" userId="18da4c67-dd89-43a7-9856-8592f867a23c" providerId="ADAL" clId="{DDAFFD0C-2527-4A83-8435-D6E8F5314839}" dt="2019-09-26T23:41:21.668" v="640"/>
        <pc:sldMkLst>
          <pc:docMk/>
          <pc:sldMk cId="2527546393" sldId="1269"/>
        </pc:sldMkLst>
        <pc:spChg chg="mod">
          <ac:chgData name="Roth, Dan" userId="18da4c67-dd89-43a7-9856-8592f867a23c" providerId="ADAL" clId="{DDAFFD0C-2527-4A83-8435-D6E8F5314839}" dt="2019-09-26T23:38:10.494" v="625" actId="20577"/>
          <ac:spMkLst>
            <pc:docMk/>
            <pc:sldMk cId="2527546393" sldId="1269"/>
            <ac:spMk id="30" creationId="{7ECAB96A-9F4F-4907-9D35-D32C66E4D812}"/>
          </ac:spMkLst>
        </pc:spChg>
      </pc:sldChg>
      <pc:sldChg chg="modAnim">
        <pc:chgData name="Roth, Dan" userId="18da4c67-dd89-43a7-9856-8592f867a23c" providerId="ADAL" clId="{DDAFFD0C-2527-4A83-8435-D6E8F5314839}" dt="2019-09-27T12:11:37.500" v="2097"/>
        <pc:sldMkLst>
          <pc:docMk/>
          <pc:sldMk cId="1434781963" sldId="1271"/>
        </pc:sldMkLst>
      </pc:sldChg>
      <pc:sldChg chg="modSp modAnim">
        <pc:chgData name="Roth, Dan" userId="18da4c67-dd89-43a7-9856-8592f867a23c" providerId="ADAL" clId="{DDAFFD0C-2527-4A83-8435-D6E8F5314839}" dt="2019-09-26T15:25:14.298" v="77" actId="20577"/>
        <pc:sldMkLst>
          <pc:docMk/>
          <pc:sldMk cId="1685955748" sldId="1272"/>
        </pc:sldMkLst>
        <pc:spChg chg="mod">
          <ac:chgData name="Roth, Dan" userId="18da4c67-dd89-43a7-9856-8592f867a23c" providerId="ADAL" clId="{DDAFFD0C-2527-4A83-8435-D6E8F5314839}" dt="2019-09-26T15:25:14.298" v="77" actId="20577"/>
          <ac:spMkLst>
            <pc:docMk/>
            <pc:sldMk cId="1685955748" sldId="1272"/>
            <ac:spMk id="3" creationId="{77A72FCE-525F-4150-80D3-EFA8F449A2A6}"/>
          </ac:spMkLst>
        </pc:spChg>
      </pc:sldChg>
      <pc:sldChg chg="addSp modSp modAnim">
        <pc:chgData name="Roth, Dan" userId="18da4c67-dd89-43a7-9856-8592f867a23c" providerId="ADAL" clId="{DDAFFD0C-2527-4A83-8435-D6E8F5314839}" dt="2019-09-27T12:17:29.260" v="2191"/>
        <pc:sldMkLst>
          <pc:docMk/>
          <pc:sldMk cId="819782201" sldId="1273"/>
        </pc:sldMkLst>
        <pc:spChg chg="add mod">
          <ac:chgData name="Roth, Dan" userId="18da4c67-dd89-43a7-9856-8592f867a23c" providerId="ADAL" clId="{DDAFFD0C-2527-4A83-8435-D6E8F5314839}" dt="2019-09-27T12:17:10.479" v="2190" actId="20577"/>
          <ac:spMkLst>
            <pc:docMk/>
            <pc:sldMk cId="819782201" sldId="1273"/>
            <ac:spMk id="26" creationId="{8D79E832-4D4E-4227-B61F-D29DDC66CB7A}"/>
          </ac:spMkLst>
        </pc:spChg>
        <pc:spChg chg="add mod">
          <ac:chgData name="Roth, Dan" userId="18da4c67-dd89-43a7-9856-8592f867a23c" providerId="ADAL" clId="{DDAFFD0C-2527-4A83-8435-D6E8F5314839}" dt="2019-09-27T12:16:58.530" v="2189" actId="14100"/>
          <ac:spMkLst>
            <pc:docMk/>
            <pc:sldMk cId="819782201" sldId="1273"/>
            <ac:spMk id="27" creationId="{73991377-A8BB-451C-BBF1-5CDA57EB17C3}"/>
          </ac:spMkLst>
        </pc:spChg>
        <pc:spChg chg="mod">
          <ac:chgData name="Roth, Dan" userId="18da4c67-dd89-43a7-9856-8592f867a23c" providerId="ADAL" clId="{DDAFFD0C-2527-4A83-8435-D6E8F5314839}" dt="2019-09-26T16:36:34.240" v="92" actId="14100"/>
          <ac:spMkLst>
            <pc:docMk/>
            <pc:sldMk cId="819782201" sldId="1273"/>
            <ac:spMk id="61456" creationId="{00000000-0000-0000-0000-000000000000}"/>
          </ac:spMkLst>
        </pc:spChg>
        <pc:spChg chg="mod">
          <ac:chgData name="Roth, Dan" userId="18da4c67-dd89-43a7-9856-8592f867a23c" providerId="ADAL" clId="{DDAFFD0C-2527-4A83-8435-D6E8F5314839}" dt="2019-09-26T16:35:30.873" v="80" actId="14100"/>
          <ac:spMkLst>
            <pc:docMk/>
            <pc:sldMk cId="819782201" sldId="1273"/>
            <ac:spMk id="61458" creationId="{00000000-0000-0000-0000-000000000000}"/>
          </ac:spMkLst>
        </pc:spChg>
        <pc:spChg chg="mod">
          <ac:chgData name="Roth, Dan" userId="18da4c67-dd89-43a7-9856-8592f867a23c" providerId="ADAL" clId="{DDAFFD0C-2527-4A83-8435-D6E8F5314839}" dt="2019-09-26T16:36:04.509" v="86" actId="14100"/>
          <ac:spMkLst>
            <pc:docMk/>
            <pc:sldMk cId="819782201" sldId="1273"/>
            <ac:spMk id="754705" creationId="{00000000-0000-0000-0000-000000000000}"/>
          </ac:spMkLst>
        </pc:spChg>
        <pc:grpChg chg="mod">
          <ac:chgData name="Roth, Dan" userId="18da4c67-dd89-43a7-9856-8592f867a23c" providerId="ADAL" clId="{DDAFFD0C-2527-4A83-8435-D6E8F5314839}" dt="2019-09-26T16:35:30.873" v="80" actId="14100"/>
          <ac:grpSpMkLst>
            <pc:docMk/>
            <pc:sldMk cId="819782201" sldId="1273"/>
            <ac:grpSpMk id="5" creationId="{00000000-0000-0000-0000-000000000000}"/>
          </ac:grpSpMkLst>
        </pc:grpChg>
        <pc:grpChg chg="mod">
          <ac:chgData name="Roth, Dan" userId="18da4c67-dd89-43a7-9856-8592f867a23c" providerId="ADAL" clId="{DDAFFD0C-2527-4A83-8435-D6E8F5314839}" dt="2019-09-26T16:36:34.240" v="92" actId="14100"/>
          <ac:grpSpMkLst>
            <pc:docMk/>
            <pc:sldMk cId="819782201" sldId="1273"/>
            <ac:grpSpMk id="754717" creationId="{00000000-0000-0000-0000-000000000000}"/>
          </ac:grpSpMkLst>
        </pc:grpChg>
      </pc:sldChg>
      <pc:sldChg chg="modSp">
        <pc:chgData name="Roth, Dan" userId="18da4c67-dd89-43a7-9856-8592f867a23c" providerId="ADAL" clId="{DDAFFD0C-2527-4A83-8435-D6E8F5314839}" dt="2019-09-27T04:53:09.393" v="1766" actId="113"/>
        <pc:sldMkLst>
          <pc:docMk/>
          <pc:sldMk cId="1956819189" sldId="1276"/>
        </pc:sldMkLst>
        <pc:spChg chg="mod">
          <ac:chgData name="Roth, Dan" userId="18da4c67-dd89-43a7-9856-8592f867a23c" providerId="ADAL" clId="{DDAFFD0C-2527-4A83-8435-D6E8F5314839}" dt="2019-09-27T04:53:09.393" v="1766" actId="113"/>
          <ac:spMkLst>
            <pc:docMk/>
            <pc:sldMk cId="1956819189" sldId="1276"/>
            <ac:spMk id="2" creationId="{B962084F-57A8-4C86-B8E3-01A17A35B1CC}"/>
          </ac:spMkLst>
        </pc:spChg>
        <pc:spChg chg="mod">
          <ac:chgData name="Roth, Dan" userId="18da4c67-dd89-43a7-9856-8592f867a23c" providerId="ADAL" clId="{DDAFFD0C-2527-4A83-8435-D6E8F5314839}" dt="2019-09-26T16:38:23.259" v="93" actId="113"/>
          <ac:spMkLst>
            <pc:docMk/>
            <pc:sldMk cId="1956819189" sldId="1276"/>
            <ac:spMk id="3" creationId="{9D97316F-6B52-439C-9D56-2F01771FC364}"/>
          </ac:spMkLst>
        </pc:spChg>
      </pc:sldChg>
      <pc:sldChg chg="modSp">
        <pc:chgData name="Roth, Dan" userId="18da4c67-dd89-43a7-9856-8592f867a23c" providerId="ADAL" clId="{DDAFFD0C-2527-4A83-8435-D6E8F5314839}" dt="2019-09-27T04:54:27.982" v="1810" actId="20577"/>
        <pc:sldMkLst>
          <pc:docMk/>
          <pc:sldMk cId="1951640376" sldId="1277"/>
        </pc:sldMkLst>
        <pc:spChg chg="mod">
          <ac:chgData name="Roth, Dan" userId="18da4c67-dd89-43a7-9856-8592f867a23c" providerId="ADAL" clId="{DDAFFD0C-2527-4A83-8435-D6E8F5314839}" dt="2019-09-27T04:54:27.982" v="1810" actId="20577"/>
          <ac:spMkLst>
            <pc:docMk/>
            <pc:sldMk cId="1951640376" sldId="1277"/>
            <ac:spMk id="2" creationId="{00000000-0000-0000-0000-000000000000}"/>
          </ac:spMkLst>
        </pc:spChg>
      </pc:sldChg>
      <pc:sldChg chg="modSp">
        <pc:chgData name="Roth, Dan" userId="18da4c67-dd89-43a7-9856-8592f867a23c" providerId="ADAL" clId="{DDAFFD0C-2527-4A83-8435-D6E8F5314839}" dt="2019-09-26T16:54:01.760" v="398" actId="6549"/>
        <pc:sldMkLst>
          <pc:docMk/>
          <pc:sldMk cId="1285764961" sldId="1283"/>
        </pc:sldMkLst>
        <pc:spChg chg="mod">
          <ac:chgData name="Roth, Dan" userId="18da4c67-dd89-43a7-9856-8592f867a23c" providerId="ADAL" clId="{DDAFFD0C-2527-4A83-8435-D6E8F5314839}" dt="2019-09-26T16:54:01.760" v="398" actId="6549"/>
          <ac:spMkLst>
            <pc:docMk/>
            <pc:sldMk cId="1285764961" sldId="1283"/>
            <ac:spMk id="3" creationId="{54A3A4E4-E0BC-49C1-8DD3-28049194875F}"/>
          </ac:spMkLst>
        </pc:spChg>
      </pc:sldChg>
      <pc:sldChg chg="modSp">
        <pc:chgData name="Roth, Dan" userId="18da4c67-dd89-43a7-9856-8592f867a23c" providerId="ADAL" clId="{DDAFFD0C-2527-4A83-8435-D6E8F5314839}" dt="2019-09-27T05:03:15.888" v="1914" actId="5793"/>
        <pc:sldMkLst>
          <pc:docMk/>
          <pc:sldMk cId="3135463179" sldId="1291"/>
        </pc:sldMkLst>
        <pc:spChg chg="mod">
          <ac:chgData name="Roth, Dan" userId="18da4c67-dd89-43a7-9856-8592f867a23c" providerId="ADAL" clId="{DDAFFD0C-2527-4A83-8435-D6E8F5314839}" dt="2019-09-27T05:03:15.888" v="1914" actId="5793"/>
          <ac:spMkLst>
            <pc:docMk/>
            <pc:sldMk cId="3135463179" sldId="1291"/>
            <ac:spMk id="3" creationId="{9D97316F-6B52-439C-9D56-2F01771FC364}"/>
          </ac:spMkLst>
        </pc:spChg>
      </pc:sldChg>
      <pc:sldChg chg="addSp modSp modAnim">
        <pc:chgData name="Roth, Dan" userId="18da4c67-dd89-43a7-9856-8592f867a23c" providerId="ADAL" clId="{DDAFFD0C-2527-4A83-8435-D6E8F5314839}" dt="2019-09-27T05:03:40.494" v="1949" actId="6549"/>
        <pc:sldMkLst>
          <pc:docMk/>
          <pc:sldMk cId="3635769924" sldId="1402"/>
        </pc:sldMkLst>
        <pc:spChg chg="mod">
          <ac:chgData name="Roth, Dan" userId="18da4c67-dd89-43a7-9856-8592f867a23c" providerId="ADAL" clId="{DDAFFD0C-2527-4A83-8435-D6E8F5314839}" dt="2019-09-26T23:50:35.515" v="1059" actId="6549"/>
          <ac:spMkLst>
            <pc:docMk/>
            <pc:sldMk cId="3635769924" sldId="1402"/>
            <ac:spMk id="2" creationId="{F69850EB-924D-40F2-AB7F-840831AE4CEC}"/>
          </ac:spMkLst>
        </pc:spChg>
        <pc:spChg chg="mod">
          <ac:chgData name="Roth, Dan" userId="18da4c67-dd89-43a7-9856-8592f867a23c" providerId="ADAL" clId="{DDAFFD0C-2527-4A83-8435-D6E8F5314839}" dt="2019-09-27T05:03:40.494" v="1949" actId="6549"/>
          <ac:spMkLst>
            <pc:docMk/>
            <pc:sldMk cId="3635769924" sldId="1402"/>
            <ac:spMk id="3" creationId="{81D9A304-90FE-4779-83AC-56E4550BC0FC}"/>
          </ac:spMkLst>
        </pc:spChg>
        <pc:picChg chg="add mod">
          <ac:chgData name="Roth, Dan" userId="18da4c67-dd89-43a7-9856-8592f867a23c" providerId="ADAL" clId="{DDAFFD0C-2527-4A83-8435-D6E8F5314839}" dt="2019-09-26T23:58:28.575" v="1222" actId="1036"/>
          <ac:picMkLst>
            <pc:docMk/>
            <pc:sldMk cId="3635769924" sldId="1402"/>
            <ac:picMk id="8" creationId="{261049F0-DEA6-414C-8D2F-3B8CAD180E6A}"/>
          </ac:picMkLst>
        </pc:picChg>
        <pc:picChg chg="add mod">
          <ac:chgData name="Roth, Dan" userId="18da4c67-dd89-43a7-9856-8592f867a23c" providerId="ADAL" clId="{DDAFFD0C-2527-4A83-8435-D6E8F5314839}" dt="2019-09-26T23:58:28.575" v="1222" actId="1036"/>
          <ac:picMkLst>
            <pc:docMk/>
            <pc:sldMk cId="3635769924" sldId="1402"/>
            <ac:picMk id="9" creationId="{6F66B40D-8ECC-4AB4-9AEA-CA764CA5D000}"/>
          </ac:picMkLst>
        </pc:picChg>
      </pc:sldChg>
      <pc:sldChg chg="del">
        <pc:chgData name="Roth, Dan" userId="18da4c67-dd89-43a7-9856-8592f867a23c" providerId="ADAL" clId="{DDAFFD0C-2527-4A83-8435-D6E8F5314839}" dt="2019-09-27T00:03:15.501" v="1339" actId="2696"/>
        <pc:sldMkLst>
          <pc:docMk/>
          <pc:sldMk cId="6290910" sldId="1403"/>
        </pc:sldMkLst>
      </pc:sldChg>
      <pc:sldChg chg="add">
        <pc:chgData name="Roth, Dan" userId="18da4c67-dd89-43a7-9856-8592f867a23c" providerId="ADAL" clId="{DDAFFD0C-2527-4A83-8435-D6E8F5314839}" dt="2019-09-27T00:03:22.152" v="1340"/>
        <pc:sldMkLst>
          <pc:docMk/>
          <pc:sldMk cId="2362856364" sldId="1403"/>
        </pc:sldMkLst>
      </pc:sldChg>
      <pc:sldChg chg="addSp modSp modTransition">
        <pc:chgData name="Roth, Dan" userId="18da4c67-dd89-43a7-9856-8592f867a23c" providerId="ADAL" clId="{DDAFFD0C-2527-4A83-8435-D6E8F5314839}" dt="2019-09-27T05:08:02.613" v="1987" actId="20577"/>
        <pc:sldMkLst>
          <pc:docMk/>
          <pc:sldMk cId="558400769" sldId="1404"/>
        </pc:sldMkLst>
        <pc:spChg chg="mod">
          <ac:chgData name="Roth, Dan" userId="18da4c67-dd89-43a7-9856-8592f867a23c" providerId="ADAL" clId="{DDAFFD0C-2527-4A83-8435-D6E8F5314839}" dt="2019-09-27T05:07:23.025" v="1954" actId="404"/>
          <ac:spMkLst>
            <pc:docMk/>
            <pc:sldMk cId="558400769" sldId="1404"/>
            <ac:spMk id="2" creationId="{684932F5-6258-4598-9787-617116AC08F8}"/>
          </ac:spMkLst>
        </pc:spChg>
        <pc:spChg chg="add mod">
          <ac:chgData name="Roth, Dan" userId="18da4c67-dd89-43a7-9856-8592f867a23c" providerId="ADAL" clId="{DDAFFD0C-2527-4A83-8435-D6E8F5314839}" dt="2019-09-27T05:08:02.613" v="1987" actId="20577"/>
          <ac:spMkLst>
            <pc:docMk/>
            <pc:sldMk cId="558400769" sldId="1404"/>
            <ac:spMk id="4" creationId="{1B9E5602-F6C8-4BF6-9FD5-A6DD0F90DC72}"/>
          </ac:spMkLst>
        </pc:spChg>
        <pc:spChg chg="add mod">
          <ac:chgData name="Roth, Dan" userId="18da4c67-dd89-43a7-9856-8592f867a23c" providerId="ADAL" clId="{DDAFFD0C-2527-4A83-8435-D6E8F5314839}" dt="2019-09-27T00:15:05.517" v="1758" actId="1037"/>
          <ac:spMkLst>
            <pc:docMk/>
            <pc:sldMk cId="558400769" sldId="1404"/>
            <ac:spMk id="5" creationId="{8AEF7284-1FD1-4AF6-A9D7-7E574C7EAEEC}"/>
          </ac:spMkLst>
        </pc:spChg>
        <pc:picChg chg="mod">
          <ac:chgData name="Roth, Dan" userId="18da4c67-dd89-43a7-9856-8592f867a23c" providerId="ADAL" clId="{DDAFFD0C-2527-4A83-8435-D6E8F5314839}" dt="2019-09-27T00:12:10.168" v="1616" actId="1076"/>
          <ac:picMkLst>
            <pc:docMk/>
            <pc:sldMk cId="558400769" sldId="1404"/>
            <ac:picMk id="3" creationId="{FBF535BF-A51A-48F3-B898-4CC9D0ADBA11}"/>
          </ac:picMkLst>
        </pc:picChg>
      </pc:sldChg>
      <pc:sldChg chg="del">
        <pc:chgData name="Roth, Dan" userId="18da4c67-dd89-43a7-9856-8592f867a23c" providerId="ADAL" clId="{DDAFFD0C-2527-4A83-8435-D6E8F5314839}" dt="2019-09-27T04:47:23.342" v="1760" actId="47"/>
        <pc:sldMkLst>
          <pc:docMk/>
          <pc:sldMk cId="595954457" sldId="1405"/>
        </pc:sldMkLst>
      </pc:sldChg>
      <pc:sldChg chg="add modAnim">
        <pc:chgData name="Roth, Dan" userId="18da4c67-dd89-43a7-9856-8592f867a23c" providerId="ADAL" clId="{DDAFFD0C-2527-4A83-8435-D6E8F5314839}" dt="2019-09-27T04:52:00.117" v="1765"/>
        <pc:sldMkLst>
          <pc:docMk/>
          <pc:sldMk cId="3942757365" sldId="1405"/>
        </pc:sldMkLst>
      </pc:sldChg>
    </pc:docChg>
  </pc:docChgLst>
  <pc:docChgLst>
    <pc:chgData name="Roth, Dan" userId="18da4c67-dd89-43a7-9856-8592f867a23c" providerId="ADAL" clId="{68932988-7CC3-4A26-B072-9CEA24D72DFB}"/>
    <pc:docChg chg="custSel addSld modSld">
      <pc:chgData name="Roth, Dan" userId="18da4c67-dd89-43a7-9856-8592f867a23c" providerId="ADAL" clId="{68932988-7CC3-4A26-B072-9CEA24D72DFB}" dt="2019-05-19T22:06:25.425" v="348" actId="20577"/>
      <pc:docMkLst>
        <pc:docMk/>
      </pc:docMkLst>
      <pc:sldChg chg="addSp modSp add">
        <pc:chgData name="Roth, Dan" userId="18da4c67-dd89-43a7-9856-8592f867a23c" providerId="ADAL" clId="{68932988-7CC3-4A26-B072-9CEA24D72DFB}" dt="2019-05-19T22:06:25.425" v="348" actId="20577"/>
        <pc:sldMkLst>
          <pc:docMk/>
          <pc:sldMk cId="667283528" sldId="1399"/>
        </pc:sldMkLst>
        <pc:spChg chg="mod">
          <ac:chgData name="Roth, Dan" userId="18da4c67-dd89-43a7-9856-8592f867a23c" providerId="ADAL" clId="{68932988-7CC3-4A26-B072-9CEA24D72DFB}" dt="2019-05-19T21:56:20.160" v="15" actId="20577"/>
          <ac:spMkLst>
            <pc:docMk/>
            <pc:sldMk cId="667283528" sldId="1399"/>
            <ac:spMk id="2" creationId="{B6471208-E70B-4821-8381-28666B9E93F3}"/>
          </ac:spMkLst>
        </pc:spChg>
        <pc:spChg chg="mod">
          <ac:chgData name="Roth, Dan" userId="18da4c67-dd89-43a7-9856-8592f867a23c" providerId="ADAL" clId="{68932988-7CC3-4A26-B072-9CEA24D72DFB}" dt="2019-05-19T22:06:25.425" v="348" actId="20577"/>
          <ac:spMkLst>
            <pc:docMk/>
            <pc:sldMk cId="667283528" sldId="1399"/>
            <ac:spMk id="3" creationId="{752EDD7B-BDE7-47E9-8BA7-E65359C747BE}"/>
          </ac:spMkLst>
        </pc:spChg>
        <pc:picChg chg="add mod">
          <ac:chgData name="Roth, Dan" userId="18da4c67-dd89-43a7-9856-8592f867a23c" providerId="ADAL" clId="{68932988-7CC3-4A26-B072-9CEA24D72DFB}" dt="2019-05-19T22:00:22.029" v="148" actId="1076"/>
          <ac:picMkLst>
            <pc:docMk/>
            <pc:sldMk cId="667283528" sldId="1399"/>
            <ac:picMk id="1026" creationId="{04693A2C-CF09-4DEB-B633-95E092DDCA2B}"/>
          </ac:picMkLst>
        </pc:picChg>
      </pc:sldChg>
    </pc:docChg>
  </pc:docChgLst>
  <pc:docChgLst>
    <pc:chgData name="Roth, Dan" userId="18da4c67-dd89-43a7-9856-8592f867a23c" providerId="ADAL" clId="{F231C210-A8BC-4E70-8EA9-B225B58A1383}"/>
    <pc:docChg chg="delSld modSld sldOrd delSection modSection">
      <pc:chgData name="Roth, Dan" userId="18da4c67-dd89-43a7-9856-8592f867a23c" providerId="ADAL" clId="{F231C210-A8BC-4E70-8EA9-B225B58A1383}" dt="2019-05-31T17:00:49.551" v="15" actId="18676"/>
      <pc:docMkLst>
        <pc:docMk/>
      </pc:docMkLst>
      <pc:sldChg chg="del">
        <pc:chgData name="Roth, Dan" userId="18da4c67-dd89-43a7-9856-8592f867a23c" providerId="ADAL" clId="{F231C210-A8BC-4E70-8EA9-B225B58A1383}" dt="2019-05-31T16:59:56.552" v="9" actId="2696"/>
        <pc:sldMkLst>
          <pc:docMk/>
          <pc:sldMk cId="122013090" sldId="304"/>
        </pc:sldMkLst>
      </pc:sldChg>
      <pc:sldChg chg="del">
        <pc:chgData name="Roth, Dan" userId="18da4c67-dd89-43a7-9856-8592f867a23c" providerId="ADAL" clId="{F231C210-A8BC-4E70-8EA9-B225B58A1383}" dt="2019-05-31T16:59:59.529" v="10" actId="2696"/>
        <pc:sldMkLst>
          <pc:docMk/>
          <pc:sldMk cId="3857214851" sldId="443"/>
        </pc:sldMkLst>
      </pc:sldChg>
      <pc:sldChg chg="del">
        <pc:chgData name="Roth, Dan" userId="18da4c67-dd89-43a7-9856-8592f867a23c" providerId="ADAL" clId="{F231C210-A8BC-4E70-8EA9-B225B58A1383}" dt="2019-05-31T16:56:57.756" v="0" actId="2696"/>
        <pc:sldMkLst>
          <pc:docMk/>
          <pc:sldMk cId="3694448280" sldId="550"/>
        </pc:sldMkLst>
      </pc:sldChg>
      <pc:sldChg chg="del">
        <pc:chgData name="Roth, Dan" userId="18da4c67-dd89-43a7-9856-8592f867a23c" providerId="ADAL" clId="{F231C210-A8BC-4E70-8EA9-B225B58A1383}" dt="2019-05-31T16:59:49.217" v="6" actId="2696"/>
        <pc:sldMkLst>
          <pc:docMk/>
          <pc:sldMk cId="2517633902" sldId="755"/>
        </pc:sldMkLst>
      </pc:sldChg>
      <pc:sldChg chg="del">
        <pc:chgData name="Roth, Dan" userId="18da4c67-dd89-43a7-9856-8592f867a23c" providerId="ADAL" clId="{F231C210-A8BC-4E70-8EA9-B225B58A1383}" dt="2019-05-31T16:59:51.368" v="7" actId="2696"/>
        <pc:sldMkLst>
          <pc:docMk/>
          <pc:sldMk cId="3765521070" sldId="756"/>
        </pc:sldMkLst>
      </pc:sldChg>
      <pc:sldChg chg="del">
        <pc:chgData name="Roth, Dan" userId="18da4c67-dd89-43a7-9856-8592f867a23c" providerId="ADAL" clId="{F231C210-A8BC-4E70-8EA9-B225B58A1383}" dt="2019-05-31T16:59:54.691" v="8" actId="2696"/>
        <pc:sldMkLst>
          <pc:docMk/>
          <pc:sldMk cId="2017268585" sldId="757"/>
        </pc:sldMkLst>
      </pc:sldChg>
      <pc:sldChg chg="del">
        <pc:chgData name="Roth, Dan" userId="18da4c67-dd89-43a7-9856-8592f867a23c" providerId="ADAL" clId="{F231C210-A8BC-4E70-8EA9-B225B58A1383}" dt="2019-05-31T16:59:34.398" v="2" actId="2696"/>
        <pc:sldMkLst>
          <pc:docMk/>
          <pc:sldMk cId="2297970339" sldId="1285"/>
        </pc:sldMkLst>
      </pc:sldChg>
      <pc:sldChg chg="del">
        <pc:chgData name="Roth, Dan" userId="18da4c67-dd89-43a7-9856-8592f867a23c" providerId="ADAL" clId="{F231C210-A8BC-4E70-8EA9-B225B58A1383}" dt="2019-05-31T16:59:36.589" v="3" actId="2696"/>
        <pc:sldMkLst>
          <pc:docMk/>
          <pc:sldMk cId="1942325374" sldId="1286"/>
        </pc:sldMkLst>
      </pc:sldChg>
      <pc:sldChg chg="del">
        <pc:chgData name="Roth, Dan" userId="18da4c67-dd89-43a7-9856-8592f867a23c" providerId="ADAL" clId="{F231C210-A8BC-4E70-8EA9-B225B58A1383}" dt="2019-05-31T16:59:38.232" v="4" actId="2696"/>
        <pc:sldMkLst>
          <pc:docMk/>
          <pc:sldMk cId="3215348201" sldId="1287"/>
        </pc:sldMkLst>
      </pc:sldChg>
      <pc:sldChg chg="del">
        <pc:chgData name="Roth, Dan" userId="18da4c67-dd89-43a7-9856-8592f867a23c" providerId="ADAL" clId="{F231C210-A8BC-4E70-8EA9-B225B58A1383}" dt="2019-05-31T16:59:46.782" v="5" actId="2696"/>
        <pc:sldMkLst>
          <pc:docMk/>
          <pc:sldMk cId="681524899" sldId="1288"/>
        </pc:sldMkLst>
      </pc:sldChg>
      <pc:sldChg chg="del">
        <pc:chgData name="Roth, Dan" userId="18da4c67-dd89-43a7-9856-8592f867a23c" providerId="ADAL" clId="{F231C210-A8BC-4E70-8EA9-B225B58A1383}" dt="2019-05-31T16:57:20.542" v="1" actId="2696"/>
        <pc:sldMkLst>
          <pc:docMk/>
          <pc:sldMk cId="3747864256" sldId="1289"/>
        </pc:sldMkLst>
      </pc:sldChg>
      <pc:sldChg chg="ord">
        <pc:chgData name="Roth, Dan" userId="18da4c67-dd89-43a7-9856-8592f867a23c" providerId="ADAL" clId="{F231C210-A8BC-4E70-8EA9-B225B58A1383}" dt="2019-05-31T17:00:26.812" v="13"/>
        <pc:sldMkLst>
          <pc:docMk/>
          <pc:sldMk cId="667283528" sldId="1399"/>
        </pc:sldMkLst>
      </pc:sldChg>
    </pc:docChg>
  </pc:docChgLst>
  <pc:docChgLst>
    <pc:chgData name="Roth, Dan" userId="18da4c67-dd89-43a7-9856-8592f867a23c" providerId="ADAL" clId="{A87088B6-BAFD-4686-94F5-E902E839EE54}"/>
    <pc:docChg chg="delSld modSection">
      <pc:chgData name="Roth, Dan" userId="18da4c67-dd89-43a7-9856-8592f867a23c" providerId="ADAL" clId="{A87088B6-BAFD-4686-94F5-E902E839EE54}" dt="2019-11-17T06:08:31.270" v="0" actId="47"/>
      <pc:docMkLst>
        <pc:docMk/>
      </pc:docMkLst>
      <pc:sldChg chg="del">
        <pc:chgData name="Roth, Dan" userId="18da4c67-dd89-43a7-9856-8592f867a23c" providerId="ADAL" clId="{A87088B6-BAFD-4686-94F5-E902E839EE54}" dt="2019-11-17T06:08:31.270" v="0" actId="47"/>
        <pc:sldMkLst>
          <pc:docMk/>
          <pc:sldMk cId="473047621" sldId="650"/>
        </pc:sldMkLst>
      </pc:sldChg>
      <pc:sldChg chg="del">
        <pc:chgData name="Roth, Dan" userId="18da4c67-dd89-43a7-9856-8592f867a23c" providerId="ADAL" clId="{A87088B6-BAFD-4686-94F5-E902E839EE54}" dt="2019-11-17T06:08:31.270" v="0" actId="47"/>
        <pc:sldMkLst>
          <pc:docMk/>
          <pc:sldMk cId="2818696265" sldId="1395"/>
        </pc:sldMkLst>
      </pc:sldChg>
      <pc:sldChg chg="del">
        <pc:chgData name="Roth, Dan" userId="18da4c67-dd89-43a7-9856-8592f867a23c" providerId="ADAL" clId="{A87088B6-BAFD-4686-94F5-E902E839EE54}" dt="2019-11-17T06:08:31.270" v="0" actId="47"/>
        <pc:sldMkLst>
          <pc:docMk/>
          <pc:sldMk cId="1003870591" sldId="1396"/>
        </pc:sldMkLst>
      </pc:sldChg>
      <pc:sldChg chg="del">
        <pc:chgData name="Roth, Dan" userId="18da4c67-dd89-43a7-9856-8592f867a23c" providerId="ADAL" clId="{A87088B6-BAFD-4686-94F5-E902E839EE54}" dt="2019-11-17T06:08:31.270" v="0" actId="47"/>
        <pc:sldMkLst>
          <pc:docMk/>
          <pc:sldMk cId="1387528241" sldId="1397"/>
        </pc:sldMkLst>
      </pc:sldChg>
      <pc:sldChg chg="del">
        <pc:chgData name="Roth, Dan" userId="18da4c67-dd89-43a7-9856-8592f867a23c" providerId="ADAL" clId="{A87088B6-BAFD-4686-94F5-E902E839EE54}" dt="2019-11-17T06:08:31.270" v="0" actId="47"/>
        <pc:sldMkLst>
          <pc:docMk/>
          <pc:sldMk cId="2058776668" sldId="1398"/>
        </pc:sldMkLst>
      </pc:sldChg>
      <pc:sldChg chg="del">
        <pc:chgData name="Roth, Dan" userId="18da4c67-dd89-43a7-9856-8592f867a23c" providerId="ADAL" clId="{A87088B6-BAFD-4686-94F5-E902E839EE54}" dt="2019-11-17T06:08:31.270" v="0" actId="47"/>
        <pc:sldMkLst>
          <pc:docMk/>
          <pc:sldMk cId="667283528" sldId="1399"/>
        </pc:sldMkLst>
      </pc:sldChg>
      <pc:sldChg chg="del">
        <pc:chgData name="Roth, Dan" userId="18da4c67-dd89-43a7-9856-8592f867a23c" providerId="ADAL" clId="{A87088B6-BAFD-4686-94F5-E902E839EE54}" dt="2019-11-17T06:08:31.270" v="0" actId="47"/>
        <pc:sldMkLst>
          <pc:docMk/>
          <pc:sldMk cId="2362856364" sldId="14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61AF7-11D0-DF4A-ADFD-9C4B417023E5}" type="datetimeFigureOut">
              <a:rPr lang="en-US" smtClean="0"/>
              <a:t>1/28/2021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DDFA38-32CD-004A-B2D7-6BDBF10281FC}" type="slidenum">
              <a:rPr lang="en-US" smtClean="0"/>
              <a:t>‹#›</a:t>
            </a:fld>
            <a:endParaRPr lang="en-US"/>
          </a:p>
        </p:txBody>
      </p:sp>
    </p:spTree>
    <p:extLst>
      <p:ext uri="{BB962C8B-B14F-4D97-AF65-F5344CB8AC3E}">
        <p14:creationId xmlns:p14="http://schemas.microsoft.com/office/powerpoint/2010/main" val="983937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8A0B70F-415A-4074-B7C2-C623724F8537}" type="slidenum">
              <a:rPr lang="en-US" smtClean="0">
                <a:latin typeface="Times New Roman" pitchFamily="18" charset="0"/>
              </a:rPr>
              <a:pPr eaLnBrk="1" hangingPunct="1"/>
              <a:t>1</a:t>
            </a:fld>
            <a:endParaRPr lang="en-US">
              <a:latin typeface="Times New Roman" pitchFamily="18"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444692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model for natural language comprehension – and I’d like to talk about some of the key issues we need to think about if we want to make progress in NLU</a:t>
            </a:r>
          </a:p>
          <a:p>
            <a:r>
              <a:rPr lang="en-US" dirty="0"/>
              <a:t>In doing it, I’ll dispel with some of the currently hot trends – they</a:t>
            </a:r>
            <a:r>
              <a:rPr lang="en-US" baseline="0" dirty="0"/>
              <a:t> can help up clime trees, but we want to reach the moon.</a:t>
            </a:r>
          </a:p>
          <a:p>
            <a:r>
              <a:rPr lang="en-US" baseline="0" dirty="0"/>
              <a:t>I will use it to pay tribute to John McCarthy – many of you, I hope, know that he thought a lot about representations and Reasoning, I will discuss some of his thoughts about natural language stories</a:t>
            </a:r>
          </a:p>
          <a:p>
            <a:r>
              <a:rPr lang="en-US" baseline="0" dirty="0"/>
              <a:t>And I’ll use it to give you a brief tour of some of the relevant, hopefully important, ideas came from my work in these directions, and were we should go. </a:t>
            </a:r>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3</a:t>
            </a:fld>
            <a:endParaRPr lang="en-US" altLang="en-US"/>
          </a:p>
        </p:txBody>
      </p:sp>
    </p:spTree>
    <p:extLst>
      <p:ext uri="{BB962C8B-B14F-4D97-AF65-F5344CB8AC3E}">
        <p14:creationId xmlns:p14="http://schemas.microsoft.com/office/powerpoint/2010/main" val="766224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DFA38-32CD-004A-B2D7-6BDBF10281FC}" type="slidenum">
              <a:rPr lang="en-US" smtClean="0"/>
              <a:t>6</a:t>
            </a:fld>
            <a:endParaRPr lang="en-US"/>
          </a:p>
        </p:txBody>
      </p:sp>
    </p:spTree>
    <p:extLst>
      <p:ext uri="{BB962C8B-B14F-4D97-AF65-F5344CB8AC3E}">
        <p14:creationId xmlns:p14="http://schemas.microsoft.com/office/powerpoint/2010/main" val="2498626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Language</a:t>
            </a:r>
            <a:r>
              <a:rPr lang="en-US" baseline="0" dirty="0"/>
              <a:t> is a complex phenomenon. </a:t>
            </a:r>
            <a:br>
              <a:rPr lang="en-US" baseline="0" dirty="0"/>
            </a:br>
            <a:r>
              <a:rPr lang="en-US" baseline="0" dirty="0"/>
              <a:t>The reason that it's easy for us</a:t>
            </a:r>
            <a:r>
              <a:rPr lang="en-US" dirty="0"/>
              <a:t>, humans, is because we are born and raised with language. We get to experience </a:t>
            </a:r>
            <a:r>
              <a:rPr lang="en-US" baseline="0" dirty="0"/>
              <a:t>language and get used to its complexity.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It is because of these reasons that it’s almost impossible to see where</a:t>
            </a:r>
            <a:r>
              <a:rPr lang="en-US" baseline="0" dirty="0"/>
              <a:t> these complexities are hiding, without a closer look into its instances.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To make</a:t>
            </a:r>
            <a:r>
              <a:rPr lang="en-US" baseline="0" dirty="0"/>
              <a:t> it easier to </a:t>
            </a:r>
            <a:r>
              <a:rPr lang="en-US" dirty="0"/>
              <a:t>see these issues, I will go </a:t>
            </a:r>
            <a:r>
              <a:rPr lang="en-US" baseline="0" dirty="0"/>
              <a:t>an ordinary snippets taken from </a:t>
            </a:r>
            <a:r>
              <a:rPr lang="en-US" dirty="0"/>
              <a:t>the New York Times.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This story</a:t>
            </a:r>
            <a:r>
              <a:rPr lang="en-US" baseline="0" dirty="0"/>
              <a:t> in the past has been used to explain challenges of NLU, for example McCarthy 76 tech report.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(you don't have to read the whole text now;  I will be showing you bits and pieces of this story in the next few slides.)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Let me briefly tell you what this story is about: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the story of </a:t>
            </a:r>
            <a:r>
              <a:rPr lang="en-US" baseline="0" dirty="0"/>
              <a:t>an unfortunate salesman that gets thrown into an elevator hole, by a few people trying to take away his money.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 really troubling story; and if you’re sitting here safe and sound listening to me, probably none of you have experienced anything nearly similar to what happens in this story;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While you have not experienced this incident, you are able to read this text and make sense of it, ....  and that is the magic of “language understanding”.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the next few slides, I</a:t>
            </a:r>
            <a:r>
              <a:rPr lang="en-US" baseline="0" dirty="0"/>
              <a:t> explain a few key challenges in understanding for machines, using the snippets taken from this simple story.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15E438F2-796D-4542-A64A-55FC71FAA1A2}" type="slidenum">
              <a:rPr lang="en-US" smtClean="0"/>
              <a:t>7</a:t>
            </a:fld>
            <a:endParaRPr lang="en-US"/>
          </a:p>
        </p:txBody>
      </p:sp>
    </p:spTree>
    <p:extLst>
      <p:ext uri="{BB962C8B-B14F-4D97-AF65-F5344CB8AC3E}">
        <p14:creationId xmlns:p14="http://schemas.microsoft.com/office/powerpoint/2010/main" val="238005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Table is a collection of things in world.</a:t>
            </a:r>
          </a:p>
          <a:p>
            <a:endParaRPr lang="en-US" dirty="0"/>
          </a:p>
        </p:txBody>
      </p:sp>
      <p:sp>
        <p:nvSpPr>
          <p:cNvPr id="4" name="Slide Number Placeholder 3"/>
          <p:cNvSpPr>
            <a:spLocks noGrp="1"/>
          </p:cNvSpPr>
          <p:nvPr>
            <p:ph type="sldNum" sz="quarter" idx="5"/>
          </p:nvPr>
        </p:nvSpPr>
        <p:spPr/>
        <p:txBody>
          <a:bodyPr/>
          <a:lstStyle/>
          <a:p>
            <a:fld id="{2FDDFA38-32CD-004A-B2D7-6BDBF10281FC}" type="slidenum">
              <a:rPr lang="en-US" smtClean="0"/>
              <a:t>8</a:t>
            </a:fld>
            <a:endParaRPr lang="en-US"/>
          </a:p>
        </p:txBody>
      </p:sp>
    </p:spTree>
    <p:extLst>
      <p:ext uri="{BB962C8B-B14F-4D97-AF65-F5344CB8AC3E}">
        <p14:creationId xmlns:p14="http://schemas.microsoft.com/office/powerpoint/2010/main" val="986948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will say yes!</a:t>
            </a:r>
          </a:p>
        </p:txBody>
      </p:sp>
      <p:sp>
        <p:nvSpPr>
          <p:cNvPr id="4" name="Slide Number Placeholder 3"/>
          <p:cNvSpPr>
            <a:spLocks noGrp="1"/>
          </p:cNvSpPr>
          <p:nvPr>
            <p:ph type="sldNum" sz="quarter" idx="5"/>
          </p:nvPr>
        </p:nvSpPr>
        <p:spPr/>
        <p:txBody>
          <a:bodyPr/>
          <a:lstStyle/>
          <a:p>
            <a:fld id="{2FDDFA38-32CD-004A-B2D7-6BDBF10281FC}" type="slidenum">
              <a:rPr lang="en-US" smtClean="0"/>
              <a:t>9</a:t>
            </a:fld>
            <a:endParaRPr lang="en-US"/>
          </a:p>
        </p:txBody>
      </p:sp>
    </p:spTree>
    <p:extLst>
      <p:ext uri="{BB962C8B-B14F-4D97-AF65-F5344CB8AC3E}">
        <p14:creationId xmlns:p14="http://schemas.microsoft.com/office/powerpoint/2010/main" val="1672769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are interested in developing a question answering system that given as input a question and a relevant paragraph of context, produces the correct answer </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given the question “Who scored the longest touchdown pass of the game?” and a summary of an American Football game, the model should be able to produce the correct answer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DDFA38-32CD-004A-B2D7-6BDBF10281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0274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57ED01-C42A-47A2-9C29-76151E8F3DD9}" type="slidenum">
              <a:rPr lang="en-US" smtClean="0">
                <a:latin typeface="Times New Roman" pitchFamily="18" charset="0"/>
              </a:rPr>
              <a:pPr eaLnBrk="1" hangingPunct="1"/>
              <a:t>23</a:t>
            </a:fld>
            <a:endParaRPr lang="en-US">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lIns="94851" tIns="47425" rIns="94851" bIns="47425"/>
          <a:lstStyle/>
          <a:p>
            <a:pPr eaLnBrk="1" hangingPunct="1"/>
            <a:r>
              <a:rPr lang="en-US" dirty="0"/>
              <a:t>If I want to solve this transliteration</a:t>
            </a:r>
            <a:r>
              <a:rPr lang="en-US" baseline="0" dirty="0"/>
              <a:t> task, I need examples; but I don’t need anyone to label many for me. </a:t>
            </a:r>
          </a:p>
          <a:p>
            <a:pPr eaLnBrk="1" hangingPunct="1"/>
            <a:endParaRPr lang="en-US" baseline="0" dirty="0"/>
          </a:p>
          <a:p>
            <a:pPr eaLnBrk="1" hangingPunct="1"/>
            <a:r>
              <a:rPr lang="en-US" baseline="0" dirty="0"/>
              <a:t>But I did not learn it this way – I learned from a few examples, that were not annotated, but for various reasons, I was pretty sure were pretty good….</a:t>
            </a:r>
          </a:p>
          <a:p>
            <a:pPr eaLnBrk="1" hangingPunct="1"/>
            <a:r>
              <a:rPr lang="en-US" baseline="0" dirty="0"/>
              <a:t> </a:t>
            </a:r>
          </a:p>
          <a:p>
            <a:pPr eaLnBrk="1" hangingPunct="1"/>
            <a:r>
              <a:rPr lang="en-US" baseline="0" dirty="0"/>
              <a:t>I could make the observation, that if one looks at comparable news articles from about the same time, the key entities they cover are the same, and they occur with about the same temporal frequency. </a:t>
            </a:r>
          </a:p>
          <a:p>
            <a:pPr eaLnBrk="1" hangingPunct="1"/>
            <a:endParaRPr lang="en-US" baseline="0" dirty="0"/>
          </a:p>
          <a:p>
            <a:pPr eaLnBrk="1" hangingPunct="1"/>
            <a:r>
              <a:rPr lang="en-US" dirty="0"/>
              <a:t>Start with labeling</a:t>
            </a:r>
          </a:p>
          <a:p>
            <a:pPr eaLnBrk="1" hangingPunct="1"/>
            <a:r>
              <a:rPr lang="en-US" dirty="0"/>
              <a:t>Then transliteration</a:t>
            </a:r>
          </a:p>
          <a:p>
            <a:pPr eaLnBrk="1" hangingPunct="1"/>
            <a:r>
              <a:rPr lang="en-US" dirty="0"/>
              <a:t>Then psychology </a:t>
            </a:r>
          </a:p>
          <a:p>
            <a:pPr eaLnBrk="1" hangingPunct="1"/>
            <a:r>
              <a:rPr lang="en-US" dirty="0"/>
              <a:t>Then semantic parsing</a:t>
            </a:r>
          </a:p>
          <a:p>
            <a:pPr eaLnBrk="1" hangingPunct="1"/>
            <a:r>
              <a:rPr lang="en-US" dirty="0"/>
              <a:t>(Emphasize that this requires reasoning)</a:t>
            </a:r>
          </a:p>
          <a:p>
            <a:pPr eaLnBrk="1" hangingPunct="1"/>
            <a:r>
              <a:rPr lang="en-US" dirty="0"/>
              <a:t>End with the example of reasoning in learning (Chicago)</a:t>
            </a:r>
          </a:p>
        </p:txBody>
      </p:sp>
    </p:spTree>
    <p:extLst>
      <p:ext uri="{BB962C8B-B14F-4D97-AF65-F5344CB8AC3E}">
        <p14:creationId xmlns:p14="http://schemas.microsoft.com/office/powerpoint/2010/main" val="687006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57ED01-C42A-47A2-9C29-76151E8F3DD9}" type="slidenum">
              <a:rPr lang="en-US" smtClean="0">
                <a:latin typeface="Times New Roman" pitchFamily="18" charset="0"/>
              </a:rPr>
              <a:pPr eaLnBrk="1" hangingPunct="1"/>
              <a:t>24</a:t>
            </a:fld>
            <a:endParaRPr lang="en-US">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lIns="94851" tIns="47425" rIns="94851" bIns="47425"/>
          <a:lstStyle/>
          <a:p>
            <a:pPr eaLnBrk="1" hangingPunct="1"/>
            <a:endParaRPr lang="en-US" dirty="0"/>
          </a:p>
        </p:txBody>
      </p:sp>
    </p:spTree>
    <p:extLst>
      <p:ext uri="{BB962C8B-B14F-4D97-AF65-F5344CB8AC3E}">
        <p14:creationId xmlns:p14="http://schemas.microsoft.com/office/powerpoint/2010/main" val="1724853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3" y="2282884"/>
            <a:ext cx="10363200" cy="1362075"/>
          </a:xfrm>
        </p:spPr>
        <p:txBody>
          <a:bodyPr anchor="t"/>
          <a:lstStyle>
            <a:lvl1pPr algn="l">
              <a:defRPr sz="4000" b="0" i="0" cap="none" baseline="0">
                <a:latin typeface="Helvetica Light" charset="0"/>
                <a:ea typeface="Helvetica Light" charset="0"/>
                <a:cs typeface="Helvetica Light" charset="0"/>
              </a:defRPr>
            </a:lvl1pPr>
          </a:lstStyle>
          <a:p>
            <a:r>
              <a:rPr lang="en-US" dirty="0"/>
              <a:t>Click to edit master style</a:t>
            </a:r>
          </a:p>
        </p:txBody>
      </p:sp>
      <p:sp>
        <p:nvSpPr>
          <p:cNvPr id="3" name="Text Placeholder 2"/>
          <p:cNvSpPr>
            <a:spLocks noGrp="1"/>
          </p:cNvSpPr>
          <p:nvPr>
            <p:ph type="body" idx="1"/>
          </p:nvPr>
        </p:nvSpPr>
        <p:spPr>
          <a:xfrm>
            <a:off x="941313" y="3875910"/>
            <a:ext cx="10363200" cy="580231"/>
          </a:xfrm>
        </p:spPr>
        <p:txBody>
          <a:bodyPr anchor="b"/>
          <a:lstStyle>
            <a:lvl1pPr marL="0" indent="0">
              <a:buNone/>
              <a:defRPr sz="2800" b="0" i="0">
                <a:solidFill>
                  <a:schemeClr val="tx1">
                    <a:lumMod val="65000"/>
                    <a:lumOff val="35000"/>
                  </a:schemeClr>
                </a:solidFill>
                <a:latin typeface="Helvetica Light" charset="0"/>
                <a:ea typeface="Helvetica Light" charset="0"/>
                <a:cs typeface="Helvetica Light"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cxnSp>
        <p:nvCxnSpPr>
          <p:cNvPr id="7" name="Straight Connector 6"/>
          <p:cNvCxnSpPr/>
          <p:nvPr/>
        </p:nvCxnSpPr>
        <p:spPr>
          <a:xfrm>
            <a:off x="326572" y="1840197"/>
            <a:ext cx="11451771" cy="18079"/>
          </a:xfrm>
          <a:prstGeom prst="line">
            <a:avLst/>
          </a:prstGeom>
          <a:ln w="3175">
            <a:solidFill>
              <a:srgbClr val="093D6E"/>
            </a:solidFill>
          </a:ln>
          <a:effectLst/>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0172" y="921799"/>
            <a:ext cx="2452914" cy="84168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0172" y="1045030"/>
            <a:ext cx="2223552" cy="616856"/>
          </a:xfrm>
          <a:prstGeom prst="rect">
            <a:avLst/>
          </a:prstGeom>
        </p:spPr>
      </p:pic>
    </p:spTree>
    <p:extLst>
      <p:ext uri="{BB962C8B-B14F-4D97-AF65-F5344CB8AC3E}">
        <p14:creationId xmlns:p14="http://schemas.microsoft.com/office/powerpoint/2010/main" val="84283584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bg2">
                  <a:lumMod val="25000"/>
                </a:schemeClr>
              </a:buClr>
              <a:defRPr>
                <a:latin typeface="+mn-lt"/>
              </a:defRPr>
            </a:lvl1pPr>
            <a:lvl2pPr>
              <a:buClr>
                <a:schemeClr val="bg2">
                  <a:lumMod val="25000"/>
                </a:schemeClr>
              </a:buClr>
              <a:defRPr>
                <a:latin typeface="+mn-lt"/>
              </a:defRPr>
            </a:lvl2pPr>
            <a:lvl3pPr>
              <a:buClr>
                <a:schemeClr val="bg2">
                  <a:lumMod val="25000"/>
                </a:schemeClr>
              </a:buClr>
              <a:defRPr>
                <a:latin typeface="+mn-lt"/>
              </a:defRPr>
            </a:lvl3pPr>
            <a:lvl4pPr>
              <a:buClr>
                <a:schemeClr val="bg2">
                  <a:lumMod val="25000"/>
                </a:schemeClr>
              </a:buClr>
              <a:defRPr>
                <a:latin typeface="+mn-lt"/>
              </a:defRPr>
            </a:lvl4pPr>
            <a:lvl5pPr>
              <a:buClr>
                <a:schemeClr val="bg2">
                  <a:lumMod val="25000"/>
                </a:schemeClr>
              </a:buCl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ftr" sz="quarter" idx="10"/>
          </p:nvPr>
        </p:nvSpPr>
        <p:spPr>
          <a:xfrm>
            <a:off x="5892800" y="6248400"/>
            <a:ext cx="5384800" cy="228600"/>
          </a:xfrm>
          <a:prstGeom prst="rect">
            <a:avLst/>
          </a:prstGeom>
        </p:spPr>
        <p:txBody>
          <a:bodyPr/>
          <a:lstStyle>
            <a:lvl1pPr>
              <a:defRPr/>
            </a:lvl1pPr>
          </a:lstStyle>
          <a:p>
            <a:endParaRPr lang="en-US"/>
          </a:p>
        </p:txBody>
      </p:sp>
      <p:sp>
        <p:nvSpPr>
          <p:cNvPr id="5" name="Rectangle 3"/>
          <p:cNvSpPr>
            <a:spLocks noGrp="1" noChangeArrowheads="1"/>
          </p:cNvSpPr>
          <p:nvPr>
            <p:ph type="sldNum" sz="quarter" idx="11"/>
          </p:nvPr>
        </p:nvSpPr>
        <p:spPr/>
        <p:txBody>
          <a:bodyPr/>
          <a:lstStyle>
            <a:lvl1pPr>
              <a:defRPr/>
            </a:lvl1pPr>
          </a:lstStyle>
          <a:p>
            <a:fld id="{BDF588C3-71D6-5D45-B118-1C664482E1C2}" type="slidenum">
              <a:rPr lang="en-US" smtClean="0"/>
              <a:t>‹#›</a:t>
            </a:fld>
            <a:endParaRPr lang="en-US"/>
          </a:p>
        </p:txBody>
      </p:sp>
    </p:spTree>
    <p:extLst>
      <p:ext uri="{BB962C8B-B14F-4D97-AF65-F5344CB8AC3E}">
        <p14:creationId xmlns:p14="http://schemas.microsoft.com/office/powerpoint/2010/main" val="73996172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2743"/>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73624"/>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
          <p:cNvSpPr>
            <a:spLocks noGrp="1" noChangeArrowheads="1"/>
          </p:cNvSpPr>
          <p:nvPr>
            <p:ph type="ftr" sz="quarter" idx="10"/>
          </p:nvPr>
        </p:nvSpPr>
        <p:spPr>
          <a:xfrm>
            <a:off x="5892800" y="6248400"/>
            <a:ext cx="5384800" cy="228600"/>
          </a:xfrm>
          <a:prstGeom prst="rect">
            <a:avLst/>
          </a:prstGeom>
        </p:spPr>
        <p:txBody>
          <a:bodyPr/>
          <a:lstStyle>
            <a:lvl1pPr>
              <a:defRPr/>
            </a:lvl1pPr>
          </a:lstStyle>
          <a:p>
            <a:endParaRPr lang="en-US"/>
          </a:p>
        </p:txBody>
      </p:sp>
      <p:sp>
        <p:nvSpPr>
          <p:cNvPr id="6" name="Rectangle 3"/>
          <p:cNvSpPr>
            <a:spLocks noGrp="1" noChangeArrowheads="1"/>
          </p:cNvSpPr>
          <p:nvPr>
            <p:ph type="sldNum" sz="quarter" idx="11"/>
          </p:nvPr>
        </p:nvSpPr>
        <p:spPr/>
        <p:txBody>
          <a:bodyPr/>
          <a:lstStyle>
            <a:lvl1pPr>
              <a:defRPr/>
            </a:lvl1pPr>
          </a:lstStyle>
          <a:p>
            <a:fld id="{BDF588C3-71D6-5D45-B118-1C664482E1C2}" type="slidenum">
              <a:rPr lang="en-US" smtClean="0"/>
              <a:t>‹#›</a:t>
            </a:fld>
            <a:endParaRPr lang="en-US"/>
          </a:p>
        </p:txBody>
      </p:sp>
      <p:sp>
        <p:nvSpPr>
          <p:cNvPr id="7" name="Title 1"/>
          <p:cNvSpPr>
            <a:spLocks noGrp="1"/>
          </p:cNvSpPr>
          <p:nvPr>
            <p:ph type="title"/>
          </p:nvPr>
        </p:nvSpPr>
        <p:spPr>
          <a:xfrm>
            <a:off x="457200" y="206829"/>
            <a:ext cx="10617200" cy="533400"/>
          </a:xfrm>
        </p:spPr>
        <p:txBody>
          <a:bodyPr/>
          <a:lstStyle/>
          <a:p>
            <a:r>
              <a:rPr lang="en-US"/>
              <a:t>Click to edit Master title style</a:t>
            </a:r>
            <a:endParaRPr lang="en-US" dirty="0"/>
          </a:p>
        </p:txBody>
      </p:sp>
    </p:spTree>
    <p:extLst>
      <p:ext uri="{BB962C8B-B14F-4D97-AF65-F5344CB8AC3E}">
        <p14:creationId xmlns:p14="http://schemas.microsoft.com/office/powerpoint/2010/main" val="458895491"/>
      </p:ext>
    </p:extLst>
  </p:cSld>
  <p:clrMapOvr>
    <a:overrideClrMapping bg1="lt1" tx1="dk1" bg2="lt2" tx2="dk2" accent1="accent1" accent2="accent2" accent3="accent3" accent4="accent4" accent5="accent5" accent6="accent6" hlink="hlink" folHlink="folHlink"/>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89857" y="3091544"/>
            <a:ext cx="10617200" cy="533400"/>
          </a:xfrm>
        </p:spPr>
        <p:txBody>
          <a:bodyPr/>
          <a:lstStyle/>
          <a:p>
            <a:r>
              <a:rPr lang="en-US"/>
              <a:t>Click to edit Master title style</a:t>
            </a:r>
          </a:p>
        </p:txBody>
      </p:sp>
      <p:cxnSp>
        <p:nvCxnSpPr>
          <p:cNvPr id="5" name="Straight Connector 4"/>
          <p:cNvCxnSpPr/>
          <p:nvPr/>
        </p:nvCxnSpPr>
        <p:spPr>
          <a:xfrm>
            <a:off x="348345" y="3745203"/>
            <a:ext cx="11451771" cy="18079"/>
          </a:xfrm>
          <a:prstGeom prst="line">
            <a:avLst/>
          </a:prstGeom>
          <a:ln w="3175">
            <a:solidFill>
              <a:srgbClr val="093D6E"/>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74086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3"/>
          <p:cNvSpPr>
            <a:spLocks noGrp="1" noChangeArrowheads="1"/>
          </p:cNvSpPr>
          <p:nvPr>
            <p:ph type="sldNum" sz="quarter" idx="11"/>
          </p:nvPr>
        </p:nvSpPr>
        <p:spPr/>
        <p:txBody>
          <a:bodyPr/>
          <a:lstStyle>
            <a:lvl1pPr>
              <a:defRPr/>
            </a:lvl1pPr>
          </a:lstStyle>
          <a:p>
            <a:fld id="{BDF588C3-71D6-5D45-B118-1C664482E1C2}" type="slidenum">
              <a:rPr lang="en-US" smtClean="0"/>
              <a:t>‹#›</a:t>
            </a:fld>
            <a:endParaRPr lang="en-US"/>
          </a:p>
        </p:txBody>
      </p:sp>
    </p:spTree>
    <p:extLst>
      <p:ext uri="{BB962C8B-B14F-4D97-AF65-F5344CB8AC3E}">
        <p14:creationId xmlns:p14="http://schemas.microsoft.com/office/powerpoint/2010/main" val="187907450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5892800" y="6248400"/>
            <a:ext cx="5384800" cy="228600"/>
          </a:xfrm>
          <a:prstGeom prst="rect">
            <a:avLst/>
          </a:prstGeom>
        </p:spPr>
        <p:txBody>
          <a:bodyPr/>
          <a:lstStyle/>
          <a:p>
            <a:endParaRPr lang="en-US"/>
          </a:p>
        </p:txBody>
      </p:sp>
      <p:sp>
        <p:nvSpPr>
          <p:cNvPr id="4" name="Slide Number Placeholder 3"/>
          <p:cNvSpPr>
            <a:spLocks noGrp="1"/>
          </p:cNvSpPr>
          <p:nvPr>
            <p:ph type="sldNum" sz="quarter" idx="11"/>
          </p:nvPr>
        </p:nvSpPr>
        <p:spPr/>
        <p:txBody>
          <a:bodyPr/>
          <a:lstStyle/>
          <a:p>
            <a:fld id="{BDF588C3-71D6-5D45-B118-1C664482E1C2}" type="slidenum">
              <a:rPr lang="en-US" smtClean="0"/>
              <a:t>‹#›</a:t>
            </a:fld>
            <a:endParaRPr lang="en-US"/>
          </a:p>
        </p:txBody>
      </p:sp>
      <p:sp>
        <p:nvSpPr>
          <p:cNvPr id="5" name="Rectangle 4"/>
          <p:cNvSpPr/>
          <p:nvPr/>
        </p:nvSpPr>
        <p:spPr>
          <a:xfrm>
            <a:off x="1" y="0"/>
            <a:ext cx="12192000" cy="6858000"/>
          </a:xfrm>
          <a:prstGeom prst="rect">
            <a:avLst/>
          </a:prstGeom>
          <a:solidFill>
            <a:schemeClr val="bg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60871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atin typeface="+mn-l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969812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7" name="Rectangle 3"/>
          <p:cNvSpPr>
            <a:spLocks noGrp="1" noChangeArrowheads="1"/>
          </p:cNvSpPr>
          <p:nvPr>
            <p:ph type="sldNum" sz="quarter" idx="4"/>
          </p:nvPr>
        </p:nvSpPr>
        <p:spPr bwMode="auto">
          <a:xfrm>
            <a:off x="11292116" y="6523921"/>
            <a:ext cx="508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pitchFamily="34" charset="0"/>
                <a:ea typeface="Arial Unicode MS" pitchFamily="34" charset="-128"/>
                <a:cs typeface="Arial Unicode MS" pitchFamily="34" charset="-128"/>
              </a:defRPr>
            </a:lvl1pPr>
          </a:lstStyle>
          <a:p>
            <a:fld id="{BDF588C3-71D6-5D45-B118-1C664482E1C2}" type="slidenum">
              <a:rPr lang="en-US" smtClean="0"/>
              <a:t>‹#›</a:t>
            </a:fld>
            <a:endParaRPr lang="en-US" dirty="0"/>
          </a:p>
        </p:txBody>
      </p:sp>
      <p:sp>
        <p:nvSpPr>
          <p:cNvPr id="1028" name="Rectangle 4"/>
          <p:cNvSpPr>
            <a:spLocks noGrp="1" noChangeArrowheads="1"/>
          </p:cNvSpPr>
          <p:nvPr>
            <p:ph type="title"/>
          </p:nvPr>
        </p:nvSpPr>
        <p:spPr bwMode="auto">
          <a:xfrm>
            <a:off x="457200" y="206829"/>
            <a:ext cx="9880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dirty="0"/>
              <a:t>Click to edit Master title style</a:t>
            </a:r>
          </a:p>
        </p:txBody>
      </p:sp>
      <p:sp>
        <p:nvSpPr>
          <p:cNvPr id="1029" name="Rectangle 5"/>
          <p:cNvSpPr>
            <a:spLocks noGrp="1" noChangeArrowheads="1"/>
          </p:cNvSpPr>
          <p:nvPr>
            <p:ph type="body" idx="1"/>
          </p:nvPr>
        </p:nvSpPr>
        <p:spPr bwMode="auto">
          <a:xfrm>
            <a:off x="609600" y="1251856"/>
            <a:ext cx="10972800" cy="4484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cxnSp>
        <p:nvCxnSpPr>
          <p:cNvPr id="19" name="Straight Connector 18"/>
          <p:cNvCxnSpPr/>
          <p:nvPr/>
        </p:nvCxnSpPr>
        <p:spPr>
          <a:xfrm>
            <a:off x="348345" y="806055"/>
            <a:ext cx="11451771" cy="18079"/>
          </a:xfrm>
          <a:prstGeom prst="line">
            <a:avLst/>
          </a:prstGeom>
          <a:ln w="3175">
            <a:solidFill>
              <a:srgbClr val="093D6E"/>
            </a:solidFill>
          </a:ln>
          <a:effectLst/>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9"/>
          <a:stretch>
            <a:fillRect/>
          </a:stretch>
        </p:blipFill>
        <p:spPr>
          <a:xfrm>
            <a:off x="11172792" y="130628"/>
            <a:ext cx="669578" cy="669578"/>
          </a:xfrm>
          <a:prstGeom prst="rect">
            <a:avLst/>
          </a:prstGeom>
        </p:spPr>
      </p:pic>
      <p:pic>
        <p:nvPicPr>
          <p:cNvPr id="9" name="Picture 8"/>
          <p:cNvPicPr>
            <a:picLocks noChangeAspect="1"/>
          </p:cNvPicPr>
          <p:nvPr userDrawn="1"/>
        </p:nvPicPr>
        <p:blipFill rotWithShape="1">
          <a:blip r:embed="rId10">
            <a:extLst>
              <a:ext uri="{28A0092B-C50C-407E-A947-70E740481C1C}">
                <a14:useLocalDpi xmlns:a14="http://schemas.microsoft.com/office/drawing/2010/main" val="0"/>
              </a:ext>
            </a:extLst>
          </a:blip>
          <a:srcRect r="74706" b="-294"/>
          <a:stretch/>
        </p:blipFill>
        <p:spPr>
          <a:xfrm>
            <a:off x="10613572" y="181430"/>
            <a:ext cx="562428" cy="618670"/>
          </a:xfrm>
          <a:prstGeom prst="rect">
            <a:avLst/>
          </a:prstGeom>
        </p:spPr>
      </p:pic>
    </p:spTree>
    <p:extLst>
      <p:ext uri="{BB962C8B-B14F-4D97-AF65-F5344CB8AC3E}">
        <p14:creationId xmlns:p14="http://schemas.microsoft.com/office/powerpoint/2010/main" val="139450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9" r:id="rId7"/>
  </p:sldLayoutIdLst>
  <p:transition spd="med"/>
  <p:hf hdr="0" ftr="0" dt="0"/>
  <p:txStyles>
    <p:titleStyle>
      <a:lvl1pPr algn="l" rtl="0" eaLnBrk="1" fontAlgn="base" hangingPunct="1">
        <a:spcBef>
          <a:spcPct val="0"/>
        </a:spcBef>
        <a:spcAft>
          <a:spcPct val="0"/>
        </a:spcAft>
        <a:defRPr sz="4000" b="0" i="0">
          <a:solidFill>
            <a:schemeClr val="tx1">
              <a:lumMod val="75000"/>
              <a:lumOff val="25000"/>
            </a:schemeClr>
          </a:solidFill>
          <a:latin typeface="+mj-lt"/>
          <a:ea typeface="Helvetica Light" charset="0"/>
          <a:cs typeface="Helvetica Light" charset="0"/>
        </a:defRPr>
      </a:lvl1pPr>
      <a:lvl2pPr algn="l" rtl="0" eaLnBrk="1" fontAlgn="base" hangingPunct="1">
        <a:spcBef>
          <a:spcPct val="0"/>
        </a:spcBef>
        <a:spcAft>
          <a:spcPct val="0"/>
        </a:spcAft>
        <a:defRPr sz="2800">
          <a:solidFill>
            <a:srgbClr val="FF0000"/>
          </a:solidFill>
          <a:latin typeface="Calibri" pitchFamily="34" charset="0"/>
          <a:cs typeface="Arial" pitchFamily="34" charset="0"/>
        </a:defRPr>
      </a:lvl2pPr>
      <a:lvl3pPr algn="l" rtl="0" eaLnBrk="1" fontAlgn="base" hangingPunct="1">
        <a:spcBef>
          <a:spcPct val="0"/>
        </a:spcBef>
        <a:spcAft>
          <a:spcPct val="0"/>
        </a:spcAft>
        <a:defRPr sz="2800">
          <a:solidFill>
            <a:srgbClr val="FF0000"/>
          </a:solidFill>
          <a:latin typeface="Calibri" pitchFamily="34" charset="0"/>
          <a:cs typeface="Arial" pitchFamily="34" charset="0"/>
        </a:defRPr>
      </a:lvl3pPr>
      <a:lvl4pPr algn="l" rtl="0" eaLnBrk="1" fontAlgn="base" hangingPunct="1">
        <a:spcBef>
          <a:spcPct val="0"/>
        </a:spcBef>
        <a:spcAft>
          <a:spcPct val="0"/>
        </a:spcAft>
        <a:defRPr sz="2800">
          <a:solidFill>
            <a:srgbClr val="FF0000"/>
          </a:solidFill>
          <a:latin typeface="Calibri" pitchFamily="34" charset="0"/>
          <a:cs typeface="Arial" pitchFamily="34" charset="0"/>
        </a:defRPr>
      </a:lvl4pPr>
      <a:lvl5pPr algn="l" rtl="0" eaLnBrk="1" fontAlgn="base" hangingPunct="1">
        <a:spcBef>
          <a:spcPct val="0"/>
        </a:spcBef>
        <a:spcAft>
          <a:spcPct val="0"/>
        </a:spcAft>
        <a:defRPr sz="2800">
          <a:solidFill>
            <a:srgbClr val="FF0000"/>
          </a:solidFill>
          <a:latin typeface="Calibri" pitchFamily="34" charset="0"/>
          <a:cs typeface="Arial" pitchFamily="34" charset="0"/>
        </a:defRPr>
      </a:lvl5pPr>
      <a:lvl6pPr marL="457200" algn="l" rtl="0" eaLnBrk="1" fontAlgn="base" hangingPunct="1">
        <a:spcBef>
          <a:spcPct val="0"/>
        </a:spcBef>
        <a:spcAft>
          <a:spcPct val="0"/>
        </a:spcAft>
        <a:defRPr sz="2800">
          <a:solidFill>
            <a:srgbClr val="FF0000"/>
          </a:solidFill>
          <a:latin typeface="Calibri" pitchFamily="34" charset="0"/>
          <a:cs typeface="Arial" pitchFamily="34" charset="0"/>
        </a:defRPr>
      </a:lvl6pPr>
      <a:lvl7pPr marL="914400" algn="l" rtl="0" eaLnBrk="1" fontAlgn="base" hangingPunct="1">
        <a:spcBef>
          <a:spcPct val="0"/>
        </a:spcBef>
        <a:spcAft>
          <a:spcPct val="0"/>
        </a:spcAft>
        <a:defRPr sz="2800">
          <a:solidFill>
            <a:srgbClr val="FF0000"/>
          </a:solidFill>
          <a:latin typeface="Calibri" pitchFamily="34" charset="0"/>
          <a:cs typeface="Arial" pitchFamily="34" charset="0"/>
        </a:defRPr>
      </a:lvl7pPr>
      <a:lvl8pPr marL="1371600" algn="l" rtl="0" eaLnBrk="1" fontAlgn="base" hangingPunct="1">
        <a:spcBef>
          <a:spcPct val="0"/>
        </a:spcBef>
        <a:spcAft>
          <a:spcPct val="0"/>
        </a:spcAft>
        <a:defRPr sz="2800">
          <a:solidFill>
            <a:srgbClr val="FF0000"/>
          </a:solidFill>
          <a:latin typeface="Calibri" pitchFamily="34" charset="0"/>
          <a:cs typeface="Arial" pitchFamily="34" charset="0"/>
        </a:defRPr>
      </a:lvl8pPr>
      <a:lvl9pPr marL="1828800" algn="l" rtl="0" eaLnBrk="1" fontAlgn="base" hangingPunct="1">
        <a:spcBef>
          <a:spcPct val="0"/>
        </a:spcBef>
        <a:spcAft>
          <a:spcPct val="0"/>
        </a:spcAft>
        <a:defRPr sz="2800">
          <a:solidFill>
            <a:srgbClr val="FF0000"/>
          </a:solidFill>
          <a:latin typeface="Calibri" pitchFamily="34" charset="0"/>
          <a:cs typeface="Arial" pitchFamily="34" charset="0"/>
        </a:defRPr>
      </a:lvl9pPr>
    </p:titleStyle>
    <p:bodyStyle>
      <a:lvl1pPr marL="342900" indent="-342900" algn="l" rtl="0" eaLnBrk="1" fontAlgn="base" hangingPunct="1">
        <a:spcBef>
          <a:spcPct val="20000"/>
        </a:spcBef>
        <a:spcAft>
          <a:spcPct val="0"/>
        </a:spcAft>
        <a:buClr>
          <a:schemeClr val="bg2"/>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accent2"/>
        </a:buClr>
        <a:buSzPct val="80000"/>
        <a:buFont typeface="Wingdings" charset="2"/>
        <a:buChar char="¨"/>
        <a:defRPr sz="2000" b="0" i="0">
          <a:solidFill>
            <a:schemeClr val="tx1"/>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accent2"/>
        </a:buClr>
        <a:buSzPct val="70000"/>
        <a:buFont typeface="Wingdings" charset="2"/>
        <a:buChar char="¨"/>
        <a:defRPr sz="1600" b="0" i="0">
          <a:solidFill>
            <a:schemeClr val="tx1"/>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en.wikipedia.org/wiki/David_Copperfield_(characte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2.harpercollege.edu/mhealy/g101ilec/intro/clt/cltclt/top100.html"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google.com/url?q=https://upenn.zoom.us/j/95494190734?pwd%3DMzhMek83U0hCSVgrblZkenZjL1hIUT09&amp;sa=D&amp;source=calendar&amp;ust=1612026187777000&amp;usg=AOvVaw0KCvkXGuffwIZer8Aohbw_"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google.com/url?q=https://upenn.zoom.us/j/95494190734?pwd%3DMzhMek83U0hCSVgrblZkenZjL1hIUT09&amp;sa=D&amp;source=calendar&amp;ust=1612026187777000&amp;usg=AOvVaw0KCvkXGuffwIZer8Aohbw_"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famousscientists.org/aristotl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title"/>
          </p:nvPr>
        </p:nvSpPr>
        <p:spPr>
          <a:xfrm>
            <a:off x="963083" y="1956731"/>
            <a:ext cx="10363200" cy="1906401"/>
          </a:xfrm>
        </p:spPr>
        <p:txBody>
          <a:bodyPr/>
          <a:lstStyle/>
          <a:p>
            <a:pPr algn="ctr"/>
            <a:r>
              <a:rPr lang="en-US" sz="2800" dirty="0">
                <a:solidFill>
                  <a:srgbClr val="000080"/>
                </a:solidFill>
                <a:latin typeface="+mj-lt"/>
              </a:rPr>
              <a:t>CIS-620</a:t>
            </a:r>
            <a:br>
              <a:rPr lang="en-US" sz="2800" dirty="0">
                <a:solidFill>
                  <a:srgbClr val="000080"/>
                </a:solidFill>
                <a:latin typeface="+mj-lt"/>
              </a:rPr>
            </a:br>
            <a:r>
              <a:rPr lang="en-US" sz="2800" dirty="0">
                <a:solidFill>
                  <a:srgbClr val="000080"/>
                </a:solidFill>
                <a:latin typeface="+mj-lt"/>
              </a:rPr>
              <a:t>Spring 2021</a:t>
            </a:r>
            <a:br>
              <a:rPr lang="en-US" sz="3200" dirty="0">
                <a:solidFill>
                  <a:srgbClr val="000080"/>
                </a:solidFill>
                <a:latin typeface="+mj-lt"/>
              </a:rPr>
            </a:br>
            <a:br>
              <a:rPr lang="en-US" sz="2400" dirty="0">
                <a:solidFill>
                  <a:srgbClr val="000080"/>
                </a:solidFill>
                <a:latin typeface="+mj-lt"/>
              </a:rPr>
            </a:br>
            <a:r>
              <a:rPr lang="en-US" sz="3200" dirty="0">
                <a:solidFill>
                  <a:srgbClr val="000080"/>
                </a:solidFill>
                <a:latin typeface="+mj-lt"/>
              </a:rPr>
              <a:t>Learning in Few-Labels Setting</a:t>
            </a:r>
            <a:endParaRPr lang="en-US" sz="4400" b="1" dirty="0">
              <a:solidFill>
                <a:srgbClr val="0033CC"/>
              </a:solidFill>
              <a:latin typeface="+mj-lt"/>
            </a:endParaRPr>
          </a:p>
        </p:txBody>
      </p:sp>
      <p:sp>
        <p:nvSpPr>
          <p:cNvPr id="50181" name="Rectangle 3"/>
          <p:cNvSpPr>
            <a:spLocks noGrp="1" noChangeArrowheads="1"/>
          </p:cNvSpPr>
          <p:nvPr>
            <p:ph type="body" idx="1"/>
          </p:nvPr>
        </p:nvSpPr>
        <p:spPr>
          <a:xfrm>
            <a:off x="2229901" y="3863132"/>
            <a:ext cx="7786025" cy="1326854"/>
          </a:xfrm>
          <a:extLst>
            <a:ext uri="{91240B29-F687-4F45-9708-019B960494DF}">
              <a14:hiddenLine xmlns:a14="http://schemas.microsoft.com/office/drawing/2010/main" w="9525">
                <a:solidFill>
                  <a:srgbClr val="008000"/>
                </a:solidFill>
                <a:miter lim="800000"/>
                <a:headEnd/>
                <a:tailEnd/>
              </a14:hiddenLine>
            </a:ext>
          </a:extLst>
        </p:spPr>
        <p:txBody>
          <a:bodyPr/>
          <a:lstStyle/>
          <a:p>
            <a:pPr algn="ctr"/>
            <a:r>
              <a:rPr lang="en-US" sz="2000" dirty="0">
                <a:solidFill>
                  <a:srgbClr val="0000FF"/>
                </a:solidFill>
                <a:latin typeface="+mj-lt"/>
              </a:rPr>
              <a:t>Dan Roth </a:t>
            </a:r>
          </a:p>
          <a:p>
            <a:pPr algn="ctr"/>
            <a:r>
              <a:rPr lang="en-US" sz="2000" dirty="0">
                <a:solidFill>
                  <a:srgbClr val="0000FF"/>
                </a:solidFill>
                <a:latin typeface="+mj-lt"/>
              </a:rPr>
              <a:t>Computer and Information Science</a:t>
            </a:r>
          </a:p>
          <a:p>
            <a:pPr algn="ctr"/>
            <a:r>
              <a:rPr lang="en-US" altLang="zh-TW" sz="2000" dirty="0">
                <a:solidFill>
                  <a:srgbClr val="0000FF"/>
                </a:solidFill>
                <a:latin typeface="+mj-lt"/>
                <a:ea typeface="Arial Unicode MS" pitchFamily="34" charset="-128"/>
                <a:cs typeface="Arial Unicode MS" pitchFamily="34" charset="-128"/>
              </a:rPr>
              <a:t>University of Pennsylvania </a:t>
            </a:r>
          </a:p>
        </p:txBody>
      </p:sp>
    </p:spTree>
    <p:extLst>
      <p:ext uri="{BB962C8B-B14F-4D97-AF65-F5344CB8AC3E}">
        <p14:creationId xmlns:p14="http://schemas.microsoft.com/office/powerpoint/2010/main" val="14434553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B6739-9774-4889-8148-A093067CB408}"/>
              </a:ext>
            </a:extLst>
          </p:cNvPr>
          <p:cNvSpPr>
            <a:spLocks noGrp="1"/>
          </p:cNvSpPr>
          <p:nvPr>
            <p:ph type="title"/>
          </p:nvPr>
        </p:nvSpPr>
        <p:spPr/>
        <p:txBody>
          <a:bodyPr/>
          <a:lstStyle/>
          <a:p>
            <a:r>
              <a:rPr lang="en-US" sz="3600" dirty="0"/>
              <a:t>De-compositions for Reasoning about Text </a:t>
            </a:r>
            <a:r>
              <a:rPr lang="en-US" sz="1200" dirty="0">
                <a:solidFill>
                  <a:schemeClr val="tx1"/>
                </a:solidFill>
              </a:rPr>
              <a:t>[Gupta et al. 18’, 19’ 20’]</a:t>
            </a:r>
            <a:endParaRPr lang="en-US" sz="3600" dirty="0">
              <a:solidFill>
                <a:schemeClr val="tx1"/>
              </a:solidFill>
            </a:endParaRPr>
          </a:p>
        </p:txBody>
      </p:sp>
      <p:sp>
        <p:nvSpPr>
          <p:cNvPr id="3" name="Content Placeholder 2">
            <a:extLst>
              <a:ext uri="{FF2B5EF4-FFF2-40B4-BE49-F238E27FC236}">
                <a16:creationId xmlns:a16="http://schemas.microsoft.com/office/drawing/2014/main" id="{8318BC65-9C22-4459-9326-4AF483462038}"/>
              </a:ext>
            </a:extLst>
          </p:cNvPr>
          <p:cNvSpPr>
            <a:spLocks noGrp="1"/>
          </p:cNvSpPr>
          <p:nvPr>
            <p:ph idx="1"/>
          </p:nvPr>
        </p:nvSpPr>
        <p:spPr>
          <a:xfrm>
            <a:off x="609600" y="1251856"/>
            <a:ext cx="5486400" cy="5118632"/>
          </a:xfrm>
        </p:spPr>
        <p:txBody>
          <a:bodyPr/>
          <a:lstStyle/>
          <a:p>
            <a:r>
              <a:rPr lang="en-US" sz="2000" dirty="0"/>
              <a:t>Text Comprehension challenges:</a:t>
            </a:r>
          </a:p>
          <a:p>
            <a:endParaRPr lang="en-US" sz="2000" dirty="0"/>
          </a:p>
          <a:p>
            <a:pPr lvl="1"/>
            <a:r>
              <a:rPr lang="en-US" sz="1600" dirty="0"/>
              <a:t>Understand the text</a:t>
            </a:r>
          </a:p>
          <a:p>
            <a:pPr lvl="2"/>
            <a:r>
              <a:rPr lang="en-US" sz="1400" dirty="0"/>
              <a:t>Identify and contextualize events, entities, quantities (and their scope), relations, etc.</a:t>
            </a:r>
          </a:p>
          <a:p>
            <a:pPr lvl="1"/>
            <a:r>
              <a:rPr lang="en-US" sz="1600" dirty="0"/>
              <a:t>Understand questions about the text</a:t>
            </a:r>
          </a:p>
          <a:p>
            <a:pPr lvl="2"/>
            <a:r>
              <a:rPr lang="en-US" sz="1400" dirty="0"/>
              <a:t>Often, requires decomposing the question in a way that depends on the text</a:t>
            </a:r>
          </a:p>
          <a:p>
            <a:pPr lvl="1"/>
            <a:r>
              <a:rPr lang="en-US" sz="1600" dirty="0"/>
              <a:t>Reason about the text</a:t>
            </a:r>
          </a:p>
          <a:p>
            <a:pPr lvl="2"/>
            <a:r>
              <a:rPr lang="en-US" sz="1400" dirty="0"/>
              <a:t>Combine and manipulate the identified information to accomplish information needs (e.g., answering questions) </a:t>
            </a:r>
          </a:p>
          <a:p>
            <a:r>
              <a:rPr lang="en-US" sz="2000" dirty="0"/>
              <a:t>How can we supervise to support this level of understanding?</a:t>
            </a:r>
          </a:p>
          <a:p>
            <a:pPr lvl="1"/>
            <a:r>
              <a:rPr lang="en-US" sz="1600" dirty="0"/>
              <a:t>Too many (ill-defined) latent decisions</a:t>
            </a:r>
          </a:p>
          <a:p>
            <a:pPr lvl="2"/>
            <a:r>
              <a:rPr lang="en-US" sz="1400" dirty="0"/>
              <a:t>Annotating text for all is not scalable</a:t>
            </a:r>
          </a:p>
          <a:p>
            <a:pPr lvl="1"/>
            <a:r>
              <a:rPr lang="en-US" sz="1600" dirty="0"/>
              <a:t>End-task supervision is the only realistic approach [Clarke et. al.’10] but it is too loose – how can we learn all the latent decisions from end-to-end supervision? </a:t>
            </a:r>
          </a:p>
        </p:txBody>
      </p:sp>
      <p:sp>
        <p:nvSpPr>
          <p:cNvPr id="7" name="Slide Number Placeholder 6">
            <a:extLst>
              <a:ext uri="{FF2B5EF4-FFF2-40B4-BE49-F238E27FC236}">
                <a16:creationId xmlns:a16="http://schemas.microsoft.com/office/drawing/2014/main" id="{A83AACCC-07B1-4064-AF95-F42E2F55639E}"/>
              </a:ext>
            </a:extLst>
          </p:cNvPr>
          <p:cNvSpPr>
            <a:spLocks noGrp="1"/>
          </p:cNvSpPr>
          <p:nvPr>
            <p:ph type="sldNum" sz="quarter" idx="11"/>
          </p:nvPr>
        </p:nvSpPr>
        <p:spPr/>
        <p:txBody>
          <a:bodyPr/>
          <a:lstStyle/>
          <a:p>
            <a:fld id="{BDF588C3-71D6-5D45-B118-1C664482E1C2}" type="slidenum">
              <a:rPr lang="en-US" smtClean="0"/>
              <a:t>10</a:t>
            </a:fld>
            <a:endParaRPr lang="en-US"/>
          </a:p>
        </p:txBody>
      </p:sp>
      <p:sp>
        <p:nvSpPr>
          <p:cNvPr id="10" name="Rectangle 9">
            <a:extLst>
              <a:ext uri="{FF2B5EF4-FFF2-40B4-BE49-F238E27FC236}">
                <a16:creationId xmlns:a16="http://schemas.microsoft.com/office/drawing/2014/main" id="{CC75D378-5A33-4517-AFE2-33996E4B8152}"/>
              </a:ext>
            </a:extLst>
          </p:cNvPr>
          <p:cNvSpPr/>
          <p:nvPr/>
        </p:nvSpPr>
        <p:spPr>
          <a:xfrm>
            <a:off x="6376350" y="3076752"/>
            <a:ext cx="5549822" cy="1077218"/>
          </a:xfrm>
          <a:prstGeom prst="rect">
            <a:avLst/>
          </a:prstGeom>
          <a:solidFill>
            <a:schemeClr val="bg1">
              <a:lumMod val="95000"/>
            </a:schemeClr>
          </a:solidFill>
          <a:ln>
            <a:noFill/>
          </a:ln>
        </p:spPr>
        <p:txBody>
          <a:bodyPr wrap="square">
            <a:spAutoFit/>
          </a:bodyPr>
          <a:lstStyle/>
          <a:p>
            <a:r>
              <a:rPr lang="en-US" sz="1600" dirty="0"/>
              <a:t>She reports worsened seizure frequency, seizures now occurring up to 10/week, in clusters about 2-3 day/week. Previously reported seizures occurring about 2-3 times per month, often around the time of menses,…</a:t>
            </a:r>
          </a:p>
        </p:txBody>
      </p:sp>
      <p:sp>
        <p:nvSpPr>
          <p:cNvPr id="16" name="TextBox 15">
            <a:extLst>
              <a:ext uri="{FF2B5EF4-FFF2-40B4-BE49-F238E27FC236}">
                <a16:creationId xmlns:a16="http://schemas.microsoft.com/office/drawing/2014/main" id="{83AAAD5C-6E5A-4AF1-A4E2-1652DD8F3726}"/>
              </a:ext>
            </a:extLst>
          </p:cNvPr>
          <p:cNvSpPr txBox="1"/>
          <p:nvPr/>
        </p:nvSpPr>
        <p:spPr>
          <a:xfrm>
            <a:off x="6376349" y="5200368"/>
            <a:ext cx="5549823" cy="1569660"/>
          </a:xfrm>
          <a:prstGeom prst="rect">
            <a:avLst/>
          </a:prstGeom>
          <a:solidFill>
            <a:schemeClr val="bg1">
              <a:lumMod val="95000"/>
            </a:schemeClr>
          </a:solidFill>
        </p:spPr>
        <p:txBody>
          <a:bodyPr wrap="square">
            <a:spAutoFit/>
          </a:bodyPr>
          <a:lstStyle/>
          <a:p>
            <a:r>
              <a:rPr lang="en-US" sz="1600" dirty="0"/>
              <a:t>The COVID-19 pandemic in the United States is part of the worldwide pandemic of coronavirus disease 2019 (COVID-19). As of October 2020, there were more than 9,000,000 cases and 230,000 COVID-19-related deaths in the U.S., representing 20% of the world's known COVID-19 deaths, and the most deaths of any country.</a:t>
            </a:r>
          </a:p>
        </p:txBody>
      </p:sp>
      <p:sp>
        <p:nvSpPr>
          <p:cNvPr id="17" name="Rectangle 16">
            <a:extLst>
              <a:ext uri="{FF2B5EF4-FFF2-40B4-BE49-F238E27FC236}">
                <a16:creationId xmlns:a16="http://schemas.microsoft.com/office/drawing/2014/main" id="{FE769FF0-80A3-4E76-AFB5-C6B8803C09BA}"/>
              </a:ext>
            </a:extLst>
          </p:cNvPr>
          <p:cNvSpPr/>
          <p:nvPr/>
        </p:nvSpPr>
        <p:spPr>
          <a:xfrm>
            <a:off x="6376348" y="4269219"/>
            <a:ext cx="5549823" cy="830997"/>
          </a:xfrm>
          <a:prstGeom prst="rect">
            <a:avLst/>
          </a:prstGeom>
          <a:solidFill>
            <a:schemeClr val="bg1">
              <a:lumMod val="95000"/>
            </a:schemeClr>
          </a:solidFill>
          <a:ln>
            <a:noFill/>
          </a:ln>
        </p:spPr>
        <p:txBody>
          <a:bodyPr wrap="square">
            <a:spAutoFit/>
          </a:bodyPr>
          <a:lstStyle/>
          <a:p>
            <a:r>
              <a:rPr lang="en-US" sz="1600" dirty="0"/>
              <a:t>Mayor Rahm Emanuel has raised more than $10 million toward his bid for a third term – more than five times the total raised by his 10 challengers combined, campaign finance records show. </a:t>
            </a:r>
          </a:p>
        </p:txBody>
      </p:sp>
      <p:sp>
        <p:nvSpPr>
          <p:cNvPr id="19" name="TextBox 18">
            <a:extLst>
              <a:ext uri="{FF2B5EF4-FFF2-40B4-BE49-F238E27FC236}">
                <a16:creationId xmlns:a16="http://schemas.microsoft.com/office/drawing/2014/main" id="{3C362B61-1F1C-4DFE-B0F2-C8902421CD71}"/>
              </a:ext>
            </a:extLst>
          </p:cNvPr>
          <p:cNvSpPr txBox="1"/>
          <p:nvPr/>
        </p:nvSpPr>
        <p:spPr>
          <a:xfrm>
            <a:off x="6376350" y="948850"/>
            <a:ext cx="5549822" cy="2031325"/>
          </a:xfrm>
          <a:prstGeom prst="rect">
            <a:avLst/>
          </a:prstGeom>
          <a:solidFill>
            <a:schemeClr val="bg1">
              <a:lumMod val="95000"/>
            </a:schemeClr>
          </a:solidFill>
        </p:spPr>
        <p:txBody>
          <a:bodyPr wrap="square">
            <a:spAutoFit/>
          </a:bodyPr>
          <a:lstStyle/>
          <a:p>
            <a:r>
              <a:rPr lang="en-US" sz="1400" dirty="0"/>
              <a:t>In the first quarter, the Bears Cutler fired a 7-yard TD pass to tight end Greg Olsen. … In the third quarter, the … back Adrian Peterson's 1-yard touchdown run. The Bears increased their lead over the Vikings with Cutler's 2-yard TD pass to tight end Desmond Clark. The Vikings … with Favre firing a 6-yard TD pass to tight end </a:t>
            </a:r>
            <a:r>
              <a:rPr lang="en-US" sz="1400" dirty="0" err="1"/>
              <a:t>Visanthe</a:t>
            </a:r>
            <a:r>
              <a:rPr lang="en-US" sz="1400" dirty="0"/>
              <a:t> </a:t>
            </a:r>
            <a:r>
              <a:rPr lang="en-US" sz="1400" dirty="0" err="1"/>
              <a:t>Shiancoe</a:t>
            </a:r>
            <a:r>
              <a:rPr lang="en-US" sz="1400" dirty="0"/>
              <a:t>. The Vikings … with Adrian Peterson's second 1-yard TD run. The Bears then responded with Cutler firing a 20-yard TD pass to wide receiver Earl Bennett. The Bears then won on Jay Cutler's game-winning 39-yard TD pass to wide receiver Devin </a:t>
            </a:r>
            <a:r>
              <a:rPr lang="en-US" sz="1400" dirty="0" err="1"/>
              <a:t>Aromashodu</a:t>
            </a:r>
            <a:r>
              <a:rPr lang="en-US" sz="1400" dirty="0"/>
              <a:t>.</a:t>
            </a:r>
          </a:p>
        </p:txBody>
      </p:sp>
      <p:cxnSp>
        <p:nvCxnSpPr>
          <p:cNvPr id="21" name="Straight Connector 20">
            <a:extLst>
              <a:ext uri="{FF2B5EF4-FFF2-40B4-BE49-F238E27FC236}">
                <a16:creationId xmlns:a16="http://schemas.microsoft.com/office/drawing/2014/main" id="{00F610D9-8220-4A37-A4A5-02BB6B42212E}"/>
              </a:ext>
            </a:extLst>
          </p:cNvPr>
          <p:cNvCxnSpPr/>
          <p:nvPr/>
        </p:nvCxnSpPr>
        <p:spPr>
          <a:xfrm>
            <a:off x="6464368" y="1633206"/>
            <a:ext cx="1149112" cy="0"/>
          </a:xfrm>
          <a:prstGeom prst="line">
            <a:avLst/>
          </a:prstGeom>
          <a:ln w="28575">
            <a:solidFill>
              <a:srgbClr val="3366CC"/>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BFA8FF61-4191-43C2-91E1-A1B2F590E9A8}"/>
              </a:ext>
            </a:extLst>
          </p:cNvPr>
          <p:cNvCxnSpPr/>
          <p:nvPr/>
        </p:nvCxnSpPr>
        <p:spPr>
          <a:xfrm>
            <a:off x="9004232" y="1854064"/>
            <a:ext cx="1149112" cy="0"/>
          </a:xfrm>
          <a:prstGeom prst="line">
            <a:avLst/>
          </a:prstGeom>
          <a:ln w="28575">
            <a:solidFill>
              <a:srgbClr val="3366CC"/>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1CC4A5EA-FD27-44F1-9F7A-755F61F9728D}"/>
              </a:ext>
            </a:extLst>
          </p:cNvPr>
          <p:cNvCxnSpPr>
            <a:cxnSpLocks/>
          </p:cNvCxnSpPr>
          <p:nvPr/>
        </p:nvCxnSpPr>
        <p:spPr>
          <a:xfrm>
            <a:off x="10337800" y="5985198"/>
            <a:ext cx="1383145" cy="0"/>
          </a:xfrm>
          <a:prstGeom prst="line">
            <a:avLst/>
          </a:prstGeom>
          <a:ln w="28575">
            <a:solidFill>
              <a:srgbClr val="3366CC"/>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EE1BC1F2-B293-4367-A25C-3F4E5F09C4CB}"/>
              </a:ext>
            </a:extLst>
          </p:cNvPr>
          <p:cNvCxnSpPr>
            <a:cxnSpLocks/>
          </p:cNvCxnSpPr>
          <p:nvPr/>
        </p:nvCxnSpPr>
        <p:spPr>
          <a:xfrm>
            <a:off x="6872668" y="2070846"/>
            <a:ext cx="1596534" cy="0"/>
          </a:xfrm>
          <a:prstGeom prst="line">
            <a:avLst/>
          </a:prstGeom>
          <a:ln w="28575">
            <a:solidFill>
              <a:srgbClr val="3366CC"/>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CA5226BA-7A7D-47FD-8527-743F01F0B11D}"/>
              </a:ext>
            </a:extLst>
          </p:cNvPr>
          <p:cNvCxnSpPr>
            <a:cxnSpLocks/>
          </p:cNvCxnSpPr>
          <p:nvPr/>
        </p:nvCxnSpPr>
        <p:spPr>
          <a:xfrm>
            <a:off x="6464368" y="4555699"/>
            <a:ext cx="1848359" cy="0"/>
          </a:xfrm>
          <a:prstGeom prst="line">
            <a:avLst/>
          </a:prstGeom>
          <a:ln w="28575">
            <a:solidFill>
              <a:srgbClr val="3366CC"/>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8FEEE58C-752A-4093-AF38-6EAF69635579}"/>
              </a:ext>
            </a:extLst>
          </p:cNvPr>
          <p:cNvCxnSpPr>
            <a:cxnSpLocks/>
          </p:cNvCxnSpPr>
          <p:nvPr/>
        </p:nvCxnSpPr>
        <p:spPr>
          <a:xfrm>
            <a:off x="9280101" y="3869852"/>
            <a:ext cx="1746487" cy="0"/>
          </a:xfrm>
          <a:prstGeom prst="line">
            <a:avLst/>
          </a:prstGeom>
          <a:ln w="28575">
            <a:solidFill>
              <a:srgbClr val="3366CC"/>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F0B52A7A-BC4B-4E80-B6AC-21EE5F85B261}"/>
              </a:ext>
            </a:extLst>
          </p:cNvPr>
          <p:cNvCxnSpPr>
            <a:cxnSpLocks/>
          </p:cNvCxnSpPr>
          <p:nvPr/>
        </p:nvCxnSpPr>
        <p:spPr>
          <a:xfrm>
            <a:off x="7226368" y="3869852"/>
            <a:ext cx="691912" cy="0"/>
          </a:xfrm>
          <a:prstGeom prst="line">
            <a:avLst/>
          </a:prstGeom>
          <a:ln w="28575">
            <a:solidFill>
              <a:srgbClr val="3366CC"/>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C242E040-DCD0-4E19-86F2-DA5C62DD2699}"/>
              </a:ext>
            </a:extLst>
          </p:cNvPr>
          <p:cNvCxnSpPr>
            <a:cxnSpLocks/>
          </p:cNvCxnSpPr>
          <p:nvPr/>
        </p:nvCxnSpPr>
        <p:spPr>
          <a:xfrm>
            <a:off x="10268663" y="1633206"/>
            <a:ext cx="757925" cy="10594"/>
          </a:xfrm>
          <a:prstGeom prst="line">
            <a:avLst/>
          </a:prstGeom>
          <a:ln w="28575">
            <a:solidFill>
              <a:srgbClr val="3366CC"/>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92DAE2B7-4425-4FE5-B30B-D6C79742790D}"/>
              </a:ext>
            </a:extLst>
          </p:cNvPr>
          <p:cNvCxnSpPr>
            <a:cxnSpLocks/>
          </p:cNvCxnSpPr>
          <p:nvPr/>
        </p:nvCxnSpPr>
        <p:spPr>
          <a:xfrm>
            <a:off x="6464368" y="6470072"/>
            <a:ext cx="3564693" cy="0"/>
          </a:xfrm>
          <a:prstGeom prst="line">
            <a:avLst/>
          </a:prstGeom>
          <a:ln w="28575">
            <a:solidFill>
              <a:srgbClr val="3366CC"/>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4FFA19AE-1919-49CC-8177-F5FDCDC023DB}"/>
              </a:ext>
            </a:extLst>
          </p:cNvPr>
          <p:cNvCxnSpPr>
            <a:cxnSpLocks/>
          </p:cNvCxnSpPr>
          <p:nvPr/>
        </p:nvCxnSpPr>
        <p:spPr>
          <a:xfrm>
            <a:off x="7961474" y="5047127"/>
            <a:ext cx="835347" cy="0"/>
          </a:xfrm>
          <a:prstGeom prst="line">
            <a:avLst/>
          </a:prstGeom>
          <a:ln w="28575">
            <a:solidFill>
              <a:srgbClr val="3366CC"/>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0006DA8A-5375-4D3D-856D-49C03BFD32D0}"/>
              </a:ext>
            </a:extLst>
          </p:cNvPr>
          <p:cNvSpPr txBox="1"/>
          <p:nvPr/>
        </p:nvSpPr>
        <p:spPr>
          <a:xfrm>
            <a:off x="6872652" y="1005099"/>
            <a:ext cx="4673464" cy="338554"/>
          </a:xfrm>
          <a:prstGeom prst="rect">
            <a:avLst/>
          </a:prstGeom>
          <a:solidFill>
            <a:schemeClr val="accent1">
              <a:lumMod val="40000"/>
              <a:lumOff val="60000"/>
            </a:schemeClr>
          </a:solidFill>
        </p:spPr>
        <p:txBody>
          <a:bodyPr wrap="square">
            <a:spAutoFit/>
          </a:bodyPr>
          <a:lstStyle/>
          <a:p>
            <a:r>
              <a:rPr lang="en-US" sz="1600" dirty="0"/>
              <a:t>Who scored the longest touchdown pass of the game?</a:t>
            </a:r>
          </a:p>
        </p:txBody>
      </p:sp>
      <p:sp>
        <p:nvSpPr>
          <p:cNvPr id="40" name="TextBox 39">
            <a:extLst>
              <a:ext uri="{FF2B5EF4-FFF2-40B4-BE49-F238E27FC236}">
                <a16:creationId xmlns:a16="http://schemas.microsoft.com/office/drawing/2014/main" id="{81B28877-8DF6-4B4C-B2E4-3098B1F101BA}"/>
              </a:ext>
            </a:extLst>
          </p:cNvPr>
          <p:cNvSpPr txBox="1"/>
          <p:nvPr/>
        </p:nvSpPr>
        <p:spPr>
          <a:xfrm>
            <a:off x="7819438" y="3128887"/>
            <a:ext cx="2779891" cy="338554"/>
          </a:xfrm>
          <a:prstGeom prst="rect">
            <a:avLst/>
          </a:prstGeom>
          <a:solidFill>
            <a:schemeClr val="accent1">
              <a:lumMod val="40000"/>
              <a:lumOff val="60000"/>
            </a:schemeClr>
          </a:solidFill>
        </p:spPr>
        <p:txBody>
          <a:bodyPr wrap="square">
            <a:spAutoFit/>
          </a:bodyPr>
          <a:lstStyle/>
          <a:p>
            <a:r>
              <a:rPr lang="en-US" sz="1600" dirty="0"/>
              <a:t>What is her seizure frequency? </a:t>
            </a:r>
          </a:p>
        </p:txBody>
      </p:sp>
      <p:sp>
        <p:nvSpPr>
          <p:cNvPr id="41" name="TextBox 40">
            <a:extLst>
              <a:ext uri="{FF2B5EF4-FFF2-40B4-BE49-F238E27FC236}">
                <a16:creationId xmlns:a16="http://schemas.microsoft.com/office/drawing/2014/main" id="{D82ABA39-CE4B-4E35-85F9-D59E75A17E81}"/>
              </a:ext>
            </a:extLst>
          </p:cNvPr>
          <p:cNvSpPr txBox="1"/>
          <p:nvPr/>
        </p:nvSpPr>
        <p:spPr>
          <a:xfrm>
            <a:off x="7710360" y="4392496"/>
            <a:ext cx="3198871" cy="338554"/>
          </a:xfrm>
          <a:prstGeom prst="rect">
            <a:avLst/>
          </a:prstGeom>
          <a:solidFill>
            <a:schemeClr val="accent1">
              <a:lumMod val="40000"/>
              <a:lumOff val="60000"/>
            </a:schemeClr>
          </a:solidFill>
        </p:spPr>
        <p:txBody>
          <a:bodyPr wrap="square">
            <a:spAutoFit/>
          </a:bodyPr>
          <a:lstStyle/>
          <a:p>
            <a:r>
              <a:rPr lang="en-US" sz="1600" dirty="0"/>
              <a:t>How much did his challengers raise?</a:t>
            </a:r>
          </a:p>
        </p:txBody>
      </p:sp>
    </p:spTree>
    <p:extLst>
      <p:ext uri="{BB962C8B-B14F-4D97-AF65-F5344CB8AC3E}">
        <p14:creationId xmlns:p14="http://schemas.microsoft.com/office/powerpoint/2010/main" val="23155542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500"/>
                                        <p:tgtEl>
                                          <p:spTgt spid="32"/>
                                        </p:tgtEl>
                                      </p:cBhvr>
                                    </p:animEffect>
                                  </p:childTnLst>
                                </p:cTn>
                              </p:par>
                              <p:par>
                                <p:cTn id="11" presetID="22" presetClass="entr" presetSubtype="8"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par>
                                <p:cTn id="14" presetID="22" presetClass="entr" presetSubtype="8"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par>
                                <p:cTn id="17" presetID="22" presetClass="entr" presetSubtype="8"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par>
                                <p:cTn id="20" presetID="22" presetClass="entr" presetSubtype="8"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par>
                                <p:cTn id="23" presetID="22" presetClass="entr" presetSubtype="8"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par>
                                <p:cTn id="26" presetID="22" presetClass="entr" presetSubtype="8"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par>
                                <p:cTn id="29" presetID="22" presetClass="entr" presetSubtype="8"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par>
                                <p:cTn id="32" presetID="22" presetClass="entr" presetSubtype="8"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401DE-70BC-41E4-B4D6-4D373FBA009A}"/>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6D92F73C-4876-4032-9A88-D1C08C3488DF}"/>
              </a:ext>
            </a:extLst>
          </p:cNvPr>
          <p:cNvSpPr>
            <a:spLocks noGrp="1"/>
          </p:cNvSpPr>
          <p:nvPr>
            <p:ph idx="1"/>
          </p:nvPr>
        </p:nvSpPr>
        <p:spPr/>
        <p:txBody>
          <a:bodyPr/>
          <a:lstStyle/>
          <a:p>
            <a:r>
              <a:rPr lang="en-US" dirty="0"/>
              <a:t>When you read a piece of text, your understanding of the text goes far beyond any of the “tasks defined so far by the NLP community”</a:t>
            </a:r>
          </a:p>
        </p:txBody>
      </p:sp>
      <p:sp>
        <p:nvSpPr>
          <p:cNvPr id="4" name="Slide Number Placeholder 3">
            <a:extLst>
              <a:ext uri="{FF2B5EF4-FFF2-40B4-BE49-F238E27FC236}">
                <a16:creationId xmlns:a16="http://schemas.microsoft.com/office/drawing/2014/main" id="{7A92531B-D3C5-44AD-AE97-2985ABDEFE68}"/>
              </a:ext>
            </a:extLst>
          </p:cNvPr>
          <p:cNvSpPr>
            <a:spLocks noGrp="1"/>
          </p:cNvSpPr>
          <p:nvPr>
            <p:ph type="sldNum" sz="quarter" idx="11"/>
          </p:nvPr>
        </p:nvSpPr>
        <p:spPr/>
        <p:txBody>
          <a:bodyPr/>
          <a:lstStyle/>
          <a:p>
            <a:fld id="{BDF588C3-71D6-5D45-B118-1C664482E1C2}" type="slidenum">
              <a:rPr lang="en-US" smtClean="0"/>
              <a:t>11</a:t>
            </a:fld>
            <a:endParaRPr lang="en-US"/>
          </a:p>
        </p:txBody>
      </p:sp>
      <p:pic>
        <p:nvPicPr>
          <p:cNvPr id="5" name="Content Placeholder 10">
            <a:extLst>
              <a:ext uri="{FF2B5EF4-FFF2-40B4-BE49-F238E27FC236}">
                <a16:creationId xmlns:a16="http://schemas.microsoft.com/office/drawing/2014/main" id="{E5B461E9-A598-4FDB-9878-783424ADB8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087905" y="4846985"/>
            <a:ext cx="4016190" cy="167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F7C23B9B-3CFE-4186-9D99-3A1837D34BA5}"/>
              </a:ext>
            </a:extLst>
          </p:cNvPr>
          <p:cNvSpPr txBox="1"/>
          <p:nvPr/>
        </p:nvSpPr>
        <p:spPr>
          <a:xfrm>
            <a:off x="2203606" y="2709483"/>
            <a:ext cx="7593537" cy="1569660"/>
          </a:xfrm>
          <a:prstGeom prst="rect">
            <a:avLst/>
          </a:prstGeom>
          <a:solidFill>
            <a:schemeClr val="bg1">
              <a:lumMod val="95000"/>
            </a:schemeClr>
          </a:solidFill>
          <a:ln>
            <a:solidFill>
              <a:schemeClr val="accent1"/>
            </a:solidFill>
          </a:ln>
        </p:spPr>
        <p:txBody>
          <a:bodyPr wrap="square">
            <a:spAutoFit/>
          </a:bodyPr>
          <a:lstStyle/>
          <a:p>
            <a:r>
              <a:rPr lang="en-US" sz="1600" dirty="0"/>
              <a:t>Feb 5 2017 Dozens of passengers heading to Chicago had to undergo additional screenings… It took </a:t>
            </a:r>
            <a:r>
              <a:rPr lang="en-US" sz="1600" dirty="0" err="1"/>
              <a:t>Hesam</a:t>
            </a:r>
            <a:r>
              <a:rPr lang="en-US" sz="1600" dirty="0"/>
              <a:t> </a:t>
            </a:r>
            <a:r>
              <a:rPr lang="en-US" sz="1600" dirty="0" err="1"/>
              <a:t>Aamyab</a:t>
            </a:r>
            <a:r>
              <a:rPr lang="en-US" sz="1600" dirty="0"/>
              <a:t> two tries to make it back to the United States from Iran. He is an Iranian citizen with a US visa who is doing post-doctoral research at UIC. …"Right now, I am in the USA and I'm very happy," </a:t>
            </a:r>
            <a:r>
              <a:rPr lang="en-US" sz="1600" dirty="0" err="1"/>
              <a:t>Aamyab</a:t>
            </a:r>
            <a:r>
              <a:rPr lang="en-US" sz="1600" dirty="0"/>
              <a:t> said. But now, he can't go back to Iran or anywhere else without risk.  Other travelers shared the same worry. </a:t>
            </a:r>
            <a:r>
              <a:rPr lang="en-US" sz="1600" dirty="0" err="1"/>
              <a:t>Asem</a:t>
            </a:r>
            <a:r>
              <a:rPr lang="en-US" sz="1600" dirty="0"/>
              <a:t> </a:t>
            </a:r>
            <a:r>
              <a:rPr lang="en-US" sz="1600" dirty="0" err="1"/>
              <a:t>Aleisawi</a:t>
            </a:r>
            <a:r>
              <a:rPr lang="en-US" sz="1600" dirty="0"/>
              <a:t> was at O'Hare on Sunday to meet his wife who was coming in from Jordan. </a:t>
            </a:r>
          </a:p>
        </p:txBody>
      </p:sp>
      <p:sp>
        <p:nvSpPr>
          <p:cNvPr id="8" name="AutoShape 191">
            <a:extLst>
              <a:ext uri="{FF2B5EF4-FFF2-40B4-BE49-F238E27FC236}">
                <a16:creationId xmlns:a16="http://schemas.microsoft.com/office/drawing/2014/main" id="{A599A488-FDB7-4E00-AE1C-E5C1F389BE2F}"/>
              </a:ext>
            </a:extLst>
          </p:cNvPr>
          <p:cNvSpPr>
            <a:spLocks noChangeArrowheads="1"/>
          </p:cNvSpPr>
          <p:nvPr/>
        </p:nvSpPr>
        <p:spPr bwMode="auto">
          <a:xfrm>
            <a:off x="3742460" y="1979753"/>
            <a:ext cx="2971800" cy="381000"/>
          </a:xfrm>
          <a:prstGeom prst="wedgeRectCallout">
            <a:avLst>
              <a:gd name="adj1" fmla="val 37181"/>
              <a:gd name="adj2" fmla="val 164147"/>
            </a:avLst>
          </a:prstGeom>
          <a:solidFill>
            <a:srgbClr val="FAE1AF"/>
          </a:solidFill>
          <a:ln w="9525">
            <a:solidFill>
              <a:srgbClr val="A7001B"/>
            </a:solidFill>
            <a:miter lim="800000"/>
            <a:headEnd/>
            <a:tailEnd/>
          </a:ln>
        </p:spPr>
        <p:txBody>
          <a:bodyPr/>
          <a:lstStyle/>
          <a:p>
            <a:pPr algn="ctr"/>
            <a:r>
              <a:rPr lang="en-US" dirty="0">
                <a:solidFill>
                  <a:srgbClr val="000080"/>
                </a:solidFill>
                <a:latin typeface="Calibri"/>
                <a:cs typeface="Arial" charset="0"/>
              </a:rPr>
              <a:t>O’Hare must be in Chicago</a:t>
            </a:r>
            <a:endParaRPr lang="en-US" b="1" dirty="0">
              <a:solidFill>
                <a:srgbClr val="000080"/>
              </a:solidFill>
              <a:latin typeface="Calibri"/>
              <a:cs typeface="Arial" charset="0"/>
            </a:endParaRPr>
          </a:p>
        </p:txBody>
      </p:sp>
      <p:sp>
        <p:nvSpPr>
          <p:cNvPr id="9" name="AutoShape 191">
            <a:extLst>
              <a:ext uri="{FF2B5EF4-FFF2-40B4-BE49-F238E27FC236}">
                <a16:creationId xmlns:a16="http://schemas.microsoft.com/office/drawing/2014/main" id="{0CDC3E5D-DD3A-41FD-9617-5D802B1F5D18}"/>
              </a:ext>
            </a:extLst>
          </p:cNvPr>
          <p:cNvSpPr>
            <a:spLocks noChangeArrowheads="1"/>
          </p:cNvSpPr>
          <p:nvPr/>
        </p:nvSpPr>
        <p:spPr bwMode="auto">
          <a:xfrm>
            <a:off x="3742460" y="1979753"/>
            <a:ext cx="2971800" cy="381000"/>
          </a:xfrm>
          <a:prstGeom prst="wedgeRectCallout">
            <a:avLst>
              <a:gd name="adj1" fmla="val -44181"/>
              <a:gd name="adj2" fmla="val 483383"/>
            </a:avLst>
          </a:prstGeom>
          <a:solidFill>
            <a:srgbClr val="FAE1AF"/>
          </a:solidFill>
          <a:ln w="9525">
            <a:solidFill>
              <a:srgbClr val="A7001B"/>
            </a:solidFill>
            <a:miter lim="800000"/>
            <a:headEnd/>
            <a:tailEnd/>
          </a:ln>
        </p:spPr>
        <p:txBody>
          <a:bodyPr/>
          <a:lstStyle/>
          <a:p>
            <a:pPr algn="ctr"/>
            <a:r>
              <a:rPr lang="en-US" dirty="0">
                <a:solidFill>
                  <a:srgbClr val="003366"/>
                </a:solidFill>
                <a:latin typeface="Calibri"/>
                <a:cs typeface="Arial" charset="0"/>
              </a:rPr>
              <a:t>O’Hare must be in Chicago</a:t>
            </a:r>
            <a:endParaRPr lang="en-US" b="1" dirty="0">
              <a:solidFill>
                <a:srgbClr val="003366"/>
              </a:solidFill>
              <a:latin typeface="Calibri"/>
              <a:cs typeface="Arial" charset="0"/>
            </a:endParaRPr>
          </a:p>
        </p:txBody>
      </p:sp>
      <p:cxnSp>
        <p:nvCxnSpPr>
          <p:cNvPr id="10" name="Straight Connector 9">
            <a:extLst>
              <a:ext uri="{FF2B5EF4-FFF2-40B4-BE49-F238E27FC236}">
                <a16:creationId xmlns:a16="http://schemas.microsoft.com/office/drawing/2014/main" id="{45A1A061-F647-4976-A6B5-E6C40D6E9B27}"/>
              </a:ext>
            </a:extLst>
          </p:cNvPr>
          <p:cNvCxnSpPr/>
          <p:nvPr/>
        </p:nvCxnSpPr>
        <p:spPr>
          <a:xfrm>
            <a:off x="5747460" y="2994062"/>
            <a:ext cx="914400" cy="0"/>
          </a:xfrm>
          <a:prstGeom prst="line">
            <a:avLst/>
          </a:prstGeom>
          <a:ln w="38100">
            <a:solidFill>
              <a:srgbClr val="A7001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2388EA6-BA7D-4608-93D7-77202FBEB6F1}"/>
              </a:ext>
            </a:extLst>
          </p:cNvPr>
          <p:cNvCxnSpPr/>
          <p:nvPr/>
        </p:nvCxnSpPr>
        <p:spPr>
          <a:xfrm>
            <a:off x="3354678" y="4206201"/>
            <a:ext cx="859379" cy="0"/>
          </a:xfrm>
          <a:prstGeom prst="line">
            <a:avLst/>
          </a:prstGeom>
          <a:ln w="38100">
            <a:solidFill>
              <a:srgbClr val="A7001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2805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righ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C9577-E57F-4DE9-B34F-8113095262ED}"/>
              </a:ext>
            </a:extLst>
          </p:cNvPr>
          <p:cNvSpPr>
            <a:spLocks noGrp="1"/>
          </p:cNvSpPr>
          <p:nvPr>
            <p:ph type="title"/>
          </p:nvPr>
        </p:nvSpPr>
        <p:spPr/>
        <p:txBody>
          <a:bodyPr/>
          <a:lstStyle/>
          <a:p>
            <a:r>
              <a:rPr lang="en-US" dirty="0"/>
              <a:t>CliffsNotes </a:t>
            </a:r>
          </a:p>
        </p:txBody>
      </p:sp>
      <p:sp>
        <p:nvSpPr>
          <p:cNvPr id="3" name="Content Placeholder 2">
            <a:extLst>
              <a:ext uri="{FF2B5EF4-FFF2-40B4-BE49-F238E27FC236}">
                <a16:creationId xmlns:a16="http://schemas.microsoft.com/office/drawing/2014/main" id="{EDB222B4-B6FB-4208-AA21-E3422014F21C}"/>
              </a:ext>
            </a:extLst>
          </p:cNvPr>
          <p:cNvSpPr>
            <a:spLocks noGrp="1"/>
          </p:cNvSpPr>
          <p:nvPr>
            <p:ph idx="1"/>
          </p:nvPr>
        </p:nvSpPr>
        <p:spPr>
          <a:xfrm>
            <a:off x="609600" y="1251856"/>
            <a:ext cx="7250607" cy="4484915"/>
          </a:xfrm>
        </p:spPr>
        <p:txBody>
          <a:bodyPr/>
          <a:lstStyle/>
          <a:p>
            <a:r>
              <a:rPr lang="en-US" dirty="0"/>
              <a:t>Multiple natural language documents</a:t>
            </a:r>
          </a:p>
          <a:p>
            <a:pPr lvl="1"/>
            <a:r>
              <a:rPr lang="en-US" dirty="0"/>
              <a:t>Small units of text or large units of texts</a:t>
            </a:r>
          </a:p>
          <a:p>
            <a:pPr lvl="1"/>
            <a:r>
              <a:rPr lang="en-US" dirty="0"/>
              <a:t>Reading news about an event/situation </a:t>
            </a:r>
            <a:r>
              <a:rPr lang="en-US" b="1" dirty="0"/>
              <a:t>over time </a:t>
            </a:r>
            <a:r>
              <a:rPr lang="en-US" dirty="0"/>
              <a:t>and/or from </a:t>
            </a:r>
            <a:r>
              <a:rPr lang="en-US" b="1" dirty="0"/>
              <a:t>multiple sources </a:t>
            </a:r>
          </a:p>
          <a:p>
            <a:pPr lvl="1"/>
            <a:r>
              <a:rPr lang="en-US" b="1" dirty="0"/>
              <a:t>Reading a book</a:t>
            </a:r>
          </a:p>
          <a:p>
            <a:pPr lvl="1"/>
            <a:endParaRPr lang="en-US" dirty="0"/>
          </a:p>
          <a:p>
            <a:pPr lvl="1"/>
            <a:r>
              <a:rPr lang="en-US" dirty="0"/>
              <a:t>The novel features the character </a:t>
            </a:r>
            <a:r>
              <a:rPr lang="en-US" dirty="0">
                <a:hlinkClick r:id="rId2" tooltip="David Copperfield (character)"/>
              </a:rPr>
              <a:t>David Copperfield</a:t>
            </a:r>
            <a:r>
              <a:rPr lang="en-US" dirty="0"/>
              <a:t>, his journey of change and growth from infancy to maturity, as many people enter and leave his life and he passes through the stages of his development. (</a:t>
            </a:r>
            <a:r>
              <a:rPr lang="en-US" b="1" dirty="0"/>
              <a:t>Fiction, and you know it</a:t>
            </a:r>
            <a:r>
              <a:rPr lang="en-US" dirty="0"/>
              <a:t>)</a:t>
            </a:r>
          </a:p>
          <a:p>
            <a:pPr lvl="1"/>
            <a:r>
              <a:rPr lang="en-US" dirty="0"/>
              <a:t>London and England in the 19-th century; socio-economic state, child exploitation; schools, prisons, emigration to Australia (</a:t>
            </a:r>
            <a:r>
              <a:rPr lang="en-US" b="1" dirty="0"/>
              <a:t>True historical facts</a:t>
            </a:r>
            <a:r>
              <a:rPr lang="en-US" dirty="0"/>
              <a:t>)</a:t>
            </a:r>
          </a:p>
          <a:p>
            <a:r>
              <a:rPr lang="en-US" dirty="0">
                <a:solidFill>
                  <a:srgbClr val="0000FF"/>
                </a:solidFill>
              </a:rPr>
              <a:t>What are the computational tasks that we should think about? </a:t>
            </a:r>
          </a:p>
          <a:p>
            <a:endParaRPr lang="en-US" dirty="0"/>
          </a:p>
          <a:p>
            <a:endParaRPr lang="en-US" dirty="0"/>
          </a:p>
        </p:txBody>
      </p:sp>
      <p:sp>
        <p:nvSpPr>
          <p:cNvPr id="4" name="Slide Number Placeholder 3">
            <a:extLst>
              <a:ext uri="{FF2B5EF4-FFF2-40B4-BE49-F238E27FC236}">
                <a16:creationId xmlns:a16="http://schemas.microsoft.com/office/drawing/2014/main" id="{0276FED4-9B2A-42C6-9F5A-82A202DB9F03}"/>
              </a:ext>
            </a:extLst>
          </p:cNvPr>
          <p:cNvSpPr>
            <a:spLocks noGrp="1"/>
          </p:cNvSpPr>
          <p:nvPr>
            <p:ph type="sldNum" sz="quarter" idx="11"/>
          </p:nvPr>
        </p:nvSpPr>
        <p:spPr/>
        <p:txBody>
          <a:bodyPr/>
          <a:lstStyle/>
          <a:p>
            <a:fld id="{BDF588C3-71D6-5D45-B118-1C664482E1C2}" type="slidenum">
              <a:rPr lang="en-US" smtClean="0"/>
              <a:t>12</a:t>
            </a:fld>
            <a:endParaRPr lang="en-US"/>
          </a:p>
        </p:txBody>
      </p:sp>
      <p:pic>
        <p:nvPicPr>
          <p:cNvPr id="1026" name="Picture 2" descr="Image result for dickens david copperfield">
            <a:extLst>
              <a:ext uri="{FF2B5EF4-FFF2-40B4-BE49-F238E27FC236}">
                <a16:creationId xmlns:a16="http://schemas.microsoft.com/office/drawing/2014/main" id="{88D3E79A-1748-4A54-98E1-D337417892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8561" y="1450521"/>
            <a:ext cx="26098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4473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027D-EBB2-49BF-AB18-B691F0CD59F5}"/>
              </a:ext>
            </a:extLst>
          </p:cNvPr>
          <p:cNvSpPr>
            <a:spLocks noGrp="1"/>
          </p:cNvSpPr>
          <p:nvPr>
            <p:ph type="title"/>
          </p:nvPr>
        </p:nvSpPr>
        <p:spPr/>
        <p:txBody>
          <a:bodyPr/>
          <a:lstStyle/>
          <a:p>
            <a:r>
              <a:rPr lang="en-US" dirty="0"/>
              <a:t>Low Resource Languages</a:t>
            </a:r>
          </a:p>
        </p:txBody>
      </p:sp>
      <p:sp>
        <p:nvSpPr>
          <p:cNvPr id="4" name="Slide Number Placeholder 3">
            <a:extLst>
              <a:ext uri="{FF2B5EF4-FFF2-40B4-BE49-F238E27FC236}">
                <a16:creationId xmlns:a16="http://schemas.microsoft.com/office/drawing/2014/main" id="{57D6CBA6-938A-4C64-A8A4-3D46F9B7456C}"/>
              </a:ext>
            </a:extLst>
          </p:cNvPr>
          <p:cNvSpPr>
            <a:spLocks noGrp="1"/>
          </p:cNvSpPr>
          <p:nvPr>
            <p:ph type="sldNum" sz="quarter" idx="11"/>
          </p:nvPr>
        </p:nvSpPr>
        <p:spPr/>
        <p:txBody>
          <a:bodyPr/>
          <a:lstStyle/>
          <a:p>
            <a:fld id="{BDF588C3-71D6-5D45-B118-1C664482E1C2}" type="slidenum">
              <a:rPr lang="en-US" smtClean="0"/>
              <a:t>13</a:t>
            </a:fld>
            <a:endParaRPr lang="en-US"/>
          </a:p>
        </p:txBody>
      </p:sp>
      <p:grpSp>
        <p:nvGrpSpPr>
          <p:cNvPr id="5" name="Group 4">
            <a:extLst>
              <a:ext uri="{FF2B5EF4-FFF2-40B4-BE49-F238E27FC236}">
                <a16:creationId xmlns:a16="http://schemas.microsoft.com/office/drawing/2014/main" id="{0BEF78E0-988B-44A2-8FFE-C6B18728FECB}"/>
              </a:ext>
            </a:extLst>
          </p:cNvPr>
          <p:cNvGrpSpPr/>
          <p:nvPr/>
        </p:nvGrpSpPr>
        <p:grpSpPr>
          <a:xfrm>
            <a:off x="965200" y="799650"/>
            <a:ext cx="10555817" cy="5629731"/>
            <a:chOff x="965200" y="428169"/>
            <a:chExt cx="10555817" cy="5629731"/>
          </a:xfrm>
        </p:grpSpPr>
        <p:sp>
          <p:nvSpPr>
            <p:cNvPr id="6" name="Rectangle 5">
              <a:extLst>
                <a:ext uri="{FF2B5EF4-FFF2-40B4-BE49-F238E27FC236}">
                  <a16:creationId xmlns:a16="http://schemas.microsoft.com/office/drawing/2014/main" id="{E5B228C9-4EAD-4995-A8D8-08D157E94029}"/>
                </a:ext>
              </a:extLst>
            </p:cNvPr>
            <p:cNvSpPr>
              <a:spLocks noChangeAspect="1"/>
            </p:cNvSpPr>
            <p:nvPr/>
          </p:nvSpPr>
          <p:spPr>
            <a:xfrm>
              <a:off x="965200" y="508000"/>
              <a:ext cx="10515600" cy="5549900"/>
            </a:xfrm>
            <a:prstGeom prst="rect">
              <a:avLst/>
            </a:prstGeom>
            <a:solidFill>
              <a:schemeClr val="bg2"/>
            </a:solidFill>
            <a:ln w="127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7" name="TextBox 6">
              <a:extLst>
                <a:ext uri="{FF2B5EF4-FFF2-40B4-BE49-F238E27FC236}">
                  <a16:creationId xmlns:a16="http://schemas.microsoft.com/office/drawing/2014/main" id="{2EF56358-3E49-4D5F-8EAD-AEE78B053A6E}"/>
                </a:ext>
              </a:extLst>
            </p:cNvPr>
            <p:cNvSpPr txBox="1"/>
            <p:nvPr/>
          </p:nvSpPr>
          <p:spPr>
            <a:xfrm>
              <a:off x="9951357" y="428169"/>
              <a:ext cx="1569660" cy="646331"/>
            </a:xfrm>
            <a:prstGeom prst="rect">
              <a:avLst/>
            </a:prstGeom>
            <a:noFill/>
          </p:spPr>
          <p:txBody>
            <a:bodyPr wrap="none" rtlCol="0">
              <a:spAutoFit/>
            </a:bodyPr>
            <a:lstStyle/>
            <a:p>
              <a:r>
                <a:rPr lang="en-US" dirty="0">
                  <a:latin typeface="Helvetica" charset="0"/>
                  <a:ea typeface="Helvetica" charset="0"/>
                  <a:cs typeface="Helvetica" charset="0"/>
                </a:rPr>
                <a:t>All languages</a:t>
              </a:r>
            </a:p>
            <a:p>
              <a:pPr algn="r"/>
              <a:r>
                <a:rPr lang="en-US" dirty="0">
                  <a:latin typeface="Helvetica" charset="0"/>
                  <a:ea typeface="Helvetica" charset="0"/>
                  <a:cs typeface="Helvetica" charset="0"/>
                </a:rPr>
                <a:t>(7K)</a:t>
              </a:r>
            </a:p>
          </p:txBody>
        </p:sp>
      </p:grpSp>
      <p:grpSp>
        <p:nvGrpSpPr>
          <p:cNvPr id="8" name="Group 7">
            <a:extLst>
              <a:ext uri="{FF2B5EF4-FFF2-40B4-BE49-F238E27FC236}">
                <a16:creationId xmlns:a16="http://schemas.microsoft.com/office/drawing/2014/main" id="{165620B9-B618-4B71-BBB4-A20D85ACD166}"/>
              </a:ext>
            </a:extLst>
          </p:cNvPr>
          <p:cNvGrpSpPr/>
          <p:nvPr/>
        </p:nvGrpSpPr>
        <p:grpSpPr>
          <a:xfrm>
            <a:off x="965198" y="839568"/>
            <a:ext cx="5305955" cy="5590321"/>
            <a:chOff x="965198" y="442687"/>
            <a:chExt cx="5305955" cy="5590321"/>
          </a:xfrm>
        </p:grpSpPr>
        <p:sp>
          <p:nvSpPr>
            <p:cNvPr id="9" name="Rectangle 8">
              <a:extLst>
                <a:ext uri="{FF2B5EF4-FFF2-40B4-BE49-F238E27FC236}">
                  <a16:creationId xmlns:a16="http://schemas.microsoft.com/office/drawing/2014/main" id="{BB05B837-F0AD-411C-9E8F-2CC98BA10C1C}"/>
                </a:ext>
              </a:extLst>
            </p:cNvPr>
            <p:cNvSpPr>
              <a:spLocks/>
            </p:cNvSpPr>
            <p:nvPr/>
          </p:nvSpPr>
          <p:spPr>
            <a:xfrm>
              <a:off x="965198" y="482600"/>
              <a:ext cx="5257800" cy="5550408"/>
            </a:xfrm>
            <a:prstGeom prst="rect">
              <a:avLst/>
            </a:prstGeom>
            <a:solidFill>
              <a:schemeClr val="accent2">
                <a:lumMod val="20000"/>
                <a:lumOff val="80000"/>
              </a:schemeClr>
            </a:solidFill>
            <a:ln w="12700">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0" name="TextBox 9">
              <a:extLst>
                <a:ext uri="{FF2B5EF4-FFF2-40B4-BE49-F238E27FC236}">
                  <a16:creationId xmlns:a16="http://schemas.microsoft.com/office/drawing/2014/main" id="{05D6D040-0F72-40B7-815C-15C156DD3BEE}"/>
                </a:ext>
              </a:extLst>
            </p:cNvPr>
            <p:cNvSpPr txBox="1"/>
            <p:nvPr/>
          </p:nvSpPr>
          <p:spPr>
            <a:xfrm>
              <a:off x="4230914" y="442687"/>
              <a:ext cx="2040239" cy="646331"/>
            </a:xfrm>
            <a:prstGeom prst="rect">
              <a:avLst/>
            </a:prstGeom>
            <a:noFill/>
          </p:spPr>
          <p:txBody>
            <a:bodyPr wrap="none" rtlCol="0">
              <a:spAutoFit/>
            </a:bodyPr>
            <a:lstStyle/>
            <a:p>
              <a:r>
                <a:rPr lang="en-US" dirty="0">
                  <a:solidFill>
                    <a:schemeClr val="accent2">
                      <a:lumMod val="75000"/>
                    </a:schemeClr>
                  </a:solidFill>
                  <a:latin typeface="Helvetica" charset="0"/>
                  <a:ea typeface="Helvetica" charset="0"/>
                  <a:cs typeface="Helvetica" charset="0"/>
                </a:rPr>
                <a:t>Written languages</a:t>
              </a:r>
            </a:p>
            <a:p>
              <a:pPr algn="r"/>
              <a:r>
                <a:rPr lang="en-US" dirty="0">
                  <a:solidFill>
                    <a:schemeClr val="accent2">
                      <a:lumMod val="75000"/>
                    </a:schemeClr>
                  </a:solidFill>
                  <a:latin typeface="Helvetica" charset="0"/>
                  <a:ea typeface="Helvetica" charset="0"/>
                  <a:cs typeface="Helvetica" charset="0"/>
                </a:rPr>
                <a:t>(3.5K)</a:t>
              </a:r>
            </a:p>
          </p:txBody>
        </p:sp>
      </p:grpSp>
      <p:grpSp>
        <p:nvGrpSpPr>
          <p:cNvPr id="11" name="Group 10">
            <a:extLst>
              <a:ext uri="{FF2B5EF4-FFF2-40B4-BE49-F238E27FC236}">
                <a16:creationId xmlns:a16="http://schemas.microsoft.com/office/drawing/2014/main" id="{A0F7EEDE-FA99-4835-8755-EE67C6070952}"/>
              </a:ext>
            </a:extLst>
          </p:cNvPr>
          <p:cNvGrpSpPr/>
          <p:nvPr/>
        </p:nvGrpSpPr>
        <p:grpSpPr>
          <a:xfrm>
            <a:off x="1504044" y="4000052"/>
            <a:ext cx="2509156" cy="923330"/>
            <a:chOff x="1504044" y="3628571"/>
            <a:chExt cx="2509156" cy="923330"/>
          </a:xfrm>
        </p:grpSpPr>
        <p:sp>
          <p:nvSpPr>
            <p:cNvPr id="12" name="Rectangle 11">
              <a:extLst>
                <a:ext uri="{FF2B5EF4-FFF2-40B4-BE49-F238E27FC236}">
                  <a16:creationId xmlns:a16="http://schemas.microsoft.com/office/drawing/2014/main" id="{0E2F40ED-6641-4AA8-A305-7D3E32E32833}"/>
                </a:ext>
              </a:extLst>
            </p:cNvPr>
            <p:cNvSpPr>
              <a:spLocks/>
            </p:cNvSpPr>
            <p:nvPr/>
          </p:nvSpPr>
          <p:spPr>
            <a:xfrm>
              <a:off x="3556000" y="3644900"/>
              <a:ext cx="457200" cy="457708"/>
            </a:xfrm>
            <a:prstGeom prst="rect">
              <a:avLst/>
            </a:prstGeom>
            <a:solidFill>
              <a:srgbClr val="F88379"/>
            </a:solid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3" name="TextBox 12">
              <a:extLst>
                <a:ext uri="{FF2B5EF4-FFF2-40B4-BE49-F238E27FC236}">
                  <a16:creationId xmlns:a16="http://schemas.microsoft.com/office/drawing/2014/main" id="{7C071269-BDF0-48D2-B24D-BC5017DE384B}"/>
                </a:ext>
              </a:extLst>
            </p:cNvPr>
            <p:cNvSpPr txBox="1"/>
            <p:nvPr/>
          </p:nvSpPr>
          <p:spPr>
            <a:xfrm>
              <a:off x="1504044" y="3628571"/>
              <a:ext cx="1864613" cy="923330"/>
            </a:xfrm>
            <a:prstGeom prst="rect">
              <a:avLst/>
            </a:prstGeom>
            <a:noFill/>
          </p:spPr>
          <p:txBody>
            <a:bodyPr wrap="none" rtlCol="0">
              <a:spAutoFit/>
            </a:bodyPr>
            <a:lstStyle/>
            <a:p>
              <a:r>
                <a:rPr lang="en-US" dirty="0">
                  <a:solidFill>
                    <a:srgbClr val="C00000"/>
                  </a:solidFill>
                  <a:latin typeface="Helvetica" charset="0"/>
                  <a:ea typeface="Helvetica" charset="0"/>
                  <a:cs typeface="Helvetica" charset="0"/>
                </a:rPr>
                <a:t>Languages with </a:t>
              </a:r>
            </a:p>
            <a:p>
              <a:r>
                <a:rPr lang="en-US" dirty="0">
                  <a:solidFill>
                    <a:srgbClr val="C00000"/>
                  </a:solidFill>
                  <a:latin typeface="Helvetica" charset="0"/>
                  <a:ea typeface="Helvetica" charset="0"/>
                  <a:cs typeface="Helvetica" charset="0"/>
                </a:rPr>
                <a:t>NER Annotation</a:t>
              </a:r>
            </a:p>
            <a:p>
              <a:r>
                <a:rPr lang="en-US" dirty="0">
                  <a:solidFill>
                    <a:srgbClr val="C00000"/>
                  </a:solidFill>
                  <a:latin typeface="Helvetica" charset="0"/>
                  <a:ea typeface="Helvetica" charset="0"/>
                  <a:cs typeface="Helvetica" charset="0"/>
                </a:rPr>
                <a:t>(30?)</a:t>
              </a:r>
            </a:p>
          </p:txBody>
        </p:sp>
      </p:grpSp>
      <p:sp>
        <p:nvSpPr>
          <p:cNvPr id="14" name="Rectangle 13">
            <a:extLst>
              <a:ext uri="{FF2B5EF4-FFF2-40B4-BE49-F238E27FC236}">
                <a16:creationId xmlns:a16="http://schemas.microsoft.com/office/drawing/2014/main" id="{F6670A0D-F1B4-4E9D-BA89-42609447DF7A}"/>
              </a:ext>
            </a:extLst>
          </p:cNvPr>
          <p:cNvSpPr/>
          <p:nvPr/>
        </p:nvSpPr>
        <p:spPr>
          <a:xfrm>
            <a:off x="7769222" y="2990763"/>
            <a:ext cx="2451104" cy="1477328"/>
          </a:xfrm>
          <a:prstGeom prst="rect">
            <a:avLst/>
          </a:prstGeom>
          <a:solidFill>
            <a:schemeClr val="bg1">
              <a:lumMod val="95000"/>
            </a:schemeClr>
          </a:solidFill>
          <a:ln>
            <a:solidFill>
              <a:srgbClr val="3366CC"/>
            </a:solidFill>
          </a:ln>
        </p:spPr>
        <p:txBody>
          <a:bodyPr wrap="square">
            <a:spAutoFit/>
          </a:bodyPr>
          <a:lstStyle/>
          <a:p>
            <a:pPr algn="ctr"/>
            <a:r>
              <a:rPr lang="en-US" dirty="0">
                <a:solidFill>
                  <a:srgbClr val="000000"/>
                </a:solidFill>
                <a:latin typeface="Calibri" pitchFamily="34" charset="0"/>
                <a:cs typeface="Arial" pitchFamily="34" charset="0"/>
              </a:rPr>
              <a:t>Can we translate the annotation to other languages? </a:t>
            </a:r>
          </a:p>
          <a:p>
            <a:pPr algn="ctr"/>
            <a:r>
              <a:rPr lang="en-US" dirty="0">
                <a:solidFill>
                  <a:srgbClr val="000000"/>
                </a:solidFill>
                <a:latin typeface="Calibri" pitchFamily="34" charset="0"/>
                <a:cs typeface="Arial" pitchFamily="34" charset="0"/>
              </a:rPr>
              <a:t>Requires parallel data for training</a:t>
            </a:r>
            <a:endParaRPr lang="en-US" dirty="0"/>
          </a:p>
        </p:txBody>
      </p:sp>
      <p:sp>
        <p:nvSpPr>
          <p:cNvPr id="15" name="TextBox 14">
            <a:extLst>
              <a:ext uri="{FF2B5EF4-FFF2-40B4-BE49-F238E27FC236}">
                <a16:creationId xmlns:a16="http://schemas.microsoft.com/office/drawing/2014/main" id="{3CBB2E1D-15DF-40A5-8B9E-16EFF5104FEE}"/>
              </a:ext>
            </a:extLst>
          </p:cNvPr>
          <p:cNvSpPr txBox="1"/>
          <p:nvPr/>
        </p:nvSpPr>
        <p:spPr>
          <a:xfrm>
            <a:off x="0" y="6551783"/>
            <a:ext cx="4470134" cy="307777"/>
          </a:xfrm>
          <a:prstGeom prst="rect">
            <a:avLst/>
          </a:prstGeom>
          <a:noFill/>
        </p:spPr>
        <p:txBody>
          <a:bodyPr wrap="none" rtlCol="0">
            <a:spAutoFit/>
          </a:bodyPr>
          <a:lstStyle/>
          <a:p>
            <a:r>
              <a:rPr lang="en-US" sz="1400" dirty="0">
                <a:latin typeface="+mj-lt"/>
                <a:ea typeface="Helvetica" charset="0"/>
                <a:cs typeface="Helvetica" charset="0"/>
              </a:rPr>
              <a:t>(Diagram roughly to scale. Numbers from </a:t>
            </a:r>
            <a:r>
              <a:rPr lang="en-US" sz="1400" dirty="0" err="1">
                <a:latin typeface="+mj-lt"/>
                <a:ea typeface="Helvetica" charset="0"/>
                <a:cs typeface="Helvetica" charset="0"/>
              </a:rPr>
              <a:t>ethnologue.com</a:t>
            </a:r>
            <a:r>
              <a:rPr lang="en-US" sz="1400" dirty="0">
                <a:latin typeface="+mj-lt"/>
                <a:ea typeface="Helvetica" charset="0"/>
                <a:cs typeface="Helvetica" charset="0"/>
              </a:rPr>
              <a:t>)</a:t>
            </a:r>
          </a:p>
        </p:txBody>
      </p:sp>
      <p:sp>
        <p:nvSpPr>
          <p:cNvPr id="16" name="Content Placeholder 15">
            <a:extLst>
              <a:ext uri="{FF2B5EF4-FFF2-40B4-BE49-F238E27FC236}">
                <a16:creationId xmlns:a16="http://schemas.microsoft.com/office/drawing/2014/main" id="{0DACC748-34EC-4F53-85D8-BD848D492B6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192418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027D-EBB2-49BF-AB18-B691F0CD59F5}"/>
              </a:ext>
            </a:extLst>
          </p:cNvPr>
          <p:cNvSpPr>
            <a:spLocks noGrp="1"/>
          </p:cNvSpPr>
          <p:nvPr>
            <p:ph type="title"/>
          </p:nvPr>
        </p:nvSpPr>
        <p:spPr/>
        <p:txBody>
          <a:bodyPr/>
          <a:lstStyle/>
          <a:p>
            <a:r>
              <a:rPr lang="en-US" dirty="0"/>
              <a:t>Low Resource Languages</a:t>
            </a:r>
          </a:p>
        </p:txBody>
      </p:sp>
      <p:sp>
        <p:nvSpPr>
          <p:cNvPr id="4" name="Slide Number Placeholder 3">
            <a:extLst>
              <a:ext uri="{FF2B5EF4-FFF2-40B4-BE49-F238E27FC236}">
                <a16:creationId xmlns:a16="http://schemas.microsoft.com/office/drawing/2014/main" id="{57D6CBA6-938A-4C64-A8A4-3D46F9B7456C}"/>
              </a:ext>
            </a:extLst>
          </p:cNvPr>
          <p:cNvSpPr>
            <a:spLocks noGrp="1"/>
          </p:cNvSpPr>
          <p:nvPr>
            <p:ph type="sldNum" sz="quarter" idx="11"/>
          </p:nvPr>
        </p:nvSpPr>
        <p:spPr/>
        <p:txBody>
          <a:bodyPr/>
          <a:lstStyle/>
          <a:p>
            <a:fld id="{BDF588C3-71D6-5D45-B118-1C664482E1C2}" type="slidenum">
              <a:rPr lang="en-US" smtClean="0"/>
              <a:t>14</a:t>
            </a:fld>
            <a:endParaRPr lang="en-US"/>
          </a:p>
        </p:txBody>
      </p:sp>
      <p:grpSp>
        <p:nvGrpSpPr>
          <p:cNvPr id="15" name="Group 14">
            <a:extLst>
              <a:ext uri="{FF2B5EF4-FFF2-40B4-BE49-F238E27FC236}">
                <a16:creationId xmlns:a16="http://schemas.microsoft.com/office/drawing/2014/main" id="{AB26EAF3-FB70-4FDA-844C-AC0DC4498444}"/>
              </a:ext>
            </a:extLst>
          </p:cNvPr>
          <p:cNvGrpSpPr/>
          <p:nvPr/>
        </p:nvGrpSpPr>
        <p:grpSpPr>
          <a:xfrm>
            <a:off x="965200" y="837751"/>
            <a:ext cx="10555817" cy="5629731"/>
            <a:chOff x="965200" y="428169"/>
            <a:chExt cx="10555817" cy="5629731"/>
          </a:xfrm>
        </p:grpSpPr>
        <p:sp>
          <p:nvSpPr>
            <p:cNvPr id="16" name="Rectangle 15">
              <a:extLst>
                <a:ext uri="{FF2B5EF4-FFF2-40B4-BE49-F238E27FC236}">
                  <a16:creationId xmlns:a16="http://schemas.microsoft.com/office/drawing/2014/main" id="{BB03E876-20ED-40FF-9CC3-C8877DBD0779}"/>
                </a:ext>
              </a:extLst>
            </p:cNvPr>
            <p:cNvSpPr>
              <a:spLocks noChangeAspect="1"/>
            </p:cNvSpPr>
            <p:nvPr/>
          </p:nvSpPr>
          <p:spPr>
            <a:xfrm>
              <a:off x="965200" y="508000"/>
              <a:ext cx="10515600" cy="5549900"/>
            </a:xfrm>
            <a:prstGeom prst="rect">
              <a:avLst/>
            </a:prstGeom>
            <a:solidFill>
              <a:schemeClr val="bg2"/>
            </a:solidFill>
            <a:ln w="127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7" name="TextBox 16">
              <a:extLst>
                <a:ext uri="{FF2B5EF4-FFF2-40B4-BE49-F238E27FC236}">
                  <a16:creationId xmlns:a16="http://schemas.microsoft.com/office/drawing/2014/main" id="{373EC6CB-DE88-43B8-95DC-3771B66F0798}"/>
                </a:ext>
              </a:extLst>
            </p:cNvPr>
            <p:cNvSpPr txBox="1"/>
            <p:nvPr/>
          </p:nvSpPr>
          <p:spPr>
            <a:xfrm>
              <a:off x="9951357" y="428169"/>
              <a:ext cx="1569660" cy="646331"/>
            </a:xfrm>
            <a:prstGeom prst="rect">
              <a:avLst/>
            </a:prstGeom>
            <a:noFill/>
          </p:spPr>
          <p:txBody>
            <a:bodyPr wrap="none" rtlCol="0">
              <a:spAutoFit/>
            </a:bodyPr>
            <a:lstStyle/>
            <a:p>
              <a:r>
                <a:rPr lang="en-US" dirty="0">
                  <a:latin typeface="Helvetica" charset="0"/>
                  <a:ea typeface="Helvetica" charset="0"/>
                  <a:cs typeface="Helvetica" charset="0"/>
                </a:rPr>
                <a:t>All languages</a:t>
              </a:r>
            </a:p>
            <a:p>
              <a:pPr algn="r"/>
              <a:r>
                <a:rPr lang="en-US" dirty="0">
                  <a:latin typeface="Helvetica" charset="0"/>
                  <a:ea typeface="Helvetica" charset="0"/>
                  <a:cs typeface="Helvetica" charset="0"/>
                </a:rPr>
                <a:t>(7K)</a:t>
              </a:r>
            </a:p>
          </p:txBody>
        </p:sp>
      </p:grpSp>
      <p:grpSp>
        <p:nvGrpSpPr>
          <p:cNvPr id="18" name="Group 17">
            <a:extLst>
              <a:ext uri="{FF2B5EF4-FFF2-40B4-BE49-F238E27FC236}">
                <a16:creationId xmlns:a16="http://schemas.microsoft.com/office/drawing/2014/main" id="{F38F52D5-2156-4BEA-AEFB-BA4307B519DA}"/>
              </a:ext>
            </a:extLst>
          </p:cNvPr>
          <p:cNvGrpSpPr/>
          <p:nvPr/>
        </p:nvGrpSpPr>
        <p:grpSpPr>
          <a:xfrm>
            <a:off x="965198" y="877669"/>
            <a:ext cx="5305955" cy="5590321"/>
            <a:chOff x="965198" y="442687"/>
            <a:chExt cx="5305955" cy="5590321"/>
          </a:xfrm>
        </p:grpSpPr>
        <p:sp>
          <p:nvSpPr>
            <p:cNvPr id="19" name="Rectangle 18">
              <a:extLst>
                <a:ext uri="{FF2B5EF4-FFF2-40B4-BE49-F238E27FC236}">
                  <a16:creationId xmlns:a16="http://schemas.microsoft.com/office/drawing/2014/main" id="{E77B2104-8092-4B61-8E51-5A18D10FAD86}"/>
                </a:ext>
              </a:extLst>
            </p:cNvPr>
            <p:cNvSpPr>
              <a:spLocks/>
            </p:cNvSpPr>
            <p:nvPr/>
          </p:nvSpPr>
          <p:spPr>
            <a:xfrm>
              <a:off x="965198" y="482600"/>
              <a:ext cx="5257800" cy="5550408"/>
            </a:xfrm>
            <a:prstGeom prst="rect">
              <a:avLst/>
            </a:prstGeom>
            <a:solidFill>
              <a:schemeClr val="accent2">
                <a:lumMod val="20000"/>
                <a:lumOff val="80000"/>
              </a:schemeClr>
            </a:solidFill>
            <a:ln w="12700">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0" name="TextBox 19">
              <a:extLst>
                <a:ext uri="{FF2B5EF4-FFF2-40B4-BE49-F238E27FC236}">
                  <a16:creationId xmlns:a16="http://schemas.microsoft.com/office/drawing/2014/main" id="{19CF2DC0-A246-49DB-ABF5-F3084D14CA70}"/>
                </a:ext>
              </a:extLst>
            </p:cNvPr>
            <p:cNvSpPr txBox="1"/>
            <p:nvPr/>
          </p:nvSpPr>
          <p:spPr>
            <a:xfrm>
              <a:off x="4230914" y="442687"/>
              <a:ext cx="2040239" cy="646331"/>
            </a:xfrm>
            <a:prstGeom prst="rect">
              <a:avLst/>
            </a:prstGeom>
            <a:noFill/>
          </p:spPr>
          <p:txBody>
            <a:bodyPr wrap="none" rtlCol="0">
              <a:spAutoFit/>
            </a:bodyPr>
            <a:lstStyle/>
            <a:p>
              <a:r>
                <a:rPr lang="en-US" dirty="0">
                  <a:solidFill>
                    <a:schemeClr val="accent2">
                      <a:lumMod val="75000"/>
                    </a:schemeClr>
                  </a:solidFill>
                  <a:latin typeface="Helvetica" charset="0"/>
                  <a:ea typeface="Helvetica" charset="0"/>
                  <a:cs typeface="Helvetica" charset="0"/>
                </a:rPr>
                <a:t>Written languages</a:t>
              </a:r>
            </a:p>
            <a:p>
              <a:pPr algn="r"/>
              <a:r>
                <a:rPr lang="en-US" dirty="0">
                  <a:solidFill>
                    <a:schemeClr val="accent2">
                      <a:lumMod val="75000"/>
                    </a:schemeClr>
                  </a:solidFill>
                  <a:latin typeface="Helvetica" charset="0"/>
                  <a:ea typeface="Helvetica" charset="0"/>
                  <a:cs typeface="Helvetica" charset="0"/>
                </a:rPr>
                <a:t>(3.5K)</a:t>
              </a:r>
            </a:p>
          </p:txBody>
        </p:sp>
      </p:grpSp>
      <p:grpSp>
        <p:nvGrpSpPr>
          <p:cNvPr id="21" name="Group 20">
            <a:extLst>
              <a:ext uri="{FF2B5EF4-FFF2-40B4-BE49-F238E27FC236}">
                <a16:creationId xmlns:a16="http://schemas.microsoft.com/office/drawing/2014/main" id="{55BE49C0-5669-48C3-BDC3-5C65C0CFD8E7}"/>
              </a:ext>
            </a:extLst>
          </p:cNvPr>
          <p:cNvGrpSpPr/>
          <p:nvPr/>
        </p:nvGrpSpPr>
        <p:grpSpPr>
          <a:xfrm>
            <a:off x="3556000" y="2869753"/>
            <a:ext cx="1651910" cy="1642437"/>
            <a:chOff x="3556000" y="2460171"/>
            <a:chExt cx="1651910" cy="1642437"/>
          </a:xfrm>
        </p:grpSpPr>
        <p:sp>
          <p:nvSpPr>
            <p:cNvPr id="22" name="Rectangle 21">
              <a:extLst>
                <a:ext uri="{FF2B5EF4-FFF2-40B4-BE49-F238E27FC236}">
                  <a16:creationId xmlns:a16="http://schemas.microsoft.com/office/drawing/2014/main" id="{584E250C-1EE5-40B4-A973-948F8EEBC393}"/>
                </a:ext>
              </a:extLst>
            </p:cNvPr>
            <p:cNvSpPr>
              <a:spLocks/>
            </p:cNvSpPr>
            <p:nvPr/>
          </p:nvSpPr>
          <p:spPr>
            <a:xfrm>
              <a:off x="3556000" y="2501900"/>
              <a:ext cx="1600198" cy="1600708"/>
            </a:xfrm>
            <a:prstGeom prst="rect">
              <a:avLst/>
            </a:prstGeom>
            <a:solidFill>
              <a:schemeClr val="accent1">
                <a:lumMod val="20000"/>
                <a:lumOff val="80000"/>
              </a:schemeClr>
            </a:solidFill>
            <a:ln w="12700">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3" name="TextBox 22">
              <a:extLst>
                <a:ext uri="{FF2B5EF4-FFF2-40B4-BE49-F238E27FC236}">
                  <a16:creationId xmlns:a16="http://schemas.microsoft.com/office/drawing/2014/main" id="{61010CC7-0D61-4F33-B4D4-16F14BA15F53}"/>
                </a:ext>
              </a:extLst>
            </p:cNvPr>
            <p:cNvSpPr txBox="1"/>
            <p:nvPr/>
          </p:nvSpPr>
          <p:spPr>
            <a:xfrm>
              <a:off x="3958850" y="2460171"/>
              <a:ext cx="1249060" cy="923330"/>
            </a:xfrm>
            <a:prstGeom prst="rect">
              <a:avLst/>
            </a:prstGeom>
            <a:noFill/>
          </p:spPr>
          <p:txBody>
            <a:bodyPr wrap="none" rtlCol="0">
              <a:spAutoFit/>
            </a:bodyPr>
            <a:lstStyle/>
            <a:p>
              <a:pPr algn="r"/>
              <a:r>
                <a:rPr lang="en-US" dirty="0">
                  <a:solidFill>
                    <a:srgbClr val="0070C0"/>
                  </a:solidFill>
                  <a:latin typeface="Helvetica" charset="0"/>
                  <a:ea typeface="Helvetica" charset="0"/>
                  <a:cs typeface="Helvetica" charset="0"/>
                </a:rPr>
                <a:t>Wikipedia </a:t>
              </a:r>
            </a:p>
            <a:p>
              <a:pPr algn="r"/>
              <a:r>
                <a:rPr lang="en-US" dirty="0">
                  <a:solidFill>
                    <a:srgbClr val="0070C0"/>
                  </a:solidFill>
                  <a:latin typeface="Helvetica" charset="0"/>
                  <a:ea typeface="Helvetica" charset="0"/>
                  <a:cs typeface="Helvetica" charset="0"/>
                </a:rPr>
                <a:t>languages</a:t>
              </a:r>
            </a:p>
            <a:p>
              <a:pPr algn="r"/>
              <a:r>
                <a:rPr lang="en-US" dirty="0">
                  <a:solidFill>
                    <a:srgbClr val="0070C0"/>
                  </a:solidFill>
                  <a:latin typeface="Helvetica" charset="0"/>
                  <a:ea typeface="Helvetica" charset="0"/>
                  <a:cs typeface="Helvetica" charset="0"/>
                </a:rPr>
                <a:t>(300)</a:t>
              </a:r>
            </a:p>
          </p:txBody>
        </p:sp>
      </p:grpSp>
      <p:grpSp>
        <p:nvGrpSpPr>
          <p:cNvPr id="24" name="Group 23">
            <a:extLst>
              <a:ext uri="{FF2B5EF4-FFF2-40B4-BE49-F238E27FC236}">
                <a16:creationId xmlns:a16="http://schemas.microsoft.com/office/drawing/2014/main" id="{44B22892-FB47-426E-BBC7-529AF3E83FCB}"/>
              </a:ext>
            </a:extLst>
          </p:cNvPr>
          <p:cNvGrpSpPr/>
          <p:nvPr/>
        </p:nvGrpSpPr>
        <p:grpSpPr>
          <a:xfrm>
            <a:off x="1478644" y="2882453"/>
            <a:ext cx="3029856" cy="1629738"/>
            <a:chOff x="1478644" y="2472871"/>
            <a:chExt cx="3029856" cy="1629738"/>
          </a:xfrm>
        </p:grpSpPr>
        <p:sp>
          <p:nvSpPr>
            <p:cNvPr id="25" name="Rectangle 24">
              <a:extLst>
                <a:ext uri="{FF2B5EF4-FFF2-40B4-BE49-F238E27FC236}">
                  <a16:creationId xmlns:a16="http://schemas.microsoft.com/office/drawing/2014/main" id="{40C149F8-AE98-40C3-8ADB-775BD80D3558}"/>
                </a:ext>
              </a:extLst>
            </p:cNvPr>
            <p:cNvSpPr>
              <a:spLocks noChangeAspect="1"/>
            </p:cNvSpPr>
            <p:nvPr/>
          </p:nvSpPr>
          <p:spPr>
            <a:xfrm>
              <a:off x="3556000" y="3149051"/>
              <a:ext cx="952500" cy="953558"/>
            </a:xfrm>
            <a:prstGeom prst="rect">
              <a:avLst/>
            </a:prstGeom>
            <a:solidFill>
              <a:schemeClr val="accent6">
                <a:lumMod val="20000"/>
                <a:lumOff val="80000"/>
              </a:schemeClr>
            </a:solidFill>
            <a:ln w="1270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6" name="TextBox 25">
              <a:extLst>
                <a:ext uri="{FF2B5EF4-FFF2-40B4-BE49-F238E27FC236}">
                  <a16:creationId xmlns:a16="http://schemas.microsoft.com/office/drawing/2014/main" id="{D07A5F3D-0128-4D22-8175-39E481263DC4}"/>
                </a:ext>
              </a:extLst>
            </p:cNvPr>
            <p:cNvSpPr txBox="1"/>
            <p:nvPr/>
          </p:nvSpPr>
          <p:spPr>
            <a:xfrm>
              <a:off x="1478644" y="2472871"/>
              <a:ext cx="1864613" cy="923330"/>
            </a:xfrm>
            <a:prstGeom prst="rect">
              <a:avLst/>
            </a:prstGeom>
            <a:noFill/>
          </p:spPr>
          <p:txBody>
            <a:bodyPr wrap="none" rtlCol="0">
              <a:spAutoFit/>
            </a:bodyPr>
            <a:lstStyle/>
            <a:p>
              <a:r>
                <a:rPr lang="en-US" dirty="0">
                  <a:solidFill>
                    <a:schemeClr val="accent6">
                      <a:lumMod val="75000"/>
                    </a:schemeClr>
                  </a:solidFill>
                  <a:latin typeface="Helvetica" charset="0"/>
                  <a:ea typeface="Helvetica" charset="0"/>
                  <a:cs typeface="Helvetica" charset="0"/>
                </a:rPr>
                <a:t>Languages with </a:t>
              </a:r>
            </a:p>
            <a:p>
              <a:r>
                <a:rPr lang="en-US" dirty="0">
                  <a:solidFill>
                    <a:schemeClr val="accent6">
                      <a:lumMod val="75000"/>
                    </a:schemeClr>
                  </a:solidFill>
                  <a:latin typeface="Helvetica" charset="0"/>
                  <a:ea typeface="Helvetica" charset="0"/>
                  <a:cs typeface="Helvetica" charset="0"/>
                </a:rPr>
                <a:t>parallel text</a:t>
              </a:r>
            </a:p>
            <a:p>
              <a:r>
                <a:rPr lang="en-US" dirty="0">
                  <a:solidFill>
                    <a:schemeClr val="accent6">
                      <a:lumMod val="75000"/>
                    </a:schemeClr>
                  </a:solidFill>
                  <a:latin typeface="Helvetica" charset="0"/>
                  <a:ea typeface="Helvetica" charset="0"/>
                  <a:cs typeface="Helvetica" charset="0"/>
                </a:rPr>
                <a:t>(100?)</a:t>
              </a:r>
            </a:p>
          </p:txBody>
        </p:sp>
      </p:grpSp>
      <p:grpSp>
        <p:nvGrpSpPr>
          <p:cNvPr id="27" name="Group 26">
            <a:extLst>
              <a:ext uri="{FF2B5EF4-FFF2-40B4-BE49-F238E27FC236}">
                <a16:creationId xmlns:a16="http://schemas.microsoft.com/office/drawing/2014/main" id="{18664EB1-C133-457B-926F-DAB962105D8B}"/>
              </a:ext>
            </a:extLst>
          </p:cNvPr>
          <p:cNvGrpSpPr/>
          <p:nvPr/>
        </p:nvGrpSpPr>
        <p:grpSpPr>
          <a:xfrm>
            <a:off x="1504044" y="4038153"/>
            <a:ext cx="2509156" cy="923330"/>
            <a:chOff x="1504044" y="3628571"/>
            <a:chExt cx="2509156" cy="923330"/>
          </a:xfrm>
        </p:grpSpPr>
        <p:sp>
          <p:nvSpPr>
            <p:cNvPr id="28" name="Rectangle 27">
              <a:extLst>
                <a:ext uri="{FF2B5EF4-FFF2-40B4-BE49-F238E27FC236}">
                  <a16:creationId xmlns:a16="http://schemas.microsoft.com/office/drawing/2014/main" id="{55D607C3-AACE-4C2E-8664-A93F1FC8E850}"/>
                </a:ext>
              </a:extLst>
            </p:cNvPr>
            <p:cNvSpPr>
              <a:spLocks/>
            </p:cNvSpPr>
            <p:nvPr/>
          </p:nvSpPr>
          <p:spPr>
            <a:xfrm>
              <a:off x="3556000" y="3644900"/>
              <a:ext cx="457200" cy="457708"/>
            </a:xfrm>
            <a:prstGeom prst="rect">
              <a:avLst/>
            </a:prstGeom>
            <a:solidFill>
              <a:srgbClr val="F88379"/>
            </a:solid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9" name="TextBox 28">
              <a:extLst>
                <a:ext uri="{FF2B5EF4-FFF2-40B4-BE49-F238E27FC236}">
                  <a16:creationId xmlns:a16="http://schemas.microsoft.com/office/drawing/2014/main" id="{D5D44EBB-BED9-4ADF-BF2E-4BBED09A536D}"/>
                </a:ext>
              </a:extLst>
            </p:cNvPr>
            <p:cNvSpPr txBox="1"/>
            <p:nvPr/>
          </p:nvSpPr>
          <p:spPr>
            <a:xfrm>
              <a:off x="1504044" y="3628571"/>
              <a:ext cx="1864613" cy="923330"/>
            </a:xfrm>
            <a:prstGeom prst="rect">
              <a:avLst/>
            </a:prstGeom>
            <a:noFill/>
          </p:spPr>
          <p:txBody>
            <a:bodyPr wrap="none" rtlCol="0">
              <a:spAutoFit/>
            </a:bodyPr>
            <a:lstStyle/>
            <a:p>
              <a:r>
                <a:rPr lang="en-US" dirty="0">
                  <a:solidFill>
                    <a:srgbClr val="C00000"/>
                  </a:solidFill>
                  <a:latin typeface="Helvetica" charset="0"/>
                  <a:ea typeface="Helvetica" charset="0"/>
                  <a:cs typeface="Helvetica" charset="0"/>
                </a:rPr>
                <a:t>Languages with </a:t>
              </a:r>
            </a:p>
            <a:p>
              <a:r>
                <a:rPr lang="en-US" dirty="0">
                  <a:solidFill>
                    <a:srgbClr val="C00000"/>
                  </a:solidFill>
                  <a:latin typeface="Helvetica" charset="0"/>
                  <a:ea typeface="Helvetica" charset="0"/>
                  <a:cs typeface="Helvetica" charset="0"/>
                </a:rPr>
                <a:t>NER Annotation</a:t>
              </a:r>
            </a:p>
            <a:p>
              <a:r>
                <a:rPr lang="en-US" dirty="0">
                  <a:solidFill>
                    <a:srgbClr val="C00000"/>
                  </a:solidFill>
                  <a:latin typeface="Helvetica" charset="0"/>
                  <a:ea typeface="Helvetica" charset="0"/>
                  <a:cs typeface="Helvetica" charset="0"/>
                </a:rPr>
                <a:t>(30?)</a:t>
              </a:r>
            </a:p>
          </p:txBody>
        </p:sp>
      </p:grpSp>
      <p:sp>
        <p:nvSpPr>
          <p:cNvPr id="32" name="Rectangle 31">
            <a:extLst>
              <a:ext uri="{FF2B5EF4-FFF2-40B4-BE49-F238E27FC236}">
                <a16:creationId xmlns:a16="http://schemas.microsoft.com/office/drawing/2014/main" id="{927EC18B-4B25-4007-9702-D01E2FA9A6C0}"/>
              </a:ext>
            </a:extLst>
          </p:cNvPr>
          <p:cNvSpPr/>
          <p:nvPr/>
        </p:nvSpPr>
        <p:spPr>
          <a:xfrm>
            <a:off x="7769222" y="2990763"/>
            <a:ext cx="2451104" cy="923330"/>
          </a:xfrm>
          <a:prstGeom prst="rect">
            <a:avLst/>
          </a:prstGeom>
          <a:solidFill>
            <a:schemeClr val="bg1">
              <a:lumMod val="95000"/>
            </a:schemeClr>
          </a:solidFill>
          <a:ln>
            <a:solidFill>
              <a:srgbClr val="3366CC"/>
            </a:solidFill>
          </a:ln>
        </p:spPr>
        <p:txBody>
          <a:bodyPr wrap="square">
            <a:spAutoFit/>
          </a:bodyPr>
          <a:lstStyle/>
          <a:p>
            <a:pPr algn="ctr"/>
            <a:r>
              <a:rPr lang="en-US" dirty="0">
                <a:solidFill>
                  <a:srgbClr val="000000"/>
                </a:solidFill>
                <a:latin typeface="Calibri" pitchFamily="34" charset="0"/>
                <a:cs typeface="Arial" pitchFamily="34" charset="0"/>
              </a:rPr>
              <a:t>Can we use the multilingual links in Wikipedia? </a:t>
            </a:r>
            <a:endParaRPr lang="en-US" dirty="0"/>
          </a:p>
        </p:txBody>
      </p:sp>
      <p:sp>
        <p:nvSpPr>
          <p:cNvPr id="33" name="TextBox 32">
            <a:extLst>
              <a:ext uri="{FF2B5EF4-FFF2-40B4-BE49-F238E27FC236}">
                <a16:creationId xmlns:a16="http://schemas.microsoft.com/office/drawing/2014/main" id="{EC12CD67-FF6B-4CC3-969F-B4B547AA3C45}"/>
              </a:ext>
            </a:extLst>
          </p:cNvPr>
          <p:cNvSpPr txBox="1"/>
          <p:nvPr/>
        </p:nvSpPr>
        <p:spPr>
          <a:xfrm>
            <a:off x="0" y="6551783"/>
            <a:ext cx="4470134" cy="307777"/>
          </a:xfrm>
          <a:prstGeom prst="rect">
            <a:avLst/>
          </a:prstGeom>
          <a:noFill/>
        </p:spPr>
        <p:txBody>
          <a:bodyPr wrap="none" rtlCol="0">
            <a:spAutoFit/>
          </a:bodyPr>
          <a:lstStyle/>
          <a:p>
            <a:r>
              <a:rPr lang="en-US" sz="1400" dirty="0">
                <a:latin typeface="+mj-lt"/>
                <a:ea typeface="Helvetica" charset="0"/>
                <a:cs typeface="Helvetica" charset="0"/>
              </a:rPr>
              <a:t>(Diagram roughly to scale. Numbers from </a:t>
            </a:r>
            <a:r>
              <a:rPr lang="en-US" sz="1400" dirty="0" err="1">
                <a:latin typeface="+mj-lt"/>
                <a:ea typeface="Helvetica" charset="0"/>
                <a:cs typeface="Helvetica" charset="0"/>
              </a:rPr>
              <a:t>ethnologue.com</a:t>
            </a:r>
            <a:r>
              <a:rPr lang="en-US" sz="1400" dirty="0">
                <a:latin typeface="+mj-lt"/>
                <a:ea typeface="Helvetica" charset="0"/>
                <a:cs typeface="Helvetica" charset="0"/>
              </a:rPr>
              <a:t>)</a:t>
            </a:r>
          </a:p>
        </p:txBody>
      </p:sp>
      <p:sp>
        <p:nvSpPr>
          <p:cNvPr id="34" name="Content Placeholder 33">
            <a:extLst>
              <a:ext uri="{FF2B5EF4-FFF2-40B4-BE49-F238E27FC236}">
                <a16:creationId xmlns:a16="http://schemas.microsoft.com/office/drawing/2014/main" id="{75618093-E29A-4A1D-B84A-3A8D68899E6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054092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027D-EBB2-49BF-AB18-B691F0CD59F5}"/>
              </a:ext>
            </a:extLst>
          </p:cNvPr>
          <p:cNvSpPr>
            <a:spLocks noGrp="1"/>
          </p:cNvSpPr>
          <p:nvPr>
            <p:ph type="title"/>
          </p:nvPr>
        </p:nvSpPr>
        <p:spPr/>
        <p:txBody>
          <a:bodyPr/>
          <a:lstStyle/>
          <a:p>
            <a:r>
              <a:rPr lang="en-US" dirty="0"/>
              <a:t>Low Resource Languages</a:t>
            </a:r>
          </a:p>
        </p:txBody>
      </p:sp>
      <p:sp>
        <p:nvSpPr>
          <p:cNvPr id="4" name="Slide Number Placeholder 3">
            <a:extLst>
              <a:ext uri="{FF2B5EF4-FFF2-40B4-BE49-F238E27FC236}">
                <a16:creationId xmlns:a16="http://schemas.microsoft.com/office/drawing/2014/main" id="{57D6CBA6-938A-4C64-A8A4-3D46F9B7456C}"/>
              </a:ext>
            </a:extLst>
          </p:cNvPr>
          <p:cNvSpPr>
            <a:spLocks noGrp="1"/>
          </p:cNvSpPr>
          <p:nvPr>
            <p:ph type="sldNum" sz="quarter" idx="11"/>
          </p:nvPr>
        </p:nvSpPr>
        <p:spPr/>
        <p:txBody>
          <a:bodyPr/>
          <a:lstStyle/>
          <a:p>
            <a:fld id="{BDF588C3-71D6-5D45-B118-1C664482E1C2}" type="slidenum">
              <a:rPr lang="en-US" smtClean="0"/>
              <a:t>15</a:t>
            </a:fld>
            <a:endParaRPr lang="en-US"/>
          </a:p>
        </p:txBody>
      </p:sp>
      <p:grpSp>
        <p:nvGrpSpPr>
          <p:cNvPr id="30" name="Group 29">
            <a:extLst>
              <a:ext uri="{FF2B5EF4-FFF2-40B4-BE49-F238E27FC236}">
                <a16:creationId xmlns:a16="http://schemas.microsoft.com/office/drawing/2014/main" id="{5BB8209E-E433-49C3-A730-D5A8463008F8}"/>
              </a:ext>
            </a:extLst>
          </p:cNvPr>
          <p:cNvGrpSpPr/>
          <p:nvPr/>
        </p:nvGrpSpPr>
        <p:grpSpPr>
          <a:xfrm>
            <a:off x="965200" y="852030"/>
            <a:ext cx="10555817" cy="5629731"/>
            <a:chOff x="965200" y="428169"/>
            <a:chExt cx="10555817" cy="5629731"/>
          </a:xfrm>
        </p:grpSpPr>
        <p:sp>
          <p:nvSpPr>
            <p:cNvPr id="31" name="Rectangle 30">
              <a:extLst>
                <a:ext uri="{FF2B5EF4-FFF2-40B4-BE49-F238E27FC236}">
                  <a16:creationId xmlns:a16="http://schemas.microsoft.com/office/drawing/2014/main" id="{8D85C0BD-F791-49A3-9BBE-29B96DB20877}"/>
                </a:ext>
              </a:extLst>
            </p:cNvPr>
            <p:cNvSpPr>
              <a:spLocks noChangeAspect="1"/>
            </p:cNvSpPr>
            <p:nvPr/>
          </p:nvSpPr>
          <p:spPr>
            <a:xfrm>
              <a:off x="965200" y="508000"/>
              <a:ext cx="10515600" cy="5549900"/>
            </a:xfrm>
            <a:prstGeom prst="rect">
              <a:avLst/>
            </a:prstGeom>
            <a:solidFill>
              <a:schemeClr val="bg2"/>
            </a:solidFill>
            <a:ln w="127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33" name="TextBox 32">
              <a:extLst>
                <a:ext uri="{FF2B5EF4-FFF2-40B4-BE49-F238E27FC236}">
                  <a16:creationId xmlns:a16="http://schemas.microsoft.com/office/drawing/2014/main" id="{E8C2764A-49BA-4893-8416-D5C962AA45EA}"/>
                </a:ext>
              </a:extLst>
            </p:cNvPr>
            <p:cNvSpPr txBox="1"/>
            <p:nvPr/>
          </p:nvSpPr>
          <p:spPr>
            <a:xfrm>
              <a:off x="9951357" y="428169"/>
              <a:ext cx="1569660" cy="646331"/>
            </a:xfrm>
            <a:prstGeom prst="rect">
              <a:avLst/>
            </a:prstGeom>
            <a:noFill/>
          </p:spPr>
          <p:txBody>
            <a:bodyPr wrap="none" rtlCol="0">
              <a:spAutoFit/>
            </a:bodyPr>
            <a:lstStyle/>
            <a:p>
              <a:r>
                <a:rPr lang="en-US" dirty="0">
                  <a:latin typeface="Helvetica" charset="0"/>
                  <a:ea typeface="Helvetica" charset="0"/>
                  <a:cs typeface="Helvetica" charset="0"/>
                </a:rPr>
                <a:t>All languages</a:t>
              </a:r>
            </a:p>
            <a:p>
              <a:pPr algn="r"/>
              <a:r>
                <a:rPr lang="en-US" dirty="0">
                  <a:latin typeface="Helvetica" charset="0"/>
                  <a:ea typeface="Helvetica" charset="0"/>
                  <a:cs typeface="Helvetica" charset="0"/>
                </a:rPr>
                <a:t>(7K)</a:t>
              </a:r>
            </a:p>
          </p:txBody>
        </p:sp>
      </p:grpSp>
      <p:grpSp>
        <p:nvGrpSpPr>
          <p:cNvPr id="34" name="Group 33">
            <a:extLst>
              <a:ext uri="{FF2B5EF4-FFF2-40B4-BE49-F238E27FC236}">
                <a16:creationId xmlns:a16="http://schemas.microsoft.com/office/drawing/2014/main" id="{4647ADCA-DB7A-4202-9ECA-F069CAFC1BA8}"/>
              </a:ext>
            </a:extLst>
          </p:cNvPr>
          <p:cNvGrpSpPr/>
          <p:nvPr/>
        </p:nvGrpSpPr>
        <p:grpSpPr>
          <a:xfrm>
            <a:off x="965198" y="891948"/>
            <a:ext cx="5305955" cy="5590321"/>
            <a:chOff x="965198" y="442687"/>
            <a:chExt cx="5305955" cy="5590321"/>
          </a:xfrm>
        </p:grpSpPr>
        <p:sp>
          <p:nvSpPr>
            <p:cNvPr id="35" name="Rectangle 34">
              <a:extLst>
                <a:ext uri="{FF2B5EF4-FFF2-40B4-BE49-F238E27FC236}">
                  <a16:creationId xmlns:a16="http://schemas.microsoft.com/office/drawing/2014/main" id="{20D02D16-1BE7-4739-803B-5EEA5B7B19EE}"/>
                </a:ext>
              </a:extLst>
            </p:cNvPr>
            <p:cNvSpPr>
              <a:spLocks/>
            </p:cNvSpPr>
            <p:nvPr/>
          </p:nvSpPr>
          <p:spPr>
            <a:xfrm>
              <a:off x="965198" y="482600"/>
              <a:ext cx="5257800" cy="5550408"/>
            </a:xfrm>
            <a:prstGeom prst="rect">
              <a:avLst/>
            </a:prstGeom>
            <a:solidFill>
              <a:schemeClr val="accent2">
                <a:lumMod val="20000"/>
                <a:lumOff val="80000"/>
              </a:schemeClr>
            </a:solidFill>
            <a:ln w="12700">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36" name="TextBox 35">
              <a:extLst>
                <a:ext uri="{FF2B5EF4-FFF2-40B4-BE49-F238E27FC236}">
                  <a16:creationId xmlns:a16="http://schemas.microsoft.com/office/drawing/2014/main" id="{5B20FA60-4CA2-49AE-BF4F-59076FB28DF4}"/>
                </a:ext>
              </a:extLst>
            </p:cNvPr>
            <p:cNvSpPr txBox="1"/>
            <p:nvPr/>
          </p:nvSpPr>
          <p:spPr>
            <a:xfrm>
              <a:off x="4230914" y="442687"/>
              <a:ext cx="2040239" cy="646331"/>
            </a:xfrm>
            <a:prstGeom prst="rect">
              <a:avLst/>
            </a:prstGeom>
            <a:noFill/>
          </p:spPr>
          <p:txBody>
            <a:bodyPr wrap="none" rtlCol="0">
              <a:spAutoFit/>
            </a:bodyPr>
            <a:lstStyle/>
            <a:p>
              <a:r>
                <a:rPr lang="en-US" dirty="0">
                  <a:solidFill>
                    <a:schemeClr val="accent2">
                      <a:lumMod val="75000"/>
                    </a:schemeClr>
                  </a:solidFill>
                  <a:latin typeface="Helvetica" charset="0"/>
                  <a:ea typeface="Helvetica" charset="0"/>
                  <a:cs typeface="Helvetica" charset="0"/>
                </a:rPr>
                <a:t>Written languages</a:t>
              </a:r>
            </a:p>
            <a:p>
              <a:pPr algn="r"/>
              <a:r>
                <a:rPr lang="en-US" dirty="0">
                  <a:solidFill>
                    <a:schemeClr val="accent2">
                      <a:lumMod val="75000"/>
                    </a:schemeClr>
                  </a:solidFill>
                  <a:latin typeface="Helvetica" charset="0"/>
                  <a:ea typeface="Helvetica" charset="0"/>
                  <a:cs typeface="Helvetica" charset="0"/>
                </a:rPr>
                <a:t>(3.5K)</a:t>
              </a:r>
            </a:p>
          </p:txBody>
        </p:sp>
      </p:grpSp>
      <p:grpSp>
        <p:nvGrpSpPr>
          <p:cNvPr id="37" name="Group 36">
            <a:extLst>
              <a:ext uri="{FF2B5EF4-FFF2-40B4-BE49-F238E27FC236}">
                <a16:creationId xmlns:a16="http://schemas.microsoft.com/office/drawing/2014/main" id="{C486C0D1-B450-41AE-A7CF-6524AB570228}"/>
              </a:ext>
            </a:extLst>
          </p:cNvPr>
          <p:cNvGrpSpPr/>
          <p:nvPr/>
        </p:nvGrpSpPr>
        <p:grpSpPr>
          <a:xfrm>
            <a:off x="1244599" y="1833561"/>
            <a:ext cx="4666166" cy="3835908"/>
            <a:chOff x="965198" y="442687"/>
            <a:chExt cx="5311947" cy="5590321"/>
          </a:xfrm>
        </p:grpSpPr>
        <p:sp>
          <p:nvSpPr>
            <p:cNvPr id="38" name="Rectangle 37">
              <a:extLst>
                <a:ext uri="{FF2B5EF4-FFF2-40B4-BE49-F238E27FC236}">
                  <a16:creationId xmlns:a16="http://schemas.microsoft.com/office/drawing/2014/main" id="{FDAFA934-A58C-43F5-A25C-2A3068B0B6F7}"/>
                </a:ext>
              </a:extLst>
            </p:cNvPr>
            <p:cNvSpPr>
              <a:spLocks/>
            </p:cNvSpPr>
            <p:nvPr/>
          </p:nvSpPr>
          <p:spPr>
            <a:xfrm>
              <a:off x="965198" y="482600"/>
              <a:ext cx="5257800" cy="5550408"/>
            </a:xfrm>
            <a:prstGeom prst="rect">
              <a:avLst/>
            </a:prstGeom>
            <a:solidFill>
              <a:srgbClr val="FBD8F7"/>
            </a:solidFill>
            <a:ln w="12700">
              <a:solidFill>
                <a:srgbClr val="7030A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39" name="TextBox 38">
              <a:extLst>
                <a:ext uri="{FF2B5EF4-FFF2-40B4-BE49-F238E27FC236}">
                  <a16:creationId xmlns:a16="http://schemas.microsoft.com/office/drawing/2014/main" id="{44C5ECCF-8469-40E8-A604-8D0F33F19596}"/>
                </a:ext>
              </a:extLst>
            </p:cNvPr>
            <p:cNvSpPr txBox="1"/>
            <p:nvPr/>
          </p:nvSpPr>
          <p:spPr>
            <a:xfrm>
              <a:off x="4154476" y="442687"/>
              <a:ext cx="2122669" cy="1345630"/>
            </a:xfrm>
            <a:prstGeom prst="rect">
              <a:avLst/>
            </a:prstGeom>
            <a:noFill/>
          </p:spPr>
          <p:txBody>
            <a:bodyPr wrap="none" rtlCol="0">
              <a:spAutoFit/>
            </a:bodyPr>
            <a:lstStyle/>
            <a:p>
              <a:pPr algn="r"/>
              <a:r>
                <a:rPr lang="en-US" dirty="0">
                  <a:solidFill>
                    <a:srgbClr val="7030A0"/>
                  </a:solidFill>
                  <a:latin typeface="Helvetica" charset="0"/>
                  <a:ea typeface="Helvetica" charset="0"/>
                  <a:cs typeface="Helvetica" charset="0"/>
                </a:rPr>
                <a:t>Languages with</a:t>
              </a:r>
            </a:p>
            <a:p>
              <a:pPr algn="r"/>
              <a:r>
                <a:rPr lang="en-US" dirty="0">
                  <a:solidFill>
                    <a:srgbClr val="7030A0"/>
                  </a:solidFill>
                  <a:latin typeface="Helvetica" charset="0"/>
                  <a:ea typeface="Helvetica" charset="0"/>
                  <a:cs typeface="Helvetica" charset="0"/>
                </a:rPr>
                <a:t>Lexicons</a:t>
              </a:r>
            </a:p>
            <a:p>
              <a:pPr algn="r"/>
              <a:r>
                <a:rPr lang="en-US" dirty="0">
                  <a:solidFill>
                    <a:srgbClr val="7030A0"/>
                  </a:solidFill>
                  <a:latin typeface="Helvetica" charset="0"/>
                  <a:ea typeface="Helvetica" charset="0"/>
                  <a:cs typeface="Helvetica" charset="0"/>
                </a:rPr>
                <a:t>(2K?)</a:t>
              </a:r>
            </a:p>
          </p:txBody>
        </p:sp>
      </p:grpSp>
      <p:grpSp>
        <p:nvGrpSpPr>
          <p:cNvPr id="40" name="Group 39">
            <a:extLst>
              <a:ext uri="{FF2B5EF4-FFF2-40B4-BE49-F238E27FC236}">
                <a16:creationId xmlns:a16="http://schemas.microsoft.com/office/drawing/2014/main" id="{AF8B1BF4-50B2-47C2-B8C1-16766E73022F}"/>
              </a:ext>
            </a:extLst>
          </p:cNvPr>
          <p:cNvGrpSpPr/>
          <p:nvPr/>
        </p:nvGrpSpPr>
        <p:grpSpPr>
          <a:xfrm>
            <a:off x="3556000" y="2884032"/>
            <a:ext cx="1651910" cy="1642437"/>
            <a:chOff x="3556000" y="2460171"/>
            <a:chExt cx="1651910" cy="1642437"/>
          </a:xfrm>
        </p:grpSpPr>
        <p:sp>
          <p:nvSpPr>
            <p:cNvPr id="41" name="Rectangle 40">
              <a:extLst>
                <a:ext uri="{FF2B5EF4-FFF2-40B4-BE49-F238E27FC236}">
                  <a16:creationId xmlns:a16="http://schemas.microsoft.com/office/drawing/2014/main" id="{A8FAF631-EA98-49FB-9092-B489C4CB5506}"/>
                </a:ext>
              </a:extLst>
            </p:cNvPr>
            <p:cNvSpPr>
              <a:spLocks/>
            </p:cNvSpPr>
            <p:nvPr/>
          </p:nvSpPr>
          <p:spPr>
            <a:xfrm>
              <a:off x="3556000" y="2501900"/>
              <a:ext cx="1600198" cy="1600708"/>
            </a:xfrm>
            <a:prstGeom prst="rect">
              <a:avLst/>
            </a:prstGeom>
            <a:solidFill>
              <a:schemeClr val="accent1">
                <a:lumMod val="20000"/>
                <a:lumOff val="80000"/>
              </a:schemeClr>
            </a:solidFill>
            <a:ln w="12700">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42" name="TextBox 41">
              <a:extLst>
                <a:ext uri="{FF2B5EF4-FFF2-40B4-BE49-F238E27FC236}">
                  <a16:creationId xmlns:a16="http://schemas.microsoft.com/office/drawing/2014/main" id="{148374BC-CCC6-4A59-B4DA-4958AD510BD0}"/>
                </a:ext>
              </a:extLst>
            </p:cNvPr>
            <p:cNvSpPr txBox="1"/>
            <p:nvPr/>
          </p:nvSpPr>
          <p:spPr>
            <a:xfrm>
              <a:off x="3958850" y="2460171"/>
              <a:ext cx="1249060" cy="923330"/>
            </a:xfrm>
            <a:prstGeom prst="rect">
              <a:avLst/>
            </a:prstGeom>
            <a:noFill/>
          </p:spPr>
          <p:txBody>
            <a:bodyPr wrap="none" rtlCol="0">
              <a:spAutoFit/>
            </a:bodyPr>
            <a:lstStyle/>
            <a:p>
              <a:pPr algn="r"/>
              <a:r>
                <a:rPr lang="en-US" dirty="0">
                  <a:solidFill>
                    <a:srgbClr val="0070C0"/>
                  </a:solidFill>
                  <a:latin typeface="Helvetica" charset="0"/>
                  <a:ea typeface="Helvetica" charset="0"/>
                  <a:cs typeface="Helvetica" charset="0"/>
                </a:rPr>
                <a:t>Wikipedia </a:t>
              </a:r>
            </a:p>
            <a:p>
              <a:pPr algn="r"/>
              <a:r>
                <a:rPr lang="en-US" dirty="0">
                  <a:solidFill>
                    <a:srgbClr val="0070C0"/>
                  </a:solidFill>
                  <a:latin typeface="Helvetica" charset="0"/>
                  <a:ea typeface="Helvetica" charset="0"/>
                  <a:cs typeface="Helvetica" charset="0"/>
                </a:rPr>
                <a:t>languages</a:t>
              </a:r>
            </a:p>
            <a:p>
              <a:pPr algn="r"/>
              <a:r>
                <a:rPr lang="en-US" dirty="0">
                  <a:solidFill>
                    <a:srgbClr val="0070C0"/>
                  </a:solidFill>
                  <a:latin typeface="Helvetica" charset="0"/>
                  <a:ea typeface="Helvetica" charset="0"/>
                  <a:cs typeface="Helvetica" charset="0"/>
                </a:rPr>
                <a:t>(300)</a:t>
              </a:r>
            </a:p>
          </p:txBody>
        </p:sp>
      </p:grpSp>
      <p:grpSp>
        <p:nvGrpSpPr>
          <p:cNvPr id="43" name="Group 42">
            <a:extLst>
              <a:ext uri="{FF2B5EF4-FFF2-40B4-BE49-F238E27FC236}">
                <a16:creationId xmlns:a16="http://schemas.microsoft.com/office/drawing/2014/main" id="{A38AEBC3-CA71-4975-9A2F-A0DE57ABEA26}"/>
              </a:ext>
            </a:extLst>
          </p:cNvPr>
          <p:cNvGrpSpPr/>
          <p:nvPr/>
        </p:nvGrpSpPr>
        <p:grpSpPr>
          <a:xfrm>
            <a:off x="1478644" y="2896732"/>
            <a:ext cx="3029856" cy="1629738"/>
            <a:chOff x="1478644" y="2472871"/>
            <a:chExt cx="3029856" cy="1629738"/>
          </a:xfrm>
        </p:grpSpPr>
        <p:sp>
          <p:nvSpPr>
            <p:cNvPr id="44" name="Rectangle 43">
              <a:extLst>
                <a:ext uri="{FF2B5EF4-FFF2-40B4-BE49-F238E27FC236}">
                  <a16:creationId xmlns:a16="http://schemas.microsoft.com/office/drawing/2014/main" id="{CFE17A33-3EB1-40B4-90CB-B83300EFBF44}"/>
                </a:ext>
              </a:extLst>
            </p:cNvPr>
            <p:cNvSpPr>
              <a:spLocks noChangeAspect="1"/>
            </p:cNvSpPr>
            <p:nvPr/>
          </p:nvSpPr>
          <p:spPr>
            <a:xfrm>
              <a:off x="3556000" y="3149051"/>
              <a:ext cx="952500" cy="953558"/>
            </a:xfrm>
            <a:prstGeom prst="rect">
              <a:avLst/>
            </a:prstGeom>
            <a:solidFill>
              <a:schemeClr val="accent6">
                <a:lumMod val="20000"/>
                <a:lumOff val="80000"/>
              </a:schemeClr>
            </a:solidFill>
            <a:ln w="1270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45" name="TextBox 44">
              <a:extLst>
                <a:ext uri="{FF2B5EF4-FFF2-40B4-BE49-F238E27FC236}">
                  <a16:creationId xmlns:a16="http://schemas.microsoft.com/office/drawing/2014/main" id="{5C63B231-3BA9-498E-80C3-AF3A96A4642B}"/>
                </a:ext>
              </a:extLst>
            </p:cNvPr>
            <p:cNvSpPr txBox="1"/>
            <p:nvPr/>
          </p:nvSpPr>
          <p:spPr>
            <a:xfrm>
              <a:off x="1478644" y="2472871"/>
              <a:ext cx="1864613" cy="923330"/>
            </a:xfrm>
            <a:prstGeom prst="rect">
              <a:avLst/>
            </a:prstGeom>
            <a:noFill/>
          </p:spPr>
          <p:txBody>
            <a:bodyPr wrap="none" rtlCol="0">
              <a:spAutoFit/>
            </a:bodyPr>
            <a:lstStyle/>
            <a:p>
              <a:r>
                <a:rPr lang="en-US" dirty="0">
                  <a:solidFill>
                    <a:schemeClr val="accent6">
                      <a:lumMod val="75000"/>
                    </a:schemeClr>
                  </a:solidFill>
                  <a:latin typeface="Helvetica" charset="0"/>
                  <a:ea typeface="Helvetica" charset="0"/>
                  <a:cs typeface="Helvetica" charset="0"/>
                </a:rPr>
                <a:t>Languages with </a:t>
              </a:r>
            </a:p>
            <a:p>
              <a:r>
                <a:rPr lang="en-US" dirty="0">
                  <a:solidFill>
                    <a:schemeClr val="accent6">
                      <a:lumMod val="75000"/>
                    </a:schemeClr>
                  </a:solidFill>
                  <a:latin typeface="Helvetica" charset="0"/>
                  <a:ea typeface="Helvetica" charset="0"/>
                  <a:cs typeface="Helvetica" charset="0"/>
                </a:rPr>
                <a:t>parallel text</a:t>
              </a:r>
            </a:p>
            <a:p>
              <a:r>
                <a:rPr lang="en-US" dirty="0">
                  <a:solidFill>
                    <a:schemeClr val="accent6">
                      <a:lumMod val="75000"/>
                    </a:schemeClr>
                  </a:solidFill>
                  <a:latin typeface="Helvetica" charset="0"/>
                  <a:ea typeface="Helvetica" charset="0"/>
                  <a:cs typeface="Helvetica" charset="0"/>
                </a:rPr>
                <a:t>(100?)</a:t>
              </a:r>
            </a:p>
          </p:txBody>
        </p:sp>
      </p:grpSp>
      <p:grpSp>
        <p:nvGrpSpPr>
          <p:cNvPr id="46" name="Group 45">
            <a:extLst>
              <a:ext uri="{FF2B5EF4-FFF2-40B4-BE49-F238E27FC236}">
                <a16:creationId xmlns:a16="http://schemas.microsoft.com/office/drawing/2014/main" id="{5782F4B7-21C7-4032-A14C-CA8322A10031}"/>
              </a:ext>
            </a:extLst>
          </p:cNvPr>
          <p:cNvGrpSpPr/>
          <p:nvPr/>
        </p:nvGrpSpPr>
        <p:grpSpPr>
          <a:xfrm>
            <a:off x="1504044" y="4052432"/>
            <a:ext cx="2509156" cy="923330"/>
            <a:chOff x="1504044" y="3628571"/>
            <a:chExt cx="2509156" cy="923330"/>
          </a:xfrm>
        </p:grpSpPr>
        <p:sp>
          <p:nvSpPr>
            <p:cNvPr id="47" name="Rectangle 46">
              <a:extLst>
                <a:ext uri="{FF2B5EF4-FFF2-40B4-BE49-F238E27FC236}">
                  <a16:creationId xmlns:a16="http://schemas.microsoft.com/office/drawing/2014/main" id="{251F53B4-E002-4E7A-82A1-F8E58158D835}"/>
                </a:ext>
              </a:extLst>
            </p:cNvPr>
            <p:cNvSpPr>
              <a:spLocks/>
            </p:cNvSpPr>
            <p:nvPr/>
          </p:nvSpPr>
          <p:spPr>
            <a:xfrm>
              <a:off x="3556000" y="3644900"/>
              <a:ext cx="457200" cy="457708"/>
            </a:xfrm>
            <a:prstGeom prst="rect">
              <a:avLst/>
            </a:prstGeom>
            <a:solidFill>
              <a:srgbClr val="F88379"/>
            </a:solid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48" name="TextBox 47">
              <a:extLst>
                <a:ext uri="{FF2B5EF4-FFF2-40B4-BE49-F238E27FC236}">
                  <a16:creationId xmlns:a16="http://schemas.microsoft.com/office/drawing/2014/main" id="{80DBCEAB-A8D7-4E16-8414-7DAF7C633160}"/>
                </a:ext>
              </a:extLst>
            </p:cNvPr>
            <p:cNvSpPr txBox="1"/>
            <p:nvPr/>
          </p:nvSpPr>
          <p:spPr>
            <a:xfrm>
              <a:off x="1504044" y="3628571"/>
              <a:ext cx="1864613" cy="923330"/>
            </a:xfrm>
            <a:prstGeom prst="rect">
              <a:avLst/>
            </a:prstGeom>
            <a:noFill/>
          </p:spPr>
          <p:txBody>
            <a:bodyPr wrap="none" rtlCol="0">
              <a:spAutoFit/>
            </a:bodyPr>
            <a:lstStyle/>
            <a:p>
              <a:r>
                <a:rPr lang="en-US" dirty="0">
                  <a:solidFill>
                    <a:srgbClr val="C00000"/>
                  </a:solidFill>
                  <a:latin typeface="Helvetica" charset="0"/>
                  <a:ea typeface="Helvetica" charset="0"/>
                  <a:cs typeface="Helvetica" charset="0"/>
                </a:rPr>
                <a:t>Languages with </a:t>
              </a:r>
            </a:p>
            <a:p>
              <a:r>
                <a:rPr lang="en-US" dirty="0">
                  <a:solidFill>
                    <a:srgbClr val="C00000"/>
                  </a:solidFill>
                  <a:latin typeface="Helvetica" charset="0"/>
                  <a:ea typeface="Helvetica" charset="0"/>
                  <a:cs typeface="Helvetica" charset="0"/>
                </a:rPr>
                <a:t>NER Annotation</a:t>
              </a:r>
            </a:p>
            <a:p>
              <a:r>
                <a:rPr lang="en-US" dirty="0">
                  <a:solidFill>
                    <a:srgbClr val="C00000"/>
                  </a:solidFill>
                  <a:latin typeface="Helvetica" charset="0"/>
                  <a:ea typeface="Helvetica" charset="0"/>
                  <a:cs typeface="Helvetica" charset="0"/>
                </a:rPr>
                <a:t>(30?)</a:t>
              </a:r>
            </a:p>
          </p:txBody>
        </p:sp>
      </p:grpSp>
      <p:sp>
        <p:nvSpPr>
          <p:cNvPr id="50" name="Rectangle 49">
            <a:extLst>
              <a:ext uri="{FF2B5EF4-FFF2-40B4-BE49-F238E27FC236}">
                <a16:creationId xmlns:a16="http://schemas.microsoft.com/office/drawing/2014/main" id="{A3CFB818-D2DA-4F3F-98BE-B6CBEDD7821D}"/>
              </a:ext>
            </a:extLst>
          </p:cNvPr>
          <p:cNvSpPr/>
          <p:nvPr/>
        </p:nvSpPr>
        <p:spPr>
          <a:xfrm>
            <a:off x="7769222" y="2990763"/>
            <a:ext cx="2451104" cy="369332"/>
          </a:xfrm>
          <a:prstGeom prst="rect">
            <a:avLst/>
          </a:prstGeom>
          <a:solidFill>
            <a:schemeClr val="bg1">
              <a:lumMod val="95000"/>
            </a:schemeClr>
          </a:solidFill>
          <a:ln>
            <a:solidFill>
              <a:srgbClr val="3366CC"/>
            </a:solidFill>
          </a:ln>
        </p:spPr>
        <p:txBody>
          <a:bodyPr wrap="square">
            <a:spAutoFit/>
          </a:bodyPr>
          <a:lstStyle/>
          <a:p>
            <a:pPr algn="ctr"/>
            <a:r>
              <a:rPr lang="en-US" dirty="0">
                <a:solidFill>
                  <a:srgbClr val="000000"/>
                </a:solidFill>
                <a:latin typeface="Calibri" pitchFamily="34" charset="0"/>
                <a:cs typeface="Arial" pitchFamily="34" charset="0"/>
              </a:rPr>
              <a:t>What else can we do?</a:t>
            </a:r>
            <a:endParaRPr lang="en-US" dirty="0"/>
          </a:p>
        </p:txBody>
      </p:sp>
      <p:sp>
        <p:nvSpPr>
          <p:cNvPr id="51" name="TextBox 50">
            <a:extLst>
              <a:ext uri="{FF2B5EF4-FFF2-40B4-BE49-F238E27FC236}">
                <a16:creationId xmlns:a16="http://schemas.microsoft.com/office/drawing/2014/main" id="{FA8B770B-7B66-45C7-A93C-71E81E01E1CD}"/>
              </a:ext>
            </a:extLst>
          </p:cNvPr>
          <p:cNvSpPr txBox="1"/>
          <p:nvPr/>
        </p:nvSpPr>
        <p:spPr>
          <a:xfrm>
            <a:off x="2312594" y="1838312"/>
            <a:ext cx="1864613" cy="923330"/>
          </a:xfrm>
          <a:prstGeom prst="rect">
            <a:avLst/>
          </a:prstGeom>
          <a:noFill/>
        </p:spPr>
        <p:txBody>
          <a:bodyPr wrap="none" rtlCol="0">
            <a:spAutoFit/>
          </a:bodyPr>
          <a:lstStyle/>
          <a:p>
            <a:pPr algn="r"/>
            <a:r>
              <a:rPr lang="en-US" dirty="0">
                <a:solidFill>
                  <a:srgbClr val="0000FF"/>
                </a:solidFill>
                <a:latin typeface="Helvetica" charset="0"/>
                <a:ea typeface="Helvetica" charset="0"/>
                <a:cs typeface="Helvetica" charset="0"/>
              </a:rPr>
              <a:t>Languages with</a:t>
            </a:r>
          </a:p>
          <a:p>
            <a:pPr algn="r"/>
            <a:r>
              <a:rPr lang="en-US" dirty="0">
                <a:solidFill>
                  <a:srgbClr val="0000FF"/>
                </a:solidFill>
                <a:latin typeface="Helvetica" charset="0"/>
                <a:ea typeface="Helvetica" charset="0"/>
                <a:cs typeface="Helvetica" charset="0"/>
              </a:rPr>
              <a:t>Query Logs</a:t>
            </a:r>
          </a:p>
          <a:p>
            <a:pPr algn="r"/>
            <a:r>
              <a:rPr lang="en-US" dirty="0">
                <a:solidFill>
                  <a:srgbClr val="0000FF"/>
                </a:solidFill>
                <a:latin typeface="Helvetica" charset="0"/>
                <a:ea typeface="Helvetica" charset="0"/>
                <a:cs typeface="Helvetica" charset="0"/>
              </a:rPr>
              <a:t>(?)</a:t>
            </a:r>
          </a:p>
        </p:txBody>
      </p:sp>
      <p:sp>
        <p:nvSpPr>
          <p:cNvPr id="52" name="TextBox 51">
            <a:extLst>
              <a:ext uri="{FF2B5EF4-FFF2-40B4-BE49-F238E27FC236}">
                <a16:creationId xmlns:a16="http://schemas.microsoft.com/office/drawing/2014/main" id="{0F646079-DE91-4999-B727-0D07E3787BC1}"/>
              </a:ext>
            </a:extLst>
          </p:cNvPr>
          <p:cNvSpPr txBox="1"/>
          <p:nvPr/>
        </p:nvSpPr>
        <p:spPr>
          <a:xfrm>
            <a:off x="0" y="6551783"/>
            <a:ext cx="4470134" cy="307777"/>
          </a:xfrm>
          <a:prstGeom prst="rect">
            <a:avLst/>
          </a:prstGeom>
          <a:noFill/>
        </p:spPr>
        <p:txBody>
          <a:bodyPr wrap="none" rtlCol="0">
            <a:spAutoFit/>
          </a:bodyPr>
          <a:lstStyle/>
          <a:p>
            <a:r>
              <a:rPr lang="en-US" sz="1400" dirty="0">
                <a:latin typeface="+mj-lt"/>
                <a:ea typeface="Helvetica" charset="0"/>
                <a:cs typeface="Helvetica" charset="0"/>
              </a:rPr>
              <a:t>(Diagram roughly to scale. Numbers from </a:t>
            </a:r>
            <a:r>
              <a:rPr lang="en-US" sz="1400" dirty="0" err="1">
                <a:latin typeface="+mj-lt"/>
                <a:ea typeface="Helvetica" charset="0"/>
                <a:cs typeface="Helvetica" charset="0"/>
              </a:rPr>
              <a:t>ethnologue.com</a:t>
            </a:r>
            <a:r>
              <a:rPr lang="en-US" sz="1400" dirty="0">
                <a:latin typeface="+mj-lt"/>
                <a:ea typeface="Helvetica" charset="0"/>
                <a:cs typeface="Helvetica" charset="0"/>
              </a:rPr>
              <a:t>)</a:t>
            </a:r>
          </a:p>
        </p:txBody>
      </p:sp>
      <p:sp>
        <p:nvSpPr>
          <p:cNvPr id="5" name="Content Placeholder 4">
            <a:extLst>
              <a:ext uri="{FF2B5EF4-FFF2-40B4-BE49-F238E27FC236}">
                <a16:creationId xmlns:a16="http://schemas.microsoft.com/office/drawing/2014/main" id="{BB49AFE2-D8BC-4355-9418-A521DAFB5B1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919077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DFDE2D9-4298-425C-B24D-5420EE6C3B64}"/>
              </a:ext>
            </a:extLst>
          </p:cNvPr>
          <p:cNvSpPr>
            <a:spLocks noGrp="1"/>
          </p:cNvSpPr>
          <p:nvPr>
            <p:ph type="title"/>
          </p:nvPr>
        </p:nvSpPr>
        <p:spPr/>
        <p:txBody>
          <a:bodyPr/>
          <a:lstStyle/>
          <a:p>
            <a:r>
              <a:rPr lang="en-US" dirty="0"/>
              <a:t>Indian Languages</a:t>
            </a:r>
          </a:p>
        </p:txBody>
      </p:sp>
      <p:sp>
        <p:nvSpPr>
          <p:cNvPr id="10" name="Content Placeholder 9">
            <a:extLst>
              <a:ext uri="{FF2B5EF4-FFF2-40B4-BE49-F238E27FC236}">
                <a16:creationId xmlns:a16="http://schemas.microsoft.com/office/drawing/2014/main" id="{E892D0FE-A527-4ECD-8D62-81ACF6F56364}"/>
              </a:ext>
            </a:extLst>
          </p:cNvPr>
          <p:cNvSpPr>
            <a:spLocks noGrp="1"/>
          </p:cNvSpPr>
          <p:nvPr>
            <p:ph idx="1"/>
          </p:nvPr>
        </p:nvSpPr>
        <p:spPr>
          <a:xfrm>
            <a:off x="8211126" y="1251856"/>
            <a:ext cx="3371273" cy="2177144"/>
          </a:xfrm>
          <a:solidFill>
            <a:schemeClr val="bg1">
              <a:lumMod val="95000"/>
            </a:schemeClr>
          </a:solidFill>
        </p:spPr>
        <p:txBody>
          <a:bodyPr/>
          <a:lstStyle/>
          <a:p>
            <a:r>
              <a:rPr lang="en-US" sz="2000" dirty="0"/>
              <a:t>Among the top 80 languages in the world, spoken by more than 10m people, </a:t>
            </a:r>
            <a:r>
              <a:rPr lang="en-US" sz="2000" dirty="0">
                <a:solidFill>
                  <a:srgbClr val="3366CC"/>
                </a:solidFill>
              </a:rPr>
              <a:t>18</a:t>
            </a:r>
            <a:r>
              <a:rPr lang="en-US" sz="2000" dirty="0"/>
              <a:t> are Indian languages</a:t>
            </a:r>
          </a:p>
          <a:p>
            <a:r>
              <a:rPr lang="en-US" sz="1400" dirty="0">
                <a:hlinkClick r:id="rId2"/>
              </a:rPr>
              <a:t>http://www2.harpercollege.edu/mhealy/g101ilec/intro/clt/cltclt/top100.html</a:t>
            </a:r>
            <a:endParaRPr lang="en-US" sz="1400" dirty="0"/>
          </a:p>
          <a:p>
            <a:endParaRPr lang="en-US" sz="2000" dirty="0"/>
          </a:p>
        </p:txBody>
      </p:sp>
      <p:sp>
        <p:nvSpPr>
          <p:cNvPr id="2" name="Slide Number Placeholder 1">
            <a:extLst>
              <a:ext uri="{FF2B5EF4-FFF2-40B4-BE49-F238E27FC236}">
                <a16:creationId xmlns:a16="http://schemas.microsoft.com/office/drawing/2014/main" id="{B6B6498A-E2ED-4C10-95A8-459659053D9B}"/>
              </a:ext>
            </a:extLst>
          </p:cNvPr>
          <p:cNvSpPr>
            <a:spLocks noGrp="1"/>
          </p:cNvSpPr>
          <p:nvPr>
            <p:ph type="sldNum" sz="quarter" idx="11"/>
          </p:nvPr>
        </p:nvSpPr>
        <p:spPr/>
        <p:txBody>
          <a:bodyPr/>
          <a:lstStyle/>
          <a:p>
            <a:fld id="{BDF588C3-71D6-5D45-B118-1C664482E1C2}" type="slidenum">
              <a:rPr lang="en-US" smtClean="0"/>
              <a:t>16</a:t>
            </a:fld>
            <a:endParaRPr lang="en-US"/>
          </a:p>
        </p:txBody>
      </p:sp>
      <p:pic>
        <p:nvPicPr>
          <p:cNvPr id="6" name="Picture 5">
            <a:extLst>
              <a:ext uri="{FF2B5EF4-FFF2-40B4-BE49-F238E27FC236}">
                <a16:creationId xmlns:a16="http://schemas.microsoft.com/office/drawing/2014/main" id="{4A65963A-57EF-43A8-9EBE-74952BCA7EB0}"/>
              </a:ext>
            </a:extLst>
          </p:cNvPr>
          <p:cNvPicPr preferRelativeResize="0">
            <a:picLocks/>
          </p:cNvPicPr>
          <p:nvPr/>
        </p:nvPicPr>
        <p:blipFill>
          <a:blip r:embed="rId3"/>
          <a:stretch>
            <a:fillRect/>
          </a:stretch>
        </p:blipFill>
        <p:spPr>
          <a:xfrm>
            <a:off x="271010" y="1434998"/>
            <a:ext cx="7589520" cy="2560320"/>
          </a:xfrm>
          <a:prstGeom prst="rect">
            <a:avLst/>
          </a:prstGeom>
          <a:ln>
            <a:solidFill>
              <a:schemeClr val="accent1"/>
            </a:solidFill>
          </a:ln>
        </p:spPr>
      </p:pic>
      <p:pic>
        <p:nvPicPr>
          <p:cNvPr id="8" name="Picture 7">
            <a:extLst>
              <a:ext uri="{FF2B5EF4-FFF2-40B4-BE49-F238E27FC236}">
                <a16:creationId xmlns:a16="http://schemas.microsoft.com/office/drawing/2014/main" id="{8876E747-5AED-48B4-A101-7A1E6E502CB6}"/>
              </a:ext>
            </a:extLst>
          </p:cNvPr>
          <p:cNvPicPr preferRelativeResize="0">
            <a:picLocks/>
          </p:cNvPicPr>
          <p:nvPr/>
        </p:nvPicPr>
        <p:blipFill>
          <a:blip r:embed="rId4"/>
          <a:stretch>
            <a:fillRect/>
          </a:stretch>
        </p:blipFill>
        <p:spPr>
          <a:xfrm>
            <a:off x="271010" y="4110883"/>
            <a:ext cx="7589520" cy="2560320"/>
          </a:xfrm>
          <a:prstGeom prst="rect">
            <a:avLst/>
          </a:prstGeom>
          <a:ln>
            <a:solidFill>
              <a:schemeClr val="accent1"/>
            </a:solidFill>
          </a:ln>
        </p:spPr>
      </p:pic>
      <p:sp>
        <p:nvSpPr>
          <p:cNvPr id="11" name="Oval 10">
            <a:extLst>
              <a:ext uri="{FF2B5EF4-FFF2-40B4-BE49-F238E27FC236}">
                <a16:creationId xmlns:a16="http://schemas.microsoft.com/office/drawing/2014/main" id="{08EDB023-4479-4196-9F28-0537F6CE85F1}"/>
              </a:ext>
            </a:extLst>
          </p:cNvPr>
          <p:cNvSpPr/>
          <p:nvPr/>
        </p:nvSpPr>
        <p:spPr>
          <a:xfrm>
            <a:off x="4553527" y="2657429"/>
            <a:ext cx="137160" cy="137160"/>
          </a:xfrm>
          <a:prstGeom prst="ellipse">
            <a:avLst/>
          </a:prstGeom>
          <a:solidFill>
            <a:srgbClr val="FFFF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2" name="Oval 11">
            <a:extLst>
              <a:ext uri="{FF2B5EF4-FFF2-40B4-BE49-F238E27FC236}">
                <a16:creationId xmlns:a16="http://schemas.microsoft.com/office/drawing/2014/main" id="{284F10B9-601B-47BF-914A-BFE6F8F5C15C}"/>
              </a:ext>
            </a:extLst>
          </p:cNvPr>
          <p:cNvSpPr/>
          <p:nvPr/>
        </p:nvSpPr>
        <p:spPr>
          <a:xfrm>
            <a:off x="4553527" y="3641795"/>
            <a:ext cx="137160" cy="137160"/>
          </a:xfrm>
          <a:prstGeom prst="ellipse">
            <a:avLst/>
          </a:prstGeom>
          <a:solidFill>
            <a:srgbClr val="FFFF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3" name="Oval 12">
            <a:extLst>
              <a:ext uri="{FF2B5EF4-FFF2-40B4-BE49-F238E27FC236}">
                <a16:creationId xmlns:a16="http://schemas.microsoft.com/office/drawing/2014/main" id="{8993DE17-0124-4F7D-BFED-154519533966}"/>
              </a:ext>
            </a:extLst>
          </p:cNvPr>
          <p:cNvSpPr/>
          <p:nvPr/>
        </p:nvSpPr>
        <p:spPr>
          <a:xfrm>
            <a:off x="6854767" y="4337655"/>
            <a:ext cx="137160" cy="137160"/>
          </a:xfrm>
          <a:prstGeom prst="ellipse">
            <a:avLst/>
          </a:prstGeom>
          <a:solidFill>
            <a:srgbClr val="FFFF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4" name="Oval 13">
            <a:extLst>
              <a:ext uri="{FF2B5EF4-FFF2-40B4-BE49-F238E27FC236}">
                <a16:creationId xmlns:a16="http://schemas.microsoft.com/office/drawing/2014/main" id="{0B0D213E-A729-4AFE-84BA-90E4E5967D93}"/>
              </a:ext>
            </a:extLst>
          </p:cNvPr>
          <p:cNvSpPr/>
          <p:nvPr/>
        </p:nvSpPr>
        <p:spPr>
          <a:xfrm>
            <a:off x="6854767" y="4740229"/>
            <a:ext cx="137160" cy="137160"/>
          </a:xfrm>
          <a:prstGeom prst="ellipse">
            <a:avLst/>
          </a:prstGeom>
          <a:solidFill>
            <a:srgbClr val="FFFF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5" name="Oval 14">
            <a:extLst>
              <a:ext uri="{FF2B5EF4-FFF2-40B4-BE49-F238E27FC236}">
                <a16:creationId xmlns:a16="http://schemas.microsoft.com/office/drawing/2014/main" id="{CD375633-287F-47F3-B157-79A81F9D55B3}"/>
              </a:ext>
            </a:extLst>
          </p:cNvPr>
          <p:cNvSpPr/>
          <p:nvPr/>
        </p:nvSpPr>
        <p:spPr>
          <a:xfrm>
            <a:off x="4690687" y="4732904"/>
            <a:ext cx="137160" cy="137160"/>
          </a:xfrm>
          <a:prstGeom prst="ellipse">
            <a:avLst/>
          </a:prstGeom>
          <a:solidFill>
            <a:srgbClr val="FFFF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6" name="Oval 15">
            <a:extLst>
              <a:ext uri="{FF2B5EF4-FFF2-40B4-BE49-F238E27FC236}">
                <a16:creationId xmlns:a16="http://schemas.microsoft.com/office/drawing/2014/main" id="{F802550F-94AA-450C-BA0F-8A028F4B79E0}"/>
              </a:ext>
            </a:extLst>
          </p:cNvPr>
          <p:cNvSpPr/>
          <p:nvPr/>
        </p:nvSpPr>
        <p:spPr>
          <a:xfrm>
            <a:off x="2507673" y="4952665"/>
            <a:ext cx="137160" cy="137160"/>
          </a:xfrm>
          <a:prstGeom prst="ellipse">
            <a:avLst/>
          </a:prstGeom>
          <a:solidFill>
            <a:srgbClr val="FFFF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7" name="Oval 16">
            <a:extLst>
              <a:ext uri="{FF2B5EF4-FFF2-40B4-BE49-F238E27FC236}">
                <a16:creationId xmlns:a16="http://schemas.microsoft.com/office/drawing/2014/main" id="{1AB14FF8-079B-48BB-B742-5FD931FB2A1B}"/>
              </a:ext>
            </a:extLst>
          </p:cNvPr>
          <p:cNvSpPr/>
          <p:nvPr/>
        </p:nvSpPr>
        <p:spPr>
          <a:xfrm>
            <a:off x="2507673" y="4153720"/>
            <a:ext cx="137160" cy="137160"/>
          </a:xfrm>
          <a:prstGeom prst="ellipse">
            <a:avLst/>
          </a:prstGeom>
          <a:solidFill>
            <a:srgbClr val="FFFF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8" name="Oval 17">
            <a:extLst>
              <a:ext uri="{FF2B5EF4-FFF2-40B4-BE49-F238E27FC236}">
                <a16:creationId xmlns:a16="http://schemas.microsoft.com/office/drawing/2014/main" id="{0D75B7FA-1DB2-420A-90C9-45E6F0A6224E}"/>
              </a:ext>
            </a:extLst>
          </p:cNvPr>
          <p:cNvSpPr/>
          <p:nvPr/>
        </p:nvSpPr>
        <p:spPr>
          <a:xfrm>
            <a:off x="6659418" y="3059211"/>
            <a:ext cx="137160" cy="137160"/>
          </a:xfrm>
          <a:prstGeom prst="ellipse">
            <a:avLst/>
          </a:prstGeom>
          <a:solidFill>
            <a:srgbClr val="FFFF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9" name="Oval 18">
            <a:extLst>
              <a:ext uri="{FF2B5EF4-FFF2-40B4-BE49-F238E27FC236}">
                <a16:creationId xmlns:a16="http://schemas.microsoft.com/office/drawing/2014/main" id="{782FFFEF-41B9-432E-B9DD-BF10671166C4}"/>
              </a:ext>
            </a:extLst>
          </p:cNvPr>
          <p:cNvSpPr/>
          <p:nvPr/>
        </p:nvSpPr>
        <p:spPr>
          <a:xfrm>
            <a:off x="2507673" y="5931607"/>
            <a:ext cx="137160" cy="137160"/>
          </a:xfrm>
          <a:prstGeom prst="ellipse">
            <a:avLst/>
          </a:prstGeom>
          <a:solidFill>
            <a:srgbClr val="FFFF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0" name="Oval 19">
            <a:extLst>
              <a:ext uri="{FF2B5EF4-FFF2-40B4-BE49-F238E27FC236}">
                <a16:creationId xmlns:a16="http://schemas.microsoft.com/office/drawing/2014/main" id="{54EB292A-13EB-4705-9FD9-27628800BC25}"/>
              </a:ext>
            </a:extLst>
          </p:cNvPr>
          <p:cNvSpPr/>
          <p:nvPr/>
        </p:nvSpPr>
        <p:spPr>
          <a:xfrm>
            <a:off x="334871" y="6101425"/>
            <a:ext cx="137160" cy="137160"/>
          </a:xfrm>
          <a:prstGeom prst="ellipse">
            <a:avLst/>
          </a:prstGeom>
          <a:solidFill>
            <a:srgbClr val="FFFF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4" name="Rectangle 23">
            <a:extLst>
              <a:ext uri="{FF2B5EF4-FFF2-40B4-BE49-F238E27FC236}">
                <a16:creationId xmlns:a16="http://schemas.microsoft.com/office/drawing/2014/main" id="{7432C4BE-3FA6-42D5-926F-BA6460F06474}"/>
              </a:ext>
            </a:extLst>
          </p:cNvPr>
          <p:cNvSpPr/>
          <p:nvPr/>
        </p:nvSpPr>
        <p:spPr>
          <a:xfrm>
            <a:off x="2380134" y="950101"/>
            <a:ext cx="3371272" cy="369332"/>
          </a:xfrm>
          <a:prstGeom prst="rect">
            <a:avLst/>
          </a:prstGeom>
          <a:solidFill>
            <a:schemeClr val="bg1">
              <a:lumMod val="95000"/>
            </a:schemeClr>
          </a:solidFill>
          <a:ln>
            <a:solidFill>
              <a:srgbClr val="3366CC"/>
            </a:solidFill>
          </a:ln>
        </p:spPr>
        <p:txBody>
          <a:bodyPr wrap="square">
            <a:spAutoFit/>
          </a:bodyPr>
          <a:lstStyle/>
          <a:p>
            <a:pPr algn="ctr"/>
            <a:r>
              <a:rPr lang="en-US" dirty="0">
                <a:solidFill>
                  <a:srgbClr val="000000"/>
                </a:solidFill>
                <a:latin typeface="Calibri" pitchFamily="34" charset="0"/>
                <a:cs typeface="Arial" pitchFamily="34" charset="0"/>
              </a:rPr>
              <a:t>Languages Translated by Google</a:t>
            </a:r>
            <a:endParaRPr lang="en-US" dirty="0"/>
          </a:p>
        </p:txBody>
      </p:sp>
      <p:sp>
        <p:nvSpPr>
          <p:cNvPr id="25" name="Content Placeholder 9">
            <a:extLst>
              <a:ext uri="{FF2B5EF4-FFF2-40B4-BE49-F238E27FC236}">
                <a16:creationId xmlns:a16="http://schemas.microsoft.com/office/drawing/2014/main" id="{34E0334A-2C3B-47C1-847D-E0B458035ED7}"/>
              </a:ext>
            </a:extLst>
          </p:cNvPr>
          <p:cNvSpPr txBox="1">
            <a:spLocks/>
          </p:cNvSpPr>
          <p:nvPr/>
        </p:nvSpPr>
        <p:spPr bwMode="auto">
          <a:xfrm>
            <a:off x="8211126" y="4110884"/>
            <a:ext cx="3371273" cy="1820724"/>
          </a:xfrm>
          <a:prstGeom prst="rect">
            <a:avLst/>
          </a:prstGeom>
          <a:solidFill>
            <a:schemeClr val="bg1">
              <a:lumMod val="95000"/>
            </a:schemeClr>
          </a:solidFill>
          <a:ln>
            <a:noFill/>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lumMod val="25000"/>
                </a:schemeClr>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bg2">
                  <a:lumMod val="25000"/>
                </a:schemeClr>
              </a:buClr>
              <a:buSzPct val="80000"/>
              <a:buFont typeface="Wingdings" charset="2"/>
              <a:buChar char="¨"/>
              <a:defRPr sz="2000" b="0" i="0">
                <a:solidFill>
                  <a:schemeClr val="tx1"/>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lumMod val="25000"/>
                </a:schemeClr>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bg2">
                  <a:lumMod val="25000"/>
                </a:schemeClr>
              </a:buClr>
              <a:buSzPct val="70000"/>
              <a:buFont typeface="Wingdings" charset="2"/>
              <a:buChar char="¨"/>
              <a:defRPr sz="1600" b="0" i="0">
                <a:solidFill>
                  <a:schemeClr val="tx1"/>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lumMod val="25000"/>
                </a:schemeClr>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sz="2000" kern="0" dirty="0"/>
              <a:t>There are 109 languages in Google Translate</a:t>
            </a:r>
          </a:p>
          <a:p>
            <a:r>
              <a:rPr lang="en-US" sz="2000" kern="0" dirty="0">
                <a:solidFill>
                  <a:srgbClr val="3366CC"/>
                </a:solidFill>
              </a:rPr>
              <a:t>10</a:t>
            </a:r>
            <a:r>
              <a:rPr lang="en-US" sz="2000" kern="0" dirty="0"/>
              <a:t> of them are Indian Languages </a:t>
            </a:r>
          </a:p>
          <a:p>
            <a:pPr marL="0" indent="0">
              <a:buNone/>
            </a:pPr>
            <a:r>
              <a:rPr lang="en-US" sz="2000" kern="0" dirty="0"/>
              <a:t>      (all, with &gt;25m speakers)</a:t>
            </a:r>
          </a:p>
          <a:p>
            <a:endParaRPr lang="en-US" sz="2000" kern="0" dirty="0"/>
          </a:p>
        </p:txBody>
      </p:sp>
    </p:spTree>
    <p:extLst>
      <p:ext uri="{BB962C8B-B14F-4D97-AF65-F5344CB8AC3E}">
        <p14:creationId xmlns:p14="http://schemas.microsoft.com/office/powerpoint/2010/main" val="25370408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1000"/>
                                  </p:stCondLst>
                                  <p:childTnLst>
                                    <p:set>
                                      <p:cBhvr>
                                        <p:cTn id="3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4"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B6739-9774-4889-8148-A093067CB408}"/>
              </a:ext>
            </a:extLst>
          </p:cNvPr>
          <p:cNvSpPr>
            <a:spLocks noGrp="1"/>
          </p:cNvSpPr>
          <p:nvPr>
            <p:ph type="title"/>
          </p:nvPr>
        </p:nvSpPr>
        <p:spPr>
          <a:xfrm>
            <a:off x="457200" y="206829"/>
            <a:ext cx="9880600" cy="533400"/>
          </a:xfrm>
        </p:spPr>
        <p:txBody>
          <a:bodyPr/>
          <a:lstStyle/>
          <a:p>
            <a:r>
              <a:rPr lang="en-US" dirty="0"/>
              <a:t>Target Language Source 		</a:t>
            </a:r>
            <a:r>
              <a:rPr lang="en-US" dirty="0">
                <a:sym typeface="Wingdings" panose="05000000000000000000" pitchFamily="2" charset="2"/>
              </a:rPr>
              <a:t>English</a:t>
            </a:r>
            <a:endParaRPr lang="en-US" dirty="0"/>
          </a:p>
        </p:txBody>
      </p:sp>
      <p:sp>
        <p:nvSpPr>
          <p:cNvPr id="3" name="Content Placeholder 2">
            <a:extLst>
              <a:ext uri="{FF2B5EF4-FFF2-40B4-BE49-F238E27FC236}">
                <a16:creationId xmlns:a16="http://schemas.microsoft.com/office/drawing/2014/main" id="{47E1B7B4-D818-4958-B8BA-96E74EF43F84}"/>
              </a:ext>
            </a:extLst>
          </p:cNvPr>
          <p:cNvSpPr>
            <a:spLocks noGrp="1"/>
          </p:cNvSpPr>
          <p:nvPr>
            <p:ph idx="1"/>
          </p:nvPr>
        </p:nvSpPr>
        <p:spPr>
          <a:xfrm>
            <a:off x="609599" y="1251856"/>
            <a:ext cx="6595832" cy="810307"/>
          </a:xfrm>
        </p:spPr>
        <p:txBody>
          <a:bodyPr/>
          <a:lstStyle/>
          <a:p>
            <a:r>
              <a:rPr lang="en-US" sz="2000" dirty="0"/>
              <a:t>Can we at least “understand” documents in low resource languages?</a:t>
            </a:r>
            <a:endParaRPr lang="en-US" sz="1600" dirty="0"/>
          </a:p>
        </p:txBody>
      </p:sp>
      <p:sp>
        <p:nvSpPr>
          <p:cNvPr id="4" name="Slide Number Placeholder 3">
            <a:extLst>
              <a:ext uri="{FF2B5EF4-FFF2-40B4-BE49-F238E27FC236}">
                <a16:creationId xmlns:a16="http://schemas.microsoft.com/office/drawing/2014/main" id="{407F1ACF-99C2-4A31-8C20-1978C354B0B6}"/>
              </a:ext>
            </a:extLst>
          </p:cNvPr>
          <p:cNvSpPr>
            <a:spLocks noGrp="1"/>
          </p:cNvSpPr>
          <p:nvPr>
            <p:ph type="sldNum" sz="quarter" idx="11"/>
          </p:nvPr>
        </p:nvSpPr>
        <p:spPr/>
        <p:txBody>
          <a:bodyPr/>
          <a:lstStyle/>
          <a:p>
            <a:fld id="{BDF588C3-71D6-5D45-B118-1C664482E1C2}" type="slidenum">
              <a:rPr lang="en-US" smtClean="0"/>
              <a:t>17</a:t>
            </a:fld>
            <a:endParaRPr lang="en-US"/>
          </a:p>
        </p:txBody>
      </p:sp>
      <p:pic>
        <p:nvPicPr>
          <p:cNvPr id="5" name="Picture 4">
            <a:extLst>
              <a:ext uri="{FF2B5EF4-FFF2-40B4-BE49-F238E27FC236}">
                <a16:creationId xmlns:a16="http://schemas.microsoft.com/office/drawing/2014/main" id="{F5685F2E-41AE-4AA3-86D5-91370D1BCA79}"/>
              </a:ext>
            </a:extLst>
          </p:cNvPr>
          <p:cNvPicPr>
            <a:picLocks noChangeAspect="1"/>
          </p:cNvPicPr>
          <p:nvPr/>
        </p:nvPicPr>
        <p:blipFill>
          <a:blip r:embed="rId2"/>
          <a:stretch>
            <a:fillRect/>
          </a:stretch>
        </p:blipFill>
        <p:spPr>
          <a:xfrm>
            <a:off x="7029254" y="2711512"/>
            <a:ext cx="4908221" cy="3681166"/>
          </a:xfrm>
          <a:prstGeom prst="rect">
            <a:avLst/>
          </a:prstGeom>
        </p:spPr>
      </p:pic>
      <p:sp>
        <p:nvSpPr>
          <p:cNvPr id="6" name="Rectangle 5">
            <a:extLst>
              <a:ext uri="{FF2B5EF4-FFF2-40B4-BE49-F238E27FC236}">
                <a16:creationId xmlns:a16="http://schemas.microsoft.com/office/drawing/2014/main" id="{00E02A55-9BCF-475E-AC82-6B06FCEAEFE9}"/>
              </a:ext>
            </a:extLst>
          </p:cNvPr>
          <p:cNvSpPr/>
          <p:nvPr/>
        </p:nvSpPr>
        <p:spPr>
          <a:xfrm>
            <a:off x="7251091" y="1679776"/>
            <a:ext cx="1638385" cy="646331"/>
          </a:xfrm>
          <a:prstGeom prst="rect">
            <a:avLst/>
          </a:prstGeom>
          <a:solidFill>
            <a:schemeClr val="bg1">
              <a:lumMod val="95000"/>
            </a:schemeClr>
          </a:solidFill>
          <a:ln>
            <a:solidFill>
              <a:schemeClr val="accent1"/>
            </a:solidFill>
          </a:ln>
        </p:spPr>
        <p:txBody>
          <a:bodyPr wrap="square">
            <a:spAutoFit/>
          </a:bodyPr>
          <a:lstStyle/>
          <a:p>
            <a:r>
              <a:rPr lang="en-US" dirty="0"/>
              <a:t>Somali streaming data</a:t>
            </a:r>
          </a:p>
        </p:txBody>
      </p:sp>
      <p:sp>
        <p:nvSpPr>
          <p:cNvPr id="7" name="Rectangle 6">
            <a:extLst>
              <a:ext uri="{FF2B5EF4-FFF2-40B4-BE49-F238E27FC236}">
                <a16:creationId xmlns:a16="http://schemas.microsoft.com/office/drawing/2014/main" id="{104C13F9-DB4C-45A7-B105-7CA1AC9677E5}"/>
              </a:ext>
            </a:extLst>
          </p:cNvPr>
          <p:cNvSpPr/>
          <p:nvPr/>
        </p:nvSpPr>
        <p:spPr>
          <a:xfrm>
            <a:off x="9819361" y="1679776"/>
            <a:ext cx="2183611" cy="646331"/>
          </a:xfrm>
          <a:prstGeom prst="rect">
            <a:avLst/>
          </a:prstGeom>
          <a:solidFill>
            <a:schemeClr val="bg1">
              <a:lumMod val="95000"/>
            </a:schemeClr>
          </a:solidFill>
          <a:ln>
            <a:solidFill>
              <a:schemeClr val="accent1"/>
            </a:solidFill>
          </a:ln>
        </p:spPr>
        <p:txBody>
          <a:bodyPr wrap="none">
            <a:spAutoFit/>
          </a:bodyPr>
          <a:lstStyle/>
          <a:p>
            <a:r>
              <a:rPr lang="en-US" dirty="0"/>
              <a:t>Situation Awareness </a:t>
            </a:r>
          </a:p>
          <a:p>
            <a:r>
              <a:rPr lang="en-US" dirty="0"/>
              <a:t>(described in English)</a:t>
            </a:r>
          </a:p>
        </p:txBody>
      </p:sp>
      <p:sp>
        <p:nvSpPr>
          <p:cNvPr id="8" name="Right Arrow 1">
            <a:extLst>
              <a:ext uri="{FF2B5EF4-FFF2-40B4-BE49-F238E27FC236}">
                <a16:creationId xmlns:a16="http://schemas.microsoft.com/office/drawing/2014/main" id="{0CF8843B-E894-4315-B6FF-F6644E4FF48F}"/>
              </a:ext>
            </a:extLst>
          </p:cNvPr>
          <p:cNvSpPr/>
          <p:nvPr/>
        </p:nvSpPr>
        <p:spPr>
          <a:xfrm>
            <a:off x="9023876" y="1738820"/>
            <a:ext cx="749825" cy="528242"/>
          </a:xfrm>
          <a:prstGeom prst="rightArrow">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6" descr="http://cdn.appcrawlr.com/imageService/aHR0cHM6Ly9saDUuZ2dwaHQuY29tLzN5T2thZDBkOW11NExMOXJkbGZkVTd3bElRUHBfVlZITDd2V0JuMjZuYllsek5Hal80V3liT2FLQ01IcWN1XzVZUlE9aDY0MA?w=340&amp;h=280">
            <a:extLst>
              <a:ext uri="{FF2B5EF4-FFF2-40B4-BE49-F238E27FC236}">
                <a16:creationId xmlns:a16="http://schemas.microsoft.com/office/drawing/2014/main" id="{CCD4C10E-14D4-4556-9D6B-667FF83045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37" y="2611550"/>
            <a:ext cx="2491276" cy="20468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cdn.appcrawlr.com/imageService/aHR0cHM6Ly9saDUuZ2dwaHQuY29tLzN5T2thZDBkOW11NExMOXJkbGZkVTd3bElRUHBfVlZITDd2V0JuMjZuYllsek5Hal80V3liT2FLQ01IcWN1XzVZUlE9aDY0MA?w=340&amp;h=280">
            <a:extLst>
              <a:ext uri="{FF2B5EF4-FFF2-40B4-BE49-F238E27FC236}">
                <a16:creationId xmlns:a16="http://schemas.microsoft.com/office/drawing/2014/main" id="{B40FFD57-94DD-4A5A-BF61-8D8F50B4E7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274" y="2908117"/>
            <a:ext cx="2491276" cy="204685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cdn.appcrawlr.com/imageService/aHR0cHM6Ly9saDUuZ2dwaHQuY29tLzN5T2thZDBkOW11NExMOXJkbGZkVTd3bElRUHBfVlZITDd2V0JuMjZuYllsek5Hal80V3liT2FLQ01IcWN1XzVZUlE9aDY0MA?w=340&amp;h=280">
            <a:extLst>
              <a:ext uri="{FF2B5EF4-FFF2-40B4-BE49-F238E27FC236}">
                <a16:creationId xmlns:a16="http://schemas.microsoft.com/office/drawing/2014/main" id="{18252AF0-E46F-4B53-B732-20102A1D05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510" y="3204685"/>
            <a:ext cx="2491276" cy="204685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cdn.appcrawlr.com/imageService/aHR0cHM6Ly9saDUuZ2dwaHQuY29tLzN5T2thZDBkOW11NExMOXJkbGZkVTd3bElRUHBfVlZITDd2V0JuMjZuYllsek5Hal80V3liT2FLQ01IcWN1XzVZUlE9aDY0MA?w=340&amp;h=280">
            <a:extLst>
              <a:ext uri="{FF2B5EF4-FFF2-40B4-BE49-F238E27FC236}">
                <a16:creationId xmlns:a16="http://schemas.microsoft.com/office/drawing/2014/main" id="{2F512778-E8FD-412A-8A69-D7B8681159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47" y="3501252"/>
            <a:ext cx="2491276" cy="204685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cdn.appcrawlr.com/imageService/aHR0cHM6Ly9saDUuZ2dwaHQuY29tLzN5T2thZDBkOW11NExMOXJkbGZkVTd3bElRUHBfVlZITDd2V0JuMjZuYllsek5Hal80V3liT2FLQ01IcWN1XzVZUlE9aDY0MA?w=340&amp;h=280">
            <a:extLst>
              <a:ext uri="{FF2B5EF4-FFF2-40B4-BE49-F238E27FC236}">
                <a16:creationId xmlns:a16="http://schemas.microsoft.com/office/drawing/2014/main" id="{7A86BE50-4D67-46E6-A01F-482A555A74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83" y="3797820"/>
            <a:ext cx="2491276" cy="20468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cdn.appcrawlr.com/imageService/aHR0cHM6Ly9saDUuZ2dwaHQuY29tLzN5T2thZDBkOW11NExMOXJkbGZkVTd3bElRUHBfVlZITDd2V0JuMjZuYllsek5Hal80V3liT2FLQ01IcWN1XzVZUlE9aDY0MA?w=340&amp;h=280">
            <a:extLst>
              <a:ext uri="{FF2B5EF4-FFF2-40B4-BE49-F238E27FC236}">
                <a16:creationId xmlns:a16="http://schemas.microsoft.com/office/drawing/2014/main" id="{49A9359F-55FE-4D8B-A042-B4D25AF4A5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220" y="4094387"/>
            <a:ext cx="2491276" cy="204685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cdn.appcrawlr.com/imageService/aHR0cHM6Ly9saDUuZ2dwaHQuY29tLzN5T2thZDBkOW11NExMOXJkbGZkVTd3bElRUHBfVlZITDd2V0JuMjZuYllsek5Hal80V3liT2FLQ01IcWN1XzVZUlE9aDY0MA?w=340&amp;h=280">
            <a:extLst>
              <a:ext uri="{FF2B5EF4-FFF2-40B4-BE49-F238E27FC236}">
                <a16:creationId xmlns:a16="http://schemas.microsoft.com/office/drawing/2014/main" id="{15384CD5-F8E5-466B-A189-203A3196CE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220" y="4390953"/>
            <a:ext cx="2491276" cy="204685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5">
            <a:extLst>
              <a:ext uri="{FF2B5EF4-FFF2-40B4-BE49-F238E27FC236}">
                <a16:creationId xmlns:a16="http://schemas.microsoft.com/office/drawing/2014/main" id="{40F31F27-E3EF-45B4-A305-6B50E135ABCA}"/>
              </a:ext>
            </a:extLst>
          </p:cNvPr>
          <p:cNvSpPr txBox="1">
            <a:spLocks noChangeArrowheads="1"/>
          </p:cNvSpPr>
          <p:nvPr/>
        </p:nvSpPr>
        <p:spPr bwMode="auto">
          <a:xfrm>
            <a:off x="3424238" y="2711512"/>
            <a:ext cx="3552825" cy="3681166"/>
          </a:xfrm>
          <a:prstGeom prst="rect">
            <a:avLst/>
          </a:prstGeom>
          <a:solidFill>
            <a:schemeClr val="bg1">
              <a:lumMod val="95000"/>
            </a:schemeClr>
          </a:solidFill>
          <a:ln w="9525">
            <a:solidFill>
              <a:schemeClr val="accent1"/>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lumMod val="25000"/>
                </a:schemeClr>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bg2">
                  <a:lumMod val="25000"/>
                </a:schemeClr>
              </a:buClr>
              <a:buSzPct val="80000"/>
              <a:buFont typeface="Wingdings" charset="2"/>
              <a:buChar char="¨"/>
              <a:defRPr sz="2000" b="0" i="0">
                <a:solidFill>
                  <a:schemeClr val="tx1"/>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lumMod val="25000"/>
                </a:schemeClr>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bg2">
                  <a:lumMod val="25000"/>
                </a:schemeClr>
              </a:buClr>
              <a:buSzPct val="70000"/>
              <a:buFont typeface="Wingdings" charset="2"/>
              <a:buChar char="¨"/>
              <a:defRPr sz="1600" b="0" i="0">
                <a:solidFill>
                  <a:schemeClr val="tx1"/>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lumMod val="25000"/>
                </a:schemeClr>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sz="2000" kern="0" dirty="0"/>
              <a:t>What is it about?</a:t>
            </a:r>
          </a:p>
          <a:p>
            <a:pPr lvl="1"/>
            <a:r>
              <a:rPr lang="en-US" sz="1800" kern="0" dirty="0"/>
              <a:t>Identify topics &amp; events</a:t>
            </a:r>
          </a:p>
          <a:p>
            <a:pPr marL="457200" lvl="1" indent="0">
              <a:buFont typeface="Wingdings" charset="2"/>
              <a:buNone/>
            </a:pPr>
            <a:endParaRPr lang="en-US" sz="1800" kern="0" dirty="0"/>
          </a:p>
          <a:p>
            <a:r>
              <a:rPr lang="en-US" sz="2000" kern="0" dirty="0"/>
              <a:t>“Understand” a situation described in Target Language</a:t>
            </a:r>
          </a:p>
          <a:p>
            <a:pPr lvl="1"/>
            <a:endParaRPr lang="en-US" sz="1800" kern="0" dirty="0"/>
          </a:p>
          <a:p>
            <a:pPr lvl="1"/>
            <a:r>
              <a:rPr lang="en-US" sz="1800" kern="0" dirty="0"/>
              <a:t>Identify Entities &amp; Concepts (NER)</a:t>
            </a:r>
          </a:p>
          <a:p>
            <a:pPr lvl="1"/>
            <a:r>
              <a:rPr lang="en-US" sz="1800" kern="0" dirty="0"/>
              <a:t>Ground in English Resources (XEL)</a:t>
            </a:r>
          </a:p>
          <a:p>
            <a:endParaRPr lang="en-US" sz="2000" kern="0" dirty="0"/>
          </a:p>
        </p:txBody>
      </p:sp>
      <p:sp>
        <p:nvSpPr>
          <p:cNvPr id="18" name="Rectangle 6">
            <a:extLst>
              <a:ext uri="{FF2B5EF4-FFF2-40B4-BE49-F238E27FC236}">
                <a16:creationId xmlns:a16="http://schemas.microsoft.com/office/drawing/2014/main" id="{AA9C7E54-E228-41B3-BD6F-25774A411233}"/>
              </a:ext>
            </a:extLst>
          </p:cNvPr>
          <p:cNvSpPr txBox="1">
            <a:spLocks noChangeArrowheads="1"/>
          </p:cNvSpPr>
          <p:nvPr/>
        </p:nvSpPr>
        <p:spPr bwMode="auto">
          <a:xfrm>
            <a:off x="2829267" y="206829"/>
            <a:ext cx="9880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b="0" i="0">
                <a:solidFill>
                  <a:schemeClr val="tx1">
                    <a:lumMod val="75000"/>
                    <a:lumOff val="25000"/>
                  </a:schemeClr>
                </a:solidFill>
                <a:latin typeface="+mj-lt"/>
                <a:ea typeface="Helvetica Light" charset="0"/>
                <a:cs typeface="Helvetica Light" charset="0"/>
              </a:defRPr>
            </a:lvl1pPr>
            <a:lvl2pPr algn="l" rtl="0" eaLnBrk="1" fontAlgn="base" hangingPunct="1">
              <a:spcBef>
                <a:spcPct val="0"/>
              </a:spcBef>
              <a:spcAft>
                <a:spcPct val="0"/>
              </a:spcAft>
              <a:defRPr sz="2800">
                <a:solidFill>
                  <a:srgbClr val="FF0000"/>
                </a:solidFill>
                <a:latin typeface="Calibri" pitchFamily="34" charset="0"/>
                <a:cs typeface="Arial" pitchFamily="34" charset="0"/>
              </a:defRPr>
            </a:lvl2pPr>
            <a:lvl3pPr algn="l" rtl="0" eaLnBrk="1" fontAlgn="base" hangingPunct="1">
              <a:spcBef>
                <a:spcPct val="0"/>
              </a:spcBef>
              <a:spcAft>
                <a:spcPct val="0"/>
              </a:spcAft>
              <a:defRPr sz="2800">
                <a:solidFill>
                  <a:srgbClr val="FF0000"/>
                </a:solidFill>
                <a:latin typeface="Calibri" pitchFamily="34" charset="0"/>
                <a:cs typeface="Arial" pitchFamily="34" charset="0"/>
              </a:defRPr>
            </a:lvl3pPr>
            <a:lvl4pPr algn="l" rtl="0" eaLnBrk="1" fontAlgn="base" hangingPunct="1">
              <a:spcBef>
                <a:spcPct val="0"/>
              </a:spcBef>
              <a:spcAft>
                <a:spcPct val="0"/>
              </a:spcAft>
              <a:defRPr sz="2800">
                <a:solidFill>
                  <a:srgbClr val="FF0000"/>
                </a:solidFill>
                <a:latin typeface="Calibri" pitchFamily="34" charset="0"/>
                <a:cs typeface="Arial" pitchFamily="34" charset="0"/>
              </a:defRPr>
            </a:lvl4pPr>
            <a:lvl5pPr algn="l" rtl="0" eaLnBrk="1" fontAlgn="base" hangingPunct="1">
              <a:spcBef>
                <a:spcPct val="0"/>
              </a:spcBef>
              <a:spcAft>
                <a:spcPct val="0"/>
              </a:spcAft>
              <a:defRPr sz="2800">
                <a:solidFill>
                  <a:srgbClr val="FF0000"/>
                </a:solidFill>
                <a:latin typeface="Calibri" pitchFamily="34" charset="0"/>
                <a:cs typeface="Arial" pitchFamily="34" charset="0"/>
              </a:defRPr>
            </a:lvl5pPr>
            <a:lvl6pPr marL="457200" algn="l" rtl="0" eaLnBrk="1" fontAlgn="base" hangingPunct="1">
              <a:spcBef>
                <a:spcPct val="0"/>
              </a:spcBef>
              <a:spcAft>
                <a:spcPct val="0"/>
              </a:spcAft>
              <a:defRPr sz="2800">
                <a:solidFill>
                  <a:srgbClr val="FF0000"/>
                </a:solidFill>
                <a:latin typeface="Calibri" pitchFamily="34" charset="0"/>
                <a:cs typeface="Arial" pitchFamily="34" charset="0"/>
              </a:defRPr>
            </a:lvl6pPr>
            <a:lvl7pPr marL="914400" algn="l" rtl="0" eaLnBrk="1" fontAlgn="base" hangingPunct="1">
              <a:spcBef>
                <a:spcPct val="0"/>
              </a:spcBef>
              <a:spcAft>
                <a:spcPct val="0"/>
              </a:spcAft>
              <a:defRPr sz="2800">
                <a:solidFill>
                  <a:srgbClr val="FF0000"/>
                </a:solidFill>
                <a:latin typeface="Calibri" pitchFamily="34" charset="0"/>
                <a:cs typeface="Arial" pitchFamily="34" charset="0"/>
              </a:defRPr>
            </a:lvl7pPr>
            <a:lvl8pPr marL="1371600" algn="l" rtl="0" eaLnBrk="1" fontAlgn="base" hangingPunct="1">
              <a:spcBef>
                <a:spcPct val="0"/>
              </a:spcBef>
              <a:spcAft>
                <a:spcPct val="0"/>
              </a:spcAft>
              <a:defRPr sz="2800">
                <a:solidFill>
                  <a:srgbClr val="FF0000"/>
                </a:solidFill>
                <a:latin typeface="Calibri" pitchFamily="34" charset="0"/>
                <a:cs typeface="Arial" pitchFamily="34" charset="0"/>
              </a:defRPr>
            </a:lvl8pPr>
            <a:lvl9pPr marL="1828800" algn="l" rtl="0" eaLnBrk="1" fontAlgn="base" hangingPunct="1">
              <a:spcBef>
                <a:spcPct val="0"/>
              </a:spcBef>
              <a:spcAft>
                <a:spcPct val="0"/>
              </a:spcAft>
              <a:defRPr sz="2800">
                <a:solidFill>
                  <a:srgbClr val="FF0000"/>
                </a:solidFill>
                <a:latin typeface="Calibri" pitchFamily="34" charset="0"/>
                <a:cs typeface="Arial" pitchFamily="34" charset="0"/>
              </a:defRPr>
            </a:lvl9pPr>
          </a:lstStyle>
          <a:p>
            <a:endParaRPr lang="en-US" sz="3600" kern="0" dirty="0"/>
          </a:p>
        </p:txBody>
      </p:sp>
      <p:sp>
        <p:nvSpPr>
          <p:cNvPr id="19" name="Right Arrow 1">
            <a:extLst>
              <a:ext uri="{FF2B5EF4-FFF2-40B4-BE49-F238E27FC236}">
                <a16:creationId xmlns:a16="http://schemas.microsoft.com/office/drawing/2014/main" id="{94F11E14-E280-4DE8-8E2B-7A53FC21EDA7}"/>
              </a:ext>
            </a:extLst>
          </p:cNvPr>
          <p:cNvSpPr/>
          <p:nvPr/>
        </p:nvSpPr>
        <p:spPr>
          <a:xfrm>
            <a:off x="5829349" y="283029"/>
            <a:ext cx="822960" cy="457200"/>
          </a:xfrm>
          <a:prstGeom prst="rightArrow">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B0496A4-3C1F-4815-AB58-00AF616F9346}"/>
              </a:ext>
            </a:extLst>
          </p:cNvPr>
          <p:cNvSpPr/>
          <p:nvPr/>
        </p:nvSpPr>
        <p:spPr>
          <a:xfrm>
            <a:off x="3838492" y="1714150"/>
            <a:ext cx="2724315" cy="923330"/>
          </a:xfrm>
          <a:prstGeom prst="rect">
            <a:avLst/>
          </a:prstGeom>
          <a:solidFill>
            <a:schemeClr val="bg1">
              <a:lumMod val="85000"/>
            </a:schemeClr>
          </a:solidFill>
          <a:ln>
            <a:solidFill>
              <a:schemeClr val="accent1"/>
            </a:solidFill>
          </a:ln>
        </p:spPr>
        <p:txBody>
          <a:bodyPr wrap="square">
            <a:spAutoFit/>
          </a:bodyPr>
          <a:lstStyle/>
          <a:p>
            <a:r>
              <a:rPr lang="en-US" dirty="0">
                <a:solidFill>
                  <a:srgbClr val="0000FF"/>
                </a:solidFill>
              </a:rPr>
              <a:t>Of course, you can imagine many other challenges in low resource languages</a:t>
            </a:r>
          </a:p>
        </p:txBody>
      </p:sp>
    </p:spTree>
    <p:extLst>
      <p:ext uri="{BB962C8B-B14F-4D97-AF65-F5344CB8AC3E}">
        <p14:creationId xmlns:p14="http://schemas.microsoft.com/office/powerpoint/2010/main" val="14459988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nodePh="1">
                                  <p:stCondLst>
                                    <p:cond delay="0"/>
                                  </p:stCondLst>
                                  <p:endCondLst>
                                    <p:cond evt="begin" delay="0">
                                      <p:tn val="20"/>
                                    </p:cond>
                                  </p:end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250"/>
                                  </p:stCondLst>
                                  <p:childTnLst>
                                    <p:set>
                                      <p:cBhvr>
                                        <p:cTn id="28" dur="1" fill="hold">
                                          <p:stCondLst>
                                            <p:cond delay="0"/>
                                          </p:stCondLst>
                                        </p:cTn>
                                        <p:tgtEl>
                                          <p:spTgt spid="10"/>
                                        </p:tgtEl>
                                        <p:attrNameLst>
                                          <p:attrName>style.visibility</p:attrName>
                                        </p:attrNameLst>
                                      </p:cBhvr>
                                      <p:to>
                                        <p:strVal val="visible"/>
                                      </p:to>
                                    </p:set>
                                  </p:childTnLst>
                                </p:cTn>
                              </p:par>
                            </p:childTnLst>
                          </p:cTn>
                        </p:par>
                        <p:par>
                          <p:cTn id="29" fill="hold">
                            <p:stCondLst>
                              <p:cond delay="250"/>
                            </p:stCondLst>
                            <p:childTnLst>
                              <p:par>
                                <p:cTn id="30" presetID="1" presetClass="entr" presetSubtype="0" fill="hold" nodeType="afterEffect">
                                  <p:stCondLst>
                                    <p:cond delay="250"/>
                                  </p:stCondLst>
                                  <p:childTnLst>
                                    <p:set>
                                      <p:cBhvr>
                                        <p:cTn id="31" dur="1" fill="hold">
                                          <p:stCondLst>
                                            <p:cond delay="0"/>
                                          </p:stCondLst>
                                        </p:cTn>
                                        <p:tgtEl>
                                          <p:spTgt spid="11"/>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nodeType="afterEffect">
                                  <p:stCondLst>
                                    <p:cond delay="250"/>
                                  </p:stCondLst>
                                  <p:childTnLst>
                                    <p:set>
                                      <p:cBhvr>
                                        <p:cTn id="34" dur="1" fill="hold">
                                          <p:stCondLst>
                                            <p:cond delay="0"/>
                                          </p:stCondLst>
                                        </p:cTn>
                                        <p:tgtEl>
                                          <p:spTgt spid="12"/>
                                        </p:tgtEl>
                                        <p:attrNameLst>
                                          <p:attrName>style.visibility</p:attrName>
                                        </p:attrNameLst>
                                      </p:cBhvr>
                                      <p:to>
                                        <p:strVal val="visible"/>
                                      </p:to>
                                    </p:set>
                                  </p:childTnLst>
                                </p:cTn>
                              </p:par>
                            </p:childTnLst>
                          </p:cTn>
                        </p:par>
                        <p:par>
                          <p:cTn id="35" fill="hold">
                            <p:stCondLst>
                              <p:cond delay="750"/>
                            </p:stCondLst>
                            <p:childTnLst>
                              <p:par>
                                <p:cTn id="36" presetID="1" presetClass="entr" presetSubtype="0" fill="hold" nodeType="afterEffect">
                                  <p:stCondLst>
                                    <p:cond delay="250"/>
                                  </p:stCondLst>
                                  <p:childTnLst>
                                    <p:set>
                                      <p:cBhvr>
                                        <p:cTn id="37" dur="1" fill="hold">
                                          <p:stCondLst>
                                            <p:cond delay="0"/>
                                          </p:stCondLst>
                                        </p:cTn>
                                        <p:tgtEl>
                                          <p:spTgt spid="13"/>
                                        </p:tgtEl>
                                        <p:attrNameLst>
                                          <p:attrName>style.visibility</p:attrName>
                                        </p:attrNameLst>
                                      </p:cBhvr>
                                      <p:to>
                                        <p:strVal val="visible"/>
                                      </p:to>
                                    </p:set>
                                  </p:childTnLst>
                                </p:cTn>
                              </p:par>
                            </p:childTnLst>
                          </p:cTn>
                        </p:par>
                        <p:par>
                          <p:cTn id="38" fill="hold">
                            <p:stCondLst>
                              <p:cond delay="1000"/>
                            </p:stCondLst>
                            <p:childTnLst>
                              <p:par>
                                <p:cTn id="39" presetID="1" presetClass="entr" presetSubtype="0" fill="hold" nodeType="afterEffect">
                                  <p:stCondLst>
                                    <p:cond delay="250"/>
                                  </p:stCondLst>
                                  <p:childTnLst>
                                    <p:set>
                                      <p:cBhvr>
                                        <p:cTn id="40" dur="1" fill="hold">
                                          <p:stCondLst>
                                            <p:cond delay="0"/>
                                          </p:stCondLst>
                                        </p:cTn>
                                        <p:tgtEl>
                                          <p:spTgt spid="14"/>
                                        </p:tgtEl>
                                        <p:attrNameLst>
                                          <p:attrName>style.visibility</p:attrName>
                                        </p:attrNameLst>
                                      </p:cBhvr>
                                      <p:to>
                                        <p:strVal val="visible"/>
                                      </p:to>
                                    </p:set>
                                  </p:childTnLst>
                                </p:cTn>
                              </p:par>
                            </p:childTnLst>
                          </p:cTn>
                        </p:par>
                        <p:par>
                          <p:cTn id="41" fill="hold">
                            <p:stCondLst>
                              <p:cond delay="1250"/>
                            </p:stCondLst>
                            <p:childTnLst>
                              <p:par>
                                <p:cTn id="42" presetID="1" presetClass="entr" presetSubtype="0" fill="hold" nodeType="afterEffect">
                                  <p:stCondLst>
                                    <p:cond delay="250"/>
                                  </p:stCondLst>
                                  <p:childTnLst>
                                    <p:set>
                                      <p:cBhvr>
                                        <p:cTn id="43" dur="1" fill="hold">
                                          <p:stCondLst>
                                            <p:cond delay="0"/>
                                          </p:stCondLst>
                                        </p:cTn>
                                        <p:tgtEl>
                                          <p:spTgt spid="15"/>
                                        </p:tgtEl>
                                        <p:attrNameLst>
                                          <p:attrName>style.visibility</p:attrName>
                                        </p:attrNameLst>
                                      </p:cBhvr>
                                      <p:to>
                                        <p:strVal val="visible"/>
                                      </p:to>
                                    </p:set>
                                  </p:childTnLst>
                                </p:cTn>
                              </p:par>
                              <p:par>
                                <p:cTn id="44" presetID="1" presetClass="entr" presetSubtype="0" fill="hold" grpId="0" nodeType="withEffect">
                                  <p:stCondLst>
                                    <p:cond delay="250"/>
                                  </p:stCondLst>
                                  <p:childTnLst>
                                    <p:set>
                                      <p:cBhvr>
                                        <p:cTn id="45" dur="1" fill="hold">
                                          <p:stCondLst>
                                            <p:cond delay="0"/>
                                          </p:stCondLst>
                                        </p:cTn>
                                        <p:tgtEl>
                                          <p:spTgt spid="17"/>
                                        </p:tgtEl>
                                        <p:attrNameLst>
                                          <p:attrName>style.visibility</p:attrName>
                                        </p:attrNameLst>
                                      </p:cBhvr>
                                      <p:to>
                                        <p:strVal val="visible"/>
                                      </p:to>
                                    </p:set>
                                  </p:childTnLst>
                                </p:cTn>
                              </p:par>
                              <p:par>
                                <p:cTn id="46" presetID="22" presetClass="entr" presetSubtype="8"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7" grpId="0" animBg="1"/>
      <p:bldP spid="18" grpId="0"/>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DCD37-44F6-4E05-8315-EA21F2A6A9B1}"/>
              </a:ext>
            </a:extLst>
          </p:cNvPr>
          <p:cNvSpPr>
            <a:spLocks noGrp="1"/>
          </p:cNvSpPr>
          <p:nvPr>
            <p:ph type="title"/>
          </p:nvPr>
        </p:nvSpPr>
        <p:spPr/>
        <p:txBody>
          <a:bodyPr/>
          <a:lstStyle/>
          <a:p>
            <a:r>
              <a:rPr lang="en-US" dirty="0"/>
              <a:t>New Domains; New Tasks</a:t>
            </a:r>
          </a:p>
        </p:txBody>
      </p:sp>
      <p:sp>
        <p:nvSpPr>
          <p:cNvPr id="3" name="Content Placeholder 2">
            <a:extLst>
              <a:ext uri="{FF2B5EF4-FFF2-40B4-BE49-F238E27FC236}">
                <a16:creationId xmlns:a16="http://schemas.microsoft.com/office/drawing/2014/main" id="{F81F2201-3204-4429-B884-4B8D4030A099}"/>
              </a:ext>
            </a:extLst>
          </p:cNvPr>
          <p:cNvSpPr>
            <a:spLocks noGrp="1"/>
          </p:cNvSpPr>
          <p:nvPr>
            <p:ph idx="1"/>
          </p:nvPr>
        </p:nvSpPr>
        <p:spPr/>
        <p:txBody>
          <a:bodyPr/>
          <a:lstStyle/>
          <a:p>
            <a:r>
              <a:rPr lang="en-US" dirty="0"/>
              <a:t>Electronic Health Records</a:t>
            </a:r>
          </a:p>
          <a:p>
            <a:endParaRPr lang="en-US" dirty="0"/>
          </a:p>
          <a:p>
            <a:endParaRPr lang="en-US" dirty="0"/>
          </a:p>
          <a:p>
            <a:endParaRPr lang="en-US" dirty="0"/>
          </a:p>
          <a:p>
            <a:r>
              <a:rPr lang="en-US" dirty="0"/>
              <a:t>Many questions:</a:t>
            </a:r>
          </a:p>
          <a:p>
            <a:pPr lvl="1"/>
            <a:r>
              <a:rPr lang="en-US" dirty="0"/>
              <a:t>Blame classifier: give reported Failures: who is at fault? </a:t>
            </a:r>
          </a:p>
          <a:p>
            <a:pPr lvl="1"/>
            <a:r>
              <a:rPr lang="en-US" dirty="0"/>
              <a:t>Discourse with patients: did the physician informed them about A? </a:t>
            </a:r>
          </a:p>
          <a:p>
            <a:pPr lvl="1"/>
            <a:r>
              <a:rPr lang="en-US" dirty="0"/>
              <a:t>…</a:t>
            </a:r>
          </a:p>
          <a:p>
            <a:pPr lvl="1"/>
            <a:endParaRPr lang="en-US" dirty="0"/>
          </a:p>
        </p:txBody>
      </p:sp>
      <p:sp>
        <p:nvSpPr>
          <p:cNvPr id="4" name="Slide Number Placeholder 3">
            <a:extLst>
              <a:ext uri="{FF2B5EF4-FFF2-40B4-BE49-F238E27FC236}">
                <a16:creationId xmlns:a16="http://schemas.microsoft.com/office/drawing/2014/main" id="{A284FC2B-4D4D-497C-9EEC-3E29C43A27C8}"/>
              </a:ext>
            </a:extLst>
          </p:cNvPr>
          <p:cNvSpPr>
            <a:spLocks noGrp="1"/>
          </p:cNvSpPr>
          <p:nvPr>
            <p:ph type="sldNum" sz="quarter" idx="11"/>
          </p:nvPr>
        </p:nvSpPr>
        <p:spPr/>
        <p:txBody>
          <a:bodyPr/>
          <a:lstStyle/>
          <a:p>
            <a:fld id="{BDF588C3-71D6-5D45-B118-1C664482E1C2}" type="slidenum">
              <a:rPr lang="en-US" smtClean="0"/>
              <a:t>18</a:t>
            </a:fld>
            <a:endParaRPr lang="en-US"/>
          </a:p>
        </p:txBody>
      </p:sp>
      <p:sp>
        <p:nvSpPr>
          <p:cNvPr id="5" name="Rectangle 4">
            <a:extLst>
              <a:ext uri="{FF2B5EF4-FFF2-40B4-BE49-F238E27FC236}">
                <a16:creationId xmlns:a16="http://schemas.microsoft.com/office/drawing/2014/main" id="{3C876934-5DCA-4D73-83F1-500B5BCC390D}"/>
              </a:ext>
            </a:extLst>
          </p:cNvPr>
          <p:cNvSpPr/>
          <p:nvPr/>
        </p:nvSpPr>
        <p:spPr>
          <a:xfrm>
            <a:off x="3669185" y="1716413"/>
            <a:ext cx="5549822" cy="1077218"/>
          </a:xfrm>
          <a:prstGeom prst="rect">
            <a:avLst/>
          </a:prstGeom>
          <a:solidFill>
            <a:schemeClr val="bg1">
              <a:lumMod val="95000"/>
            </a:schemeClr>
          </a:solidFill>
          <a:ln>
            <a:noFill/>
          </a:ln>
        </p:spPr>
        <p:txBody>
          <a:bodyPr wrap="square">
            <a:spAutoFit/>
          </a:bodyPr>
          <a:lstStyle/>
          <a:p>
            <a:r>
              <a:rPr lang="en-US" sz="1600" dirty="0"/>
              <a:t>She reports worsened seizure frequency, seizures now occurring up to 10/week, in clusters about 2-3 day/week. Previously reported seizures occurring about 2-3 times per month, often around the time of menses,…</a:t>
            </a:r>
          </a:p>
        </p:txBody>
      </p:sp>
    </p:spTree>
    <p:extLst>
      <p:ext uri="{BB962C8B-B14F-4D97-AF65-F5344CB8AC3E}">
        <p14:creationId xmlns:p14="http://schemas.microsoft.com/office/powerpoint/2010/main" val="113638410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65C4DB9-93BC-4D2C-AC74-B44EC7E589DA}"/>
              </a:ext>
            </a:extLst>
          </p:cNvPr>
          <p:cNvSpPr/>
          <p:nvPr/>
        </p:nvSpPr>
        <p:spPr>
          <a:xfrm>
            <a:off x="457200" y="2838994"/>
            <a:ext cx="11342916" cy="1907177"/>
          </a:xfrm>
          <a:prstGeom prst="rect">
            <a:avLst/>
          </a:prstGeom>
          <a:solidFill>
            <a:schemeClr val="bg1">
              <a:lumMod val="95000"/>
            </a:schemeClr>
          </a:solidFill>
          <a:ln w="12700">
            <a:solidFill>
              <a:srgbClr val="3366C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 name="Title 1">
            <a:extLst>
              <a:ext uri="{FF2B5EF4-FFF2-40B4-BE49-F238E27FC236}">
                <a16:creationId xmlns:a16="http://schemas.microsoft.com/office/drawing/2014/main" id="{26B5569C-8591-4E11-874C-10E89F7133E9}"/>
              </a:ext>
            </a:extLst>
          </p:cNvPr>
          <p:cNvSpPr>
            <a:spLocks noGrp="1"/>
          </p:cNvSpPr>
          <p:nvPr>
            <p:ph type="title"/>
          </p:nvPr>
        </p:nvSpPr>
        <p:spPr/>
        <p:txBody>
          <a:bodyPr/>
          <a:lstStyle/>
          <a:p>
            <a:r>
              <a:rPr lang="en-US" dirty="0"/>
              <a:t>Challenges (1)</a:t>
            </a:r>
          </a:p>
        </p:txBody>
      </p:sp>
      <p:sp>
        <p:nvSpPr>
          <p:cNvPr id="3" name="Content Placeholder 2">
            <a:extLst>
              <a:ext uri="{FF2B5EF4-FFF2-40B4-BE49-F238E27FC236}">
                <a16:creationId xmlns:a16="http://schemas.microsoft.com/office/drawing/2014/main" id="{EAC87610-5AFF-49E5-9F39-7C33AE31AF40}"/>
              </a:ext>
            </a:extLst>
          </p:cNvPr>
          <p:cNvSpPr>
            <a:spLocks noGrp="1"/>
          </p:cNvSpPr>
          <p:nvPr>
            <p:ph idx="1"/>
          </p:nvPr>
        </p:nvSpPr>
        <p:spPr/>
        <p:txBody>
          <a:bodyPr/>
          <a:lstStyle/>
          <a:p>
            <a:r>
              <a:rPr lang="en-US" dirty="0"/>
              <a:t>Analyze Suspicious  Transaction Reports (STRs) that banks submit to government agencies.  </a:t>
            </a:r>
          </a:p>
          <a:p>
            <a:pPr lvl="1"/>
            <a:r>
              <a:rPr lang="en-US" dirty="0"/>
              <a:t>Extract relationships and transaction details. </a:t>
            </a:r>
          </a:p>
          <a:p>
            <a:endParaRPr lang="en-US" dirty="0"/>
          </a:p>
          <a:p>
            <a:r>
              <a:rPr lang="en-US" sz="2000" dirty="0"/>
              <a:t>ALERTED ACTIVITY</a:t>
            </a:r>
          </a:p>
          <a:p>
            <a:pPr lvl="1"/>
            <a:r>
              <a:rPr lang="en-US" sz="1800" i="1" dirty="0"/>
              <a:t>On 01/01/2011 the 01/01/2011 wire was stopped by ABC DE’s filter: </a:t>
            </a:r>
          </a:p>
          <a:p>
            <a:pPr lvl="1"/>
            <a:r>
              <a:rPr lang="en-US" sz="1800" i="1" dirty="0"/>
              <a:t>JJ sent a $4,950.00 wire from account 123567 at GH Bank DE, through ABC DE, to account 123456 at Peoples’ Bank of Malibu head office, Malibu, to be remitted to People’s Bank of Malibu, XYZ Branch, for the benefit of BB for “Prayer Religious Items.” </a:t>
            </a:r>
          </a:p>
          <a:p>
            <a:endParaRPr lang="en-US" sz="2200" i="1" dirty="0"/>
          </a:p>
          <a:p>
            <a:r>
              <a:rPr lang="en-US" sz="2200" dirty="0"/>
              <a:t>Determine: who did what to whom, where and when?</a:t>
            </a:r>
          </a:p>
          <a:p>
            <a:pPr lvl="1"/>
            <a:r>
              <a:rPr lang="en-US" sz="1800" dirty="0"/>
              <a:t>What are the transactions; from whom, to whom? </a:t>
            </a:r>
          </a:p>
          <a:p>
            <a:pPr lvl="1"/>
            <a:r>
              <a:rPr lang="en-US" sz="1800" dirty="0"/>
              <a:t>People involved, roles and affiliations</a:t>
            </a:r>
          </a:p>
          <a:p>
            <a:pPr lvl="1"/>
            <a:r>
              <a:rPr lang="en-US" sz="1800" dirty="0"/>
              <a:t>Organizations and their roles</a:t>
            </a:r>
          </a:p>
          <a:p>
            <a:pPr lvl="1"/>
            <a:r>
              <a:rPr lang="en-US" sz="1800" dirty="0"/>
              <a:t>Timelines of events</a:t>
            </a:r>
          </a:p>
          <a:p>
            <a:endParaRPr lang="en-US" dirty="0"/>
          </a:p>
          <a:p>
            <a:endParaRPr lang="en-US" dirty="0"/>
          </a:p>
        </p:txBody>
      </p:sp>
      <p:sp>
        <p:nvSpPr>
          <p:cNvPr id="4" name="Slide Number Placeholder 3">
            <a:extLst>
              <a:ext uri="{FF2B5EF4-FFF2-40B4-BE49-F238E27FC236}">
                <a16:creationId xmlns:a16="http://schemas.microsoft.com/office/drawing/2014/main" id="{3E17E0D3-1142-4D41-A2A5-D3154F56A0F3}"/>
              </a:ext>
            </a:extLst>
          </p:cNvPr>
          <p:cNvSpPr>
            <a:spLocks noGrp="1"/>
          </p:cNvSpPr>
          <p:nvPr>
            <p:ph type="sldNum" sz="quarter" idx="11"/>
          </p:nvPr>
        </p:nvSpPr>
        <p:spPr/>
        <p:txBody>
          <a:bodyPr/>
          <a:lstStyle/>
          <a:p>
            <a:fld id="{BDF588C3-71D6-5D45-B118-1C664482E1C2}" type="slidenum">
              <a:rPr lang="en-US" smtClean="0"/>
              <a:t>19</a:t>
            </a:fld>
            <a:endParaRPr lang="en-US"/>
          </a:p>
        </p:txBody>
      </p:sp>
    </p:spTree>
    <p:extLst>
      <p:ext uri="{BB962C8B-B14F-4D97-AF65-F5344CB8AC3E}">
        <p14:creationId xmlns:p14="http://schemas.microsoft.com/office/powerpoint/2010/main" val="12459410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34185-D502-4627-B70F-31659C0EBD81}"/>
              </a:ext>
            </a:extLst>
          </p:cNvPr>
          <p:cNvSpPr>
            <a:spLocks noGrp="1"/>
          </p:cNvSpPr>
          <p:nvPr>
            <p:ph type="title"/>
          </p:nvPr>
        </p:nvSpPr>
        <p:spPr/>
        <p:txBody>
          <a:bodyPr/>
          <a:lstStyle/>
          <a:p>
            <a:r>
              <a:rPr lang="en-US" dirty="0"/>
              <a:t>This class</a:t>
            </a:r>
          </a:p>
        </p:txBody>
      </p:sp>
      <p:sp>
        <p:nvSpPr>
          <p:cNvPr id="3" name="Content Placeholder 2">
            <a:extLst>
              <a:ext uri="{FF2B5EF4-FFF2-40B4-BE49-F238E27FC236}">
                <a16:creationId xmlns:a16="http://schemas.microsoft.com/office/drawing/2014/main" id="{E37F9463-A2C6-4930-A5BD-6DEC0646BA50}"/>
              </a:ext>
            </a:extLst>
          </p:cNvPr>
          <p:cNvSpPr>
            <a:spLocks noGrp="1"/>
          </p:cNvSpPr>
          <p:nvPr>
            <p:ph idx="1"/>
          </p:nvPr>
        </p:nvSpPr>
        <p:spPr/>
        <p:txBody>
          <a:bodyPr/>
          <a:lstStyle/>
          <a:p>
            <a:r>
              <a:rPr lang="en-US" dirty="0"/>
              <a:t>Understand early and current work on Learning in Few-Labels Settings</a:t>
            </a:r>
          </a:p>
          <a:p>
            <a:pPr lvl="1"/>
            <a:r>
              <a:rPr lang="en-US" dirty="0"/>
              <a:t>(Learn to) read critically, present, and discuss papers</a:t>
            </a:r>
          </a:p>
          <a:p>
            <a:r>
              <a:rPr lang="en-US" dirty="0"/>
              <a:t>Think about, and Understand realistic learning situations</a:t>
            </a:r>
          </a:p>
          <a:p>
            <a:pPr lvl="1"/>
            <a:r>
              <a:rPr lang="en-US" dirty="0"/>
              <a:t>Move away from the “easy cases” to the challenging ones</a:t>
            </a:r>
          </a:p>
          <a:p>
            <a:pPr lvl="1"/>
            <a:r>
              <a:rPr lang="en-US" dirty="0"/>
              <a:t>Conceptual and technical</a:t>
            </a:r>
          </a:p>
          <a:p>
            <a:r>
              <a:rPr lang="en-US" dirty="0"/>
              <a:t>Try some new ideas</a:t>
            </a:r>
          </a:p>
          <a:p>
            <a:r>
              <a:rPr lang="en-US" dirty="0"/>
              <a:t>How:</a:t>
            </a:r>
          </a:p>
          <a:p>
            <a:pPr lvl="1"/>
            <a:r>
              <a:rPr lang="en-US" dirty="0"/>
              <a:t>Presenting/discussing papers </a:t>
            </a:r>
          </a:p>
          <a:p>
            <a:pPr lvl="2"/>
            <a:r>
              <a:rPr lang="en-US" dirty="0"/>
              <a:t>Probably: 1-2 presentations each; </a:t>
            </a:r>
          </a:p>
          <a:p>
            <a:pPr lvl="2"/>
            <a:r>
              <a:rPr lang="en-US" dirty="0"/>
              <a:t>Each paper will have 2 discussants: pro/con</a:t>
            </a:r>
          </a:p>
          <a:p>
            <a:pPr lvl="1"/>
            <a:r>
              <a:rPr lang="en-US" dirty="0"/>
              <a:t>Writing 4 critical reviews</a:t>
            </a:r>
          </a:p>
          <a:p>
            <a:pPr lvl="1"/>
            <a:r>
              <a:rPr lang="en-US" dirty="0"/>
              <a:t>“Small” individual project (reproducing); </a:t>
            </a:r>
          </a:p>
          <a:p>
            <a:pPr lvl="1"/>
            <a:r>
              <a:rPr lang="en-US" dirty="0"/>
              <a:t>Large project (pairs)</a:t>
            </a:r>
          </a:p>
          <a:p>
            <a:pPr lvl="1"/>
            <a:r>
              <a:rPr lang="en-US" dirty="0"/>
              <a:t>Tentative details are on the web site.</a:t>
            </a:r>
          </a:p>
        </p:txBody>
      </p:sp>
      <p:sp>
        <p:nvSpPr>
          <p:cNvPr id="6" name="Rectangle 5">
            <a:extLst>
              <a:ext uri="{FF2B5EF4-FFF2-40B4-BE49-F238E27FC236}">
                <a16:creationId xmlns:a16="http://schemas.microsoft.com/office/drawing/2014/main" id="{D3C9DD24-B9E8-4C4F-9FBF-732D0E09AE7C}"/>
              </a:ext>
            </a:extLst>
          </p:cNvPr>
          <p:cNvSpPr/>
          <p:nvPr/>
        </p:nvSpPr>
        <p:spPr>
          <a:xfrm>
            <a:off x="8404789" y="1715598"/>
            <a:ext cx="3462472" cy="4678204"/>
          </a:xfrm>
          <a:prstGeom prst="rect">
            <a:avLst/>
          </a:prstGeom>
          <a:solidFill>
            <a:schemeClr val="bg1">
              <a:lumMod val="95000"/>
            </a:schemeClr>
          </a:solidFill>
          <a:ln>
            <a:solidFill>
              <a:schemeClr val="accent1"/>
            </a:solidFill>
          </a:ln>
        </p:spPr>
        <p:txBody>
          <a:bodyPr wrap="square">
            <a:spAutoFit/>
          </a:bodyPr>
          <a:lstStyle/>
          <a:p>
            <a:pPr marL="342900" indent="-342900" fontAlgn="base">
              <a:spcBef>
                <a:spcPct val="20000"/>
              </a:spcBef>
              <a:spcAft>
                <a:spcPct val="0"/>
              </a:spcAft>
              <a:buClr>
                <a:srgbClr val="E7E6E6">
                  <a:lumMod val="25000"/>
                </a:srgbClr>
              </a:buClr>
              <a:buSzPct val="75000"/>
              <a:buFont typeface="Wingdings" charset="2"/>
              <a:buChar char="n"/>
            </a:pPr>
            <a:r>
              <a:rPr lang="en-US" sz="1600" kern="0" dirty="0">
                <a:solidFill>
                  <a:srgbClr val="000000"/>
                </a:solidFill>
              </a:rPr>
              <a:t>Machine Learning</a:t>
            </a:r>
          </a:p>
          <a:p>
            <a:pPr marL="800100" lvl="1" indent="-342900" fontAlgn="base">
              <a:spcBef>
                <a:spcPct val="20000"/>
              </a:spcBef>
              <a:spcAft>
                <a:spcPct val="0"/>
              </a:spcAft>
              <a:buClr>
                <a:srgbClr val="E7E6E6">
                  <a:lumMod val="25000"/>
                </a:srgbClr>
              </a:buClr>
              <a:buSzPct val="75000"/>
              <a:buFont typeface="Wingdings" charset="2"/>
              <a:buChar char="n"/>
            </a:pPr>
            <a:r>
              <a:rPr lang="en-US" sz="1400" kern="0" dirty="0">
                <a:solidFill>
                  <a:srgbClr val="000000"/>
                </a:solidFill>
              </a:rPr>
              <a:t>519/419	</a:t>
            </a:r>
          </a:p>
          <a:p>
            <a:pPr marL="800100" lvl="1" indent="-342900" fontAlgn="base">
              <a:spcBef>
                <a:spcPct val="20000"/>
              </a:spcBef>
              <a:spcAft>
                <a:spcPct val="0"/>
              </a:spcAft>
              <a:buClr>
                <a:srgbClr val="E7E6E6">
                  <a:lumMod val="25000"/>
                </a:srgbClr>
              </a:buClr>
              <a:buSzPct val="75000"/>
              <a:buFont typeface="Wingdings" charset="2"/>
              <a:buChar char="n"/>
            </a:pPr>
            <a:r>
              <a:rPr lang="en-US" sz="1400" kern="0" dirty="0">
                <a:solidFill>
                  <a:srgbClr val="000000"/>
                </a:solidFill>
              </a:rPr>
              <a:t>520</a:t>
            </a:r>
          </a:p>
          <a:p>
            <a:pPr marL="800100" lvl="1" indent="-342900" fontAlgn="base">
              <a:spcBef>
                <a:spcPct val="20000"/>
              </a:spcBef>
              <a:spcAft>
                <a:spcPct val="0"/>
              </a:spcAft>
              <a:buClr>
                <a:srgbClr val="E7E6E6">
                  <a:lumMod val="25000"/>
                </a:srgbClr>
              </a:buClr>
              <a:buSzPct val="75000"/>
              <a:buFont typeface="Wingdings" charset="2"/>
              <a:buChar char="n"/>
            </a:pPr>
            <a:r>
              <a:rPr lang="en-US" sz="1400" kern="0" dirty="0">
                <a:solidFill>
                  <a:srgbClr val="000000"/>
                </a:solidFill>
              </a:rPr>
              <a:t>Other?</a:t>
            </a:r>
          </a:p>
          <a:p>
            <a:pPr marL="342900" indent="-342900" fontAlgn="base">
              <a:spcBef>
                <a:spcPct val="20000"/>
              </a:spcBef>
              <a:spcAft>
                <a:spcPct val="0"/>
              </a:spcAft>
              <a:buClr>
                <a:srgbClr val="E7E6E6">
                  <a:lumMod val="25000"/>
                </a:srgbClr>
              </a:buClr>
              <a:buSzPct val="75000"/>
              <a:buFont typeface="Wingdings" charset="2"/>
              <a:buChar char="n"/>
            </a:pPr>
            <a:r>
              <a:rPr lang="en-US" sz="1600" kern="0" dirty="0">
                <a:solidFill>
                  <a:srgbClr val="000000"/>
                </a:solidFill>
              </a:rPr>
              <a:t>NLP</a:t>
            </a:r>
          </a:p>
          <a:p>
            <a:pPr marL="800100" lvl="1" indent="-342900" fontAlgn="base">
              <a:spcBef>
                <a:spcPct val="20000"/>
              </a:spcBef>
              <a:spcAft>
                <a:spcPct val="0"/>
              </a:spcAft>
              <a:buClr>
                <a:srgbClr val="E7E6E6">
                  <a:lumMod val="25000"/>
                </a:srgbClr>
              </a:buClr>
              <a:buSzPct val="75000"/>
              <a:buFont typeface="Wingdings" charset="2"/>
              <a:buChar char="n"/>
            </a:pPr>
            <a:r>
              <a:rPr lang="en-US" sz="1400" kern="0" dirty="0">
                <a:solidFill>
                  <a:srgbClr val="000000"/>
                </a:solidFill>
              </a:rPr>
              <a:t>Yoav Goldberg’s book</a:t>
            </a:r>
          </a:p>
          <a:p>
            <a:pPr marL="800100" lvl="1" indent="-342900" fontAlgn="base">
              <a:spcBef>
                <a:spcPct val="20000"/>
              </a:spcBef>
              <a:spcAft>
                <a:spcPct val="0"/>
              </a:spcAft>
              <a:buClr>
                <a:srgbClr val="E7E6E6">
                  <a:lumMod val="25000"/>
                </a:srgbClr>
              </a:buClr>
              <a:buSzPct val="75000"/>
              <a:buFont typeface="Wingdings" charset="2"/>
              <a:buChar char="n"/>
            </a:pPr>
            <a:r>
              <a:rPr lang="en-US" sz="1400" kern="0" dirty="0">
                <a:solidFill>
                  <a:srgbClr val="000000"/>
                </a:solidFill>
              </a:rPr>
              <a:t>Jurafsky and Martin</a:t>
            </a:r>
          </a:p>
          <a:p>
            <a:pPr marL="800100" lvl="1" indent="-342900" fontAlgn="base">
              <a:spcBef>
                <a:spcPct val="20000"/>
              </a:spcBef>
              <a:spcAft>
                <a:spcPct val="0"/>
              </a:spcAft>
              <a:buClr>
                <a:srgbClr val="E7E6E6">
                  <a:lumMod val="25000"/>
                </a:srgbClr>
              </a:buClr>
              <a:buSzPct val="75000"/>
              <a:buFont typeface="Wingdings" charset="2"/>
              <a:buChar char="n"/>
            </a:pPr>
            <a:r>
              <a:rPr lang="en-US" sz="1400" dirty="0"/>
              <a:t>Jacob Eisenstein</a:t>
            </a:r>
            <a:endParaRPr lang="en-US" sz="1400" kern="0" dirty="0">
              <a:solidFill>
                <a:srgbClr val="000000"/>
              </a:solidFill>
            </a:endParaRPr>
          </a:p>
          <a:p>
            <a:pPr marL="342900" indent="-342900" fontAlgn="base">
              <a:spcBef>
                <a:spcPct val="20000"/>
              </a:spcBef>
              <a:spcAft>
                <a:spcPct val="0"/>
              </a:spcAft>
              <a:buClr>
                <a:srgbClr val="E7E6E6">
                  <a:lumMod val="25000"/>
                </a:srgbClr>
              </a:buClr>
              <a:buSzPct val="75000"/>
              <a:buFont typeface="Wingdings" charset="2"/>
              <a:buChar char="n"/>
            </a:pPr>
            <a:r>
              <a:rPr lang="en-US" sz="1600" kern="0" dirty="0">
                <a:solidFill>
                  <a:srgbClr val="000000"/>
                </a:solidFill>
              </a:rPr>
              <a:t>Attendance is mandatory</a:t>
            </a:r>
          </a:p>
          <a:p>
            <a:pPr marL="342900" indent="-342900" fontAlgn="base">
              <a:spcBef>
                <a:spcPct val="20000"/>
              </a:spcBef>
              <a:spcAft>
                <a:spcPct val="0"/>
              </a:spcAft>
              <a:buClr>
                <a:srgbClr val="E7E6E6">
                  <a:lumMod val="25000"/>
                </a:srgbClr>
              </a:buClr>
              <a:buSzPct val="75000"/>
              <a:buFont typeface="Wingdings" charset="2"/>
              <a:buChar char="n"/>
            </a:pPr>
            <a:r>
              <a:rPr lang="en-US" sz="1600" kern="0" dirty="0">
                <a:solidFill>
                  <a:srgbClr val="000000"/>
                </a:solidFill>
              </a:rPr>
              <a:t>Participation is mandatory</a:t>
            </a:r>
          </a:p>
          <a:p>
            <a:pPr marL="342900" indent="-342900" fontAlgn="base">
              <a:spcBef>
                <a:spcPct val="20000"/>
              </a:spcBef>
              <a:spcAft>
                <a:spcPct val="0"/>
              </a:spcAft>
              <a:buClr>
                <a:srgbClr val="E7E6E6">
                  <a:lumMod val="25000"/>
                </a:srgbClr>
              </a:buClr>
              <a:buSzPct val="75000"/>
              <a:buFont typeface="Wingdings" charset="2"/>
              <a:buChar char="n"/>
            </a:pPr>
            <a:endParaRPr lang="en-US" sz="1200" kern="0" dirty="0">
              <a:solidFill>
                <a:srgbClr val="000000"/>
              </a:solidFill>
            </a:endParaRPr>
          </a:p>
          <a:p>
            <a:pPr marL="342900" indent="-342900" fontAlgn="base">
              <a:spcBef>
                <a:spcPct val="20000"/>
              </a:spcBef>
              <a:spcAft>
                <a:spcPct val="0"/>
              </a:spcAft>
              <a:buClr>
                <a:srgbClr val="E7E6E6">
                  <a:lumMod val="25000"/>
                </a:srgbClr>
              </a:buClr>
              <a:buSzPct val="75000"/>
              <a:buFont typeface="Wingdings" charset="2"/>
              <a:buChar char="n"/>
            </a:pPr>
            <a:r>
              <a:rPr lang="en-US" sz="1400" kern="0" dirty="0">
                <a:solidFill>
                  <a:srgbClr val="000000"/>
                </a:solidFill>
              </a:rPr>
              <a:t>Time: Monday 3pm, break, 4:30 pm.</a:t>
            </a:r>
          </a:p>
          <a:p>
            <a:pPr marL="342900" indent="-342900" fontAlgn="base">
              <a:spcBef>
                <a:spcPct val="20000"/>
              </a:spcBef>
              <a:spcAft>
                <a:spcPct val="0"/>
              </a:spcAft>
              <a:buClr>
                <a:srgbClr val="E7E6E6">
                  <a:lumMod val="25000"/>
                </a:srgbClr>
              </a:buClr>
              <a:buSzPct val="75000"/>
              <a:buFont typeface="Wingdings" charset="2"/>
              <a:buChar char="n"/>
            </a:pPr>
            <a:r>
              <a:rPr lang="en-US" sz="1400" dirty="0"/>
              <a:t>Zoom Meeting </a:t>
            </a:r>
            <a:r>
              <a:rPr lang="en-US" sz="1400" u="sng" dirty="0">
                <a:hlinkClick r:id="rId2"/>
              </a:rPr>
              <a:t>https://upenn.zoom.us/j/95494190734?pwd=MzhMek83U0hCSVgrblZkenZjL1hIUT09</a:t>
            </a:r>
            <a:r>
              <a:rPr lang="en-US" sz="1400" b="1" kern="0" dirty="0">
                <a:solidFill>
                  <a:srgbClr val="000000"/>
                </a:solidFill>
              </a:rPr>
              <a:t> </a:t>
            </a:r>
          </a:p>
          <a:p>
            <a:pPr marL="342900" indent="-342900" fontAlgn="base">
              <a:spcBef>
                <a:spcPct val="20000"/>
              </a:spcBef>
              <a:spcAft>
                <a:spcPct val="0"/>
              </a:spcAft>
              <a:buClr>
                <a:srgbClr val="E7E6E6">
                  <a:lumMod val="25000"/>
                </a:srgbClr>
              </a:buClr>
              <a:buSzPct val="75000"/>
              <a:buFont typeface="Wingdings" charset="2"/>
              <a:buChar char="n"/>
            </a:pPr>
            <a:r>
              <a:rPr lang="en-US" sz="1400" b="1" kern="0" dirty="0">
                <a:solidFill>
                  <a:srgbClr val="000000"/>
                </a:solidFill>
              </a:rPr>
              <a:t>TA: Soham Dan</a:t>
            </a:r>
          </a:p>
          <a:p>
            <a:pPr marL="800100" lvl="1" indent="-342900" fontAlgn="base">
              <a:spcBef>
                <a:spcPct val="20000"/>
              </a:spcBef>
              <a:spcAft>
                <a:spcPct val="0"/>
              </a:spcAft>
              <a:buClr>
                <a:srgbClr val="E7E6E6">
                  <a:lumMod val="25000"/>
                </a:srgbClr>
              </a:buClr>
              <a:buSzPct val="75000"/>
              <a:buFont typeface="Wingdings" charset="2"/>
              <a:buChar char="n"/>
            </a:pPr>
            <a:r>
              <a:rPr lang="en-US" sz="1400" b="1" kern="0" dirty="0">
                <a:solidFill>
                  <a:srgbClr val="000000"/>
                </a:solidFill>
              </a:rPr>
              <a:t>Office hours: 6-7pm Monday</a:t>
            </a:r>
            <a:endParaRPr lang="en-US" sz="1400" b="1" dirty="0"/>
          </a:p>
        </p:txBody>
      </p:sp>
    </p:spTree>
    <p:extLst>
      <p:ext uri="{BB962C8B-B14F-4D97-AF65-F5344CB8AC3E}">
        <p14:creationId xmlns:p14="http://schemas.microsoft.com/office/powerpoint/2010/main" val="29275078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DCE876-41E5-4996-A28F-6E1D94C7E026}"/>
              </a:ext>
            </a:extLst>
          </p:cNvPr>
          <p:cNvSpPr/>
          <p:nvPr/>
        </p:nvSpPr>
        <p:spPr>
          <a:xfrm>
            <a:off x="457200" y="2363983"/>
            <a:ext cx="11342916" cy="548640"/>
          </a:xfrm>
          <a:prstGeom prst="rect">
            <a:avLst/>
          </a:prstGeom>
          <a:solidFill>
            <a:schemeClr val="bg1">
              <a:lumMod val="95000"/>
            </a:schemeClr>
          </a:solidFill>
          <a:ln w="12700">
            <a:solidFill>
              <a:srgbClr val="3366C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 name="Title 1">
            <a:extLst>
              <a:ext uri="{FF2B5EF4-FFF2-40B4-BE49-F238E27FC236}">
                <a16:creationId xmlns:a16="http://schemas.microsoft.com/office/drawing/2014/main" id="{26B5569C-8591-4E11-874C-10E89F7133E9}"/>
              </a:ext>
            </a:extLst>
          </p:cNvPr>
          <p:cNvSpPr>
            <a:spLocks noGrp="1"/>
          </p:cNvSpPr>
          <p:nvPr>
            <p:ph type="title"/>
          </p:nvPr>
        </p:nvSpPr>
        <p:spPr/>
        <p:txBody>
          <a:bodyPr/>
          <a:lstStyle/>
          <a:p>
            <a:r>
              <a:rPr lang="en-US" dirty="0"/>
              <a:t>Challenges (2) </a:t>
            </a:r>
          </a:p>
        </p:txBody>
      </p:sp>
      <p:sp>
        <p:nvSpPr>
          <p:cNvPr id="3" name="Content Placeholder 2">
            <a:extLst>
              <a:ext uri="{FF2B5EF4-FFF2-40B4-BE49-F238E27FC236}">
                <a16:creationId xmlns:a16="http://schemas.microsoft.com/office/drawing/2014/main" id="{EAC87610-5AFF-49E5-9F39-7C33AE31AF40}"/>
              </a:ext>
            </a:extLst>
          </p:cNvPr>
          <p:cNvSpPr>
            <a:spLocks noGrp="1"/>
          </p:cNvSpPr>
          <p:nvPr>
            <p:ph idx="1"/>
          </p:nvPr>
        </p:nvSpPr>
        <p:spPr/>
        <p:txBody>
          <a:bodyPr/>
          <a:lstStyle/>
          <a:p>
            <a:r>
              <a:rPr lang="en-US" dirty="0"/>
              <a:t>Inter-banking rate issues </a:t>
            </a:r>
          </a:p>
          <a:p>
            <a:pPr lvl="1"/>
            <a:r>
              <a:rPr lang="en-US" dirty="0"/>
              <a:t>A client investigates if bankers were fixing the inter-banking  rate. </a:t>
            </a:r>
          </a:p>
          <a:p>
            <a:pPr lvl="1"/>
            <a:endParaRPr lang="en-US" dirty="0"/>
          </a:p>
          <a:p>
            <a:pPr lvl="1"/>
            <a:r>
              <a:rPr lang="en-US" i="1" dirty="0"/>
              <a:t>"Mate, can you raise the main one by 0.2 till Wednesday? I owe you a drink.“</a:t>
            </a:r>
          </a:p>
          <a:p>
            <a:pPr lvl="1"/>
            <a:endParaRPr lang="en-US" i="1" dirty="0"/>
          </a:p>
          <a:p>
            <a:r>
              <a:rPr lang="en-US" dirty="0"/>
              <a:t>Messages here are typically very short; the language is colloquial and ungrammatical. Messages include many quantities (rates), how much to adjust, etc. </a:t>
            </a:r>
          </a:p>
          <a:p>
            <a:endParaRPr lang="en-US" dirty="0"/>
          </a:p>
          <a:p>
            <a:r>
              <a:rPr lang="en-US" dirty="0"/>
              <a:t>A “simple” classification problem – but what is the label? </a:t>
            </a:r>
          </a:p>
          <a:p>
            <a:pPr lvl="1"/>
            <a:r>
              <a:rPr lang="en-US" dirty="0"/>
              <a:t>And, where is the training data?</a:t>
            </a:r>
          </a:p>
          <a:p>
            <a:pPr lvl="1"/>
            <a:endParaRPr lang="en-US" dirty="0"/>
          </a:p>
          <a:p>
            <a:pPr lvl="1"/>
            <a:r>
              <a:rPr lang="en-US" dirty="0"/>
              <a:t>(Australian company)</a:t>
            </a:r>
          </a:p>
          <a:p>
            <a:endParaRPr lang="en-US" dirty="0"/>
          </a:p>
        </p:txBody>
      </p:sp>
      <p:sp>
        <p:nvSpPr>
          <p:cNvPr id="4" name="Slide Number Placeholder 3">
            <a:extLst>
              <a:ext uri="{FF2B5EF4-FFF2-40B4-BE49-F238E27FC236}">
                <a16:creationId xmlns:a16="http://schemas.microsoft.com/office/drawing/2014/main" id="{3E17E0D3-1142-4D41-A2A5-D3154F56A0F3}"/>
              </a:ext>
            </a:extLst>
          </p:cNvPr>
          <p:cNvSpPr>
            <a:spLocks noGrp="1"/>
          </p:cNvSpPr>
          <p:nvPr>
            <p:ph type="sldNum" sz="quarter" idx="11"/>
          </p:nvPr>
        </p:nvSpPr>
        <p:spPr/>
        <p:txBody>
          <a:bodyPr/>
          <a:lstStyle/>
          <a:p>
            <a:fld id="{BDF588C3-71D6-5D45-B118-1C664482E1C2}" type="slidenum">
              <a:rPr lang="en-US" smtClean="0"/>
              <a:t>20</a:t>
            </a:fld>
            <a:endParaRPr lang="en-US"/>
          </a:p>
        </p:txBody>
      </p:sp>
    </p:spTree>
    <p:extLst>
      <p:ext uri="{BB962C8B-B14F-4D97-AF65-F5344CB8AC3E}">
        <p14:creationId xmlns:p14="http://schemas.microsoft.com/office/powerpoint/2010/main" val="26727282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C4377-CFF4-4C95-AFFC-01F5DD3FDDE6}"/>
              </a:ext>
            </a:extLst>
          </p:cNvPr>
          <p:cNvSpPr>
            <a:spLocks noGrp="1"/>
          </p:cNvSpPr>
          <p:nvPr>
            <p:ph type="title"/>
          </p:nvPr>
        </p:nvSpPr>
        <p:spPr/>
        <p:txBody>
          <a:bodyPr/>
          <a:lstStyle/>
          <a:p>
            <a:r>
              <a:rPr lang="en-US" dirty="0"/>
              <a:t>The Space</a:t>
            </a:r>
          </a:p>
        </p:txBody>
      </p:sp>
      <p:sp>
        <p:nvSpPr>
          <p:cNvPr id="3" name="Content Placeholder 2">
            <a:extLst>
              <a:ext uri="{FF2B5EF4-FFF2-40B4-BE49-F238E27FC236}">
                <a16:creationId xmlns:a16="http://schemas.microsoft.com/office/drawing/2014/main" id="{182105E7-10D7-4002-8F02-2B863BF68983}"/>
              </a:ext>
            </a:extLst>
          </p:cNvPr>
          <p:cNvSpPr>
            <a:spLocks noGrp="1"/>
          </p:cNvSpPr>
          <p:nvPr>
            <p:ph idx="1"/>
          </p:nvPr>
        </p:nvSpPr>
        <p:spPr/>
        <p:txBody>
          <a:bodyPr/>
          <a:lstStyle/>
          <a:p>
            <a:r>
              <a:rPr lang="en-US" dirty="0"/>
              <a:t>There is a wide range of challenges to the current supervision paradigms</a:t>
            </a:r>
          </a:p>
          <a:p>
            <a:pPr lvl="1"/>
            <a:r>
              <a:rPr lang="en-US" dirty="0"/>
              <a:t>But, what we know is to train supervised models</a:t>
            </a:r>
          </a:p>
          <a:p>
            <a:pPr lvl="1"/>
            <a:endParaRPr lang="en-US" dirty="0"/>
          </a:p>
          <a:p>
            <a:r>
              <a:rPr lang="en-US" dirty="0"/>
              <a:t>Can we think about a collection of reductions</a:t>
            </a:r>
          </a:p>
          <a:p>
            <a:pPr lvl="1"/>
            <a:r>
              <a:rPr lang="en-US" dirty="0"/>
              <a:t>Mapping realistic scenarios (with realistic scenarios) to a supervised setting? </a:t>
            </a:r>
          </a:p>
          <a:p>
            <a:pPr lvl="1"/>
            <a:endParaRPr lang="en-US" dirty="0"/>
          </a:p>
          <a:p>
            <a:pPr lvl="1"/>
            <a:r>
              <a:rPr lang="en-US" dirty="0"/>
              <a:t>Example:  context sensitive spelling correction</a:t>
            </a:r>
          </a:p>
          <a:p>
            <a:pPr lvl="1"/>
            <a:endParaRPr lang="en-US" dirty="0"/>
          </a:p>
          <a:p>
            <a:pPr lvl="1"/>
            <a:r>
              <a:rPr lang="en-US" dirty="0"/>
              <a:t>How do we train for it? </a:t>
            </a:r>
          </a:p>
          <a:p>
            <a:pPr lvl="2"/>
            <a:r>
              <a:rPr lang="en-US" dirty="0"/>
              <a:t>Invent a notion of confusion set;</a:t>
            </a:r>
          </a:p>
          <a:p>
            <a:pPr lvl="2"/>
            <a:r>
              <a:rPr lang="en-US" dirty="0"/>
              <a:t>Use available text; drop a confusion set member – positive example; other members – negatives</a:t>
            </a:r>
          </a:p>
          <a:p>
            <a:pPr lvl="2"/>
            <a:r>
              <a:rPr lang="en-US" dirty="0"/>
              <a:t>The 1990-ies version of the (discriminative) masked language model </a:t>
            </a:r>
          </a:p>
          <a:p>
            <a:pPr lvl="1"/>
            <a:r>
              <a:rPr lang="en-US" dirty="0"/>
              <a:t>This is a reduction to the supervised paradigm; accomplished by dreaming up an indirect supervision signal. </a:t>
            </a:r>
          </a:p>
          <a:p>
            <a:pPr marL="457200" lvl="1" indent="0">
              <a:buNone/>
            </a:pPr>
            <a:r>
              <a:rPr lang="en-US" b="0" i="1" dirty="0">
                <a:solidFill>
                  <a:srgbClr val="4A4A4A"/>
                </a:solidFill>
                <a:effectLst/>
                <a:latin typeface="Arial" panose="020B0604020202020204" pitchFamily="34" charset="0"/>
              </a:rPr>
              <a:t>.</a:t>
            </a:r>
            <a:endParaRPr lang="en-US" dirty="0"/>
          </a:p>
          <a:p>
            <a:pPr lvl="1"/>
            <a:endParaRPr lang="en-US" dirty="0"/>
          </a:p>
        </p:txBody>
      </p:sp>
      <p:sp>
        <p:nvSpPr>
          <p:cNvPr id="4" name="Slide Number Placeholder 3">
            <a:extLst>
              <a:ext uri="{FF2B5EF4-FFF2-40B4-BE49-F238E27FC236}">
                <a16:creationId xmlns:a16="http://schemas.microsoft.com/office/drawing/2014/main" id="{5FBD79F0-B3F5-4367-B245-B4DFE37E533D}"/>
              </a:ext>
            </a:extLst>
          </p:cNvPr>
          <p:cNvSpPr>
            <a:spLocks noGrp="1"/>
          </p:cNvSpPr>
          <p:nvPr>
            <p:ph type="sldNum" sz="quarter" idx="11"/>
          </p:nvPr>
        </p:nvSpPr>
        <p:spPr/>
        <p:txBody>
          <a:bodyPr/>
          <a:lstStyle/>
          <a:p>
            <a:fld id="{BDF588C3-71D6-5D45-B118-1C664482E1C2}" type="slidenum">
              <a:rPr lang="en-US" smtClean="0"/>
              <a:t>21</a:t>
            </a:fld>
            <a:endParaRPr lang="en-US"/>
          </a:p>
        </p:txBody>
      </p:sp>
      <p:sp>
        <p:nvSpPr>
          <p:cNvPr id="6" name="TextBox 5">
            <a:extLst>
              <a:ext uri="{FF2B5EF4-FFF2-40B4-BE49-F238E27FC236}">
                <a16:creationId xmlns:a16="http://schemas.microsoft.com/office/drawing/2014/main" id="{A1538075-43D1-4A2E-842D-1365C8CB6DF3}"/>
              </a:ext>
            </a:extLst>
          </p:cNvPr>
          <p:cNvSpPr txBox="1"/>
          <p:nvPr/>
        </p:nvSpPr>
        <p:spPr>
          <a:xfrm>
            <a:off x="3321269" y="3963243"/>
            <a:ext cx="5549462" cy="369332"/>
          </a:xfrm>
          <a:prstGeom prst="rect">
            <a:avLst/>
          </a:prstGeom>
          <a:solidFill>
            <a:schemeClr val="bg1">
              <a:lumMod val="95000"/>
            </a:schemeClr>
          </a:solidFill>
          <a:ln>
            <a:solidFill>
              <a:schemeClr val="accent1"/>
            </a:solidFill>
          </a:ln>
        </p:spPr>
        <p:txBody>
          <a:bodyPr wrap="square">
            <a:spAutoFit/>
          </a:bodyPr>
          <a:lstStyle/>
          <a:p>
            <a:r>
              <a:rPr lang="en-US" b="0" dirty="0">
                <a:solidFill>
                  <a:srgbClr val="4A4A4A"/>
                </a:solidFill>
                <a:effectLst/>
              </a:rPr>
              <a:t>Exposure to the sun had the affect of toughening his skin.</a:t>
            </a:r>
            <a:endParaRPr lang="en-US" dirty="0"/>
          </a:p>
        </p:txBody>
      </p:sp>
      <p:cxnSp>
        <p:nvCxnSpPr>
          <p:cNvPr id="7" name="Straight Connector 6">
            <a:extLst>
              <a:ext uri="{FF2B5EF4-FFF2-40B4-BE49-F238E27FC236}">
                <a16:creationId xmlns:a16="http://schemas.microsoft.com/office/drawing/2014/main" id="{E9FEE71B-F106-44A3-AC93-38891094FD80}"/>
              </a:ext>
            </a:extLst>
          </p:cNvPr>
          <p:cNvCxnSpPr>
            <a:cxnSpLocks/>
          </p:cNvCxnSpPr>
          <p:nvPr/>
        </p:nvCxnSpPr>
        <p:spPr>
          <a:xfrm>
            <a:off x="6031237" y="4277835"/>
            <a:ext cx="707394" cy="0"/>
          </a:xfrm>
          <a:prstGeom prst="line">
            <a:avLst/>
          </a:prstGeom>
          <a:ln w="38100">
            <a:solidFill>
              <a:srgbClr val="A7001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4407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74E09-701C-48BB-9263-270D068B1421}"/>
              </a:ext>
            </a:extLst>
          </p:cNvPr>
          <p:cNvSpPr>
            <a:spLocks noGrp="1"/>
          </p:cNvSpPr>
          <p:nvPr>
            <p:ph type="title"/>
          </p:nvPr>
        </p:nvSpPr>
        <p:spPr/>
        <p:txBody>
          <a:bodyPr/>
          <a:lstStyle/>
          <a:p>
            <a:r>
              <a:rPr lang="en-US" dirty="0"/>
              <a:t>What Should We Address? </a:t>
            </a:r>
          </a:p>
        </p:txBody>
      </p:sp>
      <p:sp>
        <p:nvSpPr>
          <p:cNvPr id="3" name="Content Placeholder 2">
            <a:extLst>
              <a:ext uri="{FF2B5EF4-FFF2-40B4-BE49-F238E27FC236}">
                <a16:creationId xmlns:a16="http://schemas.microsoft.com/office/drawing/2014/main" id="{D5D8C69E-B2F5-45A0-B90A-3E7CE26FF8BC}"/>
              </a:ext>
            </a:extLst>
          </p:cNvPr>
          <p:cNvSpPr>
            <a:spLocks noGrp="1"/>
          </p:cNvSpPr>
          <p:nvPr>
            <p:ph idx="1"/>
          </p:nvPr>
        </p:nvSpPr>
        <p:spPr/>
        <p:txBody>
          <a:bodyPr/>
          <a:lstStyle/>
          <a:p>
            <a:r>
              <a:rPr lang="en-US" dirty="0"/>
              <a:t>Zero-shot (few shot) Learning</a:t>
            </a:r>
          </a:p>
          <a:p>
            <a:pPr lvl="1"/>
            <a:r>
              <a:rPr lang="en-US" dirty="0"/>
              <a:t>Label-Aware methods</a:t>
            </a:r>
          </a:p>
          <a:p>
            <a:pPr lvl="1"/>
            <a:r>
              <a:rPr lang="en-US" dirty="0"/>
              <a:t>Transfer learning methods</a:t>
            </a:r>
          </a:p>
          <a:p>
            <a:pPr lvl="1"/>
            <a:r>
              <a:rPr lang="en-US" dirty="0"/>
              <a:t>Representation driven methods</a:t>
            </a:r>
          </a:p>
          <a:p>
            <a:r>
              <a:rPr lang="en-US" dirty="0"/>
              <a:t>Incidental Supervision Signal</a:t>
            </a:r>
          </a:p>
          <a:p>
            <a:pPr lvl="1"/>
            <a:r>
              <a:rPr lang="en-US" dirty="0"/>
              <a:t>Where can we get signals from?</a:t>
            </a:r>
          </a:p>
          <a:p>
            <a:pPr lvl="1"/>
            <a:r>
              <a:rPr lang="en-US" dirty="0"/>
              <a:t>How to use them?</a:t>
            </a:r>
          </a:p>
          <a:p>
            <a:pPr lvl="1"/>
            <a:r>
              <a:rPr lang="en-US" dirty="0"/>
              <a:t>Is it art?</a:t>
            </a:r>
          </a:p>
        </p:txBody>
      </p:sp>
      <p:sp>
        <p:nvSpPr>
          <p:cNvPr id="4" name="Slide Number Placeholder 3">
            <a:extLst>
              <a:ext uri="{FF2B5EF4-FFF2-40B4-BE49-F238E27FC236}">
                <a16:creationId xmlns:a16="http://schemas.microsoft.com/office/drawing/2014/main" id="{31714CE2-C6A7-429D-A529-3AC37651720F}"/>
              </a:ext>
            </a:extLst>
          </p:cNvPr>
          <p:cNvSpPr>
            <a:spLocks noGrp="1"/>
          </p:cNvSpPr>
          <p:nvPr>
            <p:ph type="sldNum" sz="quarter" idx="11"/>
          </p:nvPr>
        </p:nvSpPr>
        <p:spPr/>
        <p:txBody>
          <a:bodyPr/>
          <a:lstStyle/>
          <a:p>
            <a:fld id="{BDF588C3-71D6-5D45-B118-1C664482E1C2}" type="slidenum">
              <a:rPr lang="en-US" smtClean="0"/>
              <a:t>22</a:t>
            </a:fld>
            <a:endParaRPr lang="en-US"/>
          </a:p>
        </p:txBody>
      </p:sp>
    </p:spTree>
    <p:extLst>
      <p:ext uri="{BB962C8B-B14F-4D97-AF65-F5344CB8AC3E}">
        <p14:creationId xmlns:p14="http://schemas.microsoft.com/office/powerpoint/2010/main" val="137640924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11"/>
          <p:cNvSpPr/>
          <p:nvPr/>
        </p:nvSpPr>
        <p:spPr>
          <a:xfrm>
            <a:off x="5105400" y="3429000"/>
            <a:ext cx="4267200" cy="707886"/>
          </a:xfrm>
          <a:prstGeom prst="rect">
            <a:avLst/>
          </a:prstGeom>
          <a:solidFill>
            <a:srgbClr val="FAE1AF"/>
          </a:solidFill>
          <a:ln w="19050">
            <a:solidFill>
              <a:srgbClr val="A7001B"/>
            </a:solidFill>
          </a:ln>
        </p:spPr>
        <p:txBody>
          <a:bodyPr wrap="square">
            <a:spAutoFit/>
          </a:bodyPr>
          <a:lstStyle/>
          <a:p>
            <a:r>
              <a:rPr lang="en-US" sz="2000" dirty="0">
                <a:solidFill>
                  <a:srgbClr val="000080"/>
                </a:solidFill>
                <a:latin typeface="+mj-lt"/>
              </a:rPr>
              <a:t>Transliteration: How to write “Hussein” in Russian?</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4404360" y="2545715"/>
            <a:ext cx="6035040" cy="4114800"/>
          </a:xfrm>
          <a:prstGeom prst="rect">
            <a:avLst/>
          </a:prstGeom>
        </p:spPr>
      </p:pic>
      <p:sp>
        <p:nvSpPr>
          <p:cNvPr id="14341" name="Rectangle 6"/>
          <p:cNvSpPr>
            <a:spLocks noGrp="1" noChangeArrowheads="1"/>
          </p:cNvSpPr>
          <p:nvPr>
            <p:ph type="title"/>
          </p:nvPr>
        </p:nvSpPr>
        <p:spPr/>
        <p:txBody>
          <a:bodyPr/>
          <a:lstStyle/>
          <a:p>
            <a:r>
              <a:rPr lang="en-US" dirty="0"/>
              <a:t>Incidental Supervision Signals</a:t>
            </a:r>
          </a:p>
        </p:txBody>
      </p:sp>
      <p:sp>
        <p:nvSpPr>
          <p:cNvPr id="1319941" name="Rectangle 5"/>
          <p:cNvSpPr>
            <a:spLocks noGrp="1" noChangeArrowheads="1"/>
          </p:cNvSpPr>
          <p:nvPr>
            <p:ph idx="1"/>
          </p:nvPr>
        </p:nvSpPr>
        <p:spPr/>
        <p:txBody>
          <a:bodyPr/>
          <a:lstStyle/>
          <a:p>
            <a:r>
              <a:rPr lang="en-US" sz="2000" dirty="0"/>
              <a:t>Supervision could be </a:t>
            </a:r>
            <a:r>
              <a:rPr lang="en-US" sz="2000" dirty="0">
                <a:solidFill>
                  <a:srgbClr val="400080"/>
                </a:solidFill>
              </a:rPr>
              <a:t>incidental</a:t>
            </a:r>
            <a:r>
              <a:rPr lang="en-US" sz="2000" dirty="0"/>
              <a:t>, in the sense that it makes use of signals that might be </a:t>
            </a:r>
            <a:r>
              <a:rPr lang="en-US" sz="2000" dirty="0">
                <a:solidFill>
                  <a:srgbClr val="400080"/>
                </a:solidFill>
              </a:rPr>
              <a:t>co-related</a:t>
            </a:r>
            <a:r>
              <a:rPr lang="en-US" sz="2000" dirty="0"/>
              <a:t> to the target task. </a:t>
            </a:r>
          </a:p>
          <a:p>
            <a:r>
              <a:rPr lang="en-US" sz="2000" dirty="0"/>
              <a:t>Searching for supervision signals could be challenging. </a:t>
            </a:r>
          </a:p>
          <a:p>
            <a:endParaRPr lang="en-US" sz="2000" dirty="0"/>
          </a:p>
        </p:txBody>
      </p:sp>
      <p:sp>
        <p:nvSpPr>
          <p:cNvPr id="2" name="Rectangle 1"/>
          <p:cNvSpPr/>
          <p:nvPr/>
        </p:nvSpPr>
        <p:spPr>
          <a:xfrm>
            <a:off x="1676400" y="2667000"/>
            <a:ext cx="2895600" cy="1005840"/>
          </a:xfrm>
          <a:prstGeom prst="rect">
            <a:avLst/>
          </a:prstGeom>
          <a:solidFill>
            <a:schemeClr val="bg1">
              <a:lumMod val="95000"/>
            </a:schemeClr>
          </a:solidFill>
          <a:ln>
            <a:solidFill>
              <a:schemeClr val="accent1"/>
            </a:solidFill>
          </a:ln>
        </p:spPr>
        <p:txBody>
          <a:bodyPr wrap="square">
            <a:spAutoFit/>
          </a:bodyPr>
          <a:lstStyle/>
          <a:p>
            <a:r>
              <a:rPr lang="en-US" sz="2000" dirty="0">
                <a:solidFill>
                  <a:srgbClr val="000080"/>
                </a:solidFill>
                <a:latin typeface="+mj-lt"/>
              </a:rPr>
              <a:t>Assume a comparable, weakly temporally aligned news feeds.</a:t>
            </a:r>
          </a:p>
        </p:txBody>
      </p:sp>
      <p:sp>
        <p:nvSpPr>
          <p:cNvPr id="7" name="Rectangle 6"/>
          <p:cNvSpPr/>
          <p:nvPr/>
        </p:nvSpPr>
        <p:spPr>
          <a:xfrm>
            <a:off x="5181600" y="2797235"/>
            <a:ext cx="1981200" cy="411480"/>
          </a:xfrm>
          <a:prstGeom prst="rect">
            <a:avLst/>
          </a:prstGeom>
          <a:solidFill>
            <a:schemeClr val="bg1">
              <a:lumMod val="95000"/>
            </a:schemeClr>
          </a:solidFill>
          <a:ln>
            <a:solidFill>
              <a:schemeClr val="accent1"/>
            </a:solidFill>
          </a:ln>
        </p:spPr>
        <p:txBody>
          <a:bodyPr wrap="square">
            <a:spAutoFit/>
          </a:bodyPr>
          <a:lstStyle/>
          <a:p>
            <a:r>
              <a:rPr lang="en-US" sz="2000" dirty="0">
                <a:solidFill>
                  <a:srgbClr val="000080"/>
                </a:solidFill>
                <a:latin typeface="+mj-lt"/>
              </a:rPr>
              <a:t>Hussein (English)</a:t>
            </a:r>
          </a:p>
        </p:txBody>
      </p:sp>
      <p:sp>
        <p:nvSpPr>
          <p:cNvPr id="9" name="Rectangle 8"/>
          <p:cNvSpPr/>
          <p:nvPr/>
        </p:nvSpPr>
        <p:spPr>
          <a:xfrm>
            <a:off x="5181600" y="5334000"/>
            <a:ext cx="2088932" cy="411480"/>
          </a:xfrm>
          <a:prstGeom prst="rect">
            <a:avLst/>
          </a:prstGeom>
          <a:solidFill>
            <a:schemeClr val="bg1">
              <a:lumMod val="95000"/>
            </a:schemeClr>
          </a:solidFill>
          <a:ln>
            <a:solidFill>
              <a:schemeClr val="accent1"/>
            </a:solidFill>
          </a:ln>
        </p:spPr>
        <p:txBody>
          <a:bodyPr wrap="square">
            <a:spAutoFit/>
          </a:bodyPr>
          <a:lstStyle/>
          <a:p>
            <a:r>
              <a:rPr lang="en-US" sz="2000" dirty="0">
                <a:solidFill>
                  <a:srgbClr val="000080"/>
                </a:solidFill>
                <a:latin typeface="+mj-lt"/>
              </a:rPr>
              <a:t>Germany (English) </a:t>
            </a:r>
          </a:p>
        </p:txBody>
      </p:sp>
      <p:sp>
        <p:nvSpPr>
          <p:cNvPr id="3" name="Rectangle 2"/>
          <p:cNvSpPr/>
          <p:nvPr/>
        </p:nvSpPr>
        <p:spPr>
          <a:xfrm>
            <a:off x="1676400" y="4157008"/>
            <a:ext cx="2895600" cy="2286000"/>
          </a:xfrm>
          <a:prstGeom prst="rect">
            <a:avLst/>
          </a:prstGeom>
          <a:solidFill>
            <a:schemeClr val="bg1">
              <a:lumMod val="95000"/>
            </a:schemeClr>
          </a:solidFill>
          <a:ln>
            <a:solidFill>
              <a:schemeClr val="accent1"/>
            </a:solidFill>
          </a:ln>
        </p:spPr>
        <p:txBody>
          <a:bodyPr wrap="square">
            <a:spAutoFit/>
          </a:bodyPr>
          <a:lstStyle/>
          <a:p>
            <a:r>
              <a:rPr lang="en-US" sz="2000" dirty="0">
                <a:solidFill>
                  <a:srgbClr val="000080"/>
                </a:solidFill>
              </a:rPr>
              <a:t>Weak synchronicity provides a cue about the relatedness of (some)  NEs across the languages, and can be exploited to associate them</a:t>
            </a:r>
          </a:p>
          <a:p>
            <a:r>
              <a:rPr lang="en-US" dirty="0">
                <a:solidFill>
                  <a:srgbClr val="400080"/>
                </a:solidFill>
              </a:rPr>
              <a:t>[</a:t>
            </a:r>
            <a:r>
              <a:rPr lang="en-US" dirty="0" err="1">
                <a:solidFill>
                  <a:srgbClr val="400080"/>
                </a:solidFill>
              </a:rPr>
              <a:t>Klementiev</a:t>
            </a:r>
            <a:r>
              <a:rPr lang="en-US" dirty="0">
                <a:solidFill>
                  <a:srgbClr val="400080"/>
                </a:solidFill>
              </a:rPr>
              <a:t> &amp; Roth, 06,08]</a:t>
            </a:r>
          </a:p>
        </p:txBody>
      </p:sp>
      <p:sp>
        <p:nvSpPr>
          <p:cNvPr id="10" name="Rectangle 9"/>
          <p:cNvSpPr/>
          <p:nvPr/>
        </p:nvSpPr>
        <p:spPr>
          <a:xfrm>
            <a:off x="6588940" y="2451190"/>
            <a:ext cx="1722120" cy="307777"/>
          </a:xfrm>
          <a:prstGeom prst="rect">
            <a:avLst/>
          </a:prstGeom>
          <a:solidFill>
            <a:schemeClr val="bg1">
              <a:lumMod val="95000"/>
            </a:schemeClr>
          </a:solidFill>
          <a:ln>
            <a:solidFill>
              <a:schemeClr val="accent1"/>
            </a:solidFill>
          </a:ln>
        </p:spPr>
        <p:txBody>
          <a:bodyPr wrap="square">
            <a:spAutoFit/>
          </a:bodyPr>
          <a:lstStyle/>
          <a:p>
            <a:r>
              <a:rPr lang="en-US" sz="1400" dirty="0">
                <a:solidFill>
                  <a:srgbClr val="000080"/>
                </a:solidFill>
                <a:latin typeface="Calibri"/>
                <a:ea typeface="Calibri"/>
                <a:cs typeface="Times New Roman"/>
              </a:rPr>
              <a:t>Temporal histograms</a:t>
            </a:r>
            <a:endParaRPr lang="en-US" dirty="0">
              <a:solidFill>
                <a:srgbClr val="000080"/>
              </a:solidFill>
              <a:latin typeface="Calibri"/>
              <a:ea typeface="Calibri"/>
              <a:cs typeface="Times New Roman"/>
            </a:endParaRPr>
          </a:p>
        </p:txBody>
      </p:sp>
      <p:sp>
        <p:nvSpPr>
          <p:cNvPr id="8" name="Rectangle 7"/>
          <p:cNvSpPr/>
          <p:nvPr/>
        </p:nvSpPr>
        <p:spPr>
          <a:xfrm>
            <a:off x="5181600" y="4019490"/>
            <a:ext cx="2088932" cy="411480"/>
          </a:xfrm>
          <a:prstGeom prst="rect">
            <a:avLst/>
          </a:prstGeom>
          <a:solidFill>
            <a:schemeClr val="bg1">
              <a:lumMod val="95000"/>
            </a:schemeClr>
          </a:solidFill>
          <a:ln>
            <a:solidFill>
              <a:schemeClr val="accent1"/>
            </a:solidFill>
          </a:ln>
        </p:spPr>
        <p:txBody>
          <a:bodyPr wrap="square">
            <a:spAutoFit/>
          </a:bodyPr>
          <a:lstStyle/>
          <a:p>
            <a:r>
              <a:rPr lang="en-US" sz="2000" dirty="0">
                <a:solidFill>
                  <a:srgbClr val="000080"/>
                </a:solidFill>
                <a:latin typeface="+mj-lt"/>
              </a:rPr>
              <a:t>Hussein (Russian)</a:t>
            </a:r>
          </a:p>
        </p:txBody>
      </p:sp>
    </p:spTree>
    <p:extLst>
      <p:ext uri="{BB962C8B-B14F-4D97-AF65-F5344CB8AC3E}">
        <p14:creationId xmlns:p14="http://schemas.microsoft.com/office/powerpoint/2010/main" val="1811394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7" grpId="0" animBg="1"/>
      <p:bldP spid="9" grpId="0" animBg="1"/>
      <p:bldP spid="3" grpId="0" animBg="1"/>
      <p:bldP spid="10"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ular Callout 12"/>
          <p:cNvSpPr/>
          <p:nvPr/>
        </p:nvSpPr>
        <p:spPr>
          <a:xfrm>
            <a:off x="7467600" y="38099"/>
            <a:ext cx="3124200" cy="609600"/>
          </a:xfrm>
          <a:prstGeom prst="wedgeRectCallout">
            <a:avLst>
              <a:gd name="adj1" fmla="val -78488"/>
              <a:gd name="adj2" fmla="val 208907"/>
            </a:avLst>
          </a:prstGeom>
          <a:solidFill>
            <a:schemeClr val="bg1">
              <a:lumMod val="95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solidFill>
                  <a:srgbClr val="003366"/>
                </a:solidFill>
              </a:rPr>
              <a:t>Need an </a:t>
            </a:r>
            <a:r>
              <a:rPr lang="en-US" sz="1600" b="1" dirty="0">
                <a:solidFill>
                  <a:srgbClr val="003366"/>
                </a:solidFill>
              </a:rPr>
              <a:t>inference mechanism </a:t>
            </a:r>
            <a:r>
              <a:rPr lang="en-US" sz="1600" dirty="0">
                <a:solidFill>
                  <a:srgbClr val="003366"/>
                </a:solidFill>
              </a:rPr>
              <a:t>that supports combining signals/models</a:t>
            </a:r>
          </a:p>
        </p:txBody>
      </p:sp>
      <p:sp>
        <p:nvSpPr>
          <p:cNvPr id="14341" name="Rectangle 6"/>
          <p:cNvSpPr>
            <a:spLocks noGrp="1" noChangeArrowheads="1"/>
          </p:cNvSpPr>
          <p:nvPr>
            <p:ph type="title"/>
          </p:nvPr>
        </p:nvSpPr>
        <p:spPr/>
        <p:txBody>
          <a:bodyPr/>
          <a:lstStyle/>
          <a:p>
            <a:r>
              <a:rPr lang="en-US" dirty="0"/>
              <a:t>Incidental Supervision Signals</a:t>
            </a:r>
          </a:p>
        </p:txBody>
      </p:sp>
      <p:sp>
        <p:nvSpPr>
          <p:cNvPr id="1319941" name="Rectangle 5"/>
          <p:cNvSpPr>
            <a:spLocks noGrp="1" noChangeArrowheads="1"/>
          </p:cNvSpPr>
          <p:nvPr>
            <p:ph idx="1"/>
          </p:nvPr>
        </p:nvSpPr>
        <p:spPr>
          <a:xfrm>
            <a:off x="1981200" y="914400"/>
            <a:ext cx="8229600" cy="4953000"/>
          </a:xfrm>
          <a:ln>
            <a:noFill/>
          </a:ln>
        </p:spPr>
        <p:txBody>
          <a:bodyPr/>
          <a:lstStyle/>
          <a:p>
            <a:r>
              <a:rPr lang="en-US" sz="2000" dirty="0"/>
              <a:t>By itself, this temporal signal may not be sufficient to support learning robust models. </a:t>
            </a:r>
          </a:p>
          <a:p>
            <a:r>
              <a:rPr lang="en-US" sz="2000" dirty="0"/>
              <a:t>Along with </a:t>
            </a:r>
            <a:r>
              <a:rPr lang="en-US" sz="2000" dirty="0">
                <a:solidFill>
                  <a:srgbClr val="0033CC"/>
                </a:solidFill>
              </a:rPr>
              <a:t>weak phonetic signals</a:t>
            </a:r>
            <a:r>
              <a:rPr lang="en-US" sz="2000" dirty="0"/>
              <a:t>, </a:t>
            </a:r>
            <a:r>
              <a:rPr lang="en-US" sz="2000" dirty="0">
                <a:solidFill>
                  <a:srgbClr val="0033CC"/>
                </a:solidFill>
              </a:rPr>
              <a:t>context</a:t>
            </a:r>
            <a:r>
              <a:rPr lang="en-US" sz="2000" dirty="0"/>
              <a:t>, </a:t>
            </a:r>
            <a:r>
              <a:rPr lang="en-US" sz="2000" dirty="0">
                <a:solidFill>
                  <a:srgbClr val="0033CC"/>
                </a:solidFill>
              </a:rPr>
              <a:t>topics</a:t>
            </a:r>
            <a:r>
              <a:rPr lang="en-US" sz="2000" dirty="0"/>
              <a:t>, etc. it can be used to get robust models. </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4404360" y="2545716"/>
            <a:ext cx="6035040" cy="4159885"/>
          </a:xfrm>
          <a:prstGeom prst="rect">
            <a:avLst/>
          </a:prstGeom>
        </p:spPr>
      </p:pic>
      <p:sp>
        <p:nvSpPr>
          <p:cNvPr id="15" name="Rectangle 14"/>
          <p:cNvSpPr/>
          <p:nvPr/>
        </p:nvSpPr>
        <p:spPr>
          <a:xfrm>
            <a:off x="1676400" y="2667000"/>
            <a:ext cx="2895600" cy="1005840"/>
          </a:xfrm>
          <a:prstGeom prst="rect">
            <a:avLst/>
          </a:prstGeom>
          <a:solidFill>
            <a:schemeClr val="bg1">
              <a:lumMod val="95000"/>
            </a:schemeClr>
          </a:solidFill>
          <a:ln>
            <a:solidFill>
              <a:schemeClr val="accent1"/>
            </a:solidFill>
          </a:ln>
        </p:spPr>
        <p:txBody>
          <a:bodyPr wrap="square">
            <a:spAutoFit/>
          </a:bodyPr>
          <a:lstStyle/>
          <a:p>
            <a:r>
              <a:rPr lang="en-US" sz="2000" dirty="0">
                <a:solidFill>
                  <a:srgbClr val="000080"/>
                </a:solidFill>
                <a:latin typeface="+mj-lt"/>
              </a:rPr>
              <a:t>Assume a comparable, weakly temporally aligned news feeds.</a:t>
            </a:r>
          </a:p>
        </p:txBody>
      </p:sp>
      <p:sp>
        <p:nvSpPr>
          <p:cNvPr id="16" name="Rectangle 15"/>
          <p:cNvSpPr/>
          <p:nvPr/>
        </p:nvSpPr>
        <p:spPr>
          <a:xfrm>
            <a:off x="5181600" y="2797235"/>
            <a:ext cx="1981200" cy="411480"/>
          </a:xfrm>
          <a:prstGeom prst="rect">
            <a:avLst/>
          </a:prstGeom>
          <a:solidFill>
            <a:schemeClr val="bg1">
              <a:lumMod val="95000"/>
            </a:schemeClr>
          </a:solidFill>
          <a:ln>
            <a:solidFill>
              <a:schemeClr val="accent1"/>
            </a:solidFill>
          </a:ln>
        </p:spPr>
        <p:txBody>
          <a:bodyPr wrap="square">
            <a:spAutoFit/>
          </a:bodyPr>
          <a:lstStyle/>
          <a:p>
            <a:r>
              <a:rPr lang="en-US" sz="2000" dirty="0">
                <a:solidFill>
                  <a:srgbClr val="000080"/>
                </a:solidFill>
                <a:latin typeface="+mj-lt"/>
              </a:rPr>
              <a:t>Hussein (English)</a:t>
            </a:r>
          </a:p>
        </p:txBody>
      </p:sp>
      <p:sp>
        <p:nvSpPr>
          <p:cNvPr id="17" name="Rectangle 16"/>
          <p:cNvSpPr/>
          <p:nvPr/>
        </p:nvSpPr>
        <p:spPr>
          <a:xfrm>
            <a:off x="5181600" y="5391090"/>
            <a:ext cx="2088932" cy="411480"/>
          </a:xfrm>
          <a:prstGeom prst="rect">
            <a:avLst/>
          </a:prstGeom>
          <a:solidFill>
            <a:schemeClr val="bg1">
              <a:lumMod val="95000"/>
            </a:schemeClr>
          </a:solidFill>
          <a:ln>
            <a:solidFill>
              <a:schemeClr val="accent1"/>
            </a:solidFill>
          </a:ln>
        </p:spPr>
        <p:txBody>
          <a:bodyPr wrap="square">
            <a:spAutoFit/>
          </a:bodyPr>
          <a:lstStyle/>
          <a:p>
            <a:r>
              <a:rPr lang="en-US" sz="2000" dirty="0">
                <a:solidFill>
                  <a:srgbClr val="000080"/>
                </a:solidFill>
                <a:latin typeface="+mj-lt"/>
              </a:rPr>
              <a:t>Russia (English) </a:t>
            </a:r>
          </a:p>
        </p:txBody>
      </p:sp>
      <p:sp>
        <p:nvSpPr>
          <p:cNvPr id="18" name="Rectangle 17"/>
          <p:cNvSpPr/>
          <p:nvPr/>
        </p:nvSpPr>
        <p:spPr>
          <a:xfrm>
            <a:off x="1676400" y="4157008"/>
            <a:ext cx="2895600" cy="2286000"/>
          </a:xfrm>
          <a:prstGeom prst="rect">
            <a:avLst/>
          </a:prstGeom>
          <a:solidFill>
            <a:schemeClr val="bg1">
              <a:lumMod val="95000"/>
            </a:schemeClr>
          </a:solidFill>
          <a:ln>
            <a:solidFill>
              <a:schemeClr val="accent1"/>
            </a:solidFill>
          </a:ln>
        </p:spPr>
        <p:txBody>
          <a:bodyPr wrap="square">
            <a:spAutoFit/>
          </a:bodyPr>
          <a:lstStyle/>
          <a:p>
            <a:r>
              <a:rPr lang="en-US" sz="2000" dirty="0">
                <a:solidFill>
                  <a:srgbClr val="000080"/>
                </a:solidFill>
              </a:rPr>
              <a:t>Weak synchronicity provides a cue about the relatedness of (some)  NEs across the languages, and can be exploited to associate them</a:t>
            </a:r>
          </a:p>
          <a:p>
            <a:r>
              <a:rPr lang="en-US" dirty="0">
                <a:solidFill>
                  <a:srgbClr val="000080"/>
                </a:solidFill>
              </a:rPr>
              <a:t>[</a:t>
            </a:r>
            <a:r>
              <a:rPr lang="en-US" dirty="0" err="1">
                <a:solidFill>
                  <a:srgbClr val="000080"/>
                </a:solidFill>
              </a:rPr>
              <a:t>Klementiev</a:t>
            </a:r>
            <a:r>
              <a:rPr lang="en-US" dirty="0">
                <a:solidFill>
                  <a:srgbClr val="000080"/>
                </a:solidFill>
              </a:rPr>
              <a:t> &amp; Roth, 06,08]</a:t>
            </a:r>
          </a:p>
        </p:txBody>
      </p:sp>
      <p:sp>
        <p:nvSpPr>
          <p:cNvPr id="19" name="Rectangle 18"/>
          <p:cNvSpPr/>
          <p:nvPr/>
        </p:nvSpPr>
        <p:spPr>
          <a:xfrm>
            <a:off x="6588940" y="2451190"/>
            <a:ext cx="1722120" cy="307777"/>
          </a:xfrm>
          <a:prstGeom prst="rect">
            <a:avLst/>
          </a:prstGeom>
          <a:solidFill>
            <a:schemeClr val="bg1">
              <a:lumMod val="95000"/>
            </a:schemeClr>
          </a:solidFill>
          <a:ln>
            <a:solidFill>
              <a:schemeClr val="accent1"/>
            </a:solidFill>
          </a:ln>
        </p:spPr>
        <p:txBody>
          <a:bodyPr wrap="square">
            <a:spAutoFit/>
          </a:bodyPr>
          <a:lstStyle/>
          <a:p>
            <a:r>
              <a:rPr lang="en-US" sz="1400" dirty="0">
                <a:solidFill>
                  <a:srgbClr val="000080"/>
                </a:solidFill>
                <a:latin typeface="Calibri"/>
                <a:ea typeface="Calibri"/>
                <a:cs typeface="Times New Roman"/>
              </a:rPr>
              <a:t>Temporal histograms</a:t>
            </a:r>
            <a:endParaRPr lang="en-US" dirty="0">
              <a:solidFill>
                <a:srgbClr val="000080"/>
              </a:solidFill>
              <a:latin typeface="Calibri"/>
              <a:ea typeface="Calibri"/>
              <a:cs typeface="Times New Roman"/>
            </a:endParaRPr>
          </a:p>
        </p:txBody>
      </p:sp>
      <p:sp>
        <p:nvSpPr>
          <p:cNvPr id="20" name="Rectangle 19"/>
          <p:cNvSpPr/>
          <p:nvPr/>
        </p:nvSpPr>
        <p:spPr>
          <a:xfrm>
            <a:off x="5181600" y="4019490"/>
            <a:ext cx="2088932" cy="411480"/>
          </a:xfrm>
          <a:prstGeom prst="rect">
            <a:avLst/>
          </a:prstGeom>
          <a:solidFill>
            <a:schemeClr val="bg1">
              <a:lumMod val="95000"/>
            </a:schemeClr>
          </a:solidFill>
          <a:ln>
            <a:solidFill>
              <a:schemeClr val="accent1"/>
            </a:solidFill>
          </a:ln>
        </p:spPr>
        <p:txBody>
          <a:bodyPr wrap="square">
            <a:spAutoFit/>
          </a:bodyPr>
          <a:lstStyle/>
          <a:p>
            <a:r>
              <a:rPr lang="en-US" sz="2000" dirty="0">
                <a:solidFill>
                  <a:srgbClr val="000080"/>
                </a:solidFill>
                <a:latin typeface="+mj-lt"/>
              </a:rPr>
              <a:t>Hussein (Russian)</a:t>
            </a:r>
          </a:p>
        </p:txBody>
      </p:sp>
    </p:spTree>
    <p:extLst>
      <p:ext uri="{BB962C8B-B14F-4D97-AF65-F5344CB8AC3E}">
        <p14:creationId xmlns:p14="http://schemas.microsoft.com/office/powerpoint/2010/main" val="276858180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74E09-701C-48BB-9263-270D068B1421}"/>
              </a:ext>
            </a:extLst>
          </p:cNvPr>
          <p:cNvSpPr>
            <a:spLocks noGrp="1"/>
          </p:cNvSpPr>
          <p:nvPr>
            <p:ph type="title"/>
          </p:nvPr>
        </p:nvSpPr>
        <p:spPr/>
        <p:txBody>
          <a:bodyPr/>
          <a:lstStyle/>
          <a:p>
            <a:r>
              <a:rPr lang="en-US" dirty="0"/>
              <a:t>What Should We Address? </a:t>
            </a:r>
          </a:p>
        </p:txBody>
      </p:sp>
      <p:sp>
        <p:nvSpPr>
          <p:cNvPr id="3" name="Content Placeholder 2">
            <a:extLst>
              <a:ext uri="{FF2B5EF4-FFF2-40B4-BE49-F238E27FC236}">
                <a16:creationId xmlns:a16="http://schemas.microsoft.com/office/drawing/2014/main" id="{D5D8C69E-B2F5-45A0-B90A-3E7CE26FF8BC}"/>
              </a:ext>
            </a:extLst>
          </p:cNvPr>
          <p:cNvSpPr>
            <a:spLocks noGrp="1"/>
          </p:cNvSpPr>
          <p:nvPr>
            <p:ph idx="1"/>
          </p:nvPr>
        </p:nvSpPr>
        <p:spPr>
          <a:xfrm>
            <a:off x="609600" y="1251856"/>
            <a:ext cx="4786711" cy="4484915"/>
          </a:xfrm>
        </p:spPr>
        <p:txBody>
          <a:bodyPr/>
          <a:lstStyle/>
          <a:p>
            <a:r>
              <a:rPr lang="en-US" dirty="0"/>
              <a:t>Zero-shot (few shot) Learning</a:t>
            </a:r>
          </a:p>
          <a:p>
            <a:pPr lvl="1"/>
            <a:r>
              <a:rPr lang="en-US" dirty="0"/>
              <a:t>Label-Aware methods</a:t>
            </a:r>
          </a:p>
          <a:p>
            <a:pPr lvl="1"/>
            <a:r>
              <a:rPr lang="en-US" dirty="0"/>
              <a:t>Transfer learning methods</a:t>
            </a:r>
          </a:p>
          <a:p>
            <a:pPr lvl="1"/>
            <a:r>
              <a:rPr lang="en-US" dirty="0"/>
              <a:t>Representation driven methods</a:t>
            </a:r>
          </a:p>
          <a:p>
            <a:r>
              <a:rPr lang="en-US" dirty="0"/>
              <a:t>Incidental Supervision Signals</a:t>
            </a:r>
          </a:p>
          <a:p>
            <a:pPr lvl="1"/>
            <a:r>
              <a:rPr lang="en-US" dirty="0"/>
              <a:t>Where can we get signals from?</a:t>
            </a:r>
          </a:p>
          <a:p>
            <a:pPr lvl="1"/>
            <a:r>
              <a:rPr lang="en-US" dirty="0"/>
              <a:t>How to use them?</a:t>
            </a:r>
          </a:p>
          <a:p>
            <a:pPr lvl="1"/>
            <a:r>
              <a:rPr lang="en-US" dirty="0"/>
              <a:t>Is it art?</a:t>
            </a:r>
          </a:p>
          <a:p>
            <a:r>
              <a:rPr lang="en-US" dirty="0"/>
              <a:t>Low Resource Languages</a:t>
            </a:r>
          </a:p>
          <a:p>
            <a:pPr lvl="1"/>
            <a:r>
              <a:rPr lang="en-US" dirty="0"/>
              <a:t>New Signals &amp; projection</a:t>
            </a:r>
          </a:p>
          <a:p>
            <a:pPr lvl="1"/>
            <a:r>
              <a:rPr lang="en-US" dirty="0"/>
              <a:t>Representations</a:t>
            </a:r>
          </a:p>
        </p:txBody>
      </p:sp>
      <p:sp>
        <p:nvSpPr>
          <p:cNvPr id="4" name="Slide Number Placeholder 3">
            <a:extLst>
              <a:ext uri="{FF2B5EF4-FFF2-40B4-BE49-F238E27FC236}">
                <a16:creationId xmlns:a16="http://schemas.microsoft.com/office/drawing/2014/main" id="{31714CE2-C6A7-429D-A529-3AC37651720F}"/>
              </a:ext>
            </a:extLst>
          </p:cNvPr>
          <p:cNvSpPr>
            <a:spLocks noGrp="1"/>
          </p:cNvSpPr>
          <p:nvPr>
            <p:ph type="sldNum" sz="quarter" idx="11"/>
          </p:nvPr>
        </p:nvSpPr>
        <p:spPr/>
        <p:txBody>
          <a:bodyPr/>
          <a:lstStyle/>
          <a:p>
            <a:fld id="{BDF588C3-71D6-5D45-B118-1C664482E1C2}" type="slidenum">
              <a:rPr lang="en-US" smtClean="0"/>
              <a:t>25</a:t>
            </a:fld>
            <a:endParaRPr lang="en-US"/>
          </a:p>
        </p:txBody>
      </p:sp>
      <p:sp>
        <p:nvSpPr>
          <p:cNvPr id="5" name="Content Placeholder 2">
            <a:extLst>
              <a:ext uri="{FF2B5EF4-FFF2-40B4-BE49-F238E27FC236}">
                <a16:creationId xmlns:a16="http://schemas.microsoft.com/office/drawing/2014/main" id="{C7DD2908-908E-4B53-B5D9-B23FD9140138}"/>
              </a:ext>
            </a:extLst>
          </p:cNvPr>
          <p:cNvSpPr txBox="1">
            <a:spLocks/>
          </p:cNvSpPr>
          <p:nvPr/>
        </p:nvSpPr>
        <p:spPr bwMode="auto">
          <a:xfrm>
            <a:off x="6509617" y="1251856"/>
            <a:ext cx="4786711" cy="4484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lumMod val="25000"/>
                </a:schemeClr>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bg2">
                  <a:lumMod val="25000"/>
                </a:schemeClr>
              </a:buClr>
              <a:buSzPct val="80000"/>
              <a:buFont typeface="Wingdings" charset="2"/>
              <a:buChar char="¨"/>
              <a:defRPr sz="2000" b="0" i="0">
                <a:solidFill>
                  <a:schemeClr val="tx1"/>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lumMod val="25000"/>
                </a:schemeClr>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bg2">
                  <a:lumMod val="25000"/>
                </a:schemeClr>
              </a:buClr>
              <a:buSzPct val="70000"/>
              <a:buFont typeface="Wingdings" charset="2"/>
              <a:buChar char="¨"/>
              <a:defRPr sz="1600" b="0" i="0">
                <a:solidFill>
                  <a:schemeClr val="tx1"/>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lumMod val="25000"/>
                </a:schemeClr>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kern="0" dirty="0"/>
              <a:t>End-task Supervision</a:t>
            </a:r>
          </a:p>
          <a:p>
            <a:pPr lvl="1"/>
            <a:r>
              <a:rPr lang="en-US" kern="0" dirty="0"/>
              <a:t>When and How?</a:t>
            </a:r>
          </a:p>
          <a:p>
            <a:pPr lvl="1"/>
            <a:r>
              <a:rPr lang="en-US" kern="0" dirty="0"/>
              <a:t>How to use indirect supervision signals?</a:t>
            </a:r>
          </a:p>
          <a:p>
            <a:r>
              <a:rPr lang="en-US" kern="0" dirty="0"/>
              <a:t>Knowledge as supervision</a:t>
            </a:r>
          </a:p>
          <a:p>
            <a:pPr lvl="1"/>
            <a:r>
              <a:rPr lang="en-US" kern="0" dirty="0"/>
              <a:t>Constraints driven paradigms </a:t>
            </a:r>
          </a:p>
          <a:p>
            <a:pPr lvl="1"/>
            <a:r>
              <a:rPr lang="en-US" kern="0" dirty="0"/>
              <a:t>Partial supervision</a:t>
            </a:r>
          </a:p>
          <a:p>
            <a:r>
              <a:rPr lang="en-US" kern="0" dirty="0"/>
              <a:t>Transfer Learning &amp; Adaptation</a:t>
            </a:r>
          </a:p>
          <a:p>
            <a:pPr lvl="1"/>
            <a:r>
              <a:rPr lang="en-US" kern="0" dirty="0"/>
              <a:t>Domain shift</a:t>
            </a:r>
          </a:p>
          <a:p>
            <a:pPr lvl="1"/>
            <a:r>
              <a:rPr lang="en-US" kern="0" dirty="0"/>
              <a:t>Label space shift</a:t>
            </a:r>
          </a:p>
          <a:p>
            <a:r>
              <a:rPr lang="en-US" kern="0" dirty="0"/>
              <a:t>Theory </a:t>
            </a:r>
          </a:p>
        </p:txBody>
      </p:sp>
    </p:spTree>
    <p:extLst>
      <p:ext uri="{BB962C8B-B14F-4D97-AF65-F5344CB8AC3E}">
        <p14:creationId xmlns:p14="http://schemas.microsoft.com/office/powerpoint/2010/main" val="48155351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34185-D502-4627-B70F-31659C0EBD81}"/>
              </a:ext>
            </a:extLst>
          </p:cNvPr>
          <p:cNvSpPr>
            <a:spLocks noGrp="1"/>
          </p:cNvSpPr>
          <p:nvPr>
            <p:ph type="title"/>
          </p:nvPr>
        </p:nvSpPr>
        <p:spPr/>
        <p:txBody>
          <a:bodyPr/>
          <a:lstStyle/>
          <a:p>
            <a:r>
              <a:rPr lang="en-US" dirty="0"/>
              <a:t>This class</a:t>
            </a:r>
          </a:p>
        </p:txBody>
      </p:sp>
      <p:sp>
        <p:nvSpPr>
          <p:cNvPr id="3" name="Content Placeholder 2">
            <a:extLst>
              <a:ext uri="{FF2B5EF4-FFF2-40B4-BE49-F238E27FC236}">
                <a16:creationId xmlns:a16="http://schemas.microsoft.com/office/drawing/2014/main" id="{E37F9463-A2C6-4930-A5BD-6DEC0646BA50}"/>
              </a:ext>
            </a:extLst>
          </p:cNvPr>
          <p:cNvSpPr>
            <a:spLocks noGrp="1"/>
          </p:cNvSpPr>
          <p:nvPr>
            <p:ph idx="1"/>
          </p:nvPr>
        </p:nvSpPr>
        <p:spPr/>
        <p:txBody>
          <a:bodyPr/>
          <a:lstStyle/>
          <a:p>
            <a:r>
              <a:rPr lang="en-US" dirty="0"/>
              <a:t>Understand early and current work on Learning in Few-Labels Settings</a:t>
            </a:r>
          </a:p>
          <a:p>
            <a:pPr lvl="1"/>
            <a:r>
              <a:rPr lang="en-US" dirty="0"/>
              <a:t>(Learn to) read critically, present, and discuss papers</a:t>
            </a:r>
          </a:p>
          <a:p>
            <a:r>
              <a:rPr lang="en-US" dirty="0"/>
              <a:t>Think about, and Understand realistic learning situations</a:t>
            </a:r>
          </a:p>
          <a:p>
            <a:pPr lvl="1"/>
            <a:r>
              <a:rPr lang="en-US" dirty="0"/>
              <a:t>Move away from the “easy cases” to the challenging ones</a:t>
            </a:r>
          </a:p>
          <a:p>
            <a:pPr lvl="1"/>
            <a:r>
              <a:rPr lang="en-US" dirty="0"/>
              <a:t>Conceptual and technical</a:t>
            </a:r>
          </a:p>
          <a:p>
            <a:r>
              <a:rPr lang="en-US" dirty="0"/>
              <a:t>Try some new ideas</a:t>
            </a:r>
          </a:p>
          <a:p>
            <a:r>
              <a:rPr lang="en-US" dirty="0"/>
              <a:t>How:</a:t>
            </a:r>
          </a:p>
          <a:p>
            <a:pPr lvl="1"/>
            <a:r>
              <a:rPr lang="en-US" dirty="0"/>
              <a:t>Presenting/discussing papers </a:t>
            </a:r>
          </a:p>
          <a:p>
            <a:pPr lvl="2"/>
            <a:r>
              <a:rPr lang="en-US" dirty="0"/>
              <a:t>Probably: 1-2 presentations each; </a:t>
            </a:r>
          </a:p>
          <a:p>
            <a:pPr lvl="2"/>
            <a:r>
              <a:rPr lang="en-US" dirty="0"/>
              <a:t>Each paper will have 2 discussants: pro/con</a:t>
            </a:r>
          </a:p>
          <a:p>
            <a:pPr lvl="1"/>
            <a:r>
              <a:rPr lang="en-US" dirty="0"/>
              <a:t>Writing 4 critical reviews</a:t>
            </a:r>
          </a:p>
          <a:p>
            <a:pPr lvl="1"/>
            <a:r>
              <a:rPr lang="en-US" dirty="0"/>
              <a:t>“Small” individual project (reproducing); </a:t>
            </a:r>
          </a:p>
          <a:p>
            <a:pPr lvl="1"/>
            <a:r>
              <a:rPr lang="en-US" dirty="0"/>
              <a:t>Large project (pairs)</a:t>
            </a:r>
          </a:p>
          <a:p>
            <a:pPr lvl="1"/>
            <a:r>
              <a:rPr lang="en-US" dirty="0"/>
              <a:t>Tentative details are on the web site.</a:t>
            </a:r>
          </a:p>
        </p:txBody>
      </p:sp>
      <p:sp>
        <p:nvSpPr>
          <p:cNvPr id="6" name="Rectangle 5">
            <a:extLst>
              <a:ext uri="{FF2B5EF4-FFF2-40B4-BE49-F238E27FC236}">
                <a16:creationId xmlns:a16="http://schemas.microsoft.com/office/drawing/2014/main" id="{D3C9DD24-B9E8-4C4F-9FBF-732D0E09AE7C}"/>
              </a:ext>
            </a:extLst>
          </p:cNvPr>
          <p:cNvSpPr/>
          <p:nvPr/>
        </p:nvSpPr>
        <p:spPr>
          <a:xfrm>
            <a:off x="8404789" y="1715598"/>
            <a:ext cx="3462472" cy="4678204"/>
          </a:xfrm>
          <a:prstGeom prst="rect">
            <a:avLst/>
          </a:prstGeom>
          <a:solidFill>
            <a:schemeClr val="bg1">
              <a:lumMod val="95000"/>
            </a:schemeClr>
          </a:solidFill>
          <a:ln>
            <a:solidFill>
              <a:schemeClr val="accent1"/>
            </a:solidFill>
          </a:ln>
        </p:spPr>
        <p:txBody>
          <a:bodyPr wrap="square">
            <a:spAutoFit/>
          </a:bodyPr>
          <a:lstStyle/>
          <a:p>
            <a:pPr marL="342900" indent="-342900" fontAlgn="base">
              <a:spcBef>
                <a:spcPct val="20000"/>
              </a:spcBef>
              <a:spcAft>
                <a:spcPct val="0"/>
              </a:spcAft>
              <a:buClr>
                <a:srgbClr val="E7E6E6">
                  <a:lumMod val="25000"/>
                </a:srgbClr>
              </a:buClr>
              <a:buSzPct val="75000"/>
              <a:buFont typeface="Wingdings" charset="2"/>
              <a:buChar char="n"/>
            </a:pPr>
            <a:r>
              <a:rPr lang="en-US" sz="1600" kern="0" dirty="0">
                <a:solidFill>
                  <a:srgbClr val="000000"/>
                </a:solidFill>
              </a:rPr>
              <a:t>Machine Learning</a:t>
            </a:r>
          </a:p>
          <a:p>
            <a:pPr marL="800100" lvl="1" indent="-342900" fontAlgn="base">
              <a:spcBef>
                <a:spcPct val="20000"/>
              </a:spcBef>
              <a:spcAft>
                <a:spcPct val="0"/>
              </a:spcAft>
              <a:buClr>
                <a:srgbClr val="E7E6E6">
                  <a:lumMod val="25000"/>
                </a:srgbClr>
              </a:buClr>
              <a:buSzPct val="75000"/>
              <a:buFont typeface="Wingdings" charset="2"/>
              <a:buChar char="n"/>
            </a:pPr>
            <a:r>
              <a:rPr lang="en-US" sz="1400" kern="0" dirty="0">
                <a:solidFill>
                  <a:srgbClr val="000000"/>
                </a:solidFill>
              </a:rPr>
              <a:t>519/419	</a:t>
            </a:r>
          </a:p>
          <a:p>
            <a:pPr marL="800100" lvl="1" indent="-342900" fontAlgn="base">
              <a:spcBef>
                <a:spcPct val="20000"/>
              </a:spcBef>
              <a:spcAft>
                <a:spcPct val="0"/>
              </a:spcAft>
              <a:buClr>
                <a:srgbClr val="E7E6E6">
                  <a:lumMod val="25000"/>
                </a:srgbClr>
              </a:buClr>
              <a:buSzPct val="75000"/>
              <a:buFont typeface="Wingdings" charset="2"/>
              <a:buChar char="n"/>
            </a:pPr>
            <a:r>
              <a:rPr lang="en-US" sz="1400" kern="0" dirty="0">
                <a:solidFill>
                  <a:srgbClr val="000000"/>
                </a:solidFill>
              </a:rPr>
              <a:t>520</a:t>
            </a:r>
          </a:p>
          <a:p>
            <a:pPr marL="800100" lvl="1" indent="-342900" fontAlgn="base">
              <a:spcBef>
                <a:spcPct val="20000"/>
              </a:spcBef>
              <a:spcAft>
                <a:spcPct val="0"/>
              </a:spcAft>
              <a:buClr>
                <a:srgbClr val="E7E6E6">
                  <a:lumMod val="25000"/>
                </a:srgbClr>
              </a:buClr>
              <a:buSzPct val="75000"/>
              <a:buFont typeface="Wingdings" charset="2"/>
              <a:buChar char="n"/>
            </a:pPr>
            <a:r>
              <a:rPr lang="en-US" sz="1400" kern="0" dirty="0">
                <a:solidFill>
                  <a:srgbClr val="000000"/>
                </a:solidFill>
              </a:rPr>
              <a:t>Other?</a:t>
            </a:r>
          </a:p>
          <a:p>
            <a:pPr marL="342900" indent="-342900" fontAlgn="base">
              <a:spcBef>
                <a:spcPct val="20000"/>
              </a:spcBef>
              <a:spcAft>
                <a:spcPct val="0"/>
              </a:spcAft>
              <a:buClr>
                <a:srgbClr val="E7E6E6">
                  <a:lumMod val="25000"/>
                </a:srgbClr>
              </a:buClr>
              <a:buSzPct val="75000"/>
              <a:buFont typeface="Wingdings" charset="2"/>
              <a:buChar char="n"/>
            </a:pPr>
            <a:r>
              <a:rPr lang="en-US" sz="1600" kern="0" dirty="0">
                <a:solidFill>
                  <a:srgbClr val="000000"/>
                </a:solidFill>
              </a:rPr>
              <a:t>NLP</a:t>
            </a:r>
          </a:p>
          <a:p>
            <a:pPr marL="800100" lvl="1" indent="-342900" fontAlgn="base">
              <a:spcBef>
                <a:spcPct val="20000"/>
              </a:spcBef>
              <a:spcAft>
                <a:spcPct val="0"/>
              </a:spcAft>
              <a:buClr>
                <a:srgbClr val="E7E6E6">
                  <a:lumMod val="25000"/>
                </a:srgbClr>
              </a:buClr>
              <a:buSzPct val="75000"/>
              <a:buFont typeface="Wingdings" charset="2"/>
              <a:buChar char="n"/>
            </a:pPr>
            <a:r>
              <a:rPr lang="en-US" sz="1400" kern="0" dirty="0">
                <a:solidFill>
                  <a:srgbClr val="000000"/>
                </a:solidFill>
              </a:rPr>
              <a:t>Yoav Goldberg’s book</a:t>
            </a:r>
          </a:p>
          <a:p>
            <a:pPr marL="800100" lvl="1" indent="-342900" fontAlgn="base">
              <a:spcBef>
                <a:spcPct val="20000"/>
              </a:spcBef>
              <a:spcAft>
                <a:spcPct val="0"/>
              </a:spcAft>
              <a:buClr>
                <a:srgbClr val="E7E6E6">
                  <a:lumMod val="25000"/>
                </a:srgbClr>
              </a:buClr>
              <a:buSzPct val="75000"/>
              <a:buFont typeface="Wingdings" charset="2"/>
              <a:buChar char="n"/>
            </a:pPr>
            <a:r>
              <a:rPr lang="en-US" sz="1400" kern="0" dirty="0">
                <a:solidFill>
                  <a:srgbClr val="000000"/>
                </a:solidFill>
              </a:rPr>
              <a:t>Jurafsky and Martin</a:t>
            </a:r>
          </a:p>
          <a:p>
            <a:pPr marL="800100" lvl="1" indent="-342900" fontAlgn="base">
              <a:spcBef>
                <a:spcPct val="20000"/>
              </a:spcBef>
              <a:spcAft>
                <a:spcPct val="0"/>
              </a:spcAft>
              <a:buClr>
                <a:srgbClr val="E7E6E6">
                  <a:lumMod val="25000"/>
                </a:srgbClr>
              </a:buClr>
              <a:buSzPct val="75000"/>
              <a:buFont typeface="Wingdings" charset="2"/>
              <a:buChar char="n"/>
            </a:pPr>
            <a:r>
              <a:rPr lang="en-US" sz="1400" dirty="0"/>
              <a:t>Jacob Eisenstein</a:t>
            </a:r>
            <a:endParaRPr lang="en-US" sz="1400" kern="0" dirty="0">
              <a:solidFill>
                <a:srgbClr val="000000"/>
              </a:solidFill>
            </a:endParaRPr>
          </a:p>
          <a:p>
            <a:pPr marL="342900" indent="-342900" fontAlgn="base">
              <a:spcBef>
                <a:spcPct val="20000"/>
              </a:spcBef>
              <a:spcAft>
                <a:spcPct val="0"/>
              </a:spcAft>
              <a:buClr>
                <a:srgbClr val="E7E6E6">
                  <a:lumMod val="25000"/>
                </a:srgbClr>
              </a:buClr>
              <a:buSzPct val="75000"/>
              <a:buFont typeface="Wingdings" charset="2"/>
              <a:buChar char="n"/>
            </a:pPr>
            <a:r>
              <a:rPr lang="en-US" sz="1600" kern="0" dirty="0">
                <a:solidFill>
                  <a:srgbClr val="000000"/>
                </a:solidFill>
              </a:rPr>
              <a:t>Attendance is mandatory</a:t>
            </a:r>
          </a:p>
          <a:p>
            <a:pPr marL="342900" indent="-342900" fontAlgn="base">
              <a:spcBef>
                <a:spcPct val="20000"/>
              </a:spcBef>
              <a:spcAft>
                <a:spcPct val="0"/>
              </a:spcAft>
              <a:buClr>
                <a:srgbClr val="E7E6E6">
                  <a:lumMod val="25000"/>
                </a:srgbClr>
              </a:buClr>
              <a:buSzPct val="75000"/>
              <a:buFont typeface="Wingdings" charset="2"/>
              <a:buChar char="n"/>
            </a:pPr>
            <a:r>
              <a:rPr lang="en-US" sz="1600" kern="0" dirty="0">
                <a:solidFill>
                  <a:srgbClr val="000000"/>
                </a:solidFill>
              </a:rPr>
              <a:t>Participation is mandatory</a:t>
            </a:r>
          </a:p>
          <a:p>
            <a:pPr marL="342900" indent="-342900" fontAlgn="base">
              <a:spcBef>
                <a:spcPct val="20000"/>
              </a:spcBef>
              <a:spcAft>
                <a:spcPct val="0"/>
              </a:spcAft>
              <a:buClr>
                <a:srgbClr val="E7E6E6">
                  <a:lumMod val="25000"/>
                </a:srgbClr>
              </a:buClr>
              <a:buSzPct val="75000"/>
              <a:buFont typeface="Wingdings" charset="2"/>
              <a:buChar char="n"/>
            </a:pPr>
            <a:endParaRPr lang="en-US" sz="1200" kern="0" dirty="0">
              <a:solidFill>
                <a:srgbClr val="000000"/>
              </a:solidFill>
            </a:endParaRPr>
          </a:p>
          <a:p>
            <a:pPr marL="342900" indent="-342900" fontAlgn="base">
              <a:spcBef>
                <a:spcPct val="20000"/>
              </a:spcBef>
              <a:spcAft>
                <a:spcPct val="0"/>
              </a:spcAft>
              <a:buClr>
                <a:srgbClr val="E7E6E6">
                  <a:lumMod val="25000"/>
                </a:srgbClr>
              </a:buClr>
              <a:buSzPct val="75000"/>
              <a:buFont typeface="Wingdings" charset="2"/>
              <a:buChar char="n"/>
            </a:pPr>
            <a:r>
              <a:rPr lang="en-US" sz="1400" kern="0" dirty="0">
                <a:solidFill>
                  <a:srgbClr val="000000"/>
                </a:solidFill>
              </a:rPr>
              <a:t>Time: Monday 3pm, break, 4:30 pm.</a:t>
            </a:r>
          </a:p>
          <a:p>
            <a:pPr marL="342900" indent="-342900" fontAlgn="base">
              <a:spcBef>
                <a:spcPct val="20000"/>
              </a:spcBef>
              <a:spcAft>
                <a:spcPct val="0"/>
              </a:spcAft>
              <a:buClr>
                <a:srgbClr val="E7E6E6">
                  <a:lumMod val="25000"/>
                </a:srgbClr>
              </a:buClr>
              <a:buSzPct val="75000"/>
              <a:buFont typeface="Wingdings" charset="2"/>
              <a:buChar char="n"/>
            </a:pPr>
            <a:r>
              <a:rPr lang="en-US" sz="1400" dirty="0"/>
              <a:t>Zoom Meeting </a:t>
            </a:r>
            <a:r>
              <a:rPr lang="en-US" sz="1400" u="sng" dirty="0">
                <a:hlinkClick r:id="rId2"/>
              </a:rPr>
              <a:t>https://upenn.zoom.us/j/95494190734?pwd=MzhMek83U0hCSVgrblZkenZjL1hIUT09</a:t>
            </a:r>
            <a:r>
              <a:rPr lang="en-US" sz="1400" b="1" kern="0" dirty="0">
                <a:solidFill>
                  <a:srgbClr val="000000"/>
                </a:solidFill>
              </a:rPr>
              <a:t> </a:t>
            </a:r>
          </a:p>
          <a:p>
            <a:pPr marL="342900" indent="-342900" fontAlgn="base">
              <a:spcBef>
                <a:spcPct val="20000"/>
              </a:spcBef>
              <a:spcAft>
                <a:spcPct val="0"/>
              </a:spcAft>
              <a:buClr>
                <a:srgbClr val="E7E6E6">
                  <a:lumMod val="25000"/>
                </a:srgbClr>
              </a:buClr>
              <a:buSzPct val="75000"/>
              <a:buFont typeface="Wingdings" charset="2"/>
              <a:buChar char="n"/>
            </a:pPr>
            <a:r>
              <a:rPr lang="en-US" sz="1400" b="1" kern="0" dirty="0">
                <a:solidFill>
                  <a:srgbClr val="000000"/>
                </a:solidFill>
              </a:rPr>
              <a:t>TA: Soham Dan</a:t>
            </a:r>
          </a:p>
          <a:p>
            <a:pPr marL="800100" lvl="1" indent="-342900" fontAlgn="base">
              <a:spcBef>
                <a:spcPct val="20000"/>
              </a:spcBef>
              <a:spcAft>
                <a:spcPct val="0"/>
              </a:spcAft>
              <a:buClr>
                <a:srgbClr val="E7E6E6">
                  <a:lumMod val="25000"/>
                </a:srgbClr>
              </a:buClr>
              <a:buSzPct val="75000"/>
              <a:buFont typeface="Wingdings" charset="2"/>
              <a:buChar char="n"/>
            </a:pPr>
            <a:r>
              <a:rPr lang="en-US" sz="1400" b="1" kern="0" dirty="0">
                <a:solidFill>
                  <a:srgbClr val="000000"/>
                </a:solidFill>
              </a:rPr>
              <a:t>Office hours: 6-7pm Monday</a:t>
            </a:r>
            <a:endParaRPr lang="en-US" sz="1400" b="1" dirty="0"/>
          </a:p>
        </p:txBody>
      </p:sp>
      <p:sp>
        <p:nvSpPr>
          <p:cNvPr id="5" name="Rectangle 4">
            <a:extLst>
              <a:ext uri="{FF2B5EF4-FFF2-40B4-BE49-F238E27FC236}">
                <a16:creationId xmlns:a16="http://schemas.microsoft.com/office/drawing/2014/main" id="{160CE609-54C2-4613-B965-2928474845EE}"/>
              </a:ext>
            </a:extLst>
          </p:cNvPr>
          <p:cNvSpPr/>
          <p:nvPr/>
        </p:nvSpPr>
        <p:spPr>
          <a:xfrm>
            <a:off x="2803159" y="80989"/>
            <a:ext cx="3462472" cy="1101840"/>
          </a:xfrm>
          <a:prstGeom prst="rect">
            <a:avLst/>
          </a:prstGeom>
          <a:solidFill>
            <a:schemeClr val="bg1">
              <a:lumMod val="95000"/>
            </a:schemeClr>
          </a:solidFill>
          <a:ln>
            <a:solidFill>
              <a:schemeClr val="accent1"/>
            </a:solidFill>
          </a:ln>
        </p:spPr>
        <p:txBody>
          <a:bodyPr wrap="square">
            <a:spAutoFit/>
          </a:bodyPr>
          <a:lstStyle/>
          <a:p>
            <a:pPr marL="342900" indent="-342900" fontAlgn="base">
              <a:spcBef>
                <a:spcPct val="20000"/>
              </a:spcBef>
              <a:spcAft>
                <a:spcPct val="0"/>
              </a:spcAft>
              <a:buClr>
                <a:srgbClr val="E7E6E6">
                  <a:lumMod val="25000"/>
                </a:srgbClr>
              </a:buClr>
              <a:buSzPct val="75000"/>
              <a:buFont typeface="Wingdings" charset="2"/>
              <a:buChar char="n"/>
            </a:pPr>
            <a:r>
              <a:rPr lang="en-US" sz="1600" kern="0" dirty="0">
                <a:solidFill>
                  <a:srgbClr val="000000"/>
                </a:solidFill>
              </a:rPr>
              <a:t>Presentations</a:t>
            </a:r>
          </a:p>
          <a:p>
            <a:pPr marL="800100" lvl="1" indent="-342900" fontAlgn="base">
              <a:spcBef>
                <a:spcPct val="20000"/>
              </a:spcBef>
              <a:spcAft>
                <a:spcPct val="0"/>
              </a:spcAft>
              <a:buClr>
                <a:srgbClr val="E7E6E6">
                  <a:lumMod val="25000"/>
                </a:srgbClr>
              </a:buClr>
              <a:buSzPct val="75000"/>
              <a:buFont typeface="Wingdings" charset="2"/>
              <a:buChar char="n"/>
            </a:pPr>
            <a:r>
              <a:rPr lang="en-US" sz="1400" kern="0" dirty="0">
                <a:solidFill>
                  <a:srgbClr val="000000"/>
                </a:solidFill>
              </a:rPr>
              <a:t>Key part of the class</a:t>
            </a:r>
          </a:p>
          <a:p>
            <a:pPr marL="800100" lvl="1" indent="-342900" fontAlgn="base">
              <a:spcBef>
                <a:spcPct val="20000"/>
              </a:spcBef>
              <a:spcAft>
                <a:spcPct val="0"/>
              </a:spcAft>
              <a:buClr>
                <a:srgbClr val="E7E6E6">
                  <a:lumMod val="25000"/>
                </a:srgbClr>
              </a:buClr>
              <a:buSzPct val="75000"/>
              <a:buFont typeface="Wingdings" charset="2"/>
              <a:buChar char="n"/>
            </a:pPr>
            <a:r>
              <a:rPr lang="en-US" sz="1400" kern="0" dirty="0">
                <a:solidFill>
                  <a:srgbClr val="000000"/>
                </a:solidFill>
              </a:rPr>
              <a:t>Send me your presentation by Wednesday before you present</a:t>
            </a:r>
            <a:r>
              <a:rPr lang="en-US" sz="1600" kern="0" dirty="0">
                <a:solidFill>
                  <a:srgbClr val="000000"/>
                </a:solidFill>
              </a:rPr>
              <a:t>.</a:t>
            </a:r>
          </a:p>
        </p:txBody>
      </p:sp>
      <p:sp>
        <p:nvSpPr>
          <p:cNvPr id="7" name="Rectangle 6">
            <a:extLst>
              <a:ext uri="{FF2B5EF4-FFF2-40B4-BE49-F238E27FC236}">
                <a16:creationId xmlns:a16="http://schemas.microsoft.com/office/drawing/2014/main" id="{E41741D5-4788-4A36-8E5E-0893B148132B}"/>
              </a:ext>
            </a:extLst>
          </p:cNvPr>
          <p:cNvSpPr/>
          <p:nvPr/>
        </p:nvSpPr>
        <p:spPr>
          <a:xfrm>
            <a:off x="6570479" y="77972"/>
            <a:ext cx="2493232" cy="634020"/>
          </a:xfrm>
          <a:prstGeom prst="rect">
            <a:avLst/>
          </a:prstGeom>
          <a:solidFill>
            <a:schemeClr val="bg1">
              <a:lumMod val="95000"/>
            </a:schemeClr>
          </a:solidFill>
          <a:ln>
            <a:solidFill>
              <a:schemeClr val="accent1"/>
            </a:solidFill>
          </a:ln>
        </p:spPr>
        <p:txBody>
          <a:bodyPr wrap="square">
            <a:spAutoFit/>
          </a:bodyPr>
          <a:lstStyle/>
          <a:p>
            <a:pPr marL="342900" indent="-342900" fontAlgn="base">
              <a:spcBef>
                <a:spcPct val="20000"/>
              </a:spcBef>
              <a:spcAft>
                <a:spcPct val="0"/>
              </a:spcAft>
              <a:buClr>
                <a:srgbClr val="E7E6E6">
                  <a:lumMod val="25000"/>
                </a:srgbClr>
              </a:buClr>
              <a:buSzPct val="75000"/>
              <a:buFont typeface="Wingdings" charset="2"/>
              <a:buChar char="n"/>
            </a:pPr>
            <a:r>
              <a:rPr lang="en-US" sz="1600" kern="0" dirty="0">
                <a:solidFill>
                  <a:srgbClr val="000000"/>
                </a:solidFill>
              </a:rPr>
              <a:t>Discussion/Discussants</a:t>
            </a:r>
          </a:p>
          <a:p>
            <a:pPr marL="342900" indent="-342900" fontAlgn="base">
              <a:spcBef>
                <a:spcPct val="20000"/>
              </a:spcBef>
              <a:spcAft>
                <a:spcPct val="0"/>
              </a:spcAft>
              <a:buClr>
                <a:srgbClr val="E7E6E6">
                  <a:lumMod val="25000"/>
                </a:srgbClr>
              </a:buClr>
              <a:buSzPct val="75000"/>
              <a:buFont typeface="Wingdings" charset="2"/>
              <a:buChar char="n"/>
            </a:pPr>
            <a:r>
              <a:rPr lang="en-US" sz="1600" kern="0" dirty="0">
                <a:solidFill>
                  <a:srgbClr val="000000"/>
                </a:solidFill>
              </a:rPr>
              <a:t>Projects</a:t>
            </a:r>
          </a:p>
        </p:txBody>
      </p:sp>
      <p:sp>
        <p:nvSpPr>
          <p:cNvPr id="8" name="Rectangle 7">
            <a:extLst>
              <a:ext uri="{FF2B5EF4-FFF2-40B4-BE49-F238E27FC236}">
                <a16:creationId xmlns:a16="http://schemas.microsoft.com/office/drawing/2014/main" id="{116164B6-C034-4218-A8CD-7B01D95693BD}"/>
              </a:ext>
            </a:extLst>
          </p:cNvPr>
          <p:cNvSpPr/>
          <p:nvPr/>
        </p:nvSpPr>
        <p:spPr>
          <a:xfrm>
            <a:off x="6570479" y="820460"/>
            <a:ext cx="2493232" cy="338554"/>
          </a:xfrm>
          <a:prstGeom prst="rect">
            <a:avLst/>
          </a:prstGeom>
          <a:solidFill>
            <a:schemeClr val="bg1">
              <a:lumMod val="95000"/>
            </a:schemeClr>
          </a:solidFill>
          <a:ln>
            <a:solidFill>
              <a:schemeClr val="accent1"/>
            </a:solidFill>
          </a:ln>
        </p:spPr>
        <p:txBody>
          <a:bodyPr wrap="square">
            <a:spAutoFit/>
          </a:bodyPr>
          <a:lstStyle/>
          <a:p>
            <a:pPr algn="ctr" fontAlgn="base">
              <a:spcBef>
                <a:spcPct val="20000"/>
              </a:spcBef>
              <a:spcAft>
                <a:spcPct val="0"/>
              </a:spcAft>
              <a:buClr>
                <a:srgbClr val="E7E6E6">
                  <a:lumMod val="25000"/>
                </a:srgbClr>
              </a:buClr>
              <a:buSzPct val="75000"/>
            </a:pPr>
            <a:r>
              <a:rPr lang="en-US" sz="1600" kern="0" dirty="0">
                <a:solidFill>
                  <a:srgbClr val="FF0000"/>
                </a:solidFill>
              </a:rPr>
              <a:t>Questions?</a:t>
            </a:r>
          </a:p>
        </p:txBody>
      </p:sp>
    </p:spTree>
    <p:extLst>
      <p:ext uri="{BB962C8B-B14F-4D97-AF65-F5344CB8AC3E}">
        <p14:creationId xmlns:p14="http://schemas.microsoft.com/office/powerpoint/2010/main" val="38846121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Important </a:t>
            </a:r>
            <a:r>
              <a:rPr lang="en-US" sz="1800" dirty="0"/>
              <a:t>in order to make progress in NLU</a:t>
            </a:r>
            <a:endParaRPr lang="en-US" dirty="0"/>
          </a:p>
        </p:txBody>
      </p:sp>
      <p:sp>
        <p:nvSpPr>
          <p:cNvPr id="3" name="Content Placeholder 2"/>
          <p:cNvSpPr>
            <a:spLocks noGrp="1"/>
          </p:cNvSpPr>
          <p:nvPr>
            <p:ph idx="1"/>
          </p:nvPr>
        </p:nvSpPr>
        <p:spPr/>
        <p:txBody>
          <a:bodyPr/>
          <a:lstStyle/>
          <a:p>
            <a:r>
              <a:rPr lang="en-US" sz="2000" dirty="0"/>
              <a:t>How to make progress towards natural language understanding</a:t>
            </a:r>
          </a:p>
          <a:p>
            <a:pPr lvl="1"/>
            <a:r>
              <a:rPr lang="en-US" sz="1800" dirty="0"/>
              <a:t>Learning and Reasoning; knowledge</a:t>
            </a:r>
          </a:p>
          <a:p>
            <a:pPr lvl="1"/>
            <a:endParaRPr lang="en-US" sz="1800" dirty="0"/>
          </a:p>
          <a:p>
            <a:r>
              <a:rPr lang="en-US" sz="2000" dirty="0"/>
              <a:t>Dispel with [some] of the current trends</a:t>
            </a:r>
          </a:p>
          <a:p>
            <a:pPr lvl="1"/>
            <a:r>
              <a:rPr lang="en-US" sz="1800" dirty="0"/>
              <a:t>Mostly – invent training datasets and hope…  </a:t>
            </a:r>
          </a:p>
          <a:p>
            <a:pPr lvl="1"/>
            <a:r>
              <a:rPr lang="en-US" sz="1800" dirty="0"/>
              <a:t>If we want to reach the moon…</a:t>
            </a:r>
          </a:p>
          <a:p>
            <a:pPr lvl="1"/>
            <a:endParaRPr lang="en-US" sz="1800" dirty="0"/>
          </a:p>
          <a:p>
            <a:r>
              <a:rPr lang="en-US" sz="2000" dirty="0"/>
              <a:t>What are the real challenges today? </a:t>
            </a:r>
          </a:p>
          <a:p>
            <a:pPr lvl="1"/>
            <a:r>
              <a:rPr lang="en-US" sz="1800" dirty="0"/>
              <a:t>“Sparse” reasoning tasks</a:t>
            </a:r>
          </a:p>
          <a:p>
            <a:pPr lvl="1"/>
            <a:r>
              <a:rPr lang="en-US" sz="1800" dirty="0"/>
              <a:t>Generalization</a:t>
            </a:r>
          </a:p>
          <a:p>
            <a:pPr lvl="1"/>
            <a:r>
              <a:rPr lang="en-US" sz="1800" dirty="0"/>
              <a:t>Supporting latent decisions</a:t>
            </a:r>
          </a:p>
          <a:p>
            <a:pPr lvl="1"/>
            <a:r>
              <a:rPr lang="en-US" sz="1800" dirty="0"/>
              <a:t>Low resource languages </a:t>
            </a:r>
          </a:p>
          <a:p>
            <a:pPr lvl="1"/>
            <a:r>
              <a:rPr lang="en-US" sz="1800" dirty="0"/>
              <a:t>…. </a:t>
            </a:r>
          </a:p>
          <a:p>
            <a:pPr lvl="1"/>
            <a:r>
              <a:rPr lang="en-US" sz="1800" dirty="0"/>
              <a:t>These are likely to present different technical challenges</a:t>
            </a:r>
          </a:p>
          <a:p>
            <a:r>
              <a:rPr lang="en-US" sz="2000" dirty="0"/>
              <a:t>Today: Examples &amp; Discussion</a:t>
            </a:r>
          </a:p>
        </p:txBody>
      </p:sp>
      <p:pic>
        <p:nvPicPr>
          <p:cNvPr id="2050" name="Picture 2" descr="Image result for getting to the moon vs climbing a tree carto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1" y="3200400"/>
            <a:ext cx="2752165" cy="194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658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A6497-612D-4EFE-A76A-B8FA177746F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049CFC9-7016-4CEF-881D-ACF9DDC86CE6}"/>
              </a:ext>
            </a:extLst>
          </p:cNvPr>
          <p:cNvSpPr>
            <a:spLocks noGrp="1"/>
          </p:cNvSpPr>
          <p:nvPr>
            <p:ph idx="1"/>
          </p:nvPr>
        </p:nvSpPr>
        <p:spPr/>
        <p:txBody>
          <a:bodyPr/>
          <a:lstStyle/>
          <a:p>
            <a:pPr marL="0" indent="0" algn="ctr">
              <a:buNone/>
            </a:pPr>
            <a:endParaRPr lang="en-US" sz="5400" dirty="0"/>
          </a:p>
          <a:p>
            <a:pPr marL="0" indent="0" algn="ctr">
              <a:buNone/>
            </a:pPr>
            <a:r>
              <a:rPr lang="en-US" sz="5400" dirty="0"/>
              <a:t>Some Examples</a:t>
            </a:r>
          </a:p>
        </p:txBody>
      </p:sp>
      <p:sp>
        <p:nvSpPr>
          <p:cNvPr id="4" name="Slide Number Placeholder 3">
            <a:extLst>
              <a:ext uri="{FF2B5EF4-FFF2-40B4-BE49-F238E27FC236}">
                <a16:creationId xmlns:a16="http://schemas.microsoft.com/office/drawing/2014/main" id="{59C5C6B1-7425-4061-B4D6-4C8A8E9D99E6}"/>
              </a:ext>
            </a:extLst>
          </p:cNvPr>
          <p:cNvSpPr>
            <a:spLocks noGrp="1"/>
          </p:cNvSpPr>
          <p:nvPr>
            <p:ph type="sldNum" sz="quarter" idx="11"/>
          </p:nvPr>
        </p:nvSpPr>
        <p:spPr/>
        <p:txBody>
          <a:bodyPr/>
          <a:lstStyle/>
          <a:p>
            <a:fld id="{BDF588C3-71D6-5D45-B118-1C664482E1C2}" type="slidenum">
              <a:rPr lang="en-US" smtClean="0"/>
              <a:t>4</a:t>
            </a:fld>
            <a:endParaRPr lang="en-US"/>
          </a:p>
        </p:txBody>
      </p:sp>
    </p:spTree>
    <p:extLst>
      <p:ext uri="{BB962C8B-B14F-4D97-AF65-F5344CB8AC3E}">
        <p14:creationId xmlns:p14="http://schemas.microsoft.com/office/powerpoint/2010/main" val="286481951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090DD-82DB-4993-AF96-90480F165D92}"/>
              </a:ext>
            </a:extLst>
          </p:cNvPr>
          <p:cNvSpPr>
            <a:spLocks noGrp="1"/>
          </p:cNvSpPr>
          <p:nvPr>
            <p:ph type="title"/>
          </p:nvPr>
        </p:nvSpPr>
        <p:spPr/>
        <p:txBody>
          <a:bodyPr/>
          <a:lstStyle/>
          <a:p>
            <a:r>
              <a:rPr lang="en-US" dirty="0"/>
              <a:t>Nice to Meet You</a:t>
            </a:r>
          </a:p>
        </p:txBody>
      </p:sp>
      <p:pic>
        <p:nvPicPr>
          <p:cNvPr id="6" name="Content Placeholder 5">
            <a:extLst>
              <a:ext uri="{FF2B5EF4-FFF2-40B4-BE49-F238E27FC236}">
                <a16:creationId xmlns:a16="http://schemas.microsoft.com/office/drawing/2014/main" id="{0E6A019D-89D7-4492-B0F8-B7B4C63D92DE}"/>
              </a:ext>
            </a:extLst>
          </p:cNvPr>
          <p:cNvPicPr>
            <a:picLocks noGrp="1" noChangeAspect="1"/>
          </p:cNvPicPr>
          <p:nvPr>
            <p:ph idx="1"/>
          </p:nvPr>
        </p:nvPicPr>
        <p:blipFill>
          <a:blip r:embed="rId2"/>
          <a:stretch>
            <a:fillRect/>
          </a:stretch>
        </p:blipFill>
        <p:spPr>
          <a:xfrm>
            <a:off x="3740373" y="1252538"/>
            <a:ext cx="4711253" cy="4484687"/>
          </a:xfrm>
        </p:spPr>
      </p:pic>
      <p:sp>
        <p:nvSpPr>
          <p:cNvPr id="4" name="Slide Number Placeholder 3">
            <a:extLst>
              <a:ext uri="{FF2B5EF4-FFF2-40B4-BE49-F238E27FC236}">
                <a16:creationId xmlns:a16="http://schemas.microsoft.com/office/drawing/2014/main" id="{7E6D707B-D809-40D6-A51A-33A522D90CEC}"/>
              </a:ext>
            </a:extLst>
          </p:cNvPr>
          <p:cNvSpPr>
            <a:spLocks noGrp="1"/>
          </p:cNvSpPr>
          <p:nvPr>
            <p:ph type="sldNum" sz="quarter" idx="11"/>
          </p:nvPr>
        </p:nvSpPr>
        <p:spPr/>
        <p:txBody>
          <a:bodyPr/>
          <a:lstStyle/>
          <a:p>
            <a:fld id="{BDF588C3-71D6-5D45-B118-1C664482E1C2}" type="slidenum">
              <a:rPr lang="en-US" smtClean="0"/>
              <a:t>5</a:t>
            </a:fld>
            <a:endParaRPr lang="en-US"/>
          </a:p>
        </p:txBody>
      </p:sp>
      <p:sp>
        <p:nvSpPr>
          <p:cNvPr id="5" name="TextBox 4">
            <a:extLst>
              <a:ext uri="{FF2B5EF4-FFF2-40B4-BE49-F238E27FC236}">
                <a16:creationId xmlns:a16="http://schemas.microsoft.com/office/drawing/2014/main" id="{B6AE15E1-D967-4B3C-9391-D6DF993429E5}"/>
              </a:ext>
            </a:extLst>
          </p:cNvPr>
          <p:cNvSpPr txBox="1"/>
          <p:nvPr/>
        </p:nvSpPr>
        <p:spPr>
          <a:xfrm>
            <a:off x="8408891" y="910109"/>
            <a:ext cx="3657600" cy="2862322"/>
          </a:xfrm>
          <a:prstGeom prst="rect">
            <a:avLst/>
          </a:prstGeom>
          <a:solidFill>
            <a:schemeClr val="bg1">
              <a:lumMod val="95000"/>
            </a:schemeClr>
          </a:solidFill>
          <a:ln w="19050">
            <a:noFill/>
          </a:ln>
        </p:spPr>
        <p:txBody>
          <a:bodyPr wrap="square" rtlCol="0">
            <a:spAutoFit/>
          </a:bodyPr>
          <a:lstStyle/>
          <a:p>
            <a:pPr marL="285750" indent="-285750">
              <a:buFont typeface="Wingdings" panose="05000000000000000000" pitchFamily="2" charset="2"/>
              <a:buChar char="§"/>
            </a:pPr>
            <a:r>
              <a:rPr lang="en-US" dirty="0">
                <a:solidFill>
                  <a:srgbClr val="000080"/>
                </a:solidFill>
                <a:latin typeface="+mn-lt"/>
              </a:rPr>
              <a:t>Identify units</a:t>
            </a:r>
          </a:p>
          <a:p>
            <a:pPr marL="285750" indent="-285750">
              <a:buFont typeface="Wingdings" panose="05000000000000000000" pitchFamily="2" charset="2"/>
              <a:buChar char="§"/>
            </a:pPr>
            <a:r>
              <a:rPr lang="en-US" dirty="0">
                <a:solidFill>
                  <a:srgbClr val="000080"/>
                </a:solidFill>
                <a:latin typeface="+mn-lt"/>
              </a:rPr>
              <a:t>Consider multiple </a:t>
            </a:r>
          </a:p>
          <a:p>
            <a:r>
              <a:rPr lang="en-US" dirty="0">
                <a:solidFill>
                  <a:srgbClr val="000080"/>
                </a:solidFill>
                <a:latin typeface="+mn-lt"/>
              </a:rPr>
              <a:t>     representations &amp; interpretations </a:t>
            </a:r>
          </a:p>
          <a:p>
            <a:pPr marL="742950" lvl="1" indent="-285750">
              <a:buFont typeface="Wingdings" panose="05000000000000000000" pitchFamily="2" charset="2"/>
              <a:buChar char="§"/>
            </a:pPr>
            <a:r>
              <a:rPr lang="en-US" dirty="0">
                <a:solidFill>
                  <a:srgbClr val="000080"/>
                </a:solidFill>
                <a:latin typeface="+mn-lt"/>
              </a:rPr>
              <a:t>Pictures, text, layout, spelling, phonetics</a:t>
            </a:r>
          </a:p>
          <a:p>
            <a:pPr marL="285750" indent="-285750">
              <a:buFont typeface="Wingdings" panose="05000000000000000000" pitchFamily="2" charset="2"/>
              <a:buChar char="§"/>
            </a:pPr>
            <a:r>
              <a:rPr lang="en-US" dirty="0">
                <a:solidFill>
                  <a:srgbClr val="000080"/>
                </a:solidFill>
                <a:latin typeface="+mn-lt"/>
              </a:rPr>
              <a:t>Put it all together: </a:t>
            </a:r>
          </a:p>
          <a:p>
            <a:pPr marL="742950" lvl="1" indent="-285750">
              <a:buFont typeface="Wingdings" panose="05000000000000000000" pitchFamily="2" charset="2"/>
              <a:buChar char="§"/>
            </a:pPr>
            <a:r>
              <a:rPr lang="en-US" dirty="0">
                <a:solidFill>
                  <a:srgbClr val="000080"/>
                </a:solidFill>
                <a:latin typeface="+mn-lt"/>
              </a:rPr>
              <a:t>Determine “best” global interpretation</a:t>
            </a:r>
          </a:p>
          <a:p>
            <a:pPr marL="285750" indent="-285750">
              <a:buFont typeface="Wingdings" panose="05000000000000000000" pitchFamily="2" charset="2"/>
              <a:buChar char="§"/>
            </a:pPr>
            <a:r>
              <a:rPr lang="en-US" dirty="0">
                <a:solidFill>
                  <a:srgbClr val="000080"/>
                </a:solidFill>
                <a:latin typeface="+mn-lt"/>
              </a:rPr>
              <a:t>Satisfy expectations</a:t>
            </a:r>
          </a:p>
          <a:p>
            <a:pPr marL="742950" lvl="1" indent="-285750">
              <a:buFont typeface="Wingdings" panose="05000000000000000000" pitchFamily="2" charset="2"/>
              <a:buChar char="§"/>
            </a:pPr>
            <a:r>
              <a:rPr lang="en-US" dirty="0">
                <a:solidFill>
                  <a:srgbClr val="000080"/>
                </a:solidFill>
                <a:latin typeface="+mn-lt"/>
              </a:rPr>
              <a:t>Slide; puzzle</a:t>
            </a:r>
          </a:p>
        </p:txBody>
      </p:sp>
      <p:sp>
        <p:nvSpPr>
          <p:cNvPr id="7" name="TextBox 6">
            <a:extLst>
              <a:ext uri="{FF2B5EF4-FFF2-40B4-BE49-F238E27FC236}">
                <a16:creationId xmlns:a16="http://schemas.microsoft.com/office/drawing/2014/main" id="{1FFFE622-ABAE-419B-9214-820342E4FCC9}"/>
              </a:ext>
            </a:extLst>
          </p:cNvPr>
          <p:cNvSpPr txBox="1"/>
          <p:nvPr/>
        </p:nvSpPr>
        <p:spPr>
          <a:xfrm>
            <a:off x="643578" y="5820174"/>
            <a:ext cx="10904844" cy="830997"/>
          </a:xfrm>
          <a:prstGeom prst="rect">
            <a:avLst/>
          </a:prstGeom>
          <a:solidFill>
            <a:schemeClr val="bg1">
              <a:lumMod val="95000"/>
            </a:schemeClr>
          </a:solidFill>
          <a:ln w="28575">
            <a:solidFill>
              <a:schemeClr val="accent1"/>
            </a:solidFill>
          </a:ln>
        </p:spPr>
        <p:txBody>
          <a:bodyPr wrap="none" rtlCol="0">
            <a:spAutoFit/>
          </a:bodyPr>
          <a:lstStyle/>
          <a:p>
            <a:pPr algn="ctr"/>
            <a:r>
              <a:rPr lang="en-US" sz="2400" dirty="0">
                <a:latin typeface="+mn-lt"/>
              </a:rPr>
              <a:t>Computational Problem: </a:t>
            </a:r>
          </a:p>
          <a:p>
            <a:pPr algn="ctr"/>
            <a:r>
              <a:rPr lang="en-US" sz="2400" dirty="0">
                <a:latin typeface="+mn-lt"/>
              </a:rPr>
              <a:t>Assigning values to multiple variables, accounting for interdependencies among them </a:t>
            </a:r>
          </a:p>
        </p:txBody>
      </p:sp>
      <p:sp>
        <p:nvSpPr>
          <p:cNvPr id="8" name="TextBox 7">
            <a:extLst>
              <a:ext uri="{FF2B5EF4-FFF2-40B4-BE49-F238E27FC236}">
                <a16:creationId xmlns:a16="http://schemas.microsoft.com/office/drawing/2014/main" id="{5AC06135-31B6-4682-BA0D-79562BBF1290}"/>
              </a:ext>
            </a:extLst>
          </p:cNvPr>
          <p:cNvSpPr txBox="1"/>
          <p:nvPr/>
        </p:nvSpPr>
        <p:spPr>
          <a:xfrm>
            <a:off x="457200" y="910109"/>
            <a:ext cx="3657600" cy="1200329"/>
          </a:xfrm>
          <a:prstGeom prst="rect">
            <a:avLst/>
          </a:prstGeom>
          <a:solidFill>
            <a:schemeClr val="bg1">
              <a:lumMod val="95000"/>
            </a:schemeClr>
          </a:solidFill>
          <a:ln w="19050">
            <a:noFill/>
          </a:ln>
        </p:spPr>
        <p:txBody>
          <a:bodyPr wrap="square" rtlCol="0">
            <a:spAutoFit/>
          </a:bodyPr>
          <a:lstStyle/>
          <a:p>
            <a:pPr marL="285750" indent="-285750">
              <a:buFont typeface="Wingdings" panose="05000000000000000000" pitchFamily="2" charset="2"/>
              <a:buChar char="§"/>
            </a:pPr>
            <a:r>
              <a:rPr lang="en-US" dirty="0">
                <a:solidFill>
                  <a:srgbClr val="000080"/>
                </a:solidFill>
                <a:latin typeface="+mn-lt"/>
              </a:rPr>
              <a:t>Today, think about it from the perspective of:</a:t>
            </a:r>
          </a:p>
          <a:p>
            <a:pPr marL="742950" lvl="1" indent="-285750">
              <a:buFont typeface="Wingdings" panose="05000000000000000000" pitchFamily="2" charset="2"/>
              <a:buChar char="§"/>
            </a:pPr>
            <a:r>
              <a:rPr lang="en-US" dirty="0">
                <a:solidFill>
                  <a:srgbClr val="000080"/>
                </a:solidFill>
              </a:rPr>
              <a:t>How do we train systems that can solve it?</a:t>
            </a:r>
            <a:endParaRPr lang="en-US" dirty="0">
              <a:solidFill>
                <a:srgbClr val="000080"/>
              </a:solidFill>
              <a:latin typeface="+mn-lt"/>
            </a:endParaRPr>
          </a:p>
        </p:txBody>
      </p:sp>
    </p:spTree>
    <p:extLst>
      <p:ext uri="{BB962C8B-B14F-4D97-AF65-F5344CB8AC3E}">
        <p14:creationId xmlns:p14="http://schemas.microsoft.com/office/powerpoint/2010/main" val="27609964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C8CE9-F03F-4413-B657-D4360DF6B0C3}"/>
              </a:ext>
            </a:extLst>
          </p:cNvPr>
          <p:cNvSpPr>
            <a:spLocks noGrp="1"/>
          </p:cNvSpPr>
          <p:nvPr>
            <p:ph type="title"/>
          </p:nvPr>
        </p:nvSpPr>
        <p:spPr/>
        <p:txBody>
          <a:bodyPr/>
          <a:lstStyle/>
          <a:p>
            <a:r>
              <a:rPr lang="en-US" dirty="0"/>
              <a:t>Communication (</a:t>
            </a:r>
            <a:r>
              <a:rPr lang="en-US" dirty="0" err="1"/>
              <a:t>CwC</a:t>
            </a:r>
            <a:r>
              <a:rPr lang="en-US" dirty="0"/>
              <a:t> Project, 2017-2020)</a:t>
            </a:r>
          </a:p>
        </p:txBody>
      </p:sp>
      <p:sp>
        <p:nvSpPr>
          <p:cNvPr id="3" name="Content Placeholder 2">
            <a:extLst>
              <a:ext uri="{FF2B5EF4-FFF2-40B4-BE49-F238E27FC236}">
                <a16:creationId xmlns:a16="http://schemas.microsoft.com/office/drawing/2014/main" id="{1E6276C3-E48C-494F-9637-7B2D9A383D30}"/>
              </a:ext>
            </a:extLst>
          </p:cNvPr>
          <p:cNvSpPr>
            <a:spLocks noGrp="1"/>
          </p:cNvSpPr>
          <p:nvPr>
            <p:ph idx="1"/>
          </p:nvPr>
        </p:nvSpPr>
        <p:spPr>
          <a:xfrm>
            <a:off x="545292" y="1144835"/>
            <a:ext cx="5325505" cy="3447907"/>
          </a:xfrm>
        </p:spPr>
        <p:txBody>
          <a:bodyPr/>
          <a:lstStyle/>
          <a:p>
            <a:r>
              <a:rPr lang="en-US" dirty="0"/>
              <a:t>Consider the following explanation:</a:t>
            </a:r>
          </a:p>
          <a:p>
            <a:pPr lvl="1"/>
            <a:r>
              <a:rPr lang="en-US" sz="1800" b="1" dirty="0"/>
              <a:t>[Example from Yonatan Bisk]</a:t>
            </a:r>
          </a:p>
          <a:p>
            <a:pPr lvl="1"/>
            <a:r>
              <a:rPr lang="en-US" dirty="0"/>
              <a:t>Imagine that this is a chess board</a:t>
            </a:r>
          </a:p>
          <a:p>
            <a:pPr lvl="1"/>
            <a:r>
              <a:rPr lang="en-US" dirty="0"/>
              <a:t>Place the UPS in H2, and McDonald in G6.</a:t>
            </a:r>
          </a:p>
          <a:p>
            <a:pPr lvl="1"/>
            <a:endParaRPr lang="en-US" dirty="0"/>
          </a:p>
          <a:p>
            <a:r>
              <a:rPr lang="en-US" dirty="0"/>
              <a:t>Can you follow these instructions?</a:t>
            </a:r>
          </a:p>
          <a:p>
            <a:pPr lvl="1"/>
            <a:r>
              <a:rPr lang="en-US" dirty="0"/>
              <a:t>What’s needed for us to be able to </a:t>
            </a:r>
            <a:r>
              <a:rPr lang="en-US" b="1" dirty="0"/>
              <a:t>write programs </a:t>
            </a:r>
            <a:r>
              <a:rPr lang="en-US" dirty="0"/>
              <a:t>that can do it?</a:t>
            </a:r>
          </a:p>
          <a:p>
            <a:endParaRPr lang="en-US" dirty="0"/>
          </a:p>
        </p:txBody>
      </p:sp>
      <p:pic>
        <p:nvPicPr>
          <p:cNvPr id="5" name="Picture 4">
            <a:extLst>
              <a:ext uri="{FF2B5EF4-FFF2-40B4-BE49-F238E27FC236}">
                <a16:creationId xmlns:a16="http://schemas.microsoft.com/office/drawing/2014/main" id="{A86F90C5-F27F-4859-829A-E9BD33105068}"/>
              </a:ext>
            </a:extLst>
          </p:cNvPr>
          <p:cNvPicPr>
            <a:picLocks noChangeAspect="1"/>
          </p:cNvPicPr>
          <p:nvPr/>
        </p:nvPicPr>
        <p:blipFill>
          <a:blip r:embed="rId3"/>
          <a:stretch>
            <a:fillRect/>
          </a:stretch>
        </p:blipFill>
        <p:spPr>
          <a:xfrm>
            <a:off x="5690717" y="947237"/>
            <a:ext cx="6314063" cy="3418681"/>
          </a:xfrm>
          <a:prstGeom prst="rect">
            <a:avLst/>
          </a:prstGeom>
        </p:spPr>
      </p:pic>
      <p:pic>
        <p:nvPicPr>
          <p:cNvPr id="6" name="Picture 3" descr="http://science.slc.edu/~jmarshall/courses/cs30/Lectures/week10/BlocksWorld.gif">
            <a:extLst>
              <a:ext uri="{FF2B5EF4-FFF2-40B4-BE49-F238E27FC236}">
                <a16:creationId xmlns:a16="http://schemas.microsoft.com/office/drawing/2014/main" id="{2510A69F-E414-42F2-8011-9D47F71F67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1370" y="4485054"/>
            <a:ext cx="3153245" cy="1676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0340F1F-E006-420E-BFC8-4DD7191CFA58}"/>
              </a:ext>
            </a:extLst>
          </p:cNvPr>
          <p:cNvPicPr>
            <a:picLocks noChangeAspect="1"/>
          </p:cNvPicPr>
          <p:nvPr/>
        </p:nvPicPr>
        <p:blipFill>
          <a:blip r:embed="rId5"/>
          <a:stretch>
            <a:fillRect/>
          </a:stretch>
        </p:blipFill>
        <p:spPr>
          <a:xfrm>
            <a:off x="8092754" y="4179225"/>
            <a:ext cx="3410475" cy="2208356"/>
          </a:xfrm>
          <a:prstGeom prst="rect">
            <a:avLst/>
          </a:prstGeom>
        </p:spPr>
      </p:pic>
      <p:sp>
        <p:nvSpPr>
          <p:cNvPr id="4" name="Slide Number Placeholder 3">
            <a:extLst>
              <a:ext uri="{FF2B5EF4-FFF2-40B4-BE49-F238E27FC236}">
                <a16:creationId xmlns:a16="http://schemas.microsoft.com/office/drawing/2014/main" id="{A5A6292D-6656-455F-9E23-8A67FED906D8}"/>
              </a:ext>
            </a:extLst>
          </p:cNvPr>
          <p:cNvSpPr>
            <a:spLocks noGrp="1"/>
          </p:cNvSpPr>
          <p:nvPr>
            <p:ph type="sldNum" sz="quarter" idx="11"/>
          </p:nvPr>
        </p:nvSpPr>
        <p:spPr/>
        <p:txBody>
          <a:bodyPr/>
          <a:lstStyle/>
          <a:p>
            <a:fld id="{BDF588C3-71D6-5D45-B118-1C664482E1C2}" type="slidenum">
              <a:rPr lang="en-US" smtClean="0"/>
              <a:t>6</a:t>
            </a:fld>
            <a:endParaRPr lang="en-US"/>
          </a:p>
        </p:txBody>
      </p:sp>
      <p:sp>
        <p:nvSpPr>
          <p:cNvPr id="10" name="Explosion 1 3">
            <a:extLst>
              <a:ext uri="{FF2B5EF4-FFF2-40B4-BE49-F238E27FC236}">
                <a16:creationId xmlns:a16="http://schemas.microsoft.com/office/drawing/2014/main" id="{DA3596A2-D396-4156-A92C-30BF1850D093}"/>
              </a:ext>
            </a:extLst>
          </p:cNvPr>
          <p:cNvSpPr/>
          <p:nvPr/>
        </p:nvSpPr>
        <p:spPr>
          <a:xfrm>
            <a:off x="391884" y="6562560"/>
            <a:ext cx="118741" cy="189961"/>
          </a:xfrm>
          <a:prstGeom prst="irregularSeal1">
            <a:avLst/>
          </a:prstGeom>
          <a:solidFill>
            <a:srgbClr val="A70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xplosion 1 3">
            <a:extLst>
              <a:ext uri="{FF2B5EF4-FFF2-40B4-BE49-F238E27FC236}">
                <a16:creationId xmlns:a16="http://schemas.microsoft.com/office/drawing/2014/main" id="{623D00AB-F674-4051-9407-D06305E3C80B}"/>
              </a:ext>
            </a:extLst>
          </p:cNvPr>
          <p:cNvSpPr/>
          <p:nvPr/>
        </p:nvSpPr>
        <p:spPr>
          <a:xfrm>
            <a:off x="3547609" y="3790298"/>
            <a:ext cx="118741" cy="189961"/>
          </a:xfrm>
          <a:prstGeom prst="irregularSeal1">
            <a:avLst/>
          </a:prstGeom>
          <a:solidFill>
            <a:srgbClr val="A70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4BC21833-5CCC-4053-9012-2EBD363C1B85}"/>
              </a:ext>
            </a:extLst>
          </p:cNvPr>
          <p:cNvSpPr txBox="1">
            <a:spLocks/>
          </p:cNvSpPr>
          <p:nvPr/>
        </p:nvSpPr>
        <p:spPr bwMode="auto">
          <a:xfrm>
            <a:off x="437275" y="6562561"/>
            <a:ext cx="7534165" cy="25428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lumMod val="25000"/>
                </a:schemeClr>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bg2">
                  <a:lumMod val="25000"/>
                </a:schemeClr>
              </a:buClr>
              <a:buSzPct val="80000"/>
              <a:buFont typeface="Wingdings" charset="2"/>
              <a:buChar char="¨"/>
              <a:defRPr sz="2000" b="0" i="0">
                <a:solidFill>
                  <a:schemeClr val="tx1"/>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lumMod val="25000"/>
                </a:schemeClr>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bg2">
                  <a:lumMod val="25000"/>
                </a:schemeClr>
              </a:buClr>
              <a:buSzPct val="70000"/>
              <a:buFont typeface="Wingdings" charset="2"/>
              <a:buChar char="¨"/>
              <a:defRPr sz="1600" b="0" i="0">
                <a:solidFill>
                  <a:schemeClr val="tx1"/>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lumMod val="25000"/>
                </a:schemeClr>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marL="0" indent="0">
              <a:buNone/>
            </a:pPr>
            <a:r>
              <a:rPr lang="en-US" sz="1200" kern="0" dirty="0"/>
              <a:t>Without being trained on thousands of chess-understanding examples</a:t>
            </a:r>
            <a:endParaRPr lang="en-US" sz="1100" kern="0" dirty="0"/>
          </a:p>
        </p:txBody>
      </p:sp>
    </p:spTree>
    <p:extLst>
      <p:ext uri="{BB962C8B-B14F-4D97-AF65-F5344CB8AC3E}">
        <p14:creationId xmlns:p14="http://schemas.microsoft.com/office/powerpoint/2010/main" val="36135631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2" presetClass="entr" presetSubtype="9"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0-#ppt_w/2"/>
                                          </p:val>
                                        </p:tav>
                                        <p:tav tm="100000">
                                          <p:val>
                                            <p:strVal val="#ppt_x"/>
                                          </p:val>
                                        </p:tav>
                                      </p:tavLst>
                                    </p:anim>
                                    <p:anim calcmode="lin" valueType="num">
                                      <p:cBhvr additive="base">
                                        <p:cTn id="40" dur="1000" fill="hold"/>
                                        <p:tgtEl>
                                          <p:spTgt spid="10"/>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1000" fill="hold"/>
                                        <p:tgtEl>
                                          <p:spTgt spid="11"/>
                                        </p:tgtEl>
                                        <p:attrNameLst>
                                          <p:attrName>ppt_x</p:attrName>
                                        </p:attrNameLst>
                                      </p:cBhvr>
                                      <p:tavLst>
                                        <p:tav tm="0">
                                          <p:val>
                                            <p:strVal val="0-#ppt_w/2"/>
                                          </p:val>
                                        </p:tav>
                                        <p:tav tm="100000">
                                          <p:val>
                                            <p:strVal val="#ppt_x"/>
                                          </p:val>
                                        </p:tav>
                                      </p:tavLst>
                                    </p:anim>
                                    <p:anim calcmode="lin" valueType="num">
                                      <p:cBhvr additive="base">
                                        <p:cTn id="44"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Easy for humans, hard for machines</a:t>
            </a:r>
          </a:p>
        </p:txBody>
      </p:sp>
      <p:sp>
        <p:nvSpPr>
          <p:cNvPr id="3" name="Content Placeholder 2"/>
          <p:cNvSpPr>
            <a:spLocks noGrp="1"/>
          </p:cNvSpPr>
          <p:nvPr>
            <p:ph idx="1"/>
          </p:nvPr>
        </p:nvSpPr>
        <p:spPr>
          <a:xfrm>
            <a:off x="609600" y="1019780"/>
            <a:ext cx="10972800" cy="4484915"/>
          </a:xfrm>
        </p:spPr>
        <p:txBody>
          <a:bodyPr/>
          <a:lstStyle/>
          <a:p>
            <a:r>
              <a:rPr lang="en-US" dirty="0"/>
              <a:t>Humans “understand” text at levels that are far from AI capabilities today </a:t>
            </a:r>
          </a:p>
          <a:p>
            <a:r>
              <a:rPr lang="en-US" dirty="0"/>
              <a:t>Moving forward often requires “reasoning” about the world </a:t>
            </a:r>
          </a:p>
          <a:p>
            <a:endParaRPr lang="en-US" dirty="0"/>
          </a:p>
          <a:p>
            <a:endParaRPr lang="en-US" dirty="0"/>
          </a:p>
        </p:txBody>
      </p:sp>
      <p:sp>
        <p:nvSpPr>
          <p:cNvPr id="4" name="Slide Number Placeholder 3"/>
          <p:cNvSpPr>
            <a:spLocks noGrp="1"/>
          </p:cNvSpPr>
          <p:nvPr>
            <p:ph type="sldNum" sz="quarter" idx="11"/>
          </p:nvPr>
        </p:nvSpPr>
        <p:spPr>
          <a:prstGeom prst="rect">
            <a:avLst/>
          </a:prstGeom>
        </p:spPr>
        <p:txBody>
          <a:bodyPr vert="horz" lIns="91440" tIns="45720" rIns="91440" bIns="45720" rtlCol="0" anchor="ctr"/>
          <a:lstStyle>
            <a:defPPr>
              <a:defRPr lang="en-US"/>
            </a:defPPr>
            <a:lvl1pPr marL="0" algn="r" defTabSz="914400" rtl="0" eaLnBrk="1" latinLnBrk="0" hangingPunct="1">
              <a:defRPr sz="1700" i="0" kern="1200">
                <a:solidFill>
                  <a:schemeClr val="tx1">
                    <a:tint val="75000"/>
                  </a:schemeClr>
                </a:solidFill>
                <a:latin typeface="Merriweather Sans" charset="0"/>
                <a:ea typeface="Merriweather Sans" charset="0"/>
                <a:cs typeface="Merriweather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B4B35C-345F-9846-8E6A-29269C850829}" type="slidenum">
              <a:rPr lang="en-US" smtClean="0"/>
              <a:pPr/>
              <a:t>7</a:t>
            </a:fld>
            <a:endParaRPr lang="en-US" dirty="0"/>
          </a:p>
        </p:txBody>
      </p:sp>
      <p:sp>
        <p:nvSpPr>
          <p:cNvPr id="23" name="Rectangle 22"/>
          <p:cNvSpPr/>
          <p:nvPr/>
        </p:nvSpPr>
        <p:spPr>
          <a:xfrm>
            <a:off x="4357362" y="6393707"/>
            <a:ext cx="1542574" cy="323165"/>
          </a:xfrm>
          <a:prstGeom prst="rect">
            <a:avLst/>
          </a:prstGeom>
        </p:spPr>
        <p:txBody>
          <a:bodyPr wrap="square">
            <a:spAutoFit/>
          </a:bodyPr>
          <a:lstStyle/>
          <a:p>
            <a:r>
              <a:rPr lang="en-US" sz="1500" dirty="0">
                <a:solidFill>
                  <a:schemeClr val="bg1">
                    <a:lumMod val="50000"/>
                  </a:schemeClr>
                </a:solidFill>
                <a:latin typeface="Merriweather Sans" charset="0"/>
                <a:ea typeface="Merriweather Sans" charset="0"/>
                <a:cs typeface="Merriweather Sans" charset="0"/>
              </a:rPr>
              <a:t>[McCarthy, 1976]</a:t>
            </a:r>
            <a:endParaRPr lang="en-US" sz="1500" dirty="0">
              <a:latin typeface="Merriweather Sans" charset="0"/>
              <a:ea typeface="Merriweather Sans" charset="0"/>
              <a:cs typeface="Merriweather Sans" charset="0"/>
            </a:endParaRPr>
          </a:p>
        </p:txBody>
      </p:sp>
      <p:grpSp>
        <p:nvGrpSpPr>
          <p:cNvPr id="6" name="Group 5">
            <a:extLst>
              <a:ext uri="{FF2B5EF4-FFF2-40B4-BE49-F238E27FC236}">
                <a16:creationId xmlns:a16="http://schemas.microsoft.com/office/drawing/2014/main" id="{B1C54929-DC10-0B42-8E0D-3269BCC7CD22}"/>
              </a:ext>
            </a:extLst>
          </p:cNvPr>
          <p:cNvGrpSpPr/>
          <p:nvPr/>
        </p:nvGrpSpPr>
        <p:grpSpPr>
          <a:xfrm>
            <a:off x="9818658" y="1478853"/>
            <a:ext cx="2003483" cy="2945369"/>
            <a:chOff x="964359" y="3010369"/>
            <a:chExt cx="2321231" cy="3330160"/>
          </a:xfrm>
        </p:grpSpPr>
        <p:grpSp>
          <p:nvGrpSpPr>
            <p:cNvPr id="5" name="Group 4">
              <a:extLst>
                <a:ext uri="{FF2B5EF4-FFF2-40B4-BE49-F238E27FC236}">
                  <a16:creationId xmlns:a16="http://schemas.microsoft.com/office/drawing/2014/main" id="{079E15CA-4BA3-2D4C-A7C0-16838875B2E1}"/>
                </a:ext>
              </a:extLst>
            </p:cNvPr>
            <p:cNvGrpSpPr/>
            <p:nvPr/>
          </p:nvGrpSpPr>
          <p:grpSpPr>
            <a:xfrm>
              <a:off x="964359" y="3010369"/>
              <a:ext cx="2321231" cy="3330160"/>
              <a:chOff x="4495835" y="3112854"/>
              <a:chExt cx="2321231" cy="3330160"/>
            </a:xfrm>
          </p:grpSpPr>
          <p:pic>
            <p:nvPicPr>
              <p:cNvPr id="8194" name="Picture 2" descr="https://www.louisianalawblog.com/wp-content/uploads/sites/98/2016/04/f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726096" y="4871865"/>
                <a:ext cx="712929" cy="56484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flipH="1" flipV="1">
                <a:off x="6789420" y="3112854"/>
                <a:ext cx="27646" cy="3330160"/>
              </a:xfrm>
              <a:prstGeom prst="line">
                <a:avLst/>
              </a:prstGeom>
              <a:ln w="76200">
                <a:solidFill>
                  <a:schemeClr val="tx1"/>
                </a:solidFill>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flipH="1" flipV="1">
                <a:off x="5416478" y="3147144"/>
                <a:ext cx="2583" cy="548640"/>
              </a:xfrm>
              <a:prstGeom prst="line">
                <a:avLst/>
              </a:prstGeom>
              <a:ln w="76200">
                <a:solidFill>
                  <a:schemeClr val="tx1"/>
                </a:solidFill>
              </a:ln>
            </p:spPr>
            <p:style>
              <a:lnRef idx="3">
                <a:schemeClr val="dk1"/>
              </a:lnRef>
              <a:fillRef idx="0">
                <a:schemeClr val="dk1"/>
              </a:fillRef>
              <a:effectRef idx="2">
                <a:schemeClr val="dk1"/>
              </a:effectRef>
              <a:fontRef idx="minor">
                <a:schemeClr val="tx1"/>
              </a:fontRef>
            </p:style>
          </p:cxnSp>
          <p:pic>
            <p:nvPicPr>
              <p:cNvPr id="14" name="Picture 4" descr="http://pictogram2.com/p/p0867/i/m.png"/>
              <p:cNvPicPr>
                <a:picLocks noChangeAspect="1" noChangeArrowheads="1"/>
              </p:cNvPicPr>
              <p:nvPr/>
            </p:nvPicPr>
            <p:blipFill rotWithShape="1">
              <a:blip r:embed="rId4">
                <a:biLevel thresh="5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r="43402" b="43181"/>
              <a:stretch/>
            </p:blipFill>
            <p:spPr bwMode="auto">
              <a:xfrm>
                <a:off x="4747730" y="3728917"/>
                <a:ext cx="888660" cy="89214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4495835" y="4632281"/>
                <a:ext cx="958072" cy="18107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050" name="Picture 2" descr="mage result for pers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657619" y="3899705"/>
                <a:ext cx="366288" cy="732576"/>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Rectangle 15">
              <a:extLst>
                <a:ext uri="{FF2B5EF4-FFF2-40B4-BE49-F238E27FC236}">
                  <a16:creationId xmlns:a16="http://schemas.microsoft.com/office/drawing/2014/main" id="{DD26196C-2831-4542-A459-7070EEA3DD58}"/>
                </a:ext>
              </a:extLst>
            </p:cNvPr>
            <p:cNvSpPr/>
            <p:nvPr/>
          </p:nvSpPr>
          <p:spPr>
            <a:xfrm>
              <a:off x="1945847" y="4163508"/>
              <a:ext cx="346230" cy="455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BAD11325-5E0F-4F67-9E69-75B64C6EA7EE}"/>
              </a:ext>
            </a:extLst>
          </p:cNvPr>
          <p:cNvSpPr txBox="1"/>
          <p:nvPr/>
        </p:nvSpPr>
        <p:spPr>
          <a:xfrm>
            <a:off x="248722" y="2174785"/>
            <a:ext cx="4952956" cy="3139321"/>
          </a:xfrm>
          <a:prstGeom prst="rect">
            <a:avLst/>
          </a:prstGeom>
          <a:solidFill>
            <a:schemeClr val="bg1">
              <a:lumMod val="95000"/>
            </a:schemeClr>
          </a:solidFill>
        </p:spPr>
        <p:txBody>
          <a:bodyPr wrap="square">
            <a:spAutoFit/>
          </a:bodyPr>
          <a:lstStyle/>
          <a:p>
            <a:pPr marL="0" indent="0">
              <a:buNone/>
            </a:pPr>
            <a:r>
              <a:rPr lang="en-US" dirty="0"/>
              <a:t>Who was in the store when the events began?</a:t>
            </a:r>
          </a:p>
          <a:p>
            <a:pPr lvl="1"/>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What did the porter say to the robbers? </a:t>
            </a:r>
          </a:p>
          <a:p>
            <a:pPr marL="0" indent="0">
              <a:buNone/>
            </a:pPr>
            <a:endParaRPr lang="en-US" dirty="0"/>
          </a:p>
          <a:p>
            <a:pPr marL="0" indent="0">
              <a:buNone/>
            </a:pPr>
            <a:endParaRPr lang="en-US" dirty="0"/>
          </a:p>
          <a:p>
            <a:pPr marL="0" indent="0">
              <a:buNone/>
            </a:pPr>
            <a:endParaRPr lang="en-US" dirty="0"/>
          </a:p>
          <a:p>
            <a:pPr marL="0" indent="0">
              <a:buNone/>
            </a:pPr>
            <a:r>
              <a:rPr lang="en-US" dirty="0"/>
              <a:t>Why did Mr. Hug yell from the bottom of the elevator shaft? </a:t>
            </a:r>
          </a:p>
        </p:txBody>
      </p:sp>
      <p:sp>
        <p:nvSpPr>
          <p:cNvPr id="19" name="TextBox 18">
            <a:extLst>
              <a:ext uri="{FF2B5EF4-FFF2-40B4-BE49-F238E27FC236}">
                <a16:creationId xmlns:a16="http://schemas.microsoft.com/office/drawing/2014/main" id="{F31D9DFD-517C-4C46-AAD9-70C2815BB70D}"/>
              </a:ext>
            </a:extLst>
          </p:cNvPr>
          <p:cNvSpPr txBox="1"/>
          <p:nvPr/>
        </p:nvSpPr>
        <p:spPr>
          <a:xfrm>
            <a:off x="5240566" y="2174785"/>
            <a:ext cx="4388167" cy="3693319"/>
          </a:xfrm>
          <a:prstGeom prst="rect">
            <a:avLst/>
          </a:prstGeom>
          <a:solidFill>
            <a:schemeClr val="bg1">
              <a:lumMod val="95000"/>
            </a:schemeClr>
          </a:solidFill>
        </p:spPr>
        <p:txBody>
          <a:bodyPr wrap="square">
            <a:spAutoFit/>
          </a:bodyPr>
          <a:lstStyle/>
          <a:p>
            <a:pPr algn="justLow"/>
            <a:r>
              <a:rPr lang="en-US" i="1" dirty="0"/>
              <a:t>A 61-year old furniture salesman was pushed down the shaft of a freight elevator yesterday in his downtown Brooklyn store by two robbers while a third attempted to crush him with the elevator car because they were dissatisfied with the $1,200 they had forced him to give them.</a:t>
            </a:r>
          </a:p>
          <a:p>
            <a:pPr algn="justLow"/>
            <a:r>
              <a:rPr lang="en-US" i="1" dirty="0"/>
              <a:t>The buffer springs at the bottom of the shaft prevented the car from crushing the salesman, John J. Hug, after he was pushed from the first floor to the basement. The car stopped about 12 inches above him as he flattened himself at the bottom of the pit.</a:t>
            </a:r>
          </a:p>
        </p:txBody>
      </p:sp>
      <p:sp>
        <p:nvSpPr>
          <p:cNvPr id="20" name="TextBox 19">
            <a:extLst>
              <a:ext uri="{FF2B5EF4-FFF2-40B4-BE49-F238E27FC236}">
                <a16:creationId xmlns:a16="http://schemas.microsoft.com/office/drawing/2014/main" id="{D21FC5D6-BC2D-418C-BA84-212C085F6AF1}"/>
              </a:ext>
            </a:extLst>
          </p:cNvPr>
          <p:cNvSpPr txBox="1"/>
          <p:nvPr/>
        </p:nvSpPr>
        <p:spPr>
          <a:xfrm>
            <a:off x="248722" y="5203565"/>
            <a:ext cx="4952956" cy="646331"/>
          </a:xfrm>
          <a:prstGeom prst="rect">
            <a:avLst/>
          </a:prstGeom>
          <a:solidFill>
            <a:schemeClr val="accent1">
              <a:lumMod val="20000"/>
              <a:lumOff val="80000"/>
            </a:schemeClr>
          </a:solidFill>
        </p:spPr>
        <p:txBody>
          <a:bodyPr wrap="square">
            <a:spAutoFit/>
          </a:bodyPr>
          <a:lstStyle/>
          <a:p>
            <a:pPr lvl="1"/>
            <a:r>
              <a:rPr lang="en-US" dirty="0"/>
              <a:t>So as to attract the attention of someone who would rescue him. </a:t>
            </a:r>
          </a:p>
        </p:txBody>
      </p:sp>
      <p:sp>
        <p:nvSpPr>
          <p:cNvPr id="21" name="TextBox 20">
            <a:extLst>
              <a:ext uri="{FF2B5EF4-FFF2-40B4-BE49-F238E27FC236}">
                <a16:creationId xmlns:a16="http://schemas.microsoft.com/office/drawing/2014/main" id="{A7D594AA-B782-4204-9EB1-59104DBD4EE6}"/>
              </a:ext>
            </a:extLst>
          </p:cNvPr>
          <p:cNvSpPr txBox="1"/>
          <p:nvPr/>
        </p:nvSpPr>
        <p:spPr>
          <a:xfrm>
            <a:off x="248722" y="3924325"/>
            <a:ext cx="4952956" cy="646331"/>
          </a:xfrm>
          <a:prstGeom prst="rect">
            <a:avLst/>
          </a:prstGeom>
          <a:solidFill>
            <a:schemeClr val="accent1">
              <a:lumMod val="20000"/>
              <a:lumOff val="80000"/>
            </a:schemeClr>
          </a:solidFill>
        </p:spPr>
        <p:txBody>
          <a:bodyPr wrap="square">
            <a:spAutoFit/>
          </a:bodyPr>
          <a:lstStyle/>
          <a:p>
            <a:pPr lvl="1"/>
            <a:r>
              <a:rPr lang="en-US" dirty="0"/>
              <a:t>Nothing, because the robbers left before he came.</a:t>
            </a:r>
          </a:p>
        </p:txBody>
      </p:sp>
      <p:sp>
        <p:nvSpPr>
          <p:cNvPr id="22" name="TextBox 21">
            <a:extLst>
              <a:ext uri="{FF2B5EF4-FFF2-40B4-BE49-F238E27FC236}">
                <a16:creationId xmlns:a16="http://schemas.microsoft.com/office/drawing/2014/main" id="{D00D0E0E-DA22-4659-BF39-FDA9C2FD0A18}"/>
              </a:ext>
            </a:extLst>
          </p:cNvPr>
          <p:cNvSpPr txBox="1"/>
          <p:nvPr/>
        </p:nvSpPr>
        <p:spPr>
          <a:xfrm>
            <a:off x="240549" y="2571551"/>
            <a:ext cx="4952956" cy="923330"/>
          </a:xfrm>
          <a:prstGeom prst="rect">
            <a:avLst/>
          </a:prstGeom>
          <a:solidFill>
            <a:schemeClr val="accent1">
              <a:lumMod val="20000"/>
              <a:lumOff val="80000"/>
            </a:schemeClr>
          </a:solidFill>
        </p:spPr>
        <p:txBody>
          <a:bodyPr wrap="square">
            <a:spAutoFit/>
          </a:bodyPr>
          <a:lstStyle/>
          <a:p>
            <a:pPr lvl="1"/>
            <a:r>
              <a:rPr lang="en-US" dirty="0"/>
              <a:t>Probably Mr. Hug alone, although the robbers might have been waiting for him, but if so, this would have been stated. </a:t>
            </a:r>
          </a:p>
        </p:txBody>
      </p:sp>
    </p:spTree>
    <p:extLst>
      <p:ext uri="{BB962C8B-B14F-4D97-AF65-F5344CB8AC3E}">
        <p14:creationId xmlns:p14="http://schemas.microsoft.com/office/powerpoint/2010/main" val="15742071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500"/>
                                        <p:tgtEl>
                                          <p:spTgt spid="2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66740-CE97-4A6F-8543-D6B6EC7AC8DC}"/>
              </a:ext>
            </a:extLst>
          </p:cNvPr>
          <p:cNvSpPr>
            <a:spLocks noGrp="1"/>
          </p:cNvSpPr>
          <p:nvPr>
            <p:ph type="title"/>
          </p:nvPr>
        </p:nvSpPr>
        <p:spPr/>
        <p:txBody>
          <a:bodyPr/>
          <a:lstStyle/>
          <a:p>
            <a:r>
              <a:rPr lang="en-US" dirty="0"/>
              <a:t>How to Train to Support Reasoning?</a:t>
            </a:r>
          </a:p>
        </p:txBody>
      </p:sp>
      <p:sp>
        <p:nvSpPr>
          <p:cNvPr id="4" name="Slide Number Placeholder 3">
            <a:extLst>
              <a:ext uri="{FF2B5EF4-FFF2-40B4-BE49-F238E27FC236}">
                <a16:creationId xmlns:a16="http://schemas.microsoft.com/office/drawing/2014/main" id="{B183B9F1-95F6-45EA-8519-2D43E265A0C4}"/>
              </a:ext>
            </a:extLst>
          </p:cNvPr>
          <p:cNvSpPr>
            <a:spLocks noGrp="1"/>
          </p:cNvSpPr>
          <p:nvPr>
            <p:ph type="sldNum" sz="quarter" idx="11"/>
          </p:nvPr>
        </p:nvSpPr>
        <p:spPr/>
        <p:txBody>
          <a:bodyPr/>
          <a:lstStyle/>
          <a:p>
            <a:fld id="{BDF588C3-71D6-5D45-B118-1C664482E1C2}" type="slidenum">
              <a:rPr lang="en-US" smtClean="0"/>
              <a:t>8</a:t>
            </a:fld>
            <a:endParaRPr lang="en-US"/>
          </a:p>
        </p:txBody>
      </p:sp>
      <p:sp>
        <p:nvSpPr>
          <p:cNvPr id="8" name="Rectangle 2">
            <a:extLst>
              <a:ext uri="{FF2B5EF4-FFF2-40B4-BE49-F238E27FC236}">
                <a16:creationId xmlns:a16="http://schemas.microsoft.com/office/drawing/2014/main" id="{EE42B868-BD82-440D-A602-0FDCB1A22ABB}"/>
              </a:ext>
            </a:extLst>
          </p:cNvPr>
          <p:cNvSpPr>
            <a:spLocks noChangeArrowheads="1"/>
          </p:cNvSpPr>
          <p:nvPr/>
        </p:nvSpPr>
        <p:spPr bwMode="auto">
          <a:xfrm>
            <a:off x="1155700" y="1435454"/>
            <a:ext cx="9880600" cy="2246769"/>
          </a:xfrm>
          <a:prstGeom prst="rect">
            <a:avLst/>
          </a:prstGeom>
          <a:solidFill>
            <a:schemeClr val="bg1">
              <a:lumMod val="95000"/>
            </a:schemeClr>
          </a:solidFill>
          <a:ln w="28575">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baseline="0" dirty="0">
                <a:ln>
                  <a:noFill/>
                </a:ln>
                <a:solidFill>
                  <a:srgbClr val="000000"/>
                </a:solidFill>
                <a:effectLst/>
              </a:rPr>
              <a:t>Rodgers finished 23-of-36 for 296 yards and </a:t>
            </a:r>
            <a:r>
              <a:rPr kumimoji="0" lang="en-US" altLang="en-US" sz="2000" i="0" u="none" strike="noStrike" cap="none" normalizeH="0" baseline="0" dirty="0">
                <a:ln>
                  <a:noFill/>
                </a:ln>
                <a:solidFill>
                  <a:srgbClr val="0000FF"/>
                </a:solidFill>
                <a:effectLst/>
              </a:rPr>
              <a:t>two touchdowns</a:t>
            </a:r>
            <a:r>
              <a:rPr kumimoji="0" lang="en-US" altLang="en-US" sz="2000" b="0" i="0" u="none" strike="noStrike" cap="none" normalizeH="0" baseline="0" dirty="0">
                <a:ln>
                  <a:noFill/>
                </a:ln>
                <a:solidFill>
                  <a:srgbClr val="000000"/>
                </a:solidFill>
                <a:effectLst/>
              </a:rPr>
              <a:t>. His numbers could've been even better had his receivers not dropped a couple of his passes. One </a:t>
            </a:r>
            <a:r>
              <a:rPr kumimoji="0" lang="en-US" altLang="en-US" sz="2000" b="0" i="0" u="none" strike="noStrike" cap="none" normalizeH="0" baseline="0" dirty="0">
                <a:ln>
                  <a:noFill/>
                </a:ln>
                <a:solidFill>
                  <a:srgbClr val="0000FF"/>
                </a:solidFill>
                <a:effectLst/>
              </a:rPr>
              <a:t>dropped ball </a:t>
            </a:r>
            <a:r>
              <a:rPr kumimoji="0" lang="en-US" altLang="en-US" sz="2000" b="0" i="0" u="none" strike="noStrike" cap="none" normalizeH="0" baseline="0" dirty="0">
                <a:ln>
                  <a:noFill/>
                </a:ln>
                <a:solidFill>
                  <a:srgbClr val="000000"/>
                </a:solidFill>
                <a:effectLst/>
              </a:rPr>
              <a:t>was a potential score to Allen Lazard.</a:t>
            </a:r>
            <a:r>
              <a:rPr lang="en-US" altLang="en-US" sz="2000" dirty="0">
                <a:solidFill>
                  <a:srgbClr val="000000"/>
                </a:solidFill>
              </a:rPr>
              <a:t> </a:t>
            </a:r>
            <a:r>
              <a:rPr kumimoji="0" lang="en-US" altLang="en-US" sz="2000" b="0" i="0" u="none" strike="noStrike" cap="none" normalizeH="0" baseline="0" dirty="0">
                <a:ln>
                  <a:noFill/>
                </a:ln>
                <a:solidFill>
                  <a:srgbClr val="000000"/>
                </a:solidFill>
                <a:effectLst/>
              </a:rPr>
              <a:t>Despite the drop, Lazard made up for it by </a:t>
            </a:r>
            <a:r>
              <a:rPr kumimoji="0" lang="en-US" altLang="en-US" sz="2000" b="0" i="0" u="none" strike="noStrike" cap="none" normalizeH="0" baseline="0" dirty="0">
                <a:ln>
                  <a:noFill/>
                </a:ln>
                <a:solidFill>
                  <a:srgbClr val="0000FF"/>
                </a:solidFill>
                <a:effectLst/>
              </a:rPr>
              <a:t>leading the Packers in receiving</a:t>
            </a:r>
            <a:r>
              <a:rPr kumimoji="0" lang="en-US" altLang="en-US" sz="2000" b="0" i="0" u="none" strike="noStrike" cap="none" normalizeH="0" baseline="0" dirty="0">
                <a:ln>
                  <a:noFill/>
                </a:ln>
                <a:solidFill>
                  <a:srgbClr val="000000"/>
                </a:solidFill>
                <a:effectLst/>
              </a:rPr>
              <a:t>. With Davante Adams tied up with Jalen Ramsey, Lazard was able to </a:t>
            </a:r>
            <a:r>
              <a:rPr kumimoji="0" lang="en-US" altLang="en-US" sz="2000" b="0" i="0" u="none" strike="noStrike" cap="none" normalizeH="0" baseline="0" dirty="0">
                <a:ln>
                  <a:noFill/>
                </a:ln>
                <a:solidFill>
                  <a:srgbClr val="0000FF"/>
                </a:solidFill>
                <a:effectLst/>
              </a:rPr>
              <a:t>snatch</a:t>
            </a:r>
            <a:r>
              <a:rPr kumimoji="0" lang="en-US" altLang="en-US" sz="2000" b="0" i="0" u="none" strike="noStrike" cap="none" normalizeH="0" baseline="0" dirty="0">
                <a:ln>
                  <a:noFill/>
                </a:ln>
                <a:solidFill>
                  <a:srgbClr val="000000"/>
                </a:solidFill>
                <a:effectLst/>
              </a:rPr>
              <a:t> four balls for 96 yards and a touchdown. Adams still had a great game despite Ramsey's coverage, hauling in nine of his 10 targets for 66 yards and a touchdown. The score </a:t>
            </a:r>
            <a:r>
              <a:rPr kumimoji="0" lang="en-US" altLang="en-US" sz="2000" b="0" i="0" u="none" strike="noStrike" cap="none" normalizeH="0" baseline="0" dirty="0">
                <a:ln>
                  <a:noFill/>
                </a:ln>
                <a:solidFill>
                  <a:srgbClr val="0000FF"/>
                </a:solidFill>
                <a:effectLst/>
              </a:rPr>
              <a:t>frustrated</a:t>
            </a:r>
            <a:r>
              <a:rPr kumimoji="0" lang="en-US" altLang="en-US" sz="2000" b="0" i="0" u="none" strike="noStrike" cap="none" normalizeH="0" baseline="0" dirty="0">
                <a:ln>
                  <a:noFill/>
                </a:ln>
                <a:solidFill>
                  <a:srgbClr val="000000"/>
                </a:solidFill>
                <a:effectLst/>
              </a:rPr>
              <a:t> Ramsey because another defensive back was supposed to pick up Adams, who was in motion.</a:t>
            </a:r>
            <a:r>
              <a:rPr kumimoji="0" lang="en-US" altLang="en-US" sz="2000" b="0" i="0" u="none" strike="noStrike" cap="none" normalizeH="0" baseline="0" dirty="0">
                <a:ln>
                  <a:noFill/>
                </a:ln>
                <a:solidFill>
                  <a:schemeClr val="tx1"/>
                </a:solidFill>
                <a:effectLst/>
              </a:rPr>
              <a:t> </a:t>
            </a:r>
          </a:p>
        </p:txBody>
      </p:sp>
      <p:sp>
        <p:nvSpPr>
          <p:cNvPr id="13" name="Rectangle 12">
            <a:extLst>
              <a:ext uri="{FF2B5EF4-FFF2-40B4-BE49-F238E27FC236}">
                <a16:creationId xmlns:a16="http://schemas.microsoft.com/office/drawing/2014/main" id="{5AF14B58-D6D6-4A8D-9344-3E329027DFD3}"/>
              </a:ext>
            </a:extLst>
          </p:cNvPr>
          <p:cNvSpPr/>
          <p:nvPr/>
        </p:nvSpPr>
        <p:spPr>
          <a:xfrm>
            <a:off x="1155700" y="4640684"/>
            <a:ext cx="9880600" cy="1015663"/>
          </a:xfrm>
          <a:prstGeom prst="rect">
            <a:avLst/>
          </a:prstGeom>
          <a:solidFill>
            <a:schemeClr val="bg1">
              <a:lumMod val="95000"/>
            </a:schemeClr>
          </a:solidFill>
          <a:ln>
            <a:noFill/>
          </a:ln>
        </p:spPr>
        <p:txBody>
          <a:bodyPr wrap="square">
            <a:spAutoFit/>
          </a:bodyPr>
          <a:lstStyle/>
          <a:p>
            <a:r>
              <a:rPr lang="en-US" sz="2000" dirty="0"/>
              <a:t>Mayor Rahm Emanuel now has raised more than $10 million toward his bid for a third term – </a:t>
            </a:r>
            <a:r>
              <a:rPr lang="en-US" sz="2000" dirty="0">
                <a:solidFill>
                  <a:srgbClr val="0000FF"/>
                </a:solidFill>
              </a:rPr>
              <a:t>more than five times the total raised by his 10 challengers combined</a:t>
            </a:r>
            <a:r>
              <a:rPr lang="en-US" sz="2000" dirty="0"/>
              <a:t>, campaign finance records show. </a:t>
            </a:r>
          </a:p>
        </p:txBody>
      </p:sp>
    </p:spTree>
    <p:extLst>
      <p:ext uri="{BB962C8B-B14F-4D97-AF65-F5344CB8AC3E}">
        <p14:creationId xmlns:p14="http://schemas.microsoft.com/office/powerpoint/2010/main" val="39984382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64DA0-E164-424C-AF88-13E198164A0B}"/>
              </a:ext>
            </a:extLst>
          </p:cNvPr>
          <p:cNvSpPr>
            <a:spLocks noGrp="1"/>
          </p:cNvSpPr>
          <p:nvPr>
            <p:ph type="title"/>
          </p:nvPr>
        </p:nvSpPr>
        <p:spPr/>
        <p:txBody>
          <a:bodyPr/>
          <a:lstStyle/>
          <a:p>
            <a:r>
              <a:rPr lang="en-US" dirty="0"/>
              <a:t>Aristotle’s Logic </a:t>
            </a:r>
            <a:r>
              <a:rPr lang="en-US" sz="1600" dirty="0">
                <a:hlinkClick r:id="rId3"/>
              </a:rPr>
              <a:t>https://www.famousscientists.org/aristotle/</a:t>
            </a:r>
            <a:endParaRPr lang="en-US" dirty="0"/>
          </a:p>
        </p:txBody>
      </p:sp>
      <p:sp>
        <p:nvSpPr>
          <p:cNvPr id="3" name="Content Placeholder 2">
            <a:extLst>
              <a:ext uri="{FF2B5EF4-FFF2-40B4-BE49-F238E27FC236}">
                <a16:creationId xmlns:a16="http://schemas.microsoft.com/office/drawing/2014/main" id="{26444E08-BBBF-42D5-9C1E-2BB2BCA12B85}"/>
              </a:ext>
            </a:extLst>
          </p:cNvPr>
          <p:cNvSpPr>
            <a:spLocks noGrp="1"/>
          </p:cNvSpPr>
          <p:nvPr>
            <p:ph idx="1"/>
          </p:nvPr>
        </p:nvSpPr>
        <p:spPr>
          <a:xfrm>
            <a:off x="609600" y="1251856"/>
            <a:ext cx="6283569" cy="4484915"/>
          </a:xfrm>
        </p:spPr>
        <p:txBody>
          <a:bodyPr/>
          <a:lstStyle/>
          <a:p>
            <a:r>
              <a:rPr lang="en-US" sz="2000" dirty="0"/>
              <a:t>Aristotle founded the study of formal logic, systematizing logical arguments – he is famous for the syllogism, a method by which known information can be used to prove a point.</a:t>
            </a:r>
          </a:p>
          <a:p>
            <a:endParaRPr lang="en-US" sz="2000" dirty="0"/>
          </a:p>
          <a:p>
            <a:r>
              <a:rPr lang="en-US" sz="2000" dirty="0"/>
              <a:t>Here is a famous example, from Aristotle himself, of a simple syllogism:</a:t>
            </a:r>
          </a:p>
          <a:p>
            <a:pPr lvl="1"/>
            <a:r>
              <a:rPr lang="en-US" sz="1600" dirty="0"/>
              <a:t>All men are mortal.</a:t>
            </a:r>
          </a:p>
          <a:p>
            <a:pPr lvl="1"/>
            <a:r>
              <a:rPr lang="en-US" sz="1600" dirty="0"/>
              <a:t>Socrates is a man.</a:t>
            </a:r>
          </a:p>
          <a:p>
            <a:pPr lvl="1"/>
            <a:r>
              <a:rPr lang="en-US" sz="1600" dirty="0"/>
              <a:t>Therefore, Socrates is mortal.</a:t>
            </a:r>
          </a:p>
          <a:p>
            <a:endParaRPr lang="en-US" sz="2000" dirty="0"/>
          </a:p>
          <a:p>
            <a:endParaRPr lang="en-US" sz="2000" dirty="0"/>
          </a:p>
        </p:txBody>
      </p:sp>
      <p:sp>
        <p:nvSpPr>
          <p:cNvPr id="4" name="Slide Number Placeholder 3">
            <a:extLst>
              <a:ext uri="{FF2B5EF4-FFF2-40B4-BE49-F238E27FC236}">
                <a16:creationId xmlns:a16="http://schemas.microsoft.com/office/drawing/2014/main" id="{C75E0607-D0DA-4F41-8E4C-4AAA677D1511}"/>
              </a:ext>
            </a:extLst>
          </p:cNvPr>
          <p:cNvSpPr>
            <a:spLocks noGrp="1"/>
          </p:cNvSpPr>
          <p:nvPr>
            <p:ph type="sldNum" sz="quarter" idx="11"/>
          </p:nvPr>
        </p:nvSpPr>
        <p:spPr/>
        <p:txBody>
          <a:bodyPr/>
          <a:lstStyle/>
          <a:p>
            <a:fld id="{BDF588C3-71D6-5D45-B118-1C664482E1C2}" type="slidenum">
              <a:rPr lang="en-US" smtClean="0"/>
              <a:t>9</a:t>
            </a:fld>
            <a:endParaRPr lang="en-US"/>
          </a:p>
        </p:txBody>
      </p:sp>
      <p:pic>
        <p:nvPicPr>
          <p:cNvPr id="2050" name="Picture 2" descr="Aristotle">
            <a:extLst>
              <a:ext uri="{FF2B5EF4-FFF2-40B4-BE49-F238E27FC236}">
                <a16:creationId xmlns:a16="http://schemas.microsoft.com/office/drawing/2014/main" id="{7E24F543-8AA3-4AA6-81B3-E9B3E2AA2A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6358" y="960245"/>
            <a:ext cx="4762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CE928A2-BB77-4ABB-A590-9C928442B434}"/>
              </a:ext>
            </a:extLst>
          </p:cNvPr>
          <p:cNvSpPr/>
          <p:nvPr/>
        </p:nvSpPr>
        <p:spPr>
          <a:xfrm>
            <a:off x="3199430" y="5574589"/>
            <a:ext cx="5793141" cy="523220"/>
          </a:xfrm>
          <a:prstGeom prst="rect">
            <a:avLst/>
          </a:prstGeom>
          <a:solidFill>
            <a:schemeClr val="bg1">
              <a:lumMod val="95000"/>
            </a:schemeClr>
          </a:solidFill>
          <a:ln>
            <a:noFill/>
          </a:ln>
        </p:spPr>
        <p:txBody>
          <a:bodyPr wrap="square">
            <a:spAutoFit/>
          </a:bodyPr>
          <a:lstStyle/>
          <a:p>
            <a:pPr algn="ctr"/>
            <a:r>
              <a:rPr lang="en-US" sz="2800" dirty="0"/>
              <a:t>So, did Aristotle have a laptop?</a:t>
            </a:r>
          </a:p>
        </p:txBody>
      </p:sp>
      <p:sp>
        <p:nvSpPr>
          <p:cNvPr id="6" name="Rectangle 5">
            <a:extLst>
              <a:ext uri="{FF2B5EF4-FFF2-40B4-BE49-F238E27FC236}">
                <a16:creationId xmlns:a16="http://schemas.microsoft.com/office/drawing/2014/main" id="{67454667-5CB6-4641-AFE8-297CC99090D7}"/>
              </a:ext>
            </a:extLst>
          </p:cNvPr>
          <p:cNvSpPr/>
          <p:nvPr/>
        </p:nvSpPr>
        <p:spPr>
          <a:xfrm>
            <a:off x="121534" y="6359671"/>
            <a:ext cx="2770192" cy="338554"/>
          </a:xfrm>
          <a:prstGeom prst="rect">
            <a:avLst/>
          </a:prstGeom>
        </p:spPr>
        <p:txBody>
          <a:bodyPr wrap="square">
            <a:spAutoFit/>
          </a:bodyPr>
          <a:lstStyle/>
          <a:p>
            <a:pPr algn="ctr"/>
            <a:r>
              <a:rPr lang="en-US" sz="1600" dirty="0"/>
              <a:t>[Example due to Les Valiant]</a:t>
            </a:r>
          </a:p>
        </p:txBody>
      </p:sp>
      <p:sp>
        <p:nvSpPr>
          <p:cNvPr id="8" name="Rectangle 7">
            <a:extLst>
              <a:ext uri="{FF2B5EF4-FFF2-40B4-BE49-F238E27FC236}">
                <a16:creationId xmlns:a16="http://schemas.microsoft.com/office/drawing/2014/main" id="{17FA4680-98D3-4DE1-831F-66AF117BC68A}"/>
              </a:ext>
            </a:extLst>
          </p:cNvPr>
          <p:cNvSpPr/>
          <p:nvPr/>
        </p:nvSpPr>
        <p:spPr>
          <a:xfrm>
            <a:off x="4710904" y="6147467"/>
            <a:ext cx="2770192" cy="338554"/>
          </a:xfrm>
          <a:prstGeom prst="rect">
            <a:avLst/>
          </a:prstGeom>
        </p:spPr>
        <p:txBody>
          <a:bodyPr wrap="square">
            <a:spAutoFit/>
          </a:bodyPr>
          <a:lstStyle/>
          <a:p>
            <a:pPr algn="ctr"/>
            <a:r>
              <a:rPr lang="en-US" sz="1600" dirty="0"/>
              <a:t>[Geva et al. TACL’21]</a:t>
            </a:r>
          </a:p>
        </p:txBody>
      </p:sp>
      <p:pic>
        <p:nvPicPr>
          <p:cNvPr id="9" name="Picture 8">
            <a:extLst>
              <a:ext uri="{FF2B5EF4-FFF2-40B4-BE49-F238E27FC236}">
                <a16:creationId xmlns:a16="http://schemas.microsoft.com/office/drawing/2014/main" id="{0DE93CDC-0872-45FE-A0BD-948E2A041C5D}"/>
              </a:ext>
            </a:extLst>
          </p:cNvPr>
          <p:cNvPicPr>
            <a:picLocks noChangeAspect="1"/>
          </p:cNvPicPr>
          <p:nvPr/>
        </p:nvPicPr>
        <p:blipFill>
          <a:blip r:embed="rId5"/>
          <a:stretch>
            <a:fillRect/>
          </a:stretch>
        </p:blipFill>
        <p:spPr>
          <a:xfrm>
            <a:off x="9586648" y="3985219"/>
            <a:ext cx="1502304" cy="2251771"/>
          </a:xfrm>
          <a:prstGeom prst="rect">
            <a:avLst/>
          </a:prstGeom>
          <a:ln>
            <a:solidFill>
              <a:srgbClr val="3366CC"/>
            </a:solidFill>
          </a:ln>
        </p:spPr>
      </p:pic>
    </p:spTree>
    <p:extLst>
      <p:ext uri="{BB962C8B-B14F-4D97-AF65-F5344CB8AC3E}">
        <p14:creationId xmlns:p14="http://schemas.microsoft.com/office/powerpoint/2010/main" val="33742845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6" grpId="0"/>
      <p:bldP spid="8" grpId="0"/>
    </p:bldLst>
  </p:timing>
</p:sld>
</file>

<file path=ppt/theme/theme1.xml><?xml version="1.0" encoding="utf-8"?>
<a:theme xmlns:a="http://schemas.openxmlformats.org/drawingml/2006/main" name="vasin_CCG">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asin_CCG">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effectLst>
          <a:outerShdw blurRad="50800" dist="38100" dir="2700000" algn="tl" rotWithShape="0">
            <a:prstClr val="black">
              <a:alpha val="40000"/>
            </a:prstClr>
          </a:outerShdw>
        </a:effectLst>
      </a:spPr>
      <a:bodyPr rtlCol="0" anchor="ctr"/>
      <a:lstStyle>
        <a:defPPr algn="ctr">
          <a:defRPr dirty="0" smtClean="0">
            <a:solidFill>
              <a:schemeClr val="tx1">
                <a:lumMod val="75000"/>
                <a:lumOff val="25000"/>
              </a:schemeClr>
            </a:solidFill>
            <a:latin typeface="Helvetica Neue" charset="0"/>
            <a:ea typeface="Helvetica Neue" charset="0"/>
            <a:cs typeface="Helvetica Neue"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nn-ccg" id="{8414DCC5-42C5-EF4E-82E6-3DB3E6AEABD0}" vid="{8FCD17D1-743A-7141-922B-EB412980A6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penn-ccg</Template>
  <TotalTime>69501</TotalTime>
  <Words>3403</Words>
  <Application>Microsoft Office PowerPoint</Application>
  <PresentationFormat>Widescreen</PresentationFormat>
  <Paragraphs>413</Paragraphs>
  <Slides>26</Slides>
  <Notes>9</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Helvetica</vt:lpstr>
      <vt:lpstr>Helvetica Light</vt:lpstr>
      <vt:lpstr>Helvetica Neue</vt:lpstr>
      <vt:lpstr>Merriweather Sans</vt:lpstr>
      <vt:lpstr>Times New Roman</vt:lpstr>
      <vt:lpstr>Wingdings</vt:lpstr>
      <vt:lpstr>vasin_CCG</vt:lpstr>
      <vt:lpstr>CIS-620 Spring 2021  Learning in Few-Labels Setting</vt:lpstr>
      <vt:lpstr>This class</vt:lpstr>
      <vt:lpstr>What’s Important in order to make progress in NLU</vt:lpstr>
      <vt:lpstr>PowerPoint Presentation</vt:lpstr>
      <vt:lpstr>Nice to Meet You</vt:lpstr>
      <vt:lpstr>Communication (CwC Project, 2017-2020)</vt:lpstr>
      <vt:lpstr>Easy for humans, hard for machines</vt:lpstr>
      <vt:lpstr>How to Train to Support Reasoning?</vt:lpstr>
      <vt:lpstr>Aristotle’s Logic https://www.famousscientists.org/aristotle/</vt:lpstr>
      <vt:lpstr>De-compositions for Reasoning about Text [Gupta et al. 18’, 19’ 20’]</vt:lpstr>
      <vt:lpstr>Challenges</vt:lpstr>
      <vt:lpstr>CliffsNotes </vt:lpstr>
      <vt:lpstr>Low Resource Languages</vt:lpstr>
      <vt:lpstr>Low Resource Languages</vt:lpstr>
      <vt:lpstr>Low Resource Languages</vt:lpstr>
      <vt:lpstr>Indian Languages</vt:lpstr>
      <vt:lpstr>Target Language Source   English</vt:lpstr>
      <vt:lpstr>New Domains; New Tasks</vt:lpstr>
      <vt:lpstr>Challenges (1)</vt:lpstr>
      <vt:lpstr>Challenges (2) </vt:lpstr>
      <vt:lpstr>The Space</vt:lpstr>
      <vt:lpstr>What Should We Address? </vt:lpstr>
      <vt:lpstr>Incidental Supervision Signals</vt:lpstr>
      <vt:lpstr>Incidental Supervision Signals</vt:lpstr>
      <vt:lpstr>What Should We Address? </vt:lpstr>
      <vt:lpstr>This class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Slides</dc:title>
  <dc:creator>Stephen Mayhew</dc:creator>
  <cp:lastModifiedBy>Roth, Dan</cp:lastModifiedBy>
  <cp:revision>926</cp:revision>
  <dcterms:created xsi:type="dcterms:W3CDTF">2017-10-04T15:10:59Z</dcterms:created>
  <dcterms:modified xsi:type="dcterms:W3CDTF">2021-01-28T05:06:48Z</dcterms:modified>
</cp:coreProperties>
</file>